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Lst>
  <p:notesMasterIdLst>
    <p:notesMasterId r:id="rId31"/>
  </p:notesMasterIdLst>
  <p:sldIdLst>
    <p:sldId id="519" r:id="rId4"/>
    <p:sldId id="703" r:id="rId5"/>
    <p:sldId id="781" r:id="rId6"/>
    <p:sldId id="767" r:id="rId7"/>
    <p:sldId id="836" r:id="rId8"/>
    <p:sldId id="792" r:id="rId9"/>
    <p:sldId id="835" r:id="rId10"/>
    <p:sldId id="837" r:id="rId11"/>
    <p:sldId id="838" r:id="rId12"/>
    <p:sldId id="839" r:id="rId13"/>
    <p:sldId id="840" r:id="rId14"/>
    <p:sldId id="841" r:id="rId15"/>
    <p:sldId id="842" r:id="rId16"/>
    <p:sldId id="843" r:id="rId17"/>
    <p:sldId id="852" r:id="rId18"/>
    <p:sldId id="844" r:id="rId19"/>
    <p:sldId id="853" r:id="rId20"/>
    <p:sldId id="845" r:id="rId21"/>
    <p:sldId id="846" r:id="rId22"/>
    <p:sldId id="849" r:id="rId23"/>
    <p:sldId id="850" r:id="rId24"/>
    <p:sldId id="851" r:id="rId25"/>
    <p:sldId id="734" r:id="rId26"/>
    <p:sldId id="847" r:id="rId27"/>
    <p:sldId id="848" r:id="rId28"/>
    <p:sldId id="763" r:id="rId29"/>
    <p:sldId id="742" r:id="rId30"/>
  </p:sldIdLst>
  <p:sldSz cx="12192000" cy="6858000"/>
  <p:notesSz cx="6858000" cy="9144000"/>
  <p:embeddedFontLst>
    <p:embeddedFont>
      <p:font typeface="#9Slide03 SFU Futura_12" panose="020B0604020202020204" charset="0"/>
      <p:regular r:id="rId32"/>
    </p:embeddedFont>
    <p:embeddedFont>
      <p:font typeface="#9Slide05 Great Vibes" panose="020B0604020202020204" charset="0"/>
      <p:regular r:id="rId33"/>
    </p:embeddedFont>
    <p:embeddedFont>
      <p:font typeface="#9Slide05 SVNClementine" panose="020F0502020204030203" charset="0"/>
      <p:regular r:id="rId34"/>
    </p:embeddedFont>
    <p:embeddedFont>
      <p:font typeface="#9Slide05 SVNUT Triumph" panose="00000500000000000000" charset="0"/>
      <p:italic r:id="rId35"/>
    </p:embeddedFont>
    <p:embeddedFont>
      <p:font typeface="#9Slide07 IcielKoni" panose="020B0604020202020204" charset="0"/>
      <p:bold r:id="rId36"/>
    </p:embeddedFont>
    <p:embeddedFont>
      <p:font typeface="Bebas Neue" panose="020B0606020202050201" pitchFamily="34" charset="0"/>
      <p:regular r:id="rId37"/>
    </p:embeddedFont>
    <p:embeddedFont>
      <p:font typeface="Calibri" panose="020F0502020204030204" pitchFamily="34" charset="0"/>
      <p:regular r:id="rId38"/>
      <p:bold r:id="rId39"/>
      <p:italic r:id="rId40"/>
      <p:boldItalic r:id="rId41"/>
    </p:embeddedFont>
    <p:embeddedFont>
      <p:font typeface="Calibri Light" panose="020F0302020204030204" pitchFamily="34" charset="0"/>
      <p:regular r:id="rId42"/>
      <p:italic r:id="rId43"/>
    </p:embeddedFont>
    <p:embeddedFont>
      <p:font typeface="Chewy" panose="020B0604020202020204" charset="0"/>
      <p:regular r:id="rId44"/>
    </p:embeddedFont>
    <p:embeddedFont>
      <p:font typeface="Hind" panose="02000000000000000000" pitchFamily="2" charset="0"/>
      <p:regular r:id="rId45"/>
      <p:bold r:id="rId46"/>
    </p:embeddedFont>
    <p:embeddedFont>
      <p:font typeface="Nunito Light" pitchFamily="2" charset="0"/>
      <p:regular r:id="rId47"/>
      <p:italic r:id="rId48"/>
    </p:embeddedFont>
    <p:embeddedFont>
      <p:font typeface="PT Sans" panose="020B0503020203020204" pitchFamily="34" charset="0"/>
      <p:regular r:id="rId49"/>
      <p:bold r:id="rId50"/>
      <p:italic r:id="rId51"/>
      <p:boldItalic r:id="rId52"/>
    </p:embeddedFont>
    <p:embeddedFont>
      <p:font typeface="Roboto Condensed Light" panose="02000000000000000000" pitchFamily="2" charset="0"/>
      <p:regular r:id="rId53"/>
      <p:italic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ạm Trang" initials="PT" lastIdx="1" clrIdx="0">
    <p:extLst>
      <p:ext uri="{19B8F6BF-5375-455C-9EA6-DF929625EA0E}">
        <p15:presenceInfo xmlns:p15="http://schemas.microsoft.com/office/powerpoint/2012/main" userId="S::phamtrang@c2kl.onmicrosoft.com::4e706872-a0ef-4a7c-8e3c-1c70ce6dec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980C"/>
    <a:srgbClr val="1508B8"/>
    <a:srgbClr val="766149"/>
    <a:srgbClr val="3F3F3F"/>
    <a:srgbClr val="FED3C2"/>
    <a:srgbClr val="754E17"/>
    <a:srgbClr val="CF7A16"/>
    <a:srgbClr val="EFB563"/>
    <a:srgbClr val="BBE0FF"/>
    <a:srgbClr val="F4EF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56" autoAdjust="0"/>
    <p:restoredTop sz="85141" autoAdjust="0"/>
  </p:normalViewPr>
  <p:slideViewPr>
    <p:cSldViewPr snapToGrid="0">
      <p:cViewPr varScale="1">
        <p:scale>
          <a:sx n="57" d="100"/>
          <a:sy n="57" d="100"/>
        </p:scale>
        <p:origin x="39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8.fntdata"/><Relationship Id="rId21" Type="http://schemas.openxmlformats.org/officeDocument/2006/relationships/slide" Target="slides/slide18.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commentAuthors" Target="commentAuthor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font" Target="fonts/font22.fntdata"/><Relationship Id="rId58" Type="http://schemas.openxmlformats.org/officeDocument/2006/relationships/theme" Target="theme/theme1.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font" Target="fonts/font20.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59"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font" Target="fonts/font10.fntdata"/><Relationship Id="rId54" Type="http://schemas.openxmlformats.org/officeDocument/2006/relationships/font" Target="fonts/font23.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5.fntdata"/><Relationship Id="rId49" Type="http://schemas.openxmlformats.org/officeDocument/2006/relationships/font" Target="fonts/font18.fntdata"/><Relationship Id="rId57"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font" Target="fonts/font2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9F2B5B-73BC-434E-BE61-B0F084C9D3B4}" type="datetimeFigureOut">
              <a:rPr lang="en-US" smtClean="0"/>
              <a:t>7/17/2023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D03F92-1099-41D2-9E8E-88ADAE2EAE65}" type="slidenum">
              <a:rPr lang="en-US" smtClean="0"/>
              <a:t>‹#›</a:t>
            </a:fld>
            <a:endParaRPr lang="en-US"/>
          </a:p>
        </p:txBody>
      </p:sp>
    </p:spTree>
    <p:extLst>
      <p:ext uri="{BB962C8B-B14F-4D97-AF65-F5344CB8AC3E}">
        <p14:creationId xmlns:p14="http://schemas.microsoft.com/office/powerpoint/2010/main" val="928474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a:t>
            </a:fld>
            <a:endParaRPr lang="en-US"/>
          </a:p>
        </p:txBody>
      </p:sp>
    </p:spTree>
    <p:extLst>
      <p:ext uri="{BB962C8B-B14F-4D97-AF65-F5344CB8AC3E}">
        <p14:creationId xmlns:p14="http://schemas.microsoft.com/office/powerpoint/2010/main" val="2120866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12</a:t>
            </a:fld>
            <a:endParaRPr lang="en-US"/>
          </a:p>
        </p:txBody>
      </p:sp>
    </p:spTree>
    <p:extLst>
      <p:ext uri="{BB962C8B-B14F-4D97-AF65-F5344CB8AC3E}">
        <p14:creationId xmlns:p14="http://schemas.microsoft.com/office/powerpoint/2010/main" val="246377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13</a:t>
            </a:fld>
            <a:endParaRPr lang="en-US"/>
          </a:p>
        </p:txBody>
      </p:sp>
    </p:spTree>
    <p:extLst>
      <p:ext uri="{BB962C8B-B14F-4D97-AF65-F5344CB8AC3E}">
        <p14:creationId xmlns:p14="http://schemas.microsoft.com/office/powerpoint/2010/main" val="24703271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14</a:t>
            </a:fld>
            <a:endParaRPr lang="en-US"/>
          </a:p>
        </p:txBody>
      </p:sp>
    </p:spTree>
    <p:extLst>
      <p:ext uri="{BB962C8B-B14F-4D97-AF65-F5344CB8AC3E}">
        <p14:creationId xmlns:p14="http://schemas.microsoft.com/office/powerpoint/2010/main" val="24280253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15</a:t>
            </a:fld>
            <a:endParaRPr lang="en-US"/>
          </a:p>
        </p:txBody>
      </p:sp>
    </p:spTree>
    <p:extLst>
      <p:ext uri="{BB962C8B-B14F-4D97-AF65-F5344CB8AC3E}">
        <p14:creationId xmlns:p14="http://schemas.microsoft.com/office/powerpoint/2010/main" val="2599118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16</a:t>
            </a:fld>
            <a:endParaRPr lang="en-US"/>
          </a:p>
        </p:txBody>
      </p:sp>
    </p:spTree>
    <p:extLst>
      <p:ext uri="{BB962C8B-B14F-4D97-AF65-F5344CB8AC3E}">
        <p14:creationId xmlns:p14="http://schemas.microsoft.com/office/powerpoint/2010/main" val="17439955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17</a:t>
            </a:fld>
            <a:endParaRPr lang="en-US"/>
          </a:p>
        </p:txBody>
      </p:sp>
    </p:spTree>
    <p:extLst>
      <p:ext uri="{BB962C8B-B14F-4D97-AF65-F5344CB8AC3E}">
        <p14:creationId xmlns:p14="http://schemas.microsoft.com/office/powerpoint/2010/main" val="1332236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18</a:t>
            </a:fld>
            <a:endParaRPr lang="en-US"/>
          </a:p>
        </p:txBody>
      </p:sp>
    </p:spTree>
    <p:extLst>
      <p:ext uri="{BB962C8B-B14F-4D97-AF65-F5344CB8AC3E}">
        <p14:creationId xmlns:p14="http://schemas.microsoft.com/office/powerpoint/2010/main" val="27959192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19</a:t>
            </a:fld>
            <a:endParaRPr lang="en-US"/>
          </a:p>
        </p:txBody>
      </p:sp>
    </p:spTree>
    <p:extLst>
      <p:ext uri="{BB962C8B-B14F-4D97-AF65-F5344CB8AC3E}">
        <p14:creationId xmlns:p14="http://schemas.microsoft.com/office/powerpoint/2010/main" val="7119615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20</a:t>
            </a:fld>
            <a:endParaRPr lang="en-US"/>
          </a:p>
        </p:txBody>
      </p:sp>
    </p:spTree>
    <p:extLst>
      <p:ext uri="{BB962C8B-B14F-4D97-AF65-F5344CB8AC3E}">
        <p14:creationId xmlns:p14="http://schemas.microsoft.com/office/powerpoint/2010/main" val="24283711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21</a:t>
            </a:fld>
            <a:endParaRPr lang="en-US"/>
          </a:p>
        </p:txBody>
      </p:sp>
    </p:spTree>
    <p:extLst>
      <p:ext uri="{BB962C8B-B14F-4D97-AF65-F5344CB8AC3E}">
        <p14:creationId xmlns:p14="http://schemas.microsoft.com/office/powerpoint/2010/main" val="2055290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3</a:t>
            </a:fld>
            <a:endParaRPr lang="en-US"/>
          </a:p>
        </p:txBody>
      </p:sp>
    </p:spTree>
    <p:extLst>
      <p:ext uri="{BB962C8B-B14F-4D97-AF65-F5344CB8AC3E}">
        <p14:creationId xmlns:p14="http://schemas.microsoft.com/office/powerpoint/2010/main" val="10445620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22</a:t>
            </a:fld>
            <a:endParaRPr lang="en-US"/>
          </a:p>
        </p:txBody>
      </p:sp>
    </p:spTree>
    <p:extLst>
      <p:ext uri="{BB962C8B-B14F-4D97-AF65-F5344CB8AC3E}">
        <p14:creationId xmlns:p14="http://schemas.microsoft.com/office/powerpoint/2010/main" val="11235104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phát</a:t>
            </a:r>
            <a:r>
              <a:rPr lang="en-US" baseline="0" dirty="0"/>
              <a:t> PHT </a:t>
            </a:r>
            <a:r>
              <a:rPr lang="en-US" baseline="0" dirty="0" err="1"/>
              <a:t>cho</a:t>
            </a:r>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23</a:t>
            </a:fld>
            <a:endParaRPr lang="en-US"/>
          </a:p>
        </p:txBody>
      </p:sp>
    </p:spTree>
    <p:extLst>
      <p:ext uri="{BB962C8B-B14F-4D97-AF65-F5344CB8AC3E}">
        <p14:creationId xmlns:p14="http://schemas.microsoft.com/office/powerpoint/2010/main" val="33564908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phát</a:t>
            </a:r>
            <a:r>
              <a:rPr lang="en-US" baseline="0" dirty="0"/>
              <a:t> PHT </a:t>
            </a:r>
            <a:r>
              <a:rPr lang="en-US" baseline="0" dirty="0" err="1"/>
              <a:t>cho</a:t>
            </a:r>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24</a:t>
            </a:fld>
            <a:endParaRPr lang="en-US"/>
          </a:p>
        </p:txBody>
      </p:sp>
    </p:spTree>
    <p:extLst>
      <p:ext uri="{BB962C8B-B14F-4D97-AF65-F5344CB8AC3E}">
        <p14:creationId xmlns:p14="http://schemas.microsoft.com/office/powerpoint/2010/main" val="42838728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phát</a:t>
            </a:r>
            <a:r>
              <a:rPr lang="en-US" baseline="0" dirty="0"/>
              <a:t> PHT </a:t>
            </a:r>
            <a:r>
              <a:rPr lang="en-US" baseline="0" dirty="0" err="1"/>
              <a:t>cho</a:t>
            </a:r>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25</a:t>
            </a:fld>
            <a:endParaRPr lang="en-US"/>
          </a:p>
        </p:txBody>
      </p:sp>
    </p:spTree>
    <p:extLst>
      <p:ext uri="{BB962C8B-B14F-4D97-AF65-F5344CB8AC3E}">
        <p14:creationId xmlns:p14="http://schemas.microsoft.com/office/powerpoint/2010/main" val="28770101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phát</a:t>
            </a:r>
            <a:r>
              <a:rPr lang="en-US" baseline="0" dirty="0"/>
              <a:t> PHT </a:t>
            </a:r>
            <a:r>
              <a:rPr lang="en-US" baseline="0" dirty="0" err="1"/>
              <a:t>cho</a:t>
            </a:r>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26</a:t>
            </a:fld>
            <a:endParaRPr lang="en-US"/>
          </a:p>
        </p:txBody>
      </p:sp>
    </p:spTree>
    <p:extLst>
      <p:ext uri="{BB962C8B-B14F-4D97-AF65-F5344CB8AC3E}">
        <p14:creationId xmlns:p14="http://schemas.microsoft.com/office/powerpoint/2010/main" val="4168080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4</a:t>
            </a:fld>
            <a:endParaRPr lang="en-US"/>
          </a:p>
        </p:txBody>
      </p:sp>
    </p:spTree>
    <p:extLst>
      <p:ext uri="{BB962C8B-B14F-4D97-AF65-F5344CB8AC3E}">
        <p14:creationId xmlns:p14="http://schemas.microsoft.com/office/powerpoint/2010/main" val="3323179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A89A12-CFDC-4BA7-B24C-ADE30BA1B3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7620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7</a:t>
            </a:fld>
            <a:endParaRPr lang="en-US"/>
          </a:p>
        </p:txBody>
      </p:sp>
    </p:spTree>
    <p:extLst>
      <p:ext uri="{BB962C8B-B14F-4D97-AF65-F5344CB8AC3E}">
        <p14:creationId xmlns:p14="http://schemas.microsoft.com/office/powerpoint/2010/main" val="3034825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8</a:t>
            </a:fld>
            <a:endParaRPr lang="en-US"/>
          </a:p>
        </p:txBody>
      </p:sp>
    </p:spTree>
    <p:extLst>
      <p:ext uri="{BB962C8B-B14F-4D97-AF65-F5344CB8AC3E}">
        <p14:creationId xmlns:p14="http://schemas.microsoft.com/office/powerpoint/2010/main" val="917229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https://dangcongsan.vn/xa-hoi/nguy-co-xay-ra-lu-quet-sat-lo-dat-tai-cac-tinh-mien-nui-phia-bac-588123.html</a:t>
            </a:r>
          </a:p>
        </p:txBody>
      </p:sp>
      <p:sp>
        <p:nvSpPr>
          <p:cNvPr id="4" name="Slide Number Placeholder 3"/>
          <p:cNvSpPr>
            <a:spLocks noGrp="1"/>
          </p:cNvSpPr>
          <p:nvPr>
            <p:ph type="sldNum" sz="quarter" idx="10"/>
          </p:nvPr>
        </p:nvSpPr>
        <p:spPr/>
        <p:txBody>
          <a:bodyPr/>
          <a:lstStyle/>
          <a:p>
            <a:fld id="{8CD03F92-1099-41D2-9E8E-88ADAE2EAE65}" type="slidenum">
              <a:rPr lang="en-US" smtClean="0"/>
              <a:t>9</a:t>
            </a:fld>
            <a:endParaRPr lang="en-US"/>
          </a:p>
        </p:txBody>
      </p:sp>
    </p:spTree>
    <p:extLst>
      <p:ext uri="{BB962C8B-B14F-4D97-AF65-F5344CB8AC3E}">
        <p14:creationId xmlns:p14="http://schemas.microsoft.com/office/powerpoint/2010/main" val="2450002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10</a:t>
            </a:fld>
            <a:endParaRPr lang="en-US"/>
          </a:p>
        </p:txBody>
      </p:sp>
    </p:spTree>
    <p:extLst>
      <p:ext uri="{BB962C8B-B14F-4D97-AF65-F5344CB8AC3E}">
        <p14:creationId xmlns:p14="http://schemas.microsoft.com/office/powerpoint/2010/main" val="36645484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11</a:t>
            </a:fld>
            <a:endParaRPr lang="en-US"/>
          </a:p>
        </p:txBody>
      </p:sp>
    </p:spTree>
    <p:extLst>
      <p:ext uri="{BB962C8B-B14F-4D97-AF65-F5344CB8AC3E}">
        <p14:creationId xmlns:p14="http://schemas.microsoft.com/office/powerpoint/2010/main" val="1376659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5D157-518B-44CA-94AB-8D16D1EAE6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CC320C-AA0B-4800-9B92-1C826FFA70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DBAE35-4AF4-4519-A968-806D9E59725D}"/>
              </a:ext>
            </a:extLst>
          </p:cNvPr>
          <p:cNvSpPr>
            <a:spLocks noGrp="1"/>
          </p:cNvSpPr>
          <p:nvPr>
            <p:ph type="dt" sz="half" idx="10"/>
          </p:nvPr>
        </p:nvSpPr>
        <p:spPr/>
        <p:txBody>
          <a:bodyPr/>
          <a:lstStyle/>
          <a:p>
            <a:fld id="{19D6E806-824E-41C9-8D3A-2E5D3B8BCB4A}" type="datetimeFigureOut">
              <a:rPr lang="en-US" smtClean="0"/>
              <a:t>7/17/2023</a:t>
            </a:fld>
            <a:endParaRPr lang="en-US"/>
          </a:p>
        </p:txBody>
      </p:sp>
      <p:sp>
        <p:nvSpPr>
          <p:cNvPr id="5" name="Footer Placeholder 4">
            <a:extLst>
              <a:ext uri="{FF2B5EF4-FFF2-40B4-BE49-F238E27FC236}">
                <a16:creationId xmlns:a16="http://schemas.microsoft.com/office/drawing/2014/main" id="{2A10F181-54CC-4240-97D6-B8AC6C8C2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FDA0BF-1124-4995-8D7D-2D3557D2D66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044113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B7C11-9EAD-42A0-A8BE-85D346FF49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55EFF9-EE96-4C19-B03C-FE9A28668E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A2234C-D72C-46F3-A2D6-20475363484F}"/>
              </a:ext>
            </a:extLst>
          </p:cNvPr>
          <p:cNvSpPr>
            <a:spLocks noGrp="1"/>
          </p:cNvSpPr>
          <p:nvPr>
            <p:ph type="dt" sz="half" idx="10"/>
          </p:nvPr>
        </p:nvSpPr>
        <p:spPr/>
        <p:txBody>
          <a:bodyPr/>
          <a:lstStyle/>
          <a:p>
            <a:fld id="{19D6E806-824E-41C9-8D3A-2E5D3B8BCB4A}" type="datetimeFigureOut">
              <a:rPr lang="en-US" smtClean="0"/>
              <a:t>7/17/2023</a:t>
            </a:fld>
            <a:endParaRPr lang="en-US"/>
          </a:p>
        </p:txBody>
      </p:sp>
      <p:sp>
        <p:nvSpPr>
          <p:cNvPr id="5" name="Footer Placeholder 4">
            <a:extLst>
              <a:ext uri="{FF2B5EF4-FFF2-40B4-BE49-F238E27FC236}">
                <a16:creationId xmlns:a16="http://schemas.microsoft.com/office/drawing/2014/main" id="{32340F49-9C6F-44DB-8AF5-39731B3DC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7E9F29-BF6A-4E0D-A817-D387F093CC6F}"/>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565868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F9E335-9E86-406E-88CF-229C428492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B2DF44-7807-42C3-B45C-39B1AB516F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1474C-DCAD-411B-AF4D-0CBD9EB5A636}"/>
              </a:ext>
            </a:extLst>
          </p:cNvPr>
          <p:cNvSpPr>
            <a:spLocks noGrp="1"/>
          </p:cNvSpPr>
          <p:nvPr>
            <p:ph type="dt" sz="half" idx="10"/>
          </p:nvPr>
        </p:nvSpPr>
        <p:spPr/>
        <p:txBody>
          <a:bodyPr/>
          <a:lstStyle/>
          <a:p>
            <a:fld id="{19D6E806-824E-41C9-8D3A-2E5D3B8BCB4A}" type="datetimeFigureOut">
              <a:rPr lang="en-US" smtClean="0"/>
              <a:t>7/17/2023</a:t>
            </a:fld>
            <a:endParaRPr lang="en-US"/>
          </a:p>
        </p:txBody>
      </p:sp>
      <p:sp>
        <p:nvSpPr>
          <p:cNvPr id="5" name="Footer Placeholder 4">
            <a:extLst>
              <a:ext uri="{FF2B5EF4-FFF2-40B4-BE49-F238E27FC236}">
                <a16:creationId xmlns:a16="http://schemas.microsoft.com/office/drawing/2014/main" id="{AAA44AC9-BFDD-4681-902E-24E5DD8F0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0734CA-8B43-4BB6-9744-C92F5CB04307}"/>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225112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08B0B-0C38-42ED-9BFB-92CD5D5259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15A20C-77BF-47D5-AAC2-6C19796DA0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433034-8236-437E-826B-B728CE6B52F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C08B96E-F3D3-43FF-B768-117B600F1A7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EF75099-153F-409E-A4DB-4169548BAF8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6970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A1D49-5283-4424-804D-5697C8EA07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09912E-7C89-4B9D-B579-1E0758927D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FC12EF-1903-4E3F-8558-D9B6609ADC8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5F0E361-EF98-413F-9E5A-BC11F144717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F4E68BD-24CA-4289-8F8C-D80A100C9F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6993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476A2-7CC8-444E-B1D2-DE551B9BCD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1468B5-8969-4384-9A57-B16517A95A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0DC230-D168-440A-AE48-54CF683A2C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BCA9385-2FF4-495C-8873-8414138BAFF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E0A7496-856E-44D6-8263-AC2F93AAD9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735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69BB4-73F3-42B0-830B-49AEEEFD58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A434E1-FBBD-4F83-ABD6-34994C48E7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F3E556-A7C0-4604-A93E-79D12D8792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431CD5-3E8D-4A28-8669-DF4B17EE316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A11ADB1-B202-46FA-94C0-F5543BB5DC0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CBF90A11-A77D-4DEF-B14D-5D92960DE8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37859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0255B-4280-4E7B-8FC9-93826BBF36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0A1FA1-1959-4D86-AE00-EDF3CAE801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64109E-0FF1-4B60-8CFD-B5BB37E257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B1CA6A-4BCC-40AB-8ECD-42D56C75C4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A98FB3-A290-41B4-B46B-D5011421584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883E09-F789-4708-88A0-285DC0DF8BD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5608A6F0-B808-4421-94EF-6E23F59E376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38EBAB74-63D4-4F28-903B-1FDDC4CD07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21708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6450B-6D27-44B3-9E18-9DD7F1F4C7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6CD67C0-BDD1-4394-9A86-2D91D638F7F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3A43C035-E1A5-4B88-B93C-A512025D36F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F8D42DAE-9BA6-4F9C-9C27-B66205B522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72876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E27B63-9977-45D1-9BF9-44C8123E7A3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C3949BCF-E78C-4B76-AB46-5EDA07352B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0A4D6522-3C06-4768-8AE9-A1707757AB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92673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97054-EAEB-4C2B-88C4-51BD3B1A8C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88F069-4FBF-49DA-984B-00EDAF809B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E6F5DF-EFE4-4794-915D-588D24B7C0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FC4485-61A7-43C1-B18D-9EFCFB22EFA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2059B9F7-EB59-4A0F-9398-59238CD49F0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CDE009D-592B-4854-88FA-9DA33F57DA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6775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FF40A-1DAE-43F8-BA32-CAF918587C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35CD23-2796-433C-80EA-65C75667C3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BF9D9-3D85-4F50-B482-2799AAE5FFCA}"/>
              </a:ext>
            </a:extLst>
          </p:cNvPr>
          <p:cNvSpPr>
            <a:spLocks noGrp="1"/>
          </p:cNvSpPr>
          <p:nvPr>
            <p:ph type="dt" sz="half" idx="10"/>
          </p:nvPr>
        </p:nvSpPr>
        <p:spPr/>
        <p:txBody>
          <a:bodyPr/>
          <a:lstStyle/>
          <a:p>
            <a:fld id="{19D6E806-824E-41C9-8D3A-2E5D3B8BCB4A}" type="datetimeFigureOut">
              <a:rPr lang="en-US" smtClean="0"/>
              <a:t>7/17/2023</a:t>
            </a:fld>
            <a:endParaRPr lang="en-US"/>
          </a:p>
        </p:txBody>
      </p:sp>
      <p:sp>
        <p:nvSpPr>
          <p:cNvPr id="5" name="Footer Placeholder 4">
            <a:extLst>
              <a:ext uri="{FF2B5EF4-FFF2-40B4-BE49-F238E27FC236}">
                <a16:creationId xmlns:a16="http://schemas.microsoft.com/office/drawing/2014/main" id="{683DC3AB-397B-4A12-846A-453D1C823E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C9440-768E-49EC-BF2B-83838A4814C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78881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EEA2B-BE46-43CD-BCAC-72C94321EF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E687E0-8F70-4CC0-AC18-2AEB51E050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8BB773-632B-4941-95E5-E529A405AC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AA6099-782C-4007-BB89-76F526BB30A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6AA4AA2-050E-426C-848F-8FCA96A92F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D80C092-792E-46ED-8978-B752C609810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5420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B793D-92E1-4F02-BFB5-82E60A2526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8F9650-2B53-4CDA-AC20-B0219BC74F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5E9798-1339-4AB3-BCF7-80ED9B73CD6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B352D3C-1F80-422A-8C25-BB55C08A545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A7EB7C5-3FE1-4A93-98C9-996F799D02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254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7005B5-58E1-4A23-985E-97790426D1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D5A4D9-B142-49B8-8967-F83FE0685E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E8AC3F-F06A-4FAE-B428-2A3FAA4C11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C35F315-AC64-4372-9A25-B50C7AFB37D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636B0E5-1000-4299-A4F0-71E2A6906B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59385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92"/>
        <p:cNvGrpSpPr/>
        <p:nvPr/>
      </p:nvGrpSpPr>
      <p:grpSpPr>
        <a:xfrm>
          <a:off x="0" y="0"/>
          <a:ext cx="0" cy="0"/>
          <a:chOff x="0" y="0"/>
          <a:chExt cx="0" cy="0"/>
        </a:xfrm>
      </p:grpSpPr>
      <p:pic>
        <p:nvPicPr>
          <p:cNvPr id="93" name="Google Shape;93;p3"/>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94" name="Google Shape;94;p3"/>
          <p:cNvSpPr/>
          <p:nvPr/>
        </p:nvSpPr>
        <p:spPr>
          <a:xfrm>
            <a:off x="-12399" y="1467434"/>
            <a:ext cx="1976900" cy="5397500"/>
          </a:xfrm>
          <a:custGeom>
            <a:avLst/>
            <a:gdLst/>
            <a:ahLst/>
            <a:cxnLst/>
            <a:rect l="l" t="t" r="r" b="b"/>
            <a:pathLst>
              <a:path w="59307" h="161925" extrusionOk="0">
                <a:moveTo>
                  <a:pt x="381" y="161925"/>
                </a:moveTo>
                <a:cubicBezTo>
                  <a:pt x="4156" y="155319"/>
                  <a:pt x="7109" y="147746"/>
                  <a:pt x="12954" y="142875"/>
                </a:cubicBezTo>
                <a:cubicBezTo>
                  <a:pt x="20757" y="136372"/>
                  <a:pt x="32642" y="132068"/>
                  <a:pt x="35433" y="122301"/>
                </a:cubicBezTo>
                <a:cubicBezTo>
                  <a:pt x="37038" y="116682"/>
                  <a:pt x="37866" y="110246"/>
                  <a:pt x="35814" y="104775"/>
                </a:cubicBezTo>
                <a:cubicBezTo>
                  <a:pt x="33952" y="99809"/>
                  <a:pt x="30584" y="94798"/>
                  <a:pt x="31242" y="89535"/>
                </a:cubicBezTo>
                <a:cubicBezTo>
                  <a:pt x="32348" y="80684"/>
                  <a:pt x="41652" y="74567"/>
                  <a:pt x="43815" y="65913"/>
                </a:cubicBezTo>
                <a:cubicBezTo>
                  <a:pt x="45069" y="60896"/>
                  <a:pt x="42244" y="53451"/>
                  <a:pt x="37338" y="51816"/>
                </a:cubicBezTo>
                <a:cubicBezTo>
                  <a:pt x="32572" y="50227"/>
                  <a:pt x="26076" y="52147"/>
                  <a:pt x="22860" y="56007"/>
                </a:cubicBezTo>
                <a:cubicBezTo>
                  <a:pt x="19604" y="59914"/>
                  <a:pt x="19553" y="68195"/>
                  <a:pt x="23622" y="71247"/>
                </a:cubicBezTo>
                <a:cubicBezTo>
                  <a:pt x="33423" y="78597"/>
                  <a:pt x="55703" y="72083"/>
                  <a:pt x="58674" y="60198"/>
                </a:cubicBezTo>
                <a:cubicBezTo>
                  <a:pt x="61768" y="47820"/>
                  <a:pt x="52499" y="34452"/>
                  <a:pt x="44196" y="24765"/>
                </a:cubicBezTo>
                <a:cubicBezTo>
                  <a:pt x="33206" y="11943"/>
                  <a:pt x="16887" y="0"/>
                  <a:pt x="0" y="0"/>
                </a:cubicBezTo>
              </a:path>
            </a:pathLst>
          </a:custGeom>
          <a:noFill/>
          <a:ln w="19050" cap="flat" cmpd="sng">
            <a:solidFill>
              <a:schemeClr val="lt1"/>
            </a:solidFill>
            <a:prstDash val="dash"/>
            <a:round/>
            <a:headEnd type="none" w="med" len="med"/>
            <a:tailEnd type="none" w="med" len="med"/>
          </a:ln>
        </p:spPr>
      </p:sp>
      <p:sp>
        <p:nvSpPr>
          <p:cNvPr id="95" name="Google Shape;95;p3"/>
          <p:cNvSpPr/>
          <p:nvPr/>
        </p:nvSpPr>
        <p:spPr>
          <a:xfrm>
            <a:off x="11016482" y="19634"/>
            <a:ext cx="1252033" cy="4016133"/>
          </a:xfrm>
          <a:custGeom>
            <a:avLst/>
            <a:gdLst/>
            <a:ahLst/>
            <a:cxnLst/>
            <a:rect l="l" t="t" r="r" b="b"/>
            <a:pathLst>
              <a:path w="37561" h="120484" extrusionOk="0">
                <a:moveTo>
                  <a:pt x="36799" y="0"/>
                </a:moveTo>
                <a:cubicBezTo>
                  <a:pt x="29022" y="5185"/>
                  <a:pt x="15479" y="7489"/>
                  <a:pt x="14320" y="16764"/>
                </a:cubicBezTo>
                <a:cubicBezTo>
                  <a:pt x="12667" y="29988"/>
                  <a:pt x="21307" y="43164"/>
                  <a:pt x="19654" y="56388"/>
                </a:cubicBezTo>
                <a:cubicBezTo>
                  <a:pt x="18093" y="68880"/>
                  <a:pt x="-1557" y="76311"/>
                  <a:pt x="223" y="88773"/>
                </a:cubicBezTo>
                <a:cubicBezTo>
                  <a:pt x="931" y="93732"/>
                  <a:pt x="5064" y="97559"/>
                  <a:pt x="7843" y="101727"/>
                </a:cubicBezTo>
                <a:cubicBezTo>
                  <a:pt x="14222" y="111296"/>
                  <a:pt x="27275" y="124396"/>
                  <a:pt x="37561" y="119253"/>
                </a:cubicBezTo>
              </a:path>
            </a:pathLst>
          </a:custGeom>
          <a:noFill/>
          <a:ln w="19050" cap="flat" cmpd="sng">
            <a:solidFill>
              <a:schemeClr val="lt1"/>
            </a:solidFill>
            <a:prstDash val="dash"/>
            <a:round/>
            <a:headEnd type="none" w="med" len="med"/>
            <a:tailEnd type="none" w="med" len="med"/>
          </a:ln>
        </p:spPr>
      </p:sp>
      <p:sp>
        <p:nvSpPr>
          <p:cNvPr id="96" name="Google Shape;96;p3"/>
          <p:cNvSpPr/>
          <p:nvPr/>
        </p:nvSpPr>
        <p:spPr>
          <a:xfrm>
            <a:off x="1451600" y="1263000"/>
            <a:ext cx="9288800" cy="4332000"/>
          </a:xfrm>
          <a:prstGeom prst="roundRect">
            <a:avLst>
              <a:gd name="adj" fmla="val 6508"/>
            </a:avLst>
          </a:prstGeom>
          <a:solidFill>
            <a:schemeClr val="lt1"/>
          </a:solidFill>
          <a:ln>
            <a:noFill/>
          </a:ln>
          <a:effectLst>
            <a:outerShdw dist="133350" dir="282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3"/>
          <p:cNvSpPr txBox="1">
            <a:spLocks noGrp="1"/>
          </p:cNvSpPr>
          <p:nvPr>
            <p:ph type="title"/>
          </p:nvPr>
        </p:nvSpPr>
        <p:spPr>
          <a:xfrm>
            <a:off x="2717600" y="3088880"/>
            <a:ext cx="67568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8000">
                <a:solidFill>
                  <a:schemeClr val="dk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98" name="Google Shape;98;p3"/>
          <p:cNvSpPr txBox="1">
            <a:spLocks noGrp="1"/>
          </p:cNvSpPr>
          <p:nvPr>
            <p:ph type="title" idx="2" hasCustomPrompt="1"/>
          </p:nvPr>
        </p:nvSpPr>
        <p:spPr>
          <a:xfrm>
            <a:off x="5380200" y="1538732"/>
            <a:ext cx="1431600" cy="14316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dk1"/>
              </a:buClr>
              <a:buSzPts val="6000"/>
              <a:buNone/>
              <a:defRPr sz="7333">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9" name="Google Shape;99;p3"/>
          <p:cNvSpPr txBox="1">
            <a:spLocks noGrp="1"/>
          </p:cNvSpPr>
          <p:nvPr>
            <p:ph type="subTitle" idx="1"/>
          </p:nvPr>
        </p:nvSpPr>
        <p:spPr>
          <a:xfrm>
            <a:off x="3389600" y="4674868"/>
            <a:ext cx="54128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solidFill>
                  <a:schemeClr val="lt1"/>
                </a:solidFill>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grpSp>
        <p:nvGrpSpPr>
          <p:cNvPr id="100" name="Google Shape;100;p3"/>
          <p:cNvGrpSpPr/>
          <p:nvPr/>
        </p:nvGrpSpPr>
        <p:grpSpPr>
          <a:xfrm>
            <a:off x="470526" y="348812"/>
            <a:ext cx="2150295" cy="1588371"/>
            <a:chOff x="1942875" y="4263875"/>
            <a:chExt cx="856600" cy="632750"/>
          </a:xfrm>
        </p:grpSpPr>
        <p:sp>
          <p:nvSpPr>
            <p:cNvPr id="101" name="Google Shape;101;p3"/>
            <p:cNvSpPr/>
            <p:nvPr/>
          </p:nvSpPr>
          <p:spPr>
            <a:xfrm>
              <a:off x="2344375" y="4332125"/>
              <a:ext cx="59800" cy="59225"/>
            </a:xfrm>
            <a:custGeom>
              <a:avLst/>
              <a:gdLst/>
              <a:ahLst/>
              <a:cxnLst/>
              <a:rect l="l" t="t" r="r" b="b"/>
              <a:pathLst>
                <a:path w="2392" h="2369" fill="none" extrusionOk="0">
                  <a:moveTo>
                    <a:pt x="1196" y="2369"/>
                  </a:moveTo>
                  <a:lnTo>
                    <a:pt x="1196" y="2369"/>
                  </a:lnTo>
                  <a:lnTo>
                    <a:pt x="948" y="2346"/>
                  </a:lnTo>
                  <a:lnTo>
                    <a:pt x="745" y="2278"/>
                  </a:lnTo>
                  <a:lnTo>
                    <a:pt x="542" y="2166"/>
                  </a:lnTo>
                  <a:lnTo>
                    <a:pt x="361" y="2030"/>
                  </a:lnTo>
                  <a:lnTo>
                    <a:pt x="203" y="1850"/>
                  </a:lnTo>
                  <a:lnTo>
                    <a:pt x="113" y="1647"/>
                  </a:lnTo>
                  <a:lnTo>
                    <a:pt x="23" y="1421"/>
                  </a:lnTo>
                  <a:lnTo>
                    <a:pt x="0" y="1173"/>
                  </a:lnTo>
                  <a:lnTo>
                    <a:pt x="0" y="1173"/>
                  </a:lnTo>
                  <a:lnTo>
                    <a:pt x="23" y="948"/>
                  </a:lnTo>
                  <a:lnTo>
                    <a:pt x="113" y="722"/>
                  </a:lnTo>
                  <a:lnTo>
                    <a:pt x="203" y="519"/>
                  </a:lnTo>
                  <a:lnTo>
                    <a:pt x="361" y="339"/>
                  </a:lnTo>
                  <a:lnTo>
                    <a:pt x="542" y="203"/>
                  </a:lnTo>
                  <a:lnTo>
                    <a:pt x="745" y="91"/>
                  </a:lnTo>
                  <a:lnTo>
                    <a:pt x="948" y="23"/>
                  </a:lnTo>
                  <a:lnTo>
                    <a:pt x="1196" y="0"/>
                  </a:lnTo>
                  <a:lnTo>
                    <a:pt x="1196" y="0"/>
                  </a:lnTo>
                  <a:lnTo>
                    <a:pt x="1444" y="23"/>
                  </a:lnTo>
                  <a:lnTo>
                    <a:pt x="1669" y="91"/>
                  </a:lnTo>
                  <a:lnTo>
                    <a:pt x="1873" y="203"/>
                  </a:lnTo>
                  <a:lnTo>
                    <a:pt x="2030" y="339"/>
                  </a:lnTo>
                  <a:lnTo>
                    <a:pt x="2188" y="519"/>
                  </a:lnTo>
                  <a:lnTo>
                    <a:pt x="2301" y="722"/>
                  </a:lnTo>
                  <a:lnTo>
                    <a:pt x="2369" y="948"/>
                  </a:lnTo>
                  <a:lnTo>
                    <a:pt x="2391" y="1173"/>
                  </a:lnTo>
                  <a:lnTo>
                    <a:pt x="2391" y="1173"/>
                  </a:lnTo>
                  <a:lnTo>
                    <a:pt x="2369" y="1421"/>
                  </a:lnTo>
                  <a:lnTo>
                    <a:pt x="2301" y="1647"/>
                  </a:lnTo>
                  <a:lnTo>
                    <a:pt x="2188" y="1850"/>
                  </a:lnTo>
                  <a:lnTo>
                    <a:pt x="2030" y="2030"/>
                  </a:lnTo>
                  <a:lnTo>
                    <a:pt x="1873" y="2166"/>
                  </a:lnTo>
                  <a:lnTo>
                    <a:pt x="1669" y="2278"/>
                  </a:lnTo>
                  <a:lnTo>
                    <a:pt x="1444" y="2346"/>
                  </a:lnTo>
                  <a:lnTo>
                    <a:pt x="1196" y="23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2300950" y="4289825"/>
              <a:ext cx="146650" cy="131425"/>
            </a:xfrm>
            <a:custGeom>
              <a:avLst/>
              <a:gdLst/>
              <a:ahLst/>
              <a:cxnLst/>
              <a:rect l="l" t="t" r="r" b="b"/>
              <a:pathLst>
                <a:path w="5866" h="5257" fill="none" extrusionOk="0">
                  <a:moveTo>
                    <a:pt x="2933" y="1"/>
                  </a:moveTo>
                  <a:lnTo>
                    <a:pt x="2933" y="1"/>
                  </a:lnTo>
                  <a:lnTo>
                    <a:pt x="2640" y="1"/>
                  </a:lnTo>
                  <a:lnTo>
                    <a:pt x="2346" y="46"/>
                  </a:lnTo>
                  <a:lnTo>
                    <a:pt x="2053" y="136"/>
                  </a:lnTo>
                  <a:lnTo>
                    <a:pt x="1782" y="226"/>
                  </a:lnTo>
                  <a:lnTo>
                    <a:pt x="1534" y="339"/>
                  </a:lnTo>
                  <a:lnTo>
                    <a:pt x="1286" y="497"/>
                  </a:lnTo>
                  <a:lnTo>
                    <a:pt x="1061" y="655"/>
                  </a:lnTo>
                  <a:lnTo>
                    <a:pt x="858" y="858"/>
                  </a:lnTo>
                  <a:lnTo>
                    <a:pt x="677" y="1061"/>
                  </a:lnTo>
                  <a:lnTo>
                    <a:pt x="497" y="1286"/>
                  </a:lnTo>
                  <a:lnTo>
                    <a:pt x="361" y="1534"/>
                  </a:lnTo>
                  <a:lnTo>
                    <a:pt x="226" y="1783"/>
                  </a:lnTo>
                  <a:lnTo>
                    <a:pt x="136" y="2053"/>
                  </a:lnTo>
                  <a:lnTo>
                    <a:pt x="68" y="2346"/>
                  </a:lnTo>
                  <a:lnTo>
                    <a:pt x="23" y="2640"/>
                  </a:lnTo>
                  <a:lnTo>
                    <a:pt x="0" y="2933"/>
                  </a:lnTo>
                  <a:lnTo>
                    <a:pt x="0" y="2933"/>
                  </a:lnTo>
                  <a:lnTo>
                    <a:pt x="23" y="3136"/>
                  </a:lnTo>
                  <a:lnTo>
                    <a:pt x="46" y="3384"/>
                  </a:lnTo>
                  <a:lnTo>
                    <a:pt x="113" y="3655"/>
                  </a:lnTo>
                  <a:lnTo>
                    <a:pt x="203" y="3948"/>
                  </a:lnTo>
                  <a:lnTo>
                    <a:pt x="5211" y="5256"/>
                  </a:lnTo>
                  <a:lnTo>
                    <a:pt x="5211" y="5256"/>
                  </a:lnTo>
                  <a:lnTo>
                    <a:pt x="5482" y="4557"/>
                  </a:lnTo>
                  <a:lnTo>
                    <a:pt x="5685" y="3925"/>
                  </a:lnTo>
                  <a:lnTo>
                    <a:pt x="5752" y="3632"/>
                  </a:lnTo>
                  <a:lnTo>
                    <a:pt x="5820" y="3361"/>
                  </a:lnTo>
                  <a:lnTo>
                    <a:pt x="5865" y="3136"/>
                  </a:lnTo>
                  <a:lnTo>
                    <a:pt x="5865" y="2933"/>
                  </a:lnTo>
                  <a:lnTo>
                    <a:pt x="5865" y="2933"/>
                  </a:lnTo>
                  <a:lnTo>
                    <a:pt x="5865" y="2640"/>
                  </a:lnTo>
                  <a:lnTo>
                    <a:pt x="5820" y="2346"/>
                  </a:lnTo>
                  <a:lnTo>
                    <a:pt x="5730" y="2053"/>
                  </a:lnTo>
                  <a:lnTo>
                    <a:pt x="5640" y="1783"/>
                  </a:lnTo>
                  <a:lnTo>
                    <a:pt x="5527" y="1534"/>
                  </a:lnTo>
                  <a:lnTo>
                    <a:pt x="5369" y="1286"/>
                  </a:lnTo>
                  <a:lnTo>
                    <a:pt x="5211" y="1061"/>
                  </a:lnTo>
                  <a:lnTo>
                    <a:pt x="5008" y="858"/>
                  </a:lnTo>
                  <a:lnTo>
                    <a:pt x="4805" y="655"/>
                  </a:lnTo>
                  <a:lnTo>
                    <a:pt x="4579" y="497"/>
                  </a:lnTo>
                  <a:lnTo>
                    <a:pt x="4331" y="339"/>
                  </a:lnTo>
                  <a:lnTo>
                    <a:pt x="4083" y="226"/>
                  </a:lnTo>
                  <a:lnTo>
                    <a:pt x="3813" y="136"/>
                  </a:lnTo>
                  <a:lnTo>
                    <a:pt x="3519" y="46"/>
                  </a:lnTo>
                  <a:lnTo>
                    <a:pt x="3226" y="1"/>
                  </a:lnTo>
                  <a:lnTo>
                    <a:pt x="293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1942875" y="4277425"/>
              <a:ext cx="856600" cy="619200"/>
            </a:xfrm>
            <a:custGeom>
              <a:avLst/>
              <a:gdLst/>
              <a:ahLst/>
              <a:cxnLst/>
              <a:rect l="l" t="t" r="r" b="b"/>
              <a:pathLst>
                <a:path w="34264" h="24768" extrusionOk="0">
                  <a:moveTo>
                    <a:pt x="27226" y="0"/>
                  </a:moveTo>
                  <a:lnTo>
                    <a:pt x="20752" y="6068"/>
                  </a:lnTo>
                  <a:lnTo>
                    <a:pt x="10805" y="3474"/>
                  </a:lnTo>
                  <a:lnTo>
                    <a:pt x="0" y="6790"/>
                  </a:lnTo>
                  <a:lnTo>
                    <a:pt x="6203" y="24767"/>
                  </a:lnTo>
                  <a:lnTo>
                    <a:pt x="17143" y="20955"/>
                  </a:lnTo>
                  <a:lnTo>
                    <a:pt x="27812" y="22940"/>
                  </a:lnTo>
                  <a:lnTo>
                    <a:pt x="34263" y="15226"/>
                  </a:lnTo>
                  <a:lnTo>
                    <a:pt x="27226" y="0"/>
                  </a:lnTo>
                  <a:close/>
                </a:path>
              </a:pathLst>
            </a:custGeom>
            <a:solidFill>
              <a:schemeClr val="lt1"/>
            </a:solidFill>
            <a:ln>
              <a:noFill/>
            </a:ln>
            <a:effectLst>
              <a:outerShdw dist="38100" dir="552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1942875" y="4277425"/>
              <a:ext cx="856600" cy="619200"/>
            </a:xfrm>
            <a:custGeom>
              <a:avLst/>
              <a:gdLst/>
              <a:ahLst/>
              <a:cxnLst/>
              <a:rect l="l" t="t" r="r" b="b"/>
              <a:pathLst>
                <a:path w="34264" h="24768" fill="none" extrusionOk="0">
                  <a:moveTo>
                    <a:pt x="0" y="6790"/>
                  </a:moveTo>
                  <a:lnTo>
                    <a:pt x="10805" y="3474"/>
                  </a:lnTo>
                  <a:lnTo>
                    <a:pt x="20752" y="6068"/>
                  </a:lnTo>
                  <a:lnTo>
                    <a:pt x="27226" y="0"/>
                  </a:lnTo>
                  <a:lnTo>
                    <a:pt x="34263" y="15226"/>
                  </a:lnTo>
                  <a:lnTo>
                    <a:pt x="27812" y="22940"/>
                  </a:lnTo>
                  <a:lnTo>
                    <a:pt x="17143" y="20955"/>
                  </a:lnTo>
                  <a:lnTo>
                    <a:pt x="6203" y="24767"/>
                  </a:lnTo>
                  <a:lnTo>
                    <a:pt x="0" y="67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1975000" y="4319725"/>
              <a:ext cx="795150" cy="545325"/>
            </a:xfrm>
            <a:custGeom>
              <a:avLst/>
              <a:gdLst/>
              <a:ahLst/>
              <a:cxnLst/>
              <a:rect l="l" t="t" r="r" b="b"/>
              <a:pathLst>
                <a:path w="31806" h="21813" extrusionOk="0">
                  <a:moveTo>
                    <a:pt x="25602" y="0"/>
                  </a:moveTo>
                  <a:lnTo>
                    <a:pt x="19738" y="5504"/>
                  </a:lnTo>
                  <a:lnTo>
                    <a:pt x="9542" y="2820"/>
                  </a:lnTo>
                  <a:lnTo>
                    <a:pt x="1" y="5752"/>
                  </a:lnTo>
                  <a:lnTo>
                    <a:pt x="5550" y="21812"/>
                  </a:lnTo>
                  <a:lnTo>
                    <a:pt x="15768" y="18226"/>
                  </a:lnTo>
                  <a:lnTo>
                    <a:pt x="26121" y="20143"/>
                  </a:lnTo>
                  <a:lnTo>
                    <a:pt x="31805" y="13376"/>
                  </a:lnTo>
                  <a:lnTo>
                    <a:pt x="256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1975000" y="4319725"/>
              <a:ext cx="795150" cy="545325"/>
            </a:xfrm>
            <a:custGeom>
              <a:avLst/>
              <a:gdLst/>
              <a:ahLst/>
              <a:cxnLst/>
              <a:rect l="l" t="t" r="r" b="b"/>
              <a:pathLst>
                <a:path w="31806" h="21813" fill="none" extrusionOk="0">
                  <a:moveTo>
                    <a:pt x="1" y="5752"/>
                  </a:moveTo>
                  <a:lnTo>
                    <a:pt x="9542" y="2820"/>
                  </a:lnTo>
                  <a:lnTo>
                    <a:pt x="19738" y="5504"/>
                  </a:lnTo>
                  <a:lnTo>
                    <a:pt x="25602" y="0"/>
                  </a:lnTo>
                  <a:lnTo>
                    <a:pt x="31805" y="13376"/>
                  </a:lnTo>
                  <a:lnTo>
                    <a:pt x="26121" y="20143"/>
                  </a:lnTo>
                  <a:lnTo>
                    <a:pt x="15768" y="18226"/>
                  </a:lnTo>
                  <a:lnTo>
                    <a:pt x="5550" y="21812"/>
                  </a:lnTo>
                  <a:lnTo>
                    <a:pt x="1" y="57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2432350" y="4649600"/>
              <a:ext cx="82900" cy="44575"/>
            </a:xfrm>
            <a:custGeom>
              <a:avLst/>
              <a:gdLst/>
              <a:ahLst/>
              <a:cxnLst/>
              <a:rect l="l" t="t" r="r" b="b"/>
              <a:pathLst>
                <a:path w="3316" h="1783" extrusionOk="0">
                  <a:moveTo>
                    <a:pt x="2346" y="1"/>
                  </a:moveTo>
                  <a:lnTo>
                    <a:pt x="1692" y="68"/>
                  </a:lnTo>
                  <a:lnTo>
                    <a:pt x="1692" y="519"/>
                  </a:lnTo>
                  <a:lnTo>
                    <a:pt x="1241" y="384"/>
                  </a:lnTo>
                  <a:lnTo>
                    <a:pt x="293" y="677"/>
                  </a:lnTo>
                  <a:lnTo>
                    <a:pt x="0" y="1309"/>
                  </a:lnTo>
                  <a:lnTo>
                    <a:pt x="632" y="1715"/>
                  </a:lnTo>
                  <a:lnTo>
                    <a:pt x="1354" y="1399"/>
                  </a:lnTo>
                  <a:lnTo>
                    <a:pt x="2008" y="1580"/>
                  </a:lnTo>
                  <a:lnTo>
                    <a:pt x="2414" y="1354"/>
                  </a:lnTo>
                  <a:lnTo>
                    <a:pt x="3000" y="1783"/>
                  </a:lnTo>
                  <a:lnTo>
                    <a:pt x="3316" y="1602"/>
                  </a:lnTo>
                  <a:lnTo>
                    <a:pt x="2504" y="971"/>
                  </a:lnTo>
                  <a:lnTo>
                    <a:pt x="2797" y="768"/>
                  </a:lnTo>
                  <a:lnTo>
                    <a:pt x="3000" y="632"/>
                  </a:lnTo>
                  <a:lnTo>
                    <a:pt x="3068" y="565"/>
                  </a:lnTo>
                  <a:lnTo>
                    <a:pt x="3068" y="542"/>
                  </a:lnTo>
                  <a:lnTo>
                    <a:pt x="2707" y="249"/>
                  </a:lnTo>
                  <a:lnTo>
                    <a:pt x="2346" y="1"/>
                  </a:ln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2432350" y="4649600"/>
              <a:ext cx="82900" cy="44575"/>
            </a:xfrm>
            <a:custGeom>
              <a:avLst/>
              <a:gdLst/>
              <a:ahLst/>
              <a:cxnLst/>
              <a:rect l="l" t="t" r="r" b="b"/>
              <a:pathLst>
                <a:path w="3316" h="1783" fill="none" extrusionOk="0">
                  <a:moveTo>
                    <a:pt x="2504" y="971"/>
                  </a:moveTo>
                  <a:lnTo>
                    <a:pt x="2504" y="971"/>
                  </a:lnTo>
                  <a:lnTo>
                    <a:pt x="2797" y="768"/>
                  </a:lnTo>
                  <a:lnTo>
                    <a:pt x="3000" y="632"/>
                  </a:lnTo>
                  <a:lnTo>
                    <a:pt x="3068" y="565"/>
                  </a:lnTo>
                  <a:lnTo>
                    <a:pt x="3068" y="542"/>
                  </a:lnTo>
                  <a:lnTo>
                    <a:pt x="3068" y="542"/>
                  </a:lnTo>
                  <a:lnTo>
                    <a:pt x="2707" y="249"/>
                  </a:lnTo>
                  <a:lnTo>
                    <a:pt x="2346" y="1"/>
                  </a:lnTo>
                  <a:lnTo>
                    <a:pt x="1692" y="68"/>
                  </a:lnTo>
                  <a:lnTo>
                    <a:pt x="1692" y="519"/>
                  </a:lnTo>
                  <a:lnTo>
                    <a:pt x="1241" y="384"/>
                  </a:lnTo>
                  <a:lnTo>
                    <a:pt x="293" y="677"/>
                  </a:lnTo>
                  <a:lnTo>
                    <a:pt x="0" y="1309"/>
                  </a:lnTo>
                  <a:lnTo>
                    <a:pt x="632" y="1715"/>
                  </a:lnTo>
                  <a:lnTo>
                    <a:pt x="1354" y="1399"/>
                  </a:lnTo>
                  <a:lnTo>
                    <a:pt x="2008" y="1580"/>
                  </a:lnTo>
                  <a:lnTo>
                    <a:pt x="2414" y="1354"/>
                  </a:lnTo>
                  <a:lnTo>
                    <a:pt x="3000" y="1783"/>
                  </a:lnTo>
                  <a:lnTo>
                    <a:pt x="3316" y="1602"/>
                  </a:lnTo>
                  <a:lnTo>
                    <a:pt x="2504" y="9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2263175" y="4491150"/>
              <a:ext cx="218250" cy="222775"/>
            </a:xfrm>
            <a:custGeom>
              <a:avLst/>
              <a:gdLst/>
              <a:ahLst/>
              <a:cxnLst/>
              <a:rect l="l" t="t" r="r" b="b"/>
              <a:pathLst>
                <a:path w="8730" h="8911" extrusionOk="0">
                  <a:moveTo>
                    <a:pt x="4286" y="0"/>
                  </a:moveTo>
                  <a:lnTo>
                    <a:pt x="4105" y="45"/>
                  </a:lnTo>
                  <a:lnTo>
                    <a:pt x="3925" y="90"/>
                  </a:lnTo>
                  <a:lnTo>
                    <a:pt x="3767" y="181"/>
                  </a:lnTo>
                  <a:lnTo>
                    <a:pt x="2865" y="812"/>
                  </a:lnTo>
                  <a:lnTo>
                    <a:pt x="2662" y="925"/>
                  </a:lnTo>
                  <a:lnTo>
                    <a:pt x="2459" y="993"/>
                  </a:lnTo>
                  <a:lnTo>
                    <a:pt x="970" y="1286"/>
                  </a:lnTo>
                  <a:lnTo>
                    <a:pt x="790" y="1354"/>
                  </a:lnTo>
                  <a:lnTo>
                    <a:pt x="609" y="1444"/>
                  </a:lnTo>
                  <a:lnTo>
                    <a:pt x="474" y="1557"/>
                  </a:lnTo>
                  <a:lnTo>
                    <a:pt x="361" y="1692"/>
                  </a:lnTo>
                  <a:lnTo>
                    <a:pt x="68" y="2233"/>
                  </a:lnTo>
                  <a:lnTo>
                    <a:pt x="23" y="2324"/>
                  </a:lnTo>
                  <a:lnTo>
                    <a:pt x="0" y="2414"/>
                  </a:lnTo>
                  <a:lnTo>
                    <a:pt x="0" y="2527"/>
                  </a:lnTo>
                  <a:lnTo>
                    <a:pt x="0" y="2617"/>
                  </a:lnTo>
                  <a:lnTo>
                    <a:pt x="45" y="2707"/>
                  </a:lnTo>
                  <a:lnTo>
                    <a:pt x="90" y="2797"/>
                  </a:lnTo>
                  <a:lnTo>
                    <a:pt x="158" y="2887"/>
                  </a:lnTo>
                  <a:lnTo>
                    <a:pt x="248" y="2955"/>
                  </a:lnTo>
                  <a:lnTo>
                    <a:pt x="722" y="3384"/>
                  </a:lnTo>
                  <a:lnTo>
                    <a:pt x="902" y="3519"/>
                  </a:lnTo>
                  <a:lnTo>
                    <a:pt x="1692" y="3948"/>
                  </a:lnTo>
                  <a:lnTo>
                    <a:pt x="2504" y="3609"/>
                  </a:lnTo>
                  <a:lnTo>
                    <a:pt x="2684" y="4128"/>
                  </a:lnTo>
                  <a:lnTo>
                    <a:pt x="2481" y="4805"/>
                  </a:lnTo>
                  <a:lnTo>
                    <a:pt x="1557" y="4489"/>
                  </a:lnTo>
                  <a:lnTo>
                    <a:pt x="790" y="4940"/>
                  </a:lnTo>
                  <a:lnTo>
                    <a:pt x="654" y="5008"/>
                  </a:lnTo>
                  <a:lnTo>
                    <a:pt x="90" y="5481"/>
                  </a:lnTo>
                  <a:lnTo>
                    <a:pt x="542" y="6361"/>
                  </a:lnTo>
                  <a:lnTo>
                    <a:pt x="654" y="6519"/>
                  </a:lnTo>
                  <a:lnTo>
                    <a:pt x="790" y="6632"/>
                  </a:lnTo>
                  <a:lnTo>
                    <a:pt x="970" y="6745"/>
                  </a:lnTo>
                  <a:lnTo>
                    <a:pt x="1173" y="6835"/>
                  </a:lnTo>
                  <a:lnTo>
                    <a:pt x="1354" y="6903"/>
                  </a:lnTo>
                  <a:lnTo>
                    <a:pt x="1557" y="6948"/>
                  </a:lnTo>
                  <a:lnTo>
                    <a:pt x="1782" y="6970"/>
                  </a:lnTo>
                  <a:lnTo>
                    <a:pt x="1985" y="6970"/>
                  </a:lnTo>
                  <a:lnTo>
                    <a:pt x="2188" y="6948"/>
                  </a:lnTo>
                  <a:lnTo>
                    <a:pt x="2459" y="6903"/>
                  </a:lnTo>
                  <a:lnTo>
                    <a:pt x="2662" y="6880"/>
                  </a:lnTo>
                  <a:lnTo>
                    <a:pt x="2865" y="6880"/>
                  </a:lnTo>
                  <a:lnTo>
                    <a:pt x="3068" y="6903"/>
                  </a:lnTo>
                  <a:lnTo>
                    <a:pt x="3271" y="6948"/>
                  </a:lnTo>
                  <a:lnTo>
                    <a:pt x="3451" y="7015"/>
                  </a:lnTo>
                  <a:lnTo>
                    <a:pt x="3609" y="7106"/>
                  </a:lnTo>
                  <a:lnTo>
                    <a:pt x="3745" y="7218"/>
                  </a:lnTo>
                  <a:lnTo>
                    <a:pt x="3857" y="7354"/>
                  </a:lnTo>
                  <a:lnTo>
                    <a:pt x="4376" y="8053"/>
                  </a:lnTo>
                  <a:lnTo>
                    <a:pt x="4466" y="8166"/>
                  </a:lnTo>
                  <a:lnTo>
                    <a:pt x="4579" y="8256"/>
                  </a:lnTo>
                  <a:lnTo>
                    <a:pt x="5459" y="8910"/>
                  </a:lnTo>
                  <a:lnTo>
                    <a:pt x="6045" y="8842"/>
                  </a:lnTo>
                  <a:lnTo>
                    <a:pt x="6068" y="6903"/>
                  </a:lnTo>
                  <a:lnTo>
                    <a:pt x="6045" y="6767"/>
                  </a:lnTo>
                  <a:lnTo>
                    <a:pt x="6023" y="6654"/>
                  </a:lnTo>
                  <a:lnTo>
                    <a:pt x="5955" y="6542"/>
                  </a:lnTo>
                  <a:lnTo>
                    <a:pt x="5865" y="6451"/>
                  </a:lnTo>
                  <a:lnTo>
                    <a:pt x="4963" y="5549"/>
                  </a:lnTo>
                  <a:lnTo>
                    <a:pt x="5369" y="5143"/>
                  </a:lnTo>
                  <a:lnTo>
                    <a:pt x="4602" y="4715"/>
                  </a:lnTo>
                  <a:lnTo>
                    <a:pt x="5617" y="3722"/>
                  </a:lnTo>
                  <a:lnTo>
                    <a:pt x="6203" y="3880"/>
                  </a:lnTo>
                  <a:lnTo>
                    <a:pt x="7015" y="4128"/>
                  </a:lnTo>
                  <a:lnTo>
                    <a:pt x="7602" y="4421"/>
                  </a:lnTo>
                  <a:lnTo>
                    <a:pt x="7827" y="5008"/>
                  </a:lnTo>
                  <a:lnTo>
                    <a:pt x="8684" y="5301"/>
                  </a:lnTo>
                  <a:lnTo>
                    <a:pt x="8730" y="4985"/>
                  </a:lnTo>
                  <a:lnTo>
                    <a:pt x="8730" y="4963"/>
                  </a:lnTo>
                  <a:lnTo>
                    <a:pt x="8075" y="4737"/>
                  </a:lnTo>
                  <a:lnTo>
                    <a:pt x="8256" y="3542"/>
                  </a:lnTo>
                  <a:lnTo>
                    <a:pt x="7760" y="3203"/>
                  </a:lnTo>
                  <a:lnTo>
                    <a:pt x="7624" y="3090"/>
                  </a:lnTo>
                  <a:lnTo>
                    <a:pt x="7511" y="2978"/>
                  </a:lnTo>
                  <a:lnTo>
                    <a:pt x="7444" y="2842"/>
                  </a:lnTo>
                  <a:lnTo>
                    <a:pt x="7421" y="2707"/>
                  </a:lnTo>
                  <a:lnTo>
                    <a:pt x="7421" y="2572"/>
                  </a:lnTo>
                  <a:lnTo>
                    <a:pt x="7466" y="2436"/>
                  </a:lnTo>
                  <a:lnTo>
                    <a:pt x="7557" y="2324"/>
                  </a:lnTo>
                  <a:lnTo>
                    <a:pt x="7669" y="2211"/>
                  </a:lnTo>
                  <a:lnTo>
                    <a:pt x="8008" y="1963"/>
                  </a:lnTo>
                  <a:lnTo>
                    <a:pt x="7985" y="1963"/>
                  </a:lnTo>
                  <a:lnTo>
                    <a:pt x="7218" y="1196"/>
                  </a:lnTo>
                  <a:lnTo>
                    <a:pt x="7534" y="609"/>
                  </a:lnTo>
                  <a:lnTo>
                    <a:pt x="6902" y="23"/>
                  </a:lnTo>
                  <a:lnTo>
                    <a:pt x="45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2263175" y="4491150"/>
              <a:ext cx="218250" cy="222775"/>
            </a:xfrm>
            <a:custGeom>
              <a:avLst/>
              <a:gdLst/>
              <a:ahLst/>
              <a:cxnLst/>
              <a:rect l="l" t="t" r="r" b="b"/>
              <a:pathLst>
                <a:path w="8730" h="8911" fill="none" extrusionOk="0">
                  <a:moveTo>
                    <a:pt x="6203" y="3880"/>
                  </a:moveTo>
                  <a:lnTo>
                    <a:pt x="6203" y="3880"/>
                  </a:lnTo>
                  <a:lnTo>
                    <a:pt x="7015" y="4128"/>
                  </a:lnTo>
                  <a:lnTo>
                    <a:pt x="7602" y="4421"/>
                  </a:lnTo>
                  <a:lnTo>
                    <a:pt x="7827" y="5008"/>
                  </a:lnTo>
                  <a:lnTo>
                    <a:pt x="7827" y="5008"/>
                  </a:lnTo>
                  <a:lnTo>
                    <a:pt x="7827" y="5008"/>
                  </a:lnTo>
                  <a:lnTo>
                    <a:pt x="8684" y="5301"/>
                  </a:lnTo>
                  <a:lnTo>
                    <a:pt x="8730" y="4985"/>
                  </a:lnTo>
                  <a:lnTo>
                    <a:pt x="8730" y="4963"/>
                  </a:lnTo>
                  <a:lnTo>
                    <a:pt x="8730" y="4963"/>
                  </a:lnTo>
                  <a:lnTo>
                    <a:pt x="8075" y="4737"/>
                  </a:lnTo>
                  <a:lnTo>
                    <a:pt x="8256" y="3542"/>
                  </a:lnTo>
                  <a:lnTo>
                    <a:pt x="8256" y="3542"/>
                  </a:lnTo>
                  <a:lnTo>
                    <a:pt x="8256" y="3542"/>
                  </a:lnTo>
                  <a:lnTo>
                    <a:pt x="7760" y="3203"/>
                  </a:lnTo>
                  <a:lnTo>
                    <a:pt x="7760" y="3203"/>
                  </a:lnTo>
                  <a:lnTo>
                    <a:pt x="7624" y="3090"/>
                  </a:lnTo>
                  <a:lnTo>
                    <a:pt x="7511" y="2978"/>
                  </a:lnTo>
                  <a:lnTo>
                    <a:pt x="7444" y="2842"/>
                  </a:lnTo>
                  <a:lnTo>
                    <a:pt x="7421" y="2707"/>
                  </a:lnTo>
                  <a:lnTo>
                    <a:pt x="7421" y="2572"/>
                  </a:lnTo>
                  <a:lnTo>
                    <a:pt x="7466" y="2436"/>
                  </a:lnTo>
                  <a:lnTo>
                    <a:pt x="7557" y="2324"/>
                  </a:lnTo>
                  <a:lnTo>
                    <a:pt x="7669" y="2211"/>
                  </a:lnTo>
                  <a:lnTo>
                    <a:pt x="8008" y="1963"/>
                  </a:lnTo>
                  <a:lnTo>
                    <a:pt x="7985" y="1963"/>
                  </a:lnTo>
                  <a:lnTo>
                    <a:pt x="7985" y="1963"/>
                  </a:lnTo>
                  <a:lnTo>
                    <a:pt x="7218" y="1196"/>
                  </a:lnTo>
                  <a:lnTo>
                    <a:pt x="7534" y="609"/>
                  </a:lnTo>
                  <a:lnTo>
                    <a:pt x="7534" y="609"/>
                  </a:lnTo>
                  <a:lnTo>
                    <a:pt x="7534" y="609"/>
                  </a:lnTo>
                  <a:lnTo>
                    <a:pt x="6902" y="23"/>
                  </a:lnTo>
                  <a:lnTo>
                    <a:pt x="4511" y="0"/>
                  </a:lnTo>
                  <a:lnTo>
                    <a:pt x="4511" y="0"/>
                  </a:lnTo>
                  <a:lnTo>
                    <a:pt x="4286" y="0"/>
                  </a:lnTo>
                  <a:lnTo>
                    <a:pt x="4105" y="45"/>
                  </a:lnTo>
                  <a:lnTo>
                    <a:pt x="3925" y="90"/>
                  </a:lnTo>
                  <a:lnTo>
                    <a:pt x="3767" y="181"/>
                  </a:lnTo>
                  <a:lnTo>
                    <a:pt x="2865" y="812"/>
                  </a:lnTo>
                  <a:lnTo>
                    <a:pt x="2865" y="812"/>
                  </a:lnTo>
                  <a:lnTo>
                    <a:pt x="2662" y="925"/>
                  </a:lnTo>
                  <a:lnTo>
                    <a:pt x="2459" y="993"/>
                  </a:lnTo>
                  <a:lnTo>
                    <a:pt x="970" y="1286"/>
                  </a:lnTo>
                  <a:lnTo>
                    <a:pt x="970" y="1286"/>
                  </a:lnTo>
                  <a:lnTo>
                    <a:pt x="790" y="1354"/>
                  </a:lnTo>
                  <a:lnTo>
                    <a:pt x="609" y="1444"/>
                  </a:lnTo>
                  <a:lnTo>
                    <a:pt x="474" y="1557"/>
                  </a:lnTo>
                  <a:lnTo>
                    <a:pt x="361" y="1692"/>
                  </a:lnTo>
                  <a:lnTo>
                    <a:pt x="68" y="2233"/>
                  </a:lnTo>
                  <a:lnTo>
                    <a:pt x="68" y="2233"/>
                  </a:lnTo>
                  <a:lnTo>
                    <a:pt x="23" y="2324"/>
                  </a:lnTo>
                  <a:lnTo>
                    <a:pt x="0" y="2414"/>
                  </a:lnTo>
                  <a:lnTo>
                    <a:pt x="0" y="2527"/>
                  </a:lnTo>
                  <a:lnTo>
                    <a:pt x="0" y="2617"/>
                  </a:lnTo>
                  <a:lnTo>
                    <a:pt x="45" y="2707"/>
                  </a:lnTo>
                  <a:lnTo>
                    <a:pt x="90" y="2797"/>
                  </a:lnTo>
                  <a:lnTo>
                    <a:pt x="158" y="2887"/>
                  </a:lnTo>
                  <a:lnTo>
                    <a:pt x="248" y="2955"/>
                  </a:lnTo>
                  <a:lnTo>
                    <a:pt x="722" y="3384"/>
                  </a:lnTo>
                  <a:lnTo>
                    <a:pt x="722" y="3384"/>
                  </a:lnTo>
                  <a:lnTo>
                    <a:pt x="902" y="3519"/>
                  </a:lnTo>
                  <a:lnTo>
                    <a:pt x="1692" y="3948"/>
                  </a:lnTo>
                  <a:lnTo>
                    <a:pt x="2504" y="3609"/>
                  </a:lnTo>
                  <a:lnTo>
                    <a:pt x="2684" y="4128"/>
                  </a:lnTo>
                  <a:lnTo>
                    <a:pt x="2481" y="4805"/>
                  </a:lnTo>
                  <a:lnTo>
                    <a:pt x="1557" y="4489"/>
                  </a:lnTo>
                  <a:lnTo>
                    <a:pt x="790" y="4940"/>
                  </a:lnTo>
                  <a:lnTo>
                    <a:pt x="790" y="4940"/>
                  </a:lnTo>
                  <a:lnTo>
                    <a:pt x="654" y="5008"/>
                  </a:lnTo>
                  <a:lnTo>
                    <a:pt x="90" y="5481"/>
                  </a:lnTo>
                  <a:lnTo>
                    <a:pt x="542" y="6361"/>
                  </a:lnTo>
                  <a:lnTo>
                    <a:pt x="542" y="6361"/>
                  </a:lnTo>
                  <a:lnTo>
                    <a:pt x="654" y="6519"/>
                  </a:lnTo>
                  <a:lnTo>
                    <a:pt x="790" y="6632"/>
                  </a:lnTo>
                  <a:lnTo>
                    <a:pt x="970" y="6745"/>
                  </a:lnTo>
                  <a:lnTo>
                    <a:pt x="1173" y="6835"/>
                  </a:lnTo>
                  <a:lnTo>
                    <a:pt x="1354" y="6903"/>
                  </a:lnTo>
                  <a:lnTo>
                    <a:pt x="1354" y="6903"/>
                  </a:lnTo>
                  <a:lnTo>
                    <a:pt x="1557" y="6948"/>
                  </a:lnTo>
                  <a:lnTo>
                    <a:pt x="1782" y="6970"/>
                  </a:lnTo>
                  <a:lnTo>
                    <a:pt x="1985" y="6970"/>
                  </a:lnTo>
                  <a:lnTo>
                    <a:pt x="2188" y="6948"/>
                  </a:lnTo>
                  <a:lnTo>
                    <a:pt x="2459" y="6903"/>
                  </a:lnTo>
                  <a:lnTo>
                    <a:pt x="2459" y="6903"/>
                  </a:lnTo>
                  <a:lnTo>
                    <a:pt x="2662" y="6880"/>
                  </a:lnTo>
                  <a:lnTo>
                    <a:pt x="2865" y="6880"/>
                  </a:lnTo>
                  <a:lnTo>
                    <a:pt x="3068" y="6903"/>
                  </a:lnTo>
                  <a:lnTo>
                    <a:pt x="3271" y="6948"/>
                  </a:lnTo>
                  <a:lnTo>
                    <a:pt x="3451" y="7015"/>
                  </a:lnTo>
                  <a:lnTo>
                    <a:pt x="3609" y="7106"/>
                  </a:lnTo>
                  <a:lnTo>
                    <a:pt x="3745" y="7218"/>
                  </a:lnTo>
                  <a:lnTo>
                    <a:pt x="3857" y="7354"/>
                  </a:lnTo>
                  <a:lnTo>
                    <a:pt x="4376" y="8053"/>
                  </a:lnTo>
                  <a:lnTo>
                    <a:pt x="4376" y="8053"/>
                  </a:lnTo>
                  <a:lnTo>
                    <a:pt x="4466" y="8166"/>
                  </a:lnTo>
                  <a:lnTo>
                    <a:pt x="4579" y="8256"/>
                  </a:lnTo>
                  <a:lnTo>
                    <a:pt x="5459" y="8910"/>
                  </a:lnTo>
                  <a:lnTo>
                    <a:pt x="6045" y="8842"/>
                  </a:lnTo>
                  <a:lnTo>
                    <a:pt x="6068" y="6903"/>
                  </a:lnTo>
                  <a:lnTo>
                    <a:pt x="6068" y="6903"/>
                  </a:lnTo>
                  <a:lnTo>
                    <a:pt x="6045" y="6767"/>
                  </a:lnTo>
                  <a:lnTo>
                    <a:pt x="6023" y="6654"/>
                  </a:lnTo>
                  <a:lnTo>
                    <a:pt x="5955" y="6542"/>
                  </a:lnTo>
                  <a:lnTo>
                    <a:pt x="5865" y="6451"/>
                  </a:lnTo>
                  <a:lnTo>
                    <a:pt x="4963" y="5549"/>
                  </a:lnTo>
                  <a:lnTo>
                    <a:pt x="5369" y="5143"/>
                  </a:lnTo>
                  <a:lnTo>
                    <a:pt x="4602" y="4715"/>
                  </a:lnTo>
                  <a:lnTo>
                    <a:pt x="5617" y="3722"/>
                  </a:lnTo>
                  <a:lnTo>
                    <a:pt x="6203" y="388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2053400" y="4517075"/>
              <a:ext cx="225575" cy="217700"/>
            </a:xfrm>
            <a:custGeom>
              <a:avLst/>
              <a:gdLst/>
              <a:ahLst/>
              <a:cxnLst/>
              <a:rect l="l" t="t" r="r" b="b"/>
              <a:pathLst>
                <a:path w="9023" h="8708" extrusionOk="0">
                  <a:moveTo>
                    <a:pt x="3316" y="1"/>
                  </a:moveTo>
                  <a:lnTo>
                    <a:pt x="2955" y="520"/>
                  </a:lnTo>
                  <a:lnTo>
                    <a:pt x="2887" y="610"/>
                  </a:lnTo>
                  <a:lnTo>
                    <a:pt x="3000" y="700"/>
                  </a:lnTo>
                  <a:lnTo>
                    <a:pt x="3203" y="813"/>
                  </a:lnTo>
                  <a:lnTo>
                    <a:pt x="3519" y="1038"/>
                  </a:lnTo>
                  <a:lnTo>
                    <a:pt x="3654" y="1399"/>
                  </a:lnTo>
                  <a:lnTo>
                    <a:pt x="2730" y="1647"/>
                  </a:lnTo>
                  <a:lnTo>
                    <a:pt x="1850" y="1467"/>
                  </a:lnTo>
                  <a:lnTo>
                    <a:pt x="1692" y="1444"/>
                  </a:lnTo>
                  <a:lnTo>
                    <a:pt x="1376" y="1444"/>
                  </a:lnTo>
                  <a:lnTo>
                    <a:pt x="1218" y="1467"/>
                  </a:lnTo>
                  <a:lnTo>
                    <a:pt x="1083" y="1512"/>
                  </a:lnTo>
                  <a:lnTo>
                    <a:pt x="948" y="1557"/>
                  </a:lnTo>
                  <a:lnTo>
                    <a:pt x="835" y="1625"/>
                  </a:lnTo>
                  <a:lnTo>
                    <a:pt x="722" y="1693"/>
                  </a:lnTo>
                  <a:lnTo>
                    <a:pt x="0" y="2369"/>
                  </a:lnTo>
                  <a:lnTo>
                    <a:pt x="519" y="2550"/>
                  </a:lnTo>
                  <a:lnTo>
                    <a:pt x="1579" y="2031"/>
                  </a:lnTo>
                  <a:lnTo>
                    <a:pt x="2188" y="2369"/>
                  </a:lnTo>
                  <a:lnTo>
                    <a:pt x="2233" y="3226"/>
                  </a:lnTo>
                  <a:lnTo>
                    <a:pt x="2256" y="3339"/>
                  </a:lnTo>
                  <a:lnTo>
                    <a:pt x="2301" y="3429"/>
                  </a:lnTo>
                  <a:lnTo>
                    <a:pt x="2369" y="3520"/>
                  </a:lnTo>
                  <a:lnTo>
                    <a:pt x="2436" y="3632"/>
                  </a:lnTo>
                  <a:lnTo>
                    <a:pt x="2527" y="3700"/>
                  </a:lnTo>
                  <a:lnTo>
                    <a:pt x="2639" y="3790"/>
                  </a:lnTo>
                  <a:lnTo>
                    <a:pt x="2775" y="3858"/>
                  </a:lnTo>
                  <a:lnTo>
                    <a:pt x="2910" y="3903"/>
                  </a:lnTo>
                  <a:lnTo>
                    <a:pt x="3000" y="3948"/>
                  </a:lnTo>
                  <a:lnTo>
                    <a:pt x="3248" y="4061"/>
                  </a:lnTo>
                  <a:lnTo>
                    <a:pt x="3361" y="4129"/>
                  </a:lnTo>
                  <a:lnTo>
                    <a:pt x="3451" y="4196"/>
                  </a:lnTo>
                  <a:lnTo>
                    <a:pt x="3542" y="4287"/>
                  </a:lnTo>
                  <a:lnTo>
                    <a:pt x="3609" y="4377"/>
                  </a:lnTo>
                  <a:lnTo>
                    <a:pt x="3654" y="4467"/>
                  </a:lnTo>
                  <a:lnTo>
                    <a:pt x="3677" y="4557"/>
                  </a:lnTo>
                  <a:lnTo>
                    <a:pt x="3767" y="4963"/>
                  </a:lnTo>
                  <a:lnTo>
                    <a:pt x="3790" y="5076"/>
                  </a:lnTo>
                  <a:lnTo>
                    <a:pt x="3857" y="5189"/>
                  </a:lnTo>
                  <a:lnTo>
                    <a:pt x="3948" y="5302"/>
                  </a:lnTo>
                  <a:lnTo>
                    <a:pt x="4060" y="5392"/>
                  </a:lnTo>
                  <a:lnTo>
                    <a:pt x="4692" y="5843"/>
                  </a:lnTo>
                  <a:lnTo>
                    <a:pt x="4918" y="6475"/>
                  </a:lnTo>
                  <a:lnTo>
                    <a:pt x="5978" y="6655"/>
                  </a:lnTo>
                  <a:lnTo>
                    <a:pt x="6339" y="7647"/>
                  </a:lnTo>
                  <a:lnTo>
                    <a:pt x="6384" y="7738"/>
                  </a:lnTo>
                  <a:lnTo>
                    <a:pt x="6429" y="7805"/>
                  </a:lnTo>
                  <a:lnTo>
                    <a:pt x="6587" y="7963"/>
                  </a:lnTo>
                  <a:lnTo>
                    <a:pt x="6790" y="8099"/>
                  </a:lnTo>
                  <a:lnTo>
                    <a:pt x="7038" y="8211"/>
                  </a:lnTo>
                  <a:lnTo>
                    <a:pt x="8684" y="8708"/>
                  </a:lnTo>
                  <a:lnTo>
                    <a:pt x="9023" y="8482"/>
                  </a:lnTo>
                  <a:lnTo>
                    <a:pt x="8391" y="8053"/>
                  </a:lnTo>
                  <a:lnTo>
                    <a:pt x="8166" y="7354"/>
                  </a:lnTo>
                  <a:lnTo>
                    <a:pt x="8143" y="7264"/>
                  </a:lnTo>
                  <a:lnTo>
                    <a:pt x="8143" y="7196"/>
                  </a:lnTo>
                  <a:lnTo>
                    <a:pt x="8143" y="7106"/>
                  </a:lnTo>
                  <a:lnTo>
                    <a:pt x="8166" y="7016"/>
                  </a:lnTo>
                  <a:lnTo>
                    <a:pt x="8211" y="6948"/>
                  </a:lnTo>
                  <a:lnTo>
                    <a:pt x="8256" y="6881"/>
                  </a:lnTo>
                  <a:lnTo>
                    <a:pt x="8414" y="6745"/>
                  </a:lnTo>
                  <a:lnTo>
                    <a:pt x="8572" y="6632"/>
                  </a:lnTo>
                  <a:lnTo>
                    <a:pt x="8662" y="6542"/>
                  </a:lnTo>
                  <a:lnTo>
                    <a:pt x="8752" y="6452"/>
                  </a:lnTo>
                  <a:lnTo>
                    <a:pt x="8797" y="6339"/>
                  </a:lnTo>
                  <a:lnTo>
                    <a:pt x="8820" y="6226"/>
                  </a:lnTo>
                  <a:lnTo>
                    <a:pt x="8820" y="6114"/>
                  </a:lnTo>
                  <a:lnTo>
                    <a:pt x="8797" y="6001"/>
                  </a:lnTo>
                  <a:lnTo>
                    <a:pt x="8752" y="5888"/>
                  </a:lnTo>
                  <a:lnTo>
                    <a:pt x="8662" y="5775"/>
                  </a:lnTo>
                  <a:lnTo>
                    <a:pt x="8504" y="5640"/>
                  </a:lnTo>
                  <a:lnTo>
                    <a:pt x="8301" y="5505"/>
                  </a:lnTo>
                  <a:lnTo>
                    <a:pt x="8075" y="5437"/>
                  </a:lnTo>
                  <a:lnTo>
                    <a:pt x="7827" y="5369"/>
                  </a:lnTo>
                  <a:lnTo>
                    <a:pt x="5617" y="5099"/>
                  </a:lnTo>
                  <a:lnTo>
                    <a:pt x="5188" y="5437"/>
                  </a:lnTo>
                  <a:lnTo>
                    <a:pt x="4557" y="5099"/>
                  </a:lnTo>
                  <a:lnTo>
                    <a:pt x="4624" y="4557"/>
                  </a:lnTo>
                  <a:lnTo>
                    <a:pt x="5369" y="4467"/>
                  </a:lnTo>
                  <a:lnTo>
                    <a:pt x="5572" y="4399"/>
                  </a:lnTo>
                  <a:lnTo>
                    <a:pt x="5752" y="4332"/>
                  </a:lnTo>
                  <a:lnTo>
                    <a:pt x="5887" y="4241"/>
                  </a:lnTo>
                  <a:lnTo>
                    <a:pt x="6023" y="4106"/>
                  </a:lnTo>
                  <a:lnTo>
                    <a:pt x="6587" y="3339"/>
                  </a:lnTo>
                  <a:lnTo>
                    <a:pt x="7376" y="3339"/>
                  </a:lnTo>
                  <a:lnTo>
                    <a:pt x="7963" y="3001"/>
                  </a:lnTo>
                  <a:lnTo>
                    <a:pt x="7850" y="2866"/>
                  </a:lnTo>
                  <a:lnTo>
                    <a:pt x="7489" y="2392"/>
                  </a:lnTo>
                  <a:lnTo>
                    <a:pt x="6745" y="2166"/>
                  </a:lnTo>
                  <a:lnTo>
                    <a:pt x="6925" y="1715"/>
                  </a:lnTo>
                  <a:lnTo>
                    <a:pt x="6722" y="1467"/>
                  </a:lnTo>
                  <a:lnTo>
                    <a:pt x="5730" y="1422"/>
                  </a:lnTo>
                  <a:lnTo>
                    <a:pt x="5481" y="2031"/>
                  </a:lnTo>
                  <a:lnTo>
                    <a:pt x="4511" y="1535"/>
                  </a:lnTo>
                  <a:lnTo>
                    <a:pt x="4376" y="1377"/>
                  </a:lnTo>
                  <a:lnTo>
                    <a:pt x="4331" y="1287"/>
                  </a:lnTo>
                  <a:lnTo>
                    <a:pt x="4782" y="948"/>
                  </a:lnTo>
                  <a:lnTo>
                    <a:pt x="5842" y="587"/>
                  </a:lnTo>
                  <a:lnTo>
                    <a:pt x="6857" y="993"/>
                  </a:lnTo>
                  <a:lnTo>
                    <a:pt x="7173" y="723"/>
                  </a:lnTo>
                  <a:lnTo>
                    <a:pt x="6812" y="384"/>
                  </a:lnTo>
                  <a:lnTo>
                    <a:pt x="6496" y="91"/>
                  </a:lnTo>
                  <a:lnTo>
                    <a:pt x="33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2444750" y="4649600"/>
              <a:ext cx="70500" cy="44575"/>
            </a:xfrm>
            <a:custGeom>
              <a:avLst/>
              <a:gdLst/>
              <a:ahLst/>
              <a:cxnLst/>
              <a:rect l="l" t="t" r="r" b="b"/>
              <a:pathLst>
                <a:path w="2820" h="1783" extrusionOk="0">
                  <a:moveTo>
                    <a:pt x="1850" y="1"/>
                  </a:move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lnTo>
                    <a:pt x="2324" y="768"/>
                  </a:lnTo>
                  <a:lnTo>
                    <a:pt x="2504" y="632"/>
                  </a:lnTo>
                  <a:lnTo>
                    <a:pt x="2572" y="565"/>
                  </a:lnTo>
                  <a:lnTo>
                    <a:pt x="2572" y="542"/>
                  </a:lnTo>
                  <a:lnTo>
                    <a:pt x="2211" y="249"/>
                  </a:lnTo>
                  <a:lnTo>
                    <a:pt x="1850" y="1"/>
                  </a:ln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2444750" y="4649600"/>
              <a:ext cx="70500" cy="44575"/>
            </a:xfrm>
            <a:custGeom>
              <a:avLst/>
              <a:gdLst/>
              <a:ahLst/>
              <a:cxnLst/>
              <a:rect l="l" t="t" r="r" b="b"/>
              <a:pathLst>
                <a:path w="2820" h="1783" fill="none" extrusionOk="0">
                  <a:moveTo>
                    <a:pt x="2008" y="971"/>
                  </a:moveTo>
                  <a:lnTo>
                    <a:pt x="2008" y="971"/>
                  </a:lnTo>
                  <a:lnTo>
                    <a:pt x="2324" y="768"/>
                  </a:lnTo>
                  <a:lnTo>
                    <a:pt x="2504" y="632"/>
                  </a:lnTo>
                  <a:lnTo>
                    <a:pt x="2572" y="565"/>
                  </a:lnTo>
                  <a:lnTo>
                    <a:pt x="2572" y="542"/>
                  </a:lnTo>
                  <a:lnTo>
                    <a:pt x="2572" y="542"/>
                  </a:lnTo>
                  <a:lnTo>
                    <a:pt x="2211" y="249"/>
                  </a:lnTo>
                  <a:lnTo>
                    <a:pt x="1850" y="1"/>
                  </a:ln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2212975" y="4364275"/>
              <a:ext cx="425225" cy="486675"/>
            </a:xfrm>
            <a:custGeom>
              <a:avLst/>
              <a:gdLst/>
              <a:ahLst/>
              <a:cxnLst/>
              <a:rect l="l" t="t" r="r" b="b"/>
              <a:pathLst>
                <a:path w="17009" h="19467" extrusionOk="0">
                  <a:moveTo>
                    <a:pt x="1" y="0"/>
                  </a:moveTo>
                  <a:lnTo>
                    <a:pt x="407" y="1150"/>
                  </a:lnTo>
                  <a:lnTo>
                    <a:pt x="10219" y="3722"/>
                  </a:lnTo>
                  <a:lnTo>
                    <a:pt x="10354" y="3586"/>
                  </a:lnTo>
                  <a:lnTo>
                    <a:pt x="9948" y="2594"/>
                  </a:lnTo>
                  <a:lnTo>
                    <a:pt x="8730" y="2278"/>
                  </a:lnTo>
                  <a:lnTo>
                    <a:pt x="3722" y="970"/>
                  </a:lnTo>
                  <a:lnTo>
                    <a:pt x="1" y="0"/>
                  </a:lnTo>
                  <a:close/>
                  <a:moveTo>
                    <a:pt x="6249" y="16444"/>
                  </a:moveTo>
                  <a:lnTo>
                    <a:pt x="6001" y="16556"/>
                  </a:lnTo>
                  <a:lnTo>
                    <a:pt x="6339" y="17481"/>
                  </a:lnTo>
                  <a:lnTo>
                    <a:pt x="17008" y="19466"/>
                  </a:lnTo>
                  <a:lnTo>
                    <a:pt x="16535" y="18361"/>
                  </a:lnTo>
                  <a:lnTo>
                    <a:pt x="6249" y="16444"/>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2362975" y="4775350"/>
              <a:ext cx="275225" cy="75600"/>
            </a:xfrm>
            <a:custGeom>
              <a:avLst/>
              <a:gdLst/>
              <a:ahLst/>
              <a:cxnLst/>
              <a:rect l="l" t="t" r="r" b="b"/>
              <a:pathLst>
                <a:path w="11009" h="3024" fill="none" extrusionOk="0">
                  <a:moveTo>
                    <a:pt x="249" y="1"/>
                  </a:moveTo>
                  <a:lnTo>
                    <a:pt x="1" y="113"/>
                  </a:lnTo>
                  <a:lnTo>
                    <a:pt x="339" y="1038"/>
                  </a:lnTo>
                  <a:lnTo>
                    <a:pt x="11008" y="3023"/>
                  </a:lnTo>
                  <a:lnTo>
                    <a:pt x="10535" y="1918"/>
                  </a:lnTo>
                  <a:lnTo>
                    <a:pt x="24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2212975" y="4364275"/>
              <a:ext cx="258875" cy="93050"/>
            </a:xfrm>
            <a:custGeom>
              <a:avLst/>
              <a:gdLst/>
              <a:ahLst/>
              <a:cxnLst/>
              <a:rect l="l" t="t" r="r" b="b"/>
              <a:pathLst>
                <a:path w="10355" h="3722" fill="none" extrusionOk="0">
                  <a:moveTo>
                    <a:pt x="1" y="0"/>
                  </a:moveTo>
                  <a:lnTo>
                    <a:pt x="407" y="1150"/>
                  </a:lnTo>
                  <a:lnTo>
                    <a:pt x="10219" y="3722"/>
                  </a:lnTo>
                  <a:lnTo>
                    <a:pt x="10354" y="3586"/>
                  </a:lnTo>
                  <a:lnTo>
                    <a:pt x="9948" y="2594"/>
                  </a:lnTo>
                  <a:lnTo>
                    <a:pt x="8730" y="2278"/>
                  </a:lnTo>
                  <a:lnTo>
                    <a:pt x="3722" y="97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2223125" y="4393025"/>
              <a:ext cx="403225" cy="430275"/>
            </a:xfrm>
            <a:custGeom>
              <a:avLst/>
              <a:gdLst/>
              <a:ahLst/>
              <a:cxnLst/>
              <a:rect l="l" t="t" r="r" b="b"/>
              <a:pathLst>
                <a:path w="16129" h="17211" extrusionOk="0">
                  <a:moveTo>
                    <a:pt x="4106" y="7534"/>
                  </a:moveTo>
                  <a:lnTo>
                    <a:pt x="3294" y="7873"/>
                  </a:lnTo>
                  <a:lnTo>
                    <a:pt x="2753" y="7579"/>
                  </a:lnTo>
                  <a:lnTo>
                    <a:pt x="3068" y="8459"/>
                  </a:lnTo>
                  <a:lnTo>
                    <a:pt x="3159" y="8414"/>
                  </a:lnTo>
                  <a:lnTo>
                    <a:pt x="4083" y="8730"/>
                  </a:lnTo>
                  <a:lnTo>
                    <a:pt x="4286" y="8053"/>
                  </a:lnTo>
                  <a:lnTo>
                    <a:pt x="4106" y="7534"/>
                  </a:lnTo>
                  <a:close/>
                  <a:moveTo>
                    <a:pt x="10715" y="10264"/>
                  </a:moveTo>
                  <a:lnTo>
                    <a:pt x="11076" y="10512"/>
                  </a:lnTo>
                  <a:lnTo>
                    <a:pt x="11437" y="10805"/>
                  </a:lnTo>
                  <a:lnTo>
                    <a:pt x="11437" y="10828"/>
                  </a:lnTo>
                  <a:lnTo>
                    <a:pt x="11369" y="10895"/>
                  </a:lnTo>
                  <a:lnTo>
                    <a:pt x="11189" y="11031"/>
                  </a:lnTo>
                  <a:lnTo>
                    <a:pt x="10873" y="11234"/>
                  </a:lnTo>
                  <a:lnTo>
                    <a:pt x="11685" y="11865"/>
                  </a:lnTo>
                  <a:lnTo>
                    <a:pt x="11369" y="12046"/>
                  </a:lnTo>
                  <a:lnTo>
                    <a:pt x="10783" y="11617"/>
                  </a:lnTo>
                  <a:lnTo>
                    <a:pt x="10377" y="11843"/>
                  </a:lnTo>
                  <a:lnTo>
                    <a:pt x="9723" y="11662"/>
                  </a:lnTo>
                  <a:lnTo>
                    <a:pt x="9204" y="11888"/>
                  </a:lnTo>
                  <a:lnTo>
                    <a:pt x="9001" y="11978"/>
                  </a:lnTo>
                  <a:lnTo>
                    <a:pt x="8369" y="11572"/>
                  </a:lnTo>
                  <a:lnTo>
                    <a:pt x="8662" y="10940"/>
                  </a:lnTo>
                  <a:lnTo>
                    <a:pt x="9610" y="10647"/>
                  </a:lnTo>
                  <a:lnTo>
                    <a:pt x="10061" y="10782"/>
                  </a:lnTo>
                  <a:lnTo>
                    <a:pt x="10061" y="10331"/>
                  </a:lnTo>
                  <a:lnTo>
                    <a:pt x="10715" y="10264"/>
                  </a:lnTo>
                  <a:close/>
                  <a:moveTo>
                    <a:pt x="1" y="0"/>
                  </a:moveTo>
                  <a:lnTo>
                    <a:pt x="2008" y="5549"/>
                  </a:lnTo>
                  <a:lnTo>
                    <a:pt x="2121" y="5437"/>
                  </a:lnTo>
                  <a:lnTo>
                    <a:pt x="2256" y="5346"/>
                  </a:lnTo>
                  <a:lnTo>
                    <a:pt x="2414" y="5279"/>
                  </a:lnTo>
                  <a:lnTo>
                    <a:pt x="2572" y="5211"/>
                  </a:lnTo>
                  <a:lnTo>
                    <a:pt x="4061" y="4918"/>
                  </a:lnTo>
                  <a:lnTo>
                    <a:pt x="4264" y="4850"/>
                  </a:lnTo>
                  <a:lnTo>
                    <a:pt x="4467" y="4737"/>
                  </a:lnTo>
                  <a:lnTo>
                    <a:pt x="5369" y="4106"/>
                  </a:lnTo>
                  <a:lnTo>
                    <a:pt x="5527" y="4038"/>
                  </a:lnTo>
                  <a:lnTo>
                    <a:pt x="5685" y="3970"/>
                  </a:lnTo>
                  <a:lnTo>
                    <a:pt x="5888" y="3925"/>
                  </a:lnTo>
                  <a:lnTo>
                    <a:pt x="6113" y="3925"/>
                  </a:lnTo>
                  <a:lnTo>
                    <a:pt x="8504" y="3948"/>
                  </a:lnTo>
                  <a:lnTo>
                    <a:pt x="9136" y="4534"/>
                  </a:lnTo>
                  <a:lnTo>
                    <a:pt x="8820" y="5121"/>
                  </a:lnTo>
                  <a:lnTo>
                    <a:pt x="9587" y="5888"/>
                  </a:lnTo>
                  <a:lnTo>
                    <a:pt x="9610" y="5888"/>
                  </a:lnTo>
                  <a:lnTo>
                    <a:pt x="9271" y="6136"/>
                  </a:lnTo>
                  <a:lnTo>
                    <a:pt x="9159" y="6249"/>
                  </a:lnTo>
                  <a:lnTo>
                    <a:pt x="9068" y="6361"/>
                  </a:lnTo>
                  <a:lnTo>
                    <a:pt x="9023" y="6497"/>
                  </a:lnTo>
                  <a:lnTo>
                    <a:pt x="9023" y="6632"/>
                  </a:lnTo>
                  <a:lnTo>
                    <a:pt x="9046" y="6767"/>
                  </a:lnTo>
                  <a:lnTo>
                    <a:pt x="9113" y="6903"/>
                  </a:lnTo>
                  <a:lnTo>
                    <a:pt x="9226" y="7015"/>
                  </a:lnTo>
                  <a:lnTo>
                    <a:pt x="9362" y="7128"/>
                  </a:lnTo>
                  <a:lnTo>
                    <a:pt x="9858" y="7467"/>
                  </a:lnTo>
                  <a:lnTo>
                    <a:pt x="9677" y="8662"/>
                  </a:lnTo>
                  <a:lnTo>
                    <a:pt x="10332" y="8888"/>
                  </a:lnTo>
                  <a:lnTo>
                    <a:pt x="10332" y="8910"/>
                  </a:lnTo>
                  <a:lnTo>
                    <a:pt x="10286" y="9226"/>
                  </a:lnTo>
                  <a:lnTo>
                    <a:pt x="9429" y="8933"/>
                  </a:lnTo>
                  <a:lnTo>
                    <a:pt x="9204" y="8346"/>
                  </a:lnTo>
                  <a:lnTo>
                    <a:pt x="8617" y="8053"/>
                  </a:lnTo>
                  <a:lnTo>
                    <a:pt x="7805" y="7805"/>
                  </a:lnTo>
                  <a:lnTo>
                    <a:pt x="7219" y="7647"/>
                  </a:lnTo>
                  <a:lnTo>
                    <a:pt x="6204" y="8640"/>
                  </a:lnTo>
                  <a:lnTo>
                    <a:pt x="6971" y="9068"/>
                  </a:lnTo>
                  <a:lnTo>
                    <a:pt x="6565" y="9474"/>
                  </a:lnTo>
                  <a:lnTo>
                    <a:pt x="7467" y="10376"/>
                  </a:lnTo>
                  <a:lnTo>
                    <a:pt x="7557" y="10467"/>
                  </a:lnTo>
                  <a:lnTo>
                    <a:pt x="7625" y="10579"/>
                  </a:lnTo>
                  <a:lnTo>
                    <a:pt x="7647" y="10692"/>
                  </a:lnTo>
                  <a:lnTo>
                    <a:pt x="7670" y="10828"/>
                  </a:lnTo>
                  <a:lnTo>
                    <a:pt x="7647" y="12767"/>
                  </a:lnTo>
                  <a:lnTo>
                    <a:pt x="7061" y="12835"/>
                  </a:lnTo>
                  <a:lnTo>
                    <a:pt x="6181" y="12181"/>
                  </a:lnTo>
                  <a:lnTo>
                    <a:pt x="6068" y="12091"/>
                  </a:lnTo>
                  <a:lnTo>
                    <a:pt x="5978" y="11978"/>
                  </a:lnTo>
                  <a:lnTo>
                    <a:pt x="5459" y="11279"/>
                  </a:lnTo>
                  <a:lnTo>
                    <a:pt x="5369" y="11166"/>
                  </a:lnTo>
                  <a:lnTo>
                    <a:pt x="5279" y="11076"/>
                  </a:lnTo>
                  <a:lnTo>
                    <a:pt x="5144" y="10985"/>
                  </a:lnTo>
                  <a:lnTo>
                    <a:pt x="5008" y="10918"/>
                  </a:lnTo>
                  <a:lnTo>
                    <a:pt x="4850" y="10873"/>
                  </a:lnTo>
                  <a:lnTo>
                    <a:pt x="4692" y="10828"/>
                  </a:lnTo>
                  <a:lnTo>
                    <a:pt x="4535" y="10805"/>
                  </a:lnTo>
                  <a:lnTo>
                    <a:pt x="4354" y="10782"/>
                  </a:lnTo>
                  <a:lnTo>
                    <a:pt x="4196" y="10805"/>
                  </a:lnTo>
                  <a:lnTo>
                    <a:pt x="4061" y="10828"/>
                  </a:lnTo>
                  <a:lnTo>
                    <a:pt x="3948" y="10850"/>
                  </a:lnTo>
                  <a:lnTo>
                    <a:pt x="5595" y="15406"/>
                  </a:lnTo>
                  <a:lnTo>
                    <a:pt x="5843" y="15294"/>
                  </a:lnTo>
                  <a:lnTo>
                    <a:pt x="16129" y="17211"/>
                  </a:lnTo>
                  <a:lnTo>
                    <a:pt x="9948" y="2436"/>
                  </a:lnTo>
                  <a:lnTo>
                    <a:pt x="9813" y="2572"/>
                  </a:lnTo>
                  <a:lnTo>
                    <a:pt x="1"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2291925" y="4581375"/>
              <a:ext cx="38375" cy="29900"/>
            </a:xfrm>
            <a:custGeom>
              <a:avLst/>
              <a:gdLst/>
              <a:ahLst/>
              <a:cxnLst/>
              <a:rect l="l" t="t" r="r" b="b"/>
              <a:pathLst>
                <a:path w="1535" h="1196" fill="none" extrusionOk="0">
                  <a:moveTo>
                    <a:pt x="1354" y="0"/>
                  </a:moveTo>
                  <a:lnTo>
                    <a:pt x="542" y="339"/>
                  </a:lnTo>
                  <a:lnTo>
                    <a:pt x="1" y="45"/>
                  </a:lnTo>
                  <a:lnTo>
                    <a:pt x="316" y="925"/>
                  </a:lnTo>
                  <a:lnTo>
                    <a:pt x="407" y="880"/>
                  </a:lnTo>
                  <a:lnTo>
                    <a:pt x="1331" y="1196"/>
                  </a:lnTo>
                  <a:lnTo>
                    <a:pt x="1534" y="519"/>
                  </a:lnTo>
                  <a:lnTo>
                    <a:pt x="135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2432350" y="4649600"/>
              <a:ext cx="82900" cy="44575"/>
            </a:xfrm>
            <a:custGeom>
              <a:avLst/>
              <a:gdLst/>
              <a:ahLst/>
              <a:cxnLst/>
              <a:rect l="l" t="t" r="r" b="b"/>
              <a:pathLst>
                <a:path w="3316" h="1783" fill="none" extrusionOk="0">
                  <a:moveTo>
                    <a:pt x="1692" y="519"/>
                  </a:moveTo>
                  <a:lnTo>
                    <a:pt x="1692" y="68"/>
                  </a:lnTo>
                  <a:lnTo>
                    <a:pt x="2346" y="1"/>
                  </a:lnTo>
                  <a:lnTo>
                    <a:pt x="2346" y="1"/>
                  </a:lnTo>
                  <a:lnTo>
                    <a:pt x="2707" y="249"/>
                  </a:lnTo>
                  <a:lnTo>
                    <a:pt x="3068" y="542"/>
                  </a:lnTo>
                  <a:lnTo>
                    <a:pt x="3068" y="542"/>
                  </a:lnTo>
                  <a:lnTo>
                    <a:pt x="3068" y="542"/>
                  </a:lnTo>
                  <a:lnTo>
                    <a:pt x="3068" y="542"/>
                  </a:lnTo>
                  <a:lnTo>
                    <a:pt x="3068" y="565"/>
                  </a:lnTo>
                  <a:lnTo>
                    <a:pt x="3000" y="632"/>
                  </a:lnTo>
                  <a:lnTo>
                    <a:pt x="2820" y="768"/>
                  </a:lnTo>
                  <a:lnTo>
                    <a:pt x="2504" y="971"/>
                  </a:lnTo>
                  <a:lnTo>
                    <a:pt x="3316" y="1602"/>
                  </a:lnTo>
                  <a:lnTo>
                    <a:pt x="3316" y="1602"/>
                  </a:lnTo>
                  <a:lnTo>
                    <a:pt x="3316" y="1602"/>
                  </a:lnTo>
                  <a:lnTo>
                    <a:pt x="3000" y="1783"/>
                  </a:lnTo>
                  <a:lnTo>
                    <a:pt x="2414" y="1354"/>
                  </a:lnTo>
                  <a:lnTo>
                    <a:pt x="2008" y="1580"/>
                  </a:lnTo>
                  <a:lnTo>
                    <a:pt x="1354" y="1399"/>
                  </a:lnTo>
                  <a:lnTo>
                    <a:pt x="835" y="1625"/>
                  </a:lnTo>
                  <a:lnTo>
                    <a:pt x="835" y="1625"/>
                  </a:lnTo>
                  <a:lnTo>
                    <a:pt x="632" y="1715"/>
                  </a:lnTo>
                  <a:lnTo>
                    <a:pt x="0" y="1309"/>
                  </a:lnTo>
                  <a:lnTo>
                    <a:pt x="293" y="677"/>
                  </a:lnTo>
                  <a:lnTo>
                    <a:pt x="1241" y="384"/>
                  </a:lnTo>
                  <a:lnTo>
                    <a:pt x="1692" y="5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2223125" y="4393025"/>
              <a:ext cx="403225" cy="430275"/>
            </a:xfrm>
            <a:custGeom>
              <a:avLst/>
              <a:gdLst/>
              <a:ahLst/>
              <a:cxnLst/>
              <a:rect l="l" t="t" r="r" b="b"/>
              <a:pathLst>
                <a:path w="16129" h="17211" fill="none" extrusionOk="0">
                  <a:moveTo>
                    <a:pt x="1" y="0"/>
                  </a:moveTo>
                  <a:lnTo>
                    <a:pt x="2008" y="5549"/>
                  </a:lnTo>
                  <a:lnTo>
                    <a:pt x="2008" y="5549"/>
                  </a:lnTo>
                  <a:lnTo>
                    <a:pt x="2121" y="5437"/>
                  </a:lnTo>
                  <a:lnTo>
                    <a:pt x="2256" y="5346"/>
                  </a:lnTo>
                  <a:lnTo>
                    <a:pt x="2414" y="5279"/>
                  </a:lnTo>
                  <a:lnTo>
                    <a:pt x="2572" y="5211"/>
                  </a:lnTo>
                  <a:lnTo>
                    <a:pt x="4061" y="4918"/>
                  </a:lnTo>
                  <a:lnTo>
                    <a:pt x="4061" y="4918"/>
                  </a:lnTo>
                  <a:lnTo>
                    <a:pt x="4264" y="4850"/>
                  </a:lnTo>
                  <a:lnTo>
                    <a:pt x="4467" y="4737"/>
                  </a:lnTo>
                  <a:lnTo>
                    <a:pt x="5369" y="4106"/>
                  </a:lnTo>
                  <a:lnTo>
                    <a:pt x="5369" y="4106"/>
                  </a:lnTo>
                  <a:lnTo>
                    <a:pt x="5527" y="4038"/>
                  </a:lnTo>
                  <a:lnTo>
                    <a:pt x="5685" y="3970"/>
                  </a:lnTo>
                  <a:lnTo>
                    <a:pt x="5888" y="3925"/>
                  </a:lnTo>
                  <a:lnTo>
                    <a:pt x="6091" y="3925"/>
                  </a:lnTo>
                  <a:lnTo>
                    <a:pt x="6091" y="3925"/>
                  </a:lnTo>
                  <a:lnTo>
                    <a:pt x="6113" y="3925"/>
                  </a:lnTo>
                  <a:lnTo>
                    <a:pt x="8504" y="3948"/>
                  </a:lnTo>
                  <a:lnTo>
                    <a:pt x="9136" y="4534"/>
                  </a:lnTo>
                  <a:lnTo>
                    <a:pt x="9136" y="4534"/>
                  </a:lnTo>
                  <a:lnTo>
                    <a:pt x="9136" y="4534"/>
                  </a:lnTo>
                  <a:lnTo>
                    <a:pt x="8820" y="5121"/>
                  </a:lnTo>
                  <a:lnTo>
                    <a:pt x="9587" y="5888"/>
                  </a:lnTo>
                  <a:lnTo>
                    <a:pt x="9587" y="5888"/>
                  </a:lnTo>
                  <a:lnTo>
                    <a:pt x="9610" y="5888"/>
                  </a:lnTo>
                  <a:lnTo>
                    <a:pt x="9271" y="6136"/>
                  </a:lnTo>
                  <a:lnTo>
                    <a:pt x="9271" y="6136"/>
                  </a:lnTo>
                  <a:lnTo>
                    <a:pt x="9159" y="6249"/>
                  </a:lnTo>
                  <a:lnTo>
                    <a:pt x="9068" y="6361"/>
                  </a:lnTo>
                  <a:lnTo>
                    <a:pt x="9023" y="6497"/>
                  </a:lnTo>
                  <a:lnTo>
                    <a:pt x="9023" y="6632"/>
                  </a:lnTo>
                  <a:lnTo>
                    <a:pt x="9046" y="6767"/>
                  </a:lnTo>
                  <a:lnTo>
                    <a:pt x="9113" y="6903"/>
                  </a:lnTo>
                  <a:lnTo>
                    <a:pt x="9226" y="7015"/>
                  </a:lnTo>
                  <a:lnTo>
                    <a:pt x="9362" y="7128"/>
                  </a:lnTo>
                  <a:lnTo>
                    <a:pt x="9858" y="7467"/>
                  </a:lnTo>
                  <a:lnTo>
                    <a:pt x="9858" y="7467"/>
                  </a:lnTo>
                  <a:lnTo>
                    <a:pt x="9858" y="7467"/>
                  </a:lnTo>
                  <a:lnTo>
                    <a:pt x="9677" y="8662"/>
                  </a:lnTo>
                  <a:lnTo>
                    <a:pt x="10332" y="8888"/>
                  </a:lnTo>
                  <a:lnTo>
                    <a:pt x="10332" y="8888"/>
                  </a:lnTo>
                  <a:lnTo>
                    <a:pt x="10332" y="8910"/>
                  </a:lnTo>
                  <a:lnTo>
                    <a:pt x="10286" y="9226"/>
                  </a:lnTo>
                  <a:lnTo>
                    <a:pt x="9429" y="8933"/>
                  </a:lnTo>
                  <a:lnTo>
                    <a:pt x="9429" y="8933"/>
                  </a:lnTo>
                  <a:lnTo>
                    <a:pt x="9429" y="8933"/>
                  </a:lnTo>
                  <a:lnTo>
                    <a:pt x="9204" y="8346"/>
                  </a:lnTo>
                  <a:lnTo>
                    <a:pt x="8617" y="8053"/>
                  </a:lnTo>
                  <a:lnTo>
                    <a:pt x="7805" y="7805"/>
                  </a:lnTo>
                  <a:lnTo>
                    <a:pt x="7805" y="7805"/>
                  </a:lnTo>
                  <a:lnTo>
                    <a:pt x="7219" y="7647"/>
                  </a:lnTo>
                  <a:lnTo>
                    <a:pt x="6204" y="8640"/>
                  </a:lnTo>
                  <a:lnTo>
                    <a:pt x="6971" y="9068"/>
                  </a:lnTo>
                  <a:lnTo>
                    <a:pt x="6565" y="9474"/>
                  </a:lnTo>
                  <a:lnTo>
                    <a:pt x="7467" y="10376"/>
                  </a:lnTo>
                  <a:lnTo>
                    <a:pt x="7467" y="10376"/>
                  </a:lnTo>
                  <a:lnTo>
                    <a:pt x="7557" y="10467"/>
                  </a:lnTo>
                  <a:lnTo>
                    <a:pt x="7625" y="10579"/>
                  </a:lnTo>
                  <a:lnTo>
                    <a:pt x="7647" y="10692"/>
                  </a:lnTo>
                  <a:lnTo>
                    <a:pt x="7670" y="10828"/>
                  </a:lnTo>
                  <a:lnTo>
                    <a:pt x="7647" y="12767"/>
                  </a:lnTo>
                  <a:lnTo>
                    <a:pt x="7061" y="12835"/>
                  </a:lnTo>
                  <a:lnTo>
                    <a:pt x="6181" y="12181"/>
                  </a:lnTo>
                  <a:lnTo>
                    <a:pt x="6181" y="12181"/>
                  </a:lnTo>
                  <a:lnTo>
                    <a:pt x="6068" y="12091"/>
                  </a:lnTo>
                  <a:lnTo>
                    <a:pt x="5978" y="11978"/>
                  </a:lnTo>
                  <a:lnTo>
                    <a:pt x="5459" y="11279"/>
                  </a:lnTo>
                  <a:lnTo>
                    <a:pt x="5459" y="11279"/>
                  </a:lnTo>
                  <a:lnTo>
                    <a:pt x="5369" y="11166"/>
                  </a:lnTo>
                  <a:lnTo>
                    <a:pt x="5279" y="11076"/>
                  </a:lnTo>
                  <a:lnTo>
                    <a:pt x="5144" y="10985"/>
                  </a:lnTo>
                  <a:lnTo>
                    <a:pt x="5008" y="10918"/>
                  </a:lnTo>
                  <a:lnTo>
                    <a:pt x="4850" y="10873"/>
                  </a:lnTo>
                  <a:lnTo>
                    <a:pt x="4692" y="10828"/>
                  </a:lnTo>
                  <a:lnTo>
                    <a:pt x="4535" y="10805"/>
                  </a:lnTo>
                  <a:lnTo>
                    <a:pt x="4354" y="10782"/>
                  </a:lnTo>
                  <a:lnTo>
                    <a:pt x="4354" y="10782"/>
                  </a:lnTo>
                  <a:lnTo>
                    <a:pt x="4196" y="10805"/>
                  </a:lnTo>
                  <a:lnTo>
                    <a:pt x="4061" y="10828"/>
                  </a:lnTo>
                  <a:lnTo>
                    <a:pt x="3948" y="10850"/>
                  </a:lnTo>
                  <a:lnTo>
                    <a:pt x="5595" y="15406"/>
                  </a:lnTo>
                  <a:lnTo>
                    <a:pt x="5843" y="15294"/>
                  </a:lnTo>
                  <a:lnTo>
                    <a:pt x="16129" y="17211"/>
                  </a:lnTo>
                  <a:lnTo>
                    <a:pt x="9948" y="2436"/>
                  </a:lnTo>
                  <a:lnTo>
                    <a:pt x="9813" y="257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2432350" y="4659200"/>
              <a:ext cx="31025" cy="33275"/>
            </a:xfrm>
            <a:custGeom>
              <a:avLst/>
              <a:gdLst/>
              <a:ahLst/>
              <a:cxnLst/>
              <a:rect l="l" t="t" r="r" b="b"/>
              <a:pathLst>
                <a:path w="1241" h="1331" extrusionOk="0">
                  <a:moveTo>
                    <a:pt x="1241" y="0"/>
                  </a:moveTo>
                  <a:lnTo>
                    <a:pt x="496" y="226"/>
                  </a:lnTo>
                  <a:lnTo>
                    <a:pt x="498" y="230"/>
                  </a:lnTo>
                  <a:lnTo>
                    <a:pt x="498" y="230"/>
                  </a:lnTo>
                  <a:lnTo>
                    <a:pt x="1241" y="0"/>
                  </a:lnTo>
                  <a:close/>
                  <a:moveTo>
                    <a:pt x="498" y="230"/>
                  </a:moveTo>
                  <a:lnTo>
                    <a:pt x="293" y="293"/>
                  </a:lnTo>
                  <a:lnTo>
                    <a:pt x="0" y="925"/>
                  </a:lnTo>
                  <a:lnTo>
                    <a:pt x="632" y="1331"/>
                  </a:lnTo>
                  <a:lnTo>
                    <a:pt x="835" y="1241"/>
                  </a:lnTo>
                  <a:lnTo>
                    <a:pt x="498" y="23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2494925" y="4673850"/>
              <a:ext cx="20325" cy="15825"/>
            </a:xfrm>
            <a:custGeom>
              <a:avLst/>
              <a:gdLst/>
              <a:ahLst/>
              <a:cxnLst/>
              <a:rect l="l" t="t" r="r" b="b"/>
              <a:pathLst>
                <a:path w="813" h="633" fill="none" extrusionOk="0">
                  <a:moveTo>
                    <a:pt x="1" y="1"/>
                  </a:moveTo>
                  <a:lnTo>
                    <a:pt x="1" y="1"/>
                  </a:lnTo>
                  <a:lnTo>
                    <a:pt x="1" y="1"/>
                  </a:lnTo>
                  <a:lnTo>
                    <a:pt x="813" y="632"/>
                  </a:lnTo>
                  <a:lnTo>
                    <a:pt x="813" y="63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2432350" y="4649600"/>
              <a:ext cx="76700" cy="42875"/>
            </a:xfrm>
            <a:custGeom>
              <a:avLst/>
              <a:gdLst/>
              <a:ahLst/>
              <a:cxnLst/>
              <a:rect l="l" t="t" r="r" b="b"/>
              <a:pathLst>
                <a:path w="3068" h="1715" fill="none" extrusionOk="0">
                  <a:moveTo>
                    <a:pt x="2346" y="1"/>
                  </a:moveTo>
                  <a:lnTo>
                    <a:pt x="1692" y="68"/>
                  </a:lnTo>
                  <a:lnTo>
                    <a:pt x="1692" y="519"/>
                  </a:lnTo>
                  <a:lnTo>
                    <a:pt x="1241" y="384"/>
                  </a:lnTo>
                  <a:lnTo>
                    <a:pt x="293" y="677"/>
                  </a:lnTo>
                  <a:lnTo>
                    <a:pt x="0" y="1309"/>
                  </a:lnTo>
                  <a:lnTo>
                    <a:pt x="632" y="1715"/>
                  </a:lnTo>
                  <a:lnTo>
                    <a:pt x="835" y="1625"/>
                  </a:lnTo>
                  <a:lnTo>
                    <a:pt x="496" y="610"/>
                  </a:lnTo>
                  <a:lnTo>
                    <a:pt x="1241" y="384"/>
                  </a:lnTo>
                  <a:lnTo>
                    <a:pt x="1692" y="519"/>
                  </a:lnTo>
                  <a:lnTo>
                    <a:pt x="1692" y="68"/>
                  </a:lnTo>
                  <a:lnTo>
                    <a:pt x="2346" y="1"/>
                  </a:lnTo>
                  <a:lnTo>
                    <a:pt x="2346" y="1"/>
                  </a:lnTo>
                  <a:lnTo>
                    <a:pt x="2707" y="249"/>
                  </a:lnTo>
                  <a:lnTo>
                    <a:pt x="3068" y="542"/>
                  </a:lnTo>
                  <a:lnTo>
                    <a:pt x="3068" y="542"/>
                  </a:lnTo>
                  <a:lnTo>
                    <a:pt x="3068" y="542"/>
                  </a:lnTo>
                  <a:lnTo>
                    <a:pt x="3068" y="542"/>
                  </a:lnTo>
                  <a:lnTo>
                    <a:pt x="3068" y="542"/>
                  </a:lnTo>
                  <a:lnTo>
                    <a:pt x="3068" y="542"/>
                  </a:lnTo>
                  <a:lnTo>
                    <a:pt x="2707" y="249"/>
                  </a:lnTo>
                  <a:lnTo>
                    <a:pt x="234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2273325" y="4491150"/>
              <a:ext cx="208100" cy="222775"/>
            </a:xfrm>
            <a:custGeom>
              <a:avLst/>
              <a:gdLst/>
              <a:ahLst/>
              <a:cxnLst/>
              <a:rect l="l" t="t" r="r" b="b"/>
              <a:pathLst>
                <a:path w="8324" h="8911" extrusionOk="0">
                  <a:moveTo>
                    <a:pt x="3880" y="0"/>
                  </a:moveTo>
                  <a:lnTo>
                    <a:pt x="3677" y="45"/>
                  </a:lnTo>
                  <a:lnTo>
                    <a:pt x="3519" y="113"/>
                  </a:lnTo>
                  <a:lnTo>
                    <a:pt x="3361" y="181"/>
                  </a:lnTo>
                  <a:lnTo>
                    <a:pt x="2459" y="812"/>
                  </a:lnTo>
                  <a:lnTo>
                    <a:pt x="2256" y="925"/>
                  </a:lnTo>
                  <a:lnTo>
                    <a:pt x="2053" y="993"/>
                  </a:lnTo>
                  <a:lnTo>
                    <a:pt x="564" y="1286"/>
                  </a:lnTo>
                  <a:lnTo>
                    <a:pt x="406" y="1354"/>
                  </a:lnTo>
                  <a:lnTo>
                    <a:pt x="248" y="1421"/>
                  </a:lnTo>
                  <a:lnTo>
                    <a:pt x="113" y="1512"/>
                  </a:lnTo>
                  <a:lnTo>
                    <a:pt x="0" y="1624"/>
                  </a:lnTo>
                  <a:lnTo>
                    <a:pt x="745" y="3654"/>
                  </a:lnTo>
                  <a:lnTo>
                    <a:pt x="1286" y="3948"/>
                  </a:lnTo>
                  <a:lnTo>
                    <a:pt x="2098" y="3609"/>
                  </a:lnTo>
                  <a:lnTo>
                    <a:pt x="2278" y="4128"/>
                  </a:lnTo>
                  <a:lnTo>
                    <a:pt x="2075" y="4805"/>
                  </a:lnTo>
                  <a:lnTo>
                    <a:pt x="1151" y="4489"/>
                  </a:lnTo>
                  <a:lnTo>
                    <a:pt x="1060" y="4534"/>
                  </a:lnTo>
                  <a:lnTo>
                    <a:pt x="1940" y="6925"/>
                  </a:lnTo>
                  <a:lnTo>
                    <a:pt x="2053" y="6903"/>
                  </a:lnTo>
                  <a:lnTo>
                    <a:pt x="2188" y="6880"/>
                  </a:lnTo>
                  <a:lnTo>
                    <a:pt x="2346" y="6857"/>
                  </a:lnTo>
                  <a:lnTo>
                    <a:pt x="2527" y="6880"/>
                  </a:lnTo>
                  <a:lnTo>
                    <a:pt x="2684" y="6903"/>
                  </a:lnTo>
                  <a:lnTo>
                    <a:pt x="2842" y="6948"/>
                  </a:lnTo>
                  <a:lnTo>
                    <a:pt x="3000" y="6993"/>
                  </a:lnTo>
                  <a:lnTo>
                    <a:pt x="3136" y="7060"/>
                  </a:lnTo>
                  <a:lnTo>
                    <a:pt x="3271" y="7151"/>
                  </a:lnTo>
                  <a:lnTo>
                    <a:pt x="3361" y="7241"/>
                  </a:lnTo>
                  <a:lnTo>
                    <a:pt x="3451" y="7354"/>
                  </a:lnTo>
                  <a:lnTo>
                    <a:pt x="3970" y="8053"/>
                  </a:lnTo>
                  <a:lnTo>
                    <a:pt x="4060" y="8166"/>
                  </a:lnTo>
                  <a:lnTo>
                    <a:pt x="4173" y="8256"/>
                  </a:lnTo>
                  <a:lnTo>
                    <a:pt x="5053" y="8910"/>
                  </a:lnTo>
                  <a:lnTo>
                    <a:pt x="5639" y="8842"/>
                  </a:lnTo>
                  <a:lnTo>
                    <a:pt x="5662" y="6903"/>
                  </a:lnTo>
                  <a:lnTo>
                    <a:pt x="5639" y="6767"/>
                  </a:lnTo>
                  <a:lnTo>
                    <a:pt x="5617" y="6654"/>
                  </a:lnTo>
                  <a:lnTo>
                    <a:pt x="5549" y="6542"/>
                  </a:lnTo>
                  <a:lnTo>
                    <a:pt x="5459" y="6451"/>
                  </a:lnTo>
                  <a:lnTo>
                    <a:pt x="4557" y="5549"/>
                  </a:lnTo>
                  <a:lnTo>
                    <a:pt x="4963" y="5143"/>
                  </a:lnTo>
                  <a:lnTo>
                    <a:pt x="4196" y="4715"/>
                  </a:lnTo>
                  <a:lnTo>
                    <a:pt x="5211" y="3722"/>
                  </a:lnTo>
                  <a:lnTo>
                    <a:pt x="5797" y="3880"/>
                  </a:lnTo>
                  <a:lnTo>
                    <a:pt x="6609" y="4128"/>
                  </a:lnTo>
                  <a:lnTo>
                    <a:pt x="7196" y="4421"/>
                  </a:lnTo>
                  <a:lnTo>
                    <a:pt x="7421" y="5008"/>
                  </a:lnTo>
                  <a:lnTo>
                    <a:pt x="8278" y="5301"/>
                  </a:lnTo>
                  <a:lnTo>
                    <a:pt x="8324" y="4985"/>
                  </a:lnTo>
                  <a:lnTo>
                    <a:pt x="8324" y="4963"/>
                  </a:lnTo>
                  <a:lnTo>
                    <a:pt x="7669" y="4737"/>
                  </a:lnTo>
                  <a:lnTo>
                    <a:pt x="7850" y="3542"/>
                  </a:lnTo>
                  <a:lnTo>
                    <a:pt x="7354" y="3203"/>
                  </a:lnTo>
                  <a:lnTo>
                    <a:pt x="7218" y="3090"/>
                  </a:lnTo>
                  <a:lnTo>
                    <a:pt x="7105" y="2978"/>
                  </a:lnTo>
                  <a:lnTo>
                    <a:pt x="7038" y="2842"/>
                  </a:lnTo>
                  <a:lnTo>
                    <a:pt x="7015" y="2707"/>
                  </a:lnTo>
                  <a:lnTo>
                    <a:pt x="7015" y="2572"/>
                  </a:lnTo>
                  <a:lnTo>
                    <a:pt x="7060" y="2436"/>
                  </a:lnTo>
                  <a:lnTo>
                    <a:pt x="7151" y="2324"/>
                  </a:lnTo>
                  <a:lnTo>
                    <a:pt x="7263" y="2211"/>
                  </a:lnTo>
                  <a:lnTo>
                    <a:pt x="7602" y="1963"/>
                  </a:lnTo>
                  <a:lnTo>
                    <a:pt x="7579" y="1963"/>
                  </a:lnTo>
                  <a:lnTo>
                    <a:pt x="6812" y="1196"/>
                  </a:lnTo>
                  <a:lnTo>
                    <a:pt x="7128" y="609"/>
                  </a:lnTo>
                  <a:lnTo>
                    <a:pt x="6496" y="23"/>
                  </a:lnTo>
                  <a:lnTo>
                    <a:pt x="4105"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3"/>
            <p:cNvSpPr/>
            <p:nvPr/>
          </p:nvSpPr>
          <p:spPr>
            <a:xfrm>
              <a:off x="2273325" y="4491150"/>
              <a:ext cx="208100" cy="222775"/>
            </a:xfrm>
            <a:custGeom>
              <a:avLst/>
              <a:gdLst/>
              <a:ahLst/>
              <a:cxnLst/>
              <a:rect l="l" t="t" r="r" b="b"/>
              <a:pathLst>
                <a:path w="8324" h="8911" fill="none" extrusionOk="0">
                  <a:moveTo>
                    <a:pt x="4083" y="0"/>
                  </a:moveTo>
                  <a:lnTo>
                    <a:pt x="4083" y="0"/>
                  </a:lnTo>
                  <a:lnTo>
                    <a:pt x="3880" y="0"/>
                  </a:lnTo>
                  <a:lnTo>
                    <a:pt x="3677" y="45"/>
                  </a:lnTo>
                  <a:lnTo>
                    <a:pt x="3519" y="113"/>
                  </a:lnTo>
                  <a:lnTo>
                    <a:pt x="3361" y="181"/>
                  </a:lnTo>
                  <a:lnTo>
                    <a:pt x="2459" y="812"/>
                  </a:lnTo>
                  <a:lnTo>
                    <a:pt x="2459" y="812"/>
                  </a:lnTo>
                  <a:lnTo>
                    <a:pt x="2256" y="925"/>
                  </a:lnTo>
                  <a:lnTo>
                    <a:pt x="2053" y="993"/>
                  </a:lnTo>
                  <a:lnTo>
                    <a:pt x="564" y="1286"/>
                  </a:lnTo>
                  <a:lnTo>
                    <a:pt x="564" y="1286"/>
                  </a:lnTo>
                  <a:lnTo>
                    <a:pt x="406" y="1354"/>
                  </a:lnTo>
                  <a:lnTo>
                    <a:pt x="248" y="1421"/>
                  </a:lnTo>
                  <a:lnTo>
                    <a:pt x="113" y="1512"/>
                  </a:lnTo>
                  <a:lnTo>
                    <a:pt x="0" y="1624"/>
                  </a:lnTo>
                  <a:lnTo>
                    <a:pt x="745" y="3654"/>
                  </a:lnTo>
                  <a:lnTo>
                    <a:pt x="1286" y="3948"/>
                  </a:lnTo>
                  <a:lnTo>
                    <a:pt x="2098" y="3609"/>
                  </a:lnTo>
                  <a:lnTo>
                    <a:pt x="2278" y="4128"/>
                  </a:lnTo>
                  <a:lnTo>
                    <a:pt x="2075" y="4805"/>
                  </a:lnTo>
                  <a:lnTo>
                    <a:pt x="1151" y="4489"/>
                  </a:lnTo>
                  <a:lnTo>
                    <a:pt x="1060" y="4534"/>
                  </a:lnTo>
                  <a:lnTo>
                    <a:pt x="1940" y="6925"/>
                  </a:lnTo>
                  <a:lnTo>
                    <a:pt x="2053" y="6903"/>
                  </a:lnTo>
                  <a:lnTo>
                    <a:pt x="2053" y="6903"/>
                  </a:lnTo>
                  <a:lnTo>
                    <a:pt x="2188" y="6880"/>
                  </a:lnTo>
                  <a:lnTo>
                    <a:pt x="2346" y="6857"/>
                  </a:lnTo>
                  <a:lnTo>
                    <a:pt x="2346" y="6857"/>
                  </a:lnTo>
                  <a:lnTo>
                    <a:pt x="2527" y="6880"/>
                  </a:lnTo>
                  <a:lnTo>
                    <a:pt x="2684" y="6903"/>
                  </a:lnTo>
                  <a:lnTo>
                    <a:pt x="2842" y="6948"/>
                  </a:lnTo>
                  <a:lnTo>
                    <a:pt x="3000" y="6993"/>
                  </a:lnTo>
                  <a:lnTo>
                    <a:pt x="3136" y="7060"/>
                  </a:lnTo>
                  <a:lnTo>
                    <a:pt x="3271" y="7151"/>
                  </a:lnTo>
                  <a:lnTo>
                    <a:pt x="3361" y="7241"/>
                  </a:lnTo>
                  <a:lnTo>
                    <a:pt x="3451" y="7354"/>
                  </a:lnTo>
                  <a:lnTo>
                    <a:pt x="3970" y="8053"/>
                  </a:lnTo>
                  <a:lnTo>
                    <a:pt x="3970" y="8053"/>
                  </a:lnTo>
                  <a:lnTo>
                    <a:pt x="4060" y="8166"/>
                  </a:lnTo>
                  <a:lnTo>
                    <a:pt x="4173" y="8256"/>
                  </a:lnTo>
                  <a:lnTo>
                    <a:pt x="5053" y="8910"/>
                  </a:lnTo>
                  <a:lnTo>
                    <a:pt x="5639" y="8842"/>
                  </a:lnTo>
                  <a:lnTo>
                    <a:pt x="5662" y="6903"/>
                  </a:lnTo>
                  <a:lnTo>
                    <a:pt x="5662" y="6903"/>
                  </a:lnTo>
                  <a:lnTo>
                    <a:pt x="5639" y="6767"/>
                  </a:lnTo>
                  <a:lnTo>
                    <a:pt x="5617" y="6654"/>
                  </a:lnTo>
                  <a:lnTo>
                    <a:pt x="5549" y="6542"/>
                  </a:lnTo>
                  <a:lnTo>
                    <a:pt x="5459" y="6451"/>
                  </a:lnTo>
                  <a:lnTo>
                    <a:pt x="4557" y="5549"/>
                  </a:lnTo>
                  <a:lnTo>
                    <a:pt x="4963" y="5143"/>
                  </a:lnTo>
                  <a:lnTo>
                    <a:pt x="4196" y="4715"/>
                  </a:lnTo>
                  <a:lnTo>
                    <a:pt x="5211" y="3722"/>
                  </a:lnTo>
                  <a:lnTo>
                    <a:pt x="5797" y="3880"/>
                  </a:lnTo>
                  <a:lnTo>
                    <a:pt x="5797" y="3880"/>
                  </a:lnTo>
                  <a:lnTo>
                    <a:pt x="6609" y="4128"/>
                  </a:lnTo>
                  <a:lnTo>
                    <a:pt x="7196" y="4421"/>
                  </a:lnTo>
                  <a:lnTo>
                    <a:pt x="7421" y="5008"/>
                  </a:lnTo>
                  <a:lnTo>
                    <a:pt x="7421" y="5008"/>
                  </a:lnTo>
                  <a:lnTo>
                    <a:pt x="7421" y="5008"/>
                  </a:lnTo>
                  <a:lnTo>
                    <a:pt x="8278" y="5301"/>
                  </a:lnTo>
                  <a:lnTo>
                    <a:pt x="8324" y="4985"/>
                  </a:lnTo>
                  <a:lnTo>
                    <a:pt x="8324" y="4963"/>
                  </a:lnTo>
                  <a:lnTo>
                    <a:pt x="8324" y="4963"/>
                  </a:lnTo>
                  <a:lnTo>
                    <a:pt x="7669" y="4737"/>
                  </a:lnTo>
                  <a:lnTo>
                    <a:pt x="7850" y="3542"/>
                  </a:lnTo>
                  <a:lnTo>
                    <a:pt x="7850" y="3542"/>
                  </a:lnTo>
                  <a:lnTo>
                    <a:pt x="7850" y="3542"/>
                  </a:lnTo>
                  <a:lnTo>
                    <a:pt x="7354" y="3203"/>
                  </a:lnTo>
                  <a:lnTo>
                    <a:pt x="7354" y="3203"/>
                  </a:lnTo>
                  <a:lnTo>
                    <a:pt x="7218" y="3090"/>
                  </a:lnTo>
                  <a:lnTo>
                    <a:pt x="7105" y="2978"/>
                  </a:lnTo>
                  <a:lnTo>
                    <a:pt x="7038" y="2842"/>
                  </a:lnTo>
                  <a:lnTo>
                    <a:pt x="7015" y="2707"/>
                  </a:lnTo>
                  <a:lnTo>
                    <a:pt x="7015" y="2572"/>
                  </a:lnTo>
                  <a:lnTo>
                    <a:pt x="7060" y="2436"/>
                  </a:lnTo>
                  <a:lnTo>
                    <a:pt x="7151" y="2324"/>
                  </a:lnTo>
                  <a:lnTo>
                    <a:pt x="7263" y="2211"/>
                  </a:lnTo>
                  <a:lnTo>
                    <a:pt x="7602" y="1963"/>
                  </a:lnTo>
                  <a:lnTo>
                    <a:pt x="7579" y="1963"/>
                  </a:lnTo>
                  <a:lnTo>
                    <a:pt x="7579" y="1963"/>
                  </a:lnTo>
                  <a:lnTo>
                    <a:pt x="6812" y="1196"/>
                  </a:lnTo>
                  <a:lnTo>
                    <a:pt x="7128" y="609"/>
                  </a:lnTo>
                  <a:lnTo>
                    <a:pt x="7128" y="609"/>
                  </a:lnTo>
                  <a:lnTo>
                    <a:pt x="7128" y="609"/>
                  </a:lnTo>
                  <a:lnTo>
                    <a:pt x="6496" y="23"/>
                  </a:lnTo>
                  <a:lnTo>
                    <a:pt x="4105" y="0"/>
                  </a:lnTo>
                  <a:lnTo>
                    <a:pt x="4105" y="0"/>
                  </a:lnTo>
                  <a:lnTo>
                    <a:pt x="408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2444750" y="4649600"/>
              <a:ext cx="70500" cy="44575"/>
            </a:xfrm>
            <a:custGeom>
              <a:avLst/>
              <a:gdLst/>
              <a:ahLst/>
              <a:cxnLst/>
              <a:rect l="l" t="t" r="r" b="b"/>
              <a:pathLst>
                <a:path w="2820" h="1783" extrusionOk="0">
                  <a:moveTo>
                    <a:pt x="1850" y="1"/>
                  </a:move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lnTo>
                    <a:pt x="2324" y="768"/>
                  </a:lnTo>
                  <a:lnTo>
                    <a:pt x="2504" y="632"/>
                  </a:lnTo>
                  <a:lnTo>
                    <a:pt x="2572" y="565"/>
                  </a:lnTo>
                  <a:lnTo>
                    <a:pt x="2572" y="542"/>
                  </a:lnTo>
                  <a:lnTo>
                    <a:pt x="2211" y="249"/>
                  </a:lnTo>
                  <a:lnTo>
                    <a:pt x="185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2444750" y="4649600"/>
              <a:ext cx="70500" cy="44575"/>
            </a:xfrm>
            <a:custGeom>
              <a:avLst/>
              <a:gdLst/>
              <a:ahLst/>
              <a:cxnLst/>
              <a:rect l="l" t="t" r="r" b="b"/>
              <a:pathLst>
                <a:path w="2820" h="1783" fill="none" extrusionOk="0">
                  <a:moveTo>
                    <a:pt x="1850" y="1"/>
                  </a:moveTo>
                  <a:lnTo>
                    <a:pt x="1196" y="68"/>
                  </a:lnTo>
                  <a:lnTo>
                    <a:pt x="1196" y="519"/>
                  </a:lnTo>
                  <a:lnTo>
                    <a:pt x="745" y="384"/>
                  </a:lnTo>
                  <a:lnTo>
                    <a:pt x="0" y="610"/>
                  </a:lnTo>
                  <a:lnTo>
                    <a:pt x="339" y="1625"/>
                  </a:lnTo>
                  <a:lnTo>
                    <a:pt x="339" y="1625"/>
                  </a:lnTo>
                  <a:lnTo>
                    <a:pt x="858" y="1399"/>
                  </a:lnTo>
                  <a:lnTo>
                    <a:pt x="1512" y="1580"/>
                  </a:lnTo>
                  <a:lnTo>
                    <a:pt x="1918" y="1354"/>
                  </a:lnTo>
                  <a:lnTo>
                    <a:pt x="2504" y="1783"/>
                  </a:lnTo>
                  <a:lnTo>
                    <a:pt x="2820" y="1602"/>
                  </a:lnTo>
                  <a:lnTo>
                    <a:pt x="2820" y="1602"/>
                  </a:lnTo>
                  <a:lnTo>
                    <a:pt x="2008" y="971"/>
                  </a:lnTo>
                  <a:lnTo>
                    <a:pt x="2008" y="971"/>
                  </a:lnTo>
                  <a:lnTo>
                    <a:pt x="2008" y="971"/>
                  </a:lnTo>
                  <a:lnTo>
                    <a:pt x="2008" y="971"/>
                  </a:lnTo>
                  <a:lnTo>
                    <a:pt x="2324" y="768"/>
                  </a:lnTo>
                  <a:lnTo>
                    <a:pt x="2504" y="632"/>
                  </a:lnTo>
                  <a:lnTo>
                    <a:pt x="2572" y="565"/>
                  </a:lnTo>
                  <a:lnTo>
                    <a:pt x="2572" y="542"/>
                  </a:lnTo>
                  <a:lnTo>
                    <a:pt x="2572" y="542"/>
                  </a:lnTo>
                  <a:lnTo>
                    <a:pt x="2572" y="542"/>
                  </a:lnTo>
                  <a:lnTo>
                    <a:pt x="2572" y="542"/>
                  </a:lnTo>
                  <a:lnTo>
                    <a:pt x="2211" y="249"/>
                  </a:lnTo>
                  <a:lnTo>
                    <a:pt x="185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2522000" y="4418400"/>
              <a:ext cx="104925" cy="88550"/>
            </a:xfrm>
            <a:custGeom>
              <a:avLst/>
              <a:gdLst/>
              <a:ahLst/>
              <a:cxnLst/>
              <a:rect l="l" t="t" r="r" b="b"/>
              <a:pathLst>
                <a:path w="4197" h="3542" extrusionOk="0">
                  <a:moveTo>
                    <a:pt x="3971" y="0"/>
                  </a:moveTo>
                  <a:lnTo>
                    <a:pt x="3903" y="46"/>
                  </a:lnTo>
                  <a:lnTo>
                    <a:pt x="46" y="3249"/>
                  </a:lnTo>
                  <a:lnTo>
                    <a:pt x="1" y="3294"/>
                  </a:lnTo>
                  <a:lnTo>
                    <a:pt x="1" y="3361"/>
                  </a:lnTo>
                  <a:lnTo>
                    <a:pt x="1" y="3429"/>
                  </a:lnTo>
                  <a:lnTo>
                    <a:pt x="23" y="3497"/>
                  </a:lnTo>
                  <a:lnTo>
                    <a:pt x="91" y="3542"/>
                  </a:lnTo>
                  <a:lnTo>
                    <a:pt x="226" y="3542"/>
                  </a:lnTo>
                  <a:lnTo>
                    <a:pt x="271" y="3519"/>
                  </a:lnTo>
                  <a:lnTo>
                    <a:pt x="4128" y="316"/>
                  </a:lnTo>
                  <a:lnTo>
                    <a:pt x="4174" y="249"/>
                  </a:lnTo>
                  <a:lnTo>
                    <a:pt x="4196" y="181"/>
                  </a:lnTo>
                  <a:lnTo>
                    <a:pt x="4196" y="113"/>
                  </a:lnTo>
                  <a:lnTo>
                    <a:pt x="4151" y="68"/>
                  </a:lnTo>
                  <a:lnTo>
                    <a:pt x="4106" y="23"/>
                  </a:lnTo>
                  <a:lnTo>
                    <a:pt x="40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2554700" y="4498475"/>
              <a:ext cx="104925" cy="88550"/>
            </a:xfrm>
            <a:custGeom>
              <a:avLst/>
              <a:gdLst/>
              <a:ahLst/>
              <a:cxnLst/>
              <a:rect l="l" t="t" r="r" b="b"/>
              <a:pathLst>
                <a:path w="4197" h="3542" extrusionOk="0">
                  <a:moveTo>
                    <a:pt x="3971" y="0"/>
                  </a:moveTo>
                  <a:lnTo>
                    <a:pt x="3903" y="46"/>
                  </a:lnTo>
                  <a:lnTo>
                    <a:pt x="46" y="3249"/>
                  </a:lnTo>
                  <a:lnTo>
                    <a:pt x="1" y="3294"/>
                  </a:lnTo>
                  <a:lnTo>
                    <a:pt x="1" y="3361"/>
                  </a:lnTo>
                  <a:lnTo>
                    <a:pt x="1" y="3429"/>
                  </a:lnTo>
                  <a:lnTo>
                    <a:pt x="23" y="3497"/>
                  </a:lnTo>
                  <a:lnTo>
                    <a:pt x="91" y="3542"/>
                  </a:lnTo>
                  <a:lnTo>
                    <a:pt x="226" y="3542"/>
                  </a:lnTo>
                  <a:lnTo>
                    <a:pt x="272" y="3519"/>
                  </a:lnTo>
                  <a:lnTo>
                    <a:pt x="4129" y="316"/>
                  </a:lnTo>
                  <a:lnTo>
                    <a:pt x="4174" y="249"/>
                  </a:lnTo>
                  <a:lnTo>
                    <a:pt x="4196" y="181"/>
                  </a:lnTo>
                  <a:lnTo>
                    <a:pt x="4196" y="113"/>
                  </a:lnTo>
                  <a:lnTo>
                    <a:pt x="4151" y="68"/>
                  </a:lnTo>
                  <a:lnTo>
                    <a:pt x="4106" y="23"/>
                  </a:lnTo>
                  <a:lnTo>
                    <a:pt x="40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2590225" y="4573475"/>
              <a:ext cx="105475" cy="89125"/>
            </a:xfrm>
            <a:custGeom>
              <a:avLst/>
              <a:gdLst/>
              <a:ahLst/>
              <a:cxnLst/>
              <a:rect l="l" t="t" r="r" b="b"/>
              <a:pathLst>
                <a:path w="4219" h="3565" extrusionOk="0">
                  <a:moveTo>
                    <a:pt x="3993" y="0"/>
                  </a:moveTo>
                  <a:lnTo>
                    <a:pt x="3926" y="46"/>
                  </a:lnTo>
                  <a:lnTo>
                    <a:pt x="69" y="3249"/>
                  </a:lnTo>
                  <a:lnTo>
                    <a:pt x="23" y="3294"/>
                  </a:lnTo>
                  <a:lnTo>
                    <a:pt x="1" y="3361"/>
                  </a:lnTo>
                  <a:lnTo>
                    <a:pt x="23" y="3429"/>
                  </a:lnTo>
                  <a:lnTo>
                    <a:pt x="46" y="3497"/>
                  </a:lnTo>
                  <a:lnTo>
                    <a:pt x="114" y="3542"/>
                  </a:lnTo>
                  <a:lnTo>
                    <a:pt x="181" y="3564"/>
                  </a:lnTo>
                  <a:lnTo>
                    <a:pt x="249" y="3542"/>
                  </a:lnTo>
                  <a:lnTo>
                    <a:pt x="294" y="3519"/>
                  </a:lnTo>
                  <a:lnTo>
                    <a:pt x="4151" y="316"/>
                  </a:lnTo>
                  <a:lnTo>
                    <a:pt x="4196" y="271"/>
                  </a:lnTo>
                  <a:lnTo>
                    <a:pt x="4219" y="203"/>
                  </a:lnTo>
                  <a:lnTo>
                    <a:pt x="4219" y="136"/>
                  </a:lnTo>
                  <a:lnTo>
                    <a:pt x="4174" y="68"/>
                  </a:lnTo>
                  <a:lnTo>
                    <a:pt x="4129" y="23"/>
                  </a:lnTo>
                  <a:lnTo>
                    <a:pt x="40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2275000" y="4263875"/>
              <a:ext cx="146650" cy="252675"/>
            </a:xfrm>
            <a:custGeom>
              <a:avLst/>
              <a:gdLst/>
              <a:ahLst/>
              <a:cxnLst/>
              <a:rect l="l" t="t" r="r" b="b"/>
              <a:pathLst>
                <a:path w="5866" h="10107" extrusionOk="0">
                  <a:moveTo>
                    <a:pt x="2933" y="1693"/>
                  </a:moveTo>
                  <a:lnTo>
                    <a:pt x="3181" y="1715"/>
                  </a:lnTo>
                  <a:lnTo>
                    <a:pt x="3407" y="1783"/>
                  </a:lnTo>
                  <a:lnTo>
                    <a:pt x="3610" y="1896"/>
                  </a:lnTo>
                  <a:lnTo>
                    <a:pt x="3790" y="2031"/>
                  </a:lnTo>
                  <a:lnTo>
                    <a:pt x="3926" y="2211"/>
                  </a:lnTo>
                  <a:lnTo>
                    <a:pt x="4038" y="2414"/>
                  </a:lnTo>
                  <a:lnTo>
                    <a:pt x="4106" y="2640"/>
                  </a:lnTo>
                  <a:lnTo>
                    <a:pt x="4129" y="2888"/>
                  </a:lnTo>
                  <a:lnTo>
                    <a:pt x="4106" y="3114"/>
                  </a:lnTo>
                  <a:lnTo>
                    <a:pt x="4038" y="3339"/>
                  </a:lnTo>
                  <a:lnTo>
                    <a:pt x="3926" y="3542"/>
                  </a:lnTo>
                  <a:lnTo>
                    <a:pt x="3790" y="3723"/>
                  </a:lnTo>
                  <a:lnTo>
                    <a:pt x="3610" y="3858"/>
                  </a:lnTo>
                  <a:lnTo>
                    <a:pt x="3407" y="3971"/>
                  </a:lnTo>
                  <a:lnTo>
                    <a:pt x="3181" y="4039"/>
                  </a:lnTo>
                  <a:lnTo>
                    <a:pt x="2933" y="4061"/>
                  </a:lnTo>
                  <a:lnTo>
                    <a:pt x="2708" y="4039"/>
                  </a:lnTo>
                  <a:lnTo>
                    <a:pt x="2482" y="3971"/>
                  </a:lnTo>
                  <a:lnTo>
                    <a:pt x="2279" y="3858"/>
                  </a:lnTo>
                  <a:lnTo>
                    <a:pt x="2099" y="3723"/>
                  </a:lnTo>
                  <a:lnTo>
                    <a:pt x="1963" y="3542"/>
                  </a:lnTo>
                  <a:lnTo>
                    <a:pt x="1851" y="3339"/>
                  </a:lnTo>
                  <a:lnTo>
                    <a:pt x="1783" y="3114"/>
                  </a:lnTo>
                  <a:lnTo>
                    <a:pt x="1760" y="2888"/>
                  </a:lnTo>
                  <a:lnTo>
                    <a:pt x="1783" y="2640"/>
                  </a:lnTo>
                  <a:lnTo>
                    <a:pt x="1851" y="2414"/>
                  </a:lnTo>
                  <a:lnTo>
                    <a:pt x="1963" y="2211"/>
                  </a:lnTo>
                  <a:lnTo>
                    <a:pt x="2099" y="2031"/>
                  </a:lnTo>
                  <a:lnTo>
                    <a:pt x="2279" y="1896"/>
                  </a:lnTo>
                  <a:lnTo>
                    <a:pt x="2482" y="1783"/>
                  </a:lnTo>
                  <a:lnTo>
                    <a:pt x="2708" y="1715"/>
                  </a:lnTo>
                  <a:lnTo>
                    <a:pt x="2933" y="1693"/>
                  </a:lnTo>
                  <a:close/>
                  <a:moveTo>
                    <a:pt x="2933" y="1"/>
                  </a:moveTo>
                  <a:lnTo>
                    <a:pt x="2640" y="24"/>
                  </a:lnTo>
                  <a:lnTo>
                    <a:pt x="2347" y="69"/>
                  </a:lnTo>
                  <a:lnTo>
                    <a:pt x="2076" y="136"/>
                  </a:lnTo>
                  <a:lnTo>
                    <a:pt x="1805" y="227"/>
                  </a:lnTo>
                  <a:lnTo>
                    <a:pt x="1535" y="362"/>
                  </a:lnTo>
                  <a:lnTo>
                    <a:pt x="1287" y="497"/>
                  </a:lnTo>
                  <a:lnTo>
                    <a:pt x="1061" y="678"/>
                  </a:lnTo>
                  <a:lnTo>
                    <a:pt x="858" y="858"/>
                  </a:lnTo>
                  <a:lnTo>
                    <a:pt x="678" y="1061"/>
                  </a:lnTo>
                  <a:lnTo>
                    <a:pt x="497" y="1287"/>
                  </a:lnTo>
                  <a:lnTo>
                    <a:pt x="362" y="1535"/>
                  </a:lnTo>
                  <a:lnTo>
                    <a:pt x="226" y="1783"/>
                  </a:lnTo>
                  <a:lnTo>
                    <a:pt x="136" y="2054"/>
                  </a:lnTo>
                  <a:lnTo>
                    <a:pt x="69" y="2347"/>
                  </a:lnTo>
                  <a:lnTo>
                    <a:pt x="23" y="2640"/>
                  </a:lnTo>
                  <a:lnTo>
                    <a:pt x="1" y="2933"/>
                  </a:lnTo>
                  <a:lnTo>
                    <a:pt x="1" y="3091"/>
                  </a:lnTo>
                  <a:lnTo>
                    <a:pt x="46" y="3272"/>
                  </a:lnTo>
                  <a:lnTo>
                    <a:pt x="136" y="3700"/>
                  </a:lnTo>
                  <a:lnTo>
                    <a:pt x="272" y="4196"/>
                  </a:lnTo>
                  <a:lnTo>
                    <a:pt x="452" y="4738"/>
                  </a:lnTo>
                  <a:lnTo>
                    <a:pt x="678" y="5324"/>
                  </a:lnTo>
                  <a:lnTo>
                    <a:pt x="926" y="5911"/>
                  </a:lnTo>
                  <a:lnTo>
                    <a:pt x="1467" y="7129"/>
                  </a:lnTo>
                  <a:lnTo>
                    <a:pt x="2008" y="8257"/>
                  </a:lnTo>
                  <a:lnTo>
                    <a:pt x="2482" y="9204"/>
                  </a:lnTo>
                  <a:lnTo>
                    <a:pt x="2933" y="10106"/>
                  </a:lnTo>
                  <a:lnTo>
                    <a:pt x="3407" y="9204"/>
                  </a:lnTo>
                  <a:lnTo>
                    <a:pt x="3858" y="8257"/>
                  </a:lnTo>
                  <a:lnTo>
                    <a:pt x="4399" y="7129"/>
                  </a:lnTo>
                  <a:lnTo>
                    <a:pt x="4941" y="5911"/>
                  </a:lnTo>
                  <a:lnTo>
                    <a:pt x="5189" y="5324"/>
                  </a:lnTo>
                  <a:lnTo>
                    <a:pt x="5414" y="4738"/>
                  </a:lnTo>
                  <a:lnTo>
                    <a:pt x="5595" y="4196"/>
                  </a:lnTo>
                  <a:lnTo>
                    <a:pt x="5753" y="3700"/>
                  </a:lnTo>
                  <a:lnTo>
                    <a:pt x="5843" y="3272"/>
                  </a:lnTo>
                  <a:lnTo>
                    <a:pt x="5866" y="3091"/>
                  </a:lnTo>
                  <a:lnTo>
                    <a:pt x="5866" y="2933"/>
                  </a:lnTo>
                  <a:lnTo>
                    <a:pt x="5866" y="2640"/>
                  </a:lnTo>
                  <a:lnTo>
                    <a:pt x="5820" y="2347"/>
                  </a:lnTo>
                  <a:lnTo>
                    <a:pt x="5753" y="2054"/>
                  </a:lnTo>
                  <a:lnTo>
                    <a:pt x="5640" y="1783"/>
                  </a:lnTo>
                  <a:lnTo>
                    <a:pt x="5527" y="1535"/>
                  </a:lnTo>
                  <a:lnTo>
                    <a:pt x="5369" y="1287"/>
                  </a:lnTo>
                  <a:lnTo>
                    <a:pt x="5211" y="1061"/>
                  </a:lnTo>
                  <a:lnTo>
                    <a:pt x="5008" y="858"/>
                  </a:lnTo>
                  <a:lnTo>
                    <a:pt x="4805" y="678"/>
                  </a:lnTo>
                  <a:lnTo>
                    <a:pt x="4580" y="497"/>
                  </a:lnTo>
                  <a:lnTo>
                    <a:pt x="4332" y="362"/>
                  </a:lnTo>
                  <a:lnTo>
                    <a:pt x="4084" y="227"/>
                  </a:lnTo>
                  <a:lnTo>
                    <a:pt x="3813" y="136"/>
                  </a:lnTo>
                  <a:lnTo>
                    <a:pt x="3520" y="69"/>
                  </a:lnTo>
                  <a:lnTo>
                    <a:pt x="3249" y="24"/>
                  </a:lnTo>
                  <a:lnTo>
                    <a:pt x="29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 name="Google Shape;132;p3"/>
          <p:cNvGrpSpPr/>
          <p:nvPr/>
        </p:nvGrpSpPr>
        <p:grpSpPr>
          <a:xfrm rot="1536092">
            <a:off x="10496735" y="5683414"/>
            <a:ext cx="1431472" cy="961029"/>
            <a:chOff x="7681600" y="381950"/>
            <a:chExt cx="1073629" cy="720788"/>
          </a:xfrm>
        </p:grpSpPr>
        <p:sp>
          <p:nvSpPr>
            <p:cNvPr id="133" name="Google Shape;133;p3"/>
            <p:cNvSpPr/>
            <p:nvPr/>
          </p:nvSpPr>
          <p:spPr>
            <a:xfrm>
              <a:off x="7896527" y="971845"/>
              <a:ext cx="226409" cy="91112"/>
            </a:xfrm>
            <a:custGeom>
              <a:avLst/>
              <a:gdLst/>
              <a:ahLst/>
              <a:cxnLst/>
              <a:rect l="l" t="t" r="r" b="b"/>
              <a:pathLst>
                <a:path w="5775" h="2324" fill="none" extrusionOk="0">
                  <a:moveTo>
                    <a:pt x="226" y="2323"/>
                  </a:moveTo>
                  <a:lnTo>
                    <a:pt x="0" y="1444"/>
                  </a:lnTo>
                  <a:lnTo>
                    <a:pt x="5549" y="0"/>
                  </a:lnTo>
                  <a:lnTo>
                    <a:pt x="5775" y="880"/>
                  </a:lnTo>
                  <a:lnTo>
                    <a:pt x="226" y="232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7885000" y="930286"/>
              <a:ext cx="229977" cy="84918"/>
            </a:xfrm>
            <a:custGeom>
              <a:avLst/>
              <a:gdLst/>
              <a:ahLst/>
              <a:cxnLst/>
              <a:rect l="l" t="t" r="r" b="b"/>
              <a:pathLst>
                <a:path w="5866" h="2166" fill="none" extrusionOk="0">
                  <a:moveTo>
                    <a:pt x="181" y="2165"/>
                  </a:moveTo>
                  <a:lnTo>
                    <a:pt x="1" y="1489"/>
                  </a:lnTo>
                  <a:lnTo>
                    <a:pt x="5685" y="0"/>
                  </a:lnTo>
                  <a:lnTo>
                    <a:pt x="5866" y="699"/>
                  </a:lnTo>
                  <a:lnTo>
                    <a:pt x="181" y="216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7681600" y="381950"/>
              <a:ext cx="1073629" cy="720784"/>
            </a:xfrm>
            <a:custGeom>
              <a:avLst/>
              <a:gdLst/>
              <a:ahLst/>
              <a:cxnLst/>
              <a:rect l="l" t="t" r="r" b="b"/>
              <a:pathLst>
                <a:path w="27385" h="18385" extrusionOk="0">
                  <a:moveTo>
                    <a:pt x="24159" y="1"/>
                  </a:moveTo>
                  <a:lnTo>
                    <a:pt x="1" y="6633"/>
                  </a:lnTo>
                  <a:lnTo>
                    <a:pt x="3249" y="18385"/>
                  </a:lnTo>
                  <a:lnTo>
                    <a:pt x="27384" y="11775"/>
                  </a:lnTo>
                  <a:lnTo>
                    <a:pt x="24159" y="1"/>
                  </a:lnTo>
                  <a:close/>
                </a:path>
              </a:pathLst>
            </a:custGeom>
            <a:solidFill>
              <a:schemeClr val="lt1"/>
            </a:solidFill>
            <a:ln>
              <a:noFill/>
            </a:ln>
            <a:effectLst>
              <a:outerShdw dist="47625" dir="30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7681600" y="540264"/>
              <a:ext cx="496178" cy="562474"/>
            </a:xfrm>
            <a:custGeom>
              <a:avLst/>
              <a:gdLst/>
              <a:ahLst/>
              <a:cxnLst/>
              <a:rect l="l" t="t" r="r" b="b"/>
              <a:pathLst>
                <a:path w="12656" h="14347" extrusionOk="0">
                  <a:moveTo>
                    <a:pt x="9430" y="1"/>
                  </a:moveTo>
                  <a:lnTo>
                    <a:pt x="1" y="2595"/>
                  </a:lnTo>
                  <a:lnTo>
                    <a:pt x="3249" y="14347"/>
                  </a:lnTo>
                  <a:lnTo>
                    <a:pt x="12655" y="11775"/>
                  </a:lnTo>
                  <a:lnTo>
                    <a:pt x="943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8170655" y="573001"/>
              <a:ext cx="427178" cy="117654"/>
            </a:xfrm>
            <a:custGeom>
              <a:avLst/>
              <a:gdLst/>
              <a:ahLst/>
              <a:cxnLst/>
              <a:rect l="l" t="t" r="r" b="b"/>
              <a:pathLst>
                <a:path w="10896" h="3001" extrusionOk="0">
                  <a:moveTo>
                    <a:pt x="1" y="3000"/>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8170655" y="573001"/>
              <a:ext cx="427178" cy="117654"/>
            </a:xfrm>
            <a:custGeom>
              <a:avLst/>
              <a:gdLst/>
              <a:ahLst/>
              <a:cxnLst/>
              <a:rect l="l" t="t" r="r" b="b"/>
              <a:pathLst>
                <a:path w="10896" h="3001" fill="none" extrusionOk="0">
                  <a:moveTo>
                    <a:pt x="1" y="3000"/>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8161833" y="564141"/>
              <a:ext cx="444820" cy="134473"/>
            </a:xfrm>
            <a:custGeom>
              <a:avLst/>
              <a:gdLst/>
              <a:ahLst/>
              <a:cxnLst/>
              <a:rect l="l" t="t" r="r" b="b"/>
              <a:pathLst>
                <a:path w="11346" h="3430" extrusionOk="0">
                  <a:moveTo>
                    <a:pt x="11053" y="1"/>
                  </a:moveTo>
                  <a:lnTo>
                    <a:pt x="158" y="3001"/>
                  </a:lnTo>
                  <a:lnTo>
                    <a:pt x="68" y="3046"/>
                  </a:lnTo>
                  <a:lnTo>
                    <a:pt x="23" y="3113"/>
                  </a:lnTo>
                  <a:lnTo>
                    <a:pt x="0" y="3181"/>
                  </a:lnTo>
                  <a:lnTo>
                    <a:pt x="0" y="3271"/>
                  </a:lnTo>
                  <a:lnTo>
                    <a:pt x="23" y="3339"/>
                  </a:lnTo>
                  <a:lnTo>
                    <a:pt x="90" y="3384"/>
                  </a:lnTo>
                  <a:lnTo>
                    <a:pt x="135" y="3429"/>
                  </a:lnTo>
                  <a:lnTo>
                    <a:pt x="271" y="3429"/>
                  </a:lnTo>
                  <a:lnTo>
                    <a:pt x="11188" y="429"/>
                  </a:lnTo>
                  <a:lnTo>
                    <a:pt x="11256" y="407"/>
                  </a:lnTo>
                  <a:lnTo>
                    <a:pt x="11323" y="339"/>
                  </a:lnTo>
                  <a:lnTo>
                    <a:pt x="11346" y="249"/>
                  </a:lnTo>
                  <a:lnTo>
                    <a:pt x="11346" y="159"/>
                  </a:lnTo>
                  <a:lnTo>
                    <a:pt x="11301" y="91"/>
                  </a:lnTo>
                  <a:lnTo>
                    <a:pt x="11233" y="23"/>
                  </a:lnTo>
                  <a:lnTo>
                    <a:pt x="111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8183044" y="618990"/>
              <a:ext cx="427178" cy="116752"/>
            </a:xfrm>
            <a:custGeom>
              <a:avLst/>
              <a:gdLst/>
              <a:ahLst/>
              <a:cxnLst/>
              <a:rect l="l" t="t" r="r" b="b"/>
              <a:pathLst>
                <a:path w="10896" h="2978" extrusionOk="0">
                  <a:moveTo>
                    <a:pt x="0" y="2978"/>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8183044" y="618990"/>
              <a:ext cx="427178" cy="116752"/>
            </a:xfrm>
            <a:custGeom>
              <a:avLst/>
              <a:gdLst/>
              <a:ahLst/>
              <a:cxnLst/>
              <a:rect l="l" t="t" r="r" b="b"/>
              <a:pathLst>
                <a:path w="10896" h="2978" fill="none" extrusionOk="0">
                  <a:moveTo>
                    <a:pt x="0" y="2978"/>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8174183" y="610129"/>
              <a:ext cx="444859" cy="134473"/>
            </a:xfrm>
            <a:custGeom>
              <a:avLst/>
              <a:gdLst/>
              <a:ahLst/>
              <a:cxnLst/>
              <a:rect l="l" t="t" r="r" b="b"/>
              <a:pathLst>
                <a:path w="11347" h="3430" extrusionOk="0">
                  <a:moveTo>
                    <a:pt x="11076" y="1"/>
                  </a:moveTo>
                  <a:lnTo>
                    <a:pt x="159" y="3001"/>
                  </a:lnTo>
                  <a:lnTo>
                    <a:pt x="91" y="3023"/>
                  </a:lnTo>
                  <a:lnTo>
                    <a:pt x="23" y="3091"/>
                  </a:lnTo>
                  <a:lnTo>
                    <a:pt x="1" y="3181"/>
                  </a:lnTo>
                  <a:lnTo>
                    <a:pt x="1" y="3271"/>
                  </a:lnTo>
                  <a:lnTo>
                    <a:pt x="46" y="3339"/>
                  </a:lnTo>
                  <a:lnTo>
                    <a:pt x="91" y="3384"/>
                  </a:lnTo>
                  <a:lnTo>
                    <a:pt x="159" y="3429"/>
                  </a:lnTo>
                  <a:lnTo>
                    <a:pt x="272" y="3429"/>
                  </a:lnTo>
                  <a:lnTo>
                    <a:pt x="11189" y="429"/>
                  </a:lnTo>
                  <a:lnTo>
                    <a:pt x="11279" y="384"/>
                  </a:lnTo>
                  <a:lnTo>
                    <a:pt x="11324" y="339"/>
                  </a:lnTo>
                  <a:lnTo>
                    <a:pt x="11347" y="249"/>
                  </a:lnTo>
                  <a:lnTo>
                    <a:pt x="11347" y="158"/>
                  </a:lnTo>
                  <a:lnTo>
                    <a:pt x="11302" y="68"/>
                  </a:lnTo>
                  <a:lnTo>
                    <a:pt x="11234" y="23"/>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8195433" y="664077"/>
              <a:ext cx="428040" cy="117654"/>
            </a:xfrm>
            <a:custGeom>
              <a:avLst/>
              <a:gdLst/>
              <a:ahLst/>
              <a:cxnLst/>
              <a:rect l="l" t="t" r="r" b="b"/>
              <a:pathLst>
                <a:path w="10918" h="3001" extrusionOk="0">
                  <a:moveTo>
                    <a:pt x="0" y="3001"/>
                  </a:moveTo>
                  <a:lnTo>
                    <a:pt x="10918"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8195433" y="664077"/>
              <a:ext cx="428040" cy="117654"/>
            </a:xfrm>
            <a:custGeom>
              <a:avLst/>
              <a:gdLst/>
              <a:ahLst/>
              <a:cxnLst/>
              <a:rect l="l" t="t" r="r" b="b"/>
              <a:pathLst>
                <a:path w="10918" h="3001" fill="none" extrusionOk="0">
                  <a:moveTo>
                    <a:pt x="0" y="3001"/>
                  </a:moveTo>
                  <a:lnTo>
                    <a:pt x="109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8186572" y="656118"/>
              <a:ext cx="444859" cy="134473"/>
            </a:xfrm>
            <a:custGeom>
              <a:avLst/>
              <a:gdLst/>
              <a:ahLst/>
              <a:cxnLst/>
              <a:rect l="l" t="t" r="r" b="b"/>
              <a:pathLst>
                <a:path w="11347" h="3430" extrusionOk="0">
                  <a:moveTo>
                    <a:pt x="11076" y="0"/>
                  </a:moveTo>
                  <a:lnTo>
                    <a:pt x="159" y="3001"/>
                  </a:lnTo>
                  <a:lnTo>
                    <a:pt x="91" y="3023"/>
                  </a:lnTo>
                  <a:lnTo>
                    <a:pt x="23" y="3091"/>
                  </a:lnTo>
                  <a:lnTo>
                    <a:pt x="1" y="3181"/>
                  </a:lnTo>
                  <a:lnTo>
                    <a:pt x="1" y="3271"/>
                  </a:lnTo>
                  <a:lnTo>
                    <a:pt x="46" y="3339"/>
                  </a:lnTo>
                  <a:lnTo>
                    <a:pt x="91" y="3384"/>
                  </a:lnTo>
                  <a:lnTo>
                    <a:pt x="159" y="3429"/>
                  </a:lnTo>
                  <a:lnTo>
                    <a:pt x="294" y="3429"/>
                  </a:lnTo>
                  <a:lnTo>
                    <a:pt x="11189" y="429"/>
                  </a:lnTo>
                  <a:lnTo>
                    <a:pt x="11279" y="384"/>
                  </a:lnTo>
                  <a:lnTo>
                    <a:pt x="11324" y="316"/>
                  </a:lnTo>
                  <a:lnTo>
                    <a:pt x="11347" y="249"/>
                  </a:lnTo>
                  <a:lnTo>
                    <a:pt x="11347" y="158"/>
                  </a:lnTo>
                  <a:lnTo>
                    <a:pt x="11301" y="68"/>
                  </a:lnTo>
                  <a:lnTo>
                    <a:pt x="11234" y="23"/>
                  </a:lnTo>
                  <a:lnTo>
                    <a:pt x="111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8207822" y="710066"/>
              <a:ext cx="428040" cy="117654"/>
            </a:xfrm>
            <a:custGeom>
              <a:avLst/>
              <a:gdLst/>
              <a:ahLst/>
              <a:cxnLst/>
              <a:rect l="l" t="t" r="r" b="b"/>
              <a:pathLst>
                <a:path w="10918" h="3001" extrusionOk="0">
                  <a:moveTo>
                    <a:pt x="0" y="3000"/>
                  </a:moveTo>
                  <a:lnTo>
                    <a:pt x="10917"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8207822" y="710066"/>
              <a:ext cx="428040" cy="117654"/>
            </a:xfrm>
            <a:custGeom>
              <a:avLst/>
              <a:gdLst/>
              <a:ahLst/>
              <a:cxnLst/>
              <a:rect l="l" t="t" r="r" b="b"/>
              <a:pathLst>
                <a:path w="10918" h="3001" fill="none" extrusionOk="0">
                  <a:moveTo>
                    <a:pt x="0" y="3000"/>
                  </a:moveTo>
                  <a:lnTo>
                    <a:pt x="109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8198961" y="701205"/>
              <a:ext cx="445722" cy="135375"/>
            </a:xfrm>
            <a:custGeom>
              <a:avLst/>
              <a:gdLst/>
              <a:ahLst/>
              <a:cxnLst/>
              <a:rect l="l" t="t" r="r" b="b"/>
              <a:pathLst>
                <a:path w="11369" h="3453" extrusionOk="0">
                  <a:moveTo>
                    <a:pt x="11166" y="1"/>
                  </a:moveTo>
                  <a:lnTo>
                    <a:pt x="11076" y="23"/>
                  </a:lnTo>
                  <a:lnTo>
                    <a:pt x="181" y="3001"/>
                  </a:lnTo>
                  <a:lnTo>
                    <a:pt x="91" y="3046"/>
                  </a:lnTo>
                  <a:lnTo>
                    <a:pt x="46" y="3114"/>
                  </a:lnTo>
                  <a:lnTo>
                    <a:pt x="0" y="3204"/>
                  </a:lnTo>
                  <a:lnTo>
                    <a:pt x="23" y="3294"/>
                  </a:lnTo>
                  <a:lnTo>
                    <a:pt x="46" y="3362"/>
                  </a:lnTo>
                  <a:lnTo>
                    <a:pt x="91" y="3407"/>
                  </a:lnTo>
                  <a:lnTo>
                    <a:pt x="158" y="3429"/>
                  </a:lnTo>
                  <a:lnTo>
                    <a:pt x="226" y="3452"/>
                  </a:lnTo>
                  <a:lnTo>
                    <a:pt x="294" y="3452"/>
                  </a:lnTo>
                  <a:lnTo>
                    <a:pt x="11188" y="452"/>
                  </a:lnTo>
                  <a:lnTo>
                    <a:pt x="11279" y="407"/>
                  </a:lnTo>
                  <a:lnTo>
                    <a:pt x="11324" y="339"/>
                  </a:lnTo>
                  <a:lnTo>
                    <a:pt x="11369" y="272"/>
                  </a:lnTo>
                  <a:lnTo>
                    <a:pt x="11346" y="181"/>
                  </a:lnTo>
                  <a:lnTo>
                    <a:pt x="11324" y="91"/>
                  </a:lnTo>
                  <a:lnTo>
                    <a:pt x="11256" y="46"/>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7813371" y="668507"/>
              <a:ext cx="217588" cy="217588"/>
            </a:xfrm>
            <a:custGeom>
              <a:avLst/>
              <a:gdLst/>
              <a:ahLst/>
              <a:cxnLst/>
              <a:rect l="l" t="t" r="r" b="b"/>
              <a:pathLst>
                <a:path w="5550" h="5550" extrusionOk="0">
                  <a:moveTo>
                    <a:pt x="2866" y="0"/>
                  </a:moveTo>
                  <a:lnTo>
                    <a:pt x="2595" y="23"/>
                  </a:lnTo>
                  <a:lnTo>
                    <a:pt x="2302" y="45"/>
                  </a:lnTo>
                  <a:lnTo>
                    <a:pt x="2031" y="113"/>
                  </a:lnTo>
                  <a:lnTo>
                    <a:pt x="1760" y="203"/>
                  </a:lnTo>
                  <a:lnTo>
                    <a:pt x="1512" y="316"/>
                  </a:lnTo>
                  <a:lnTo>
                    <a:pt x="1264" y="451"/>
                  </a:lnTo>
                  <a:lnTo>
                    <a:pt x="1038" y="609"/>
                  </a:lnTo>
                  <a:lnTo>
                    <a:pt x="835" y="790"/>
                  </a:lnTo>
                  <a:lnTo>
                    <a:pt x="655" y="970"/>
                  </a:lnTo>
                  <a:lnTo>
                    <a:pt x="497" y="1173"/>
                  </a:lnTo>
                  <a:lnTo>
                    <a:pt x="362" y="1399"/>
                  </a:lnTo>
                  <a:lnTo>
                    <a:pt x="226" y="1647"/>
                  </a:lnTo>
                  <a:lnTo>
                    <a:pt x="136" y="1895"/>
                  </a:lnTo>
                  <a:lnTo>
                    <a:pt x="69" y="2143"/>
                  </a:lnTo>
                  <a:lnTo>
                    <a:pt x="23" y="2414"/>
                  </a:lnTo>
                  <a:lnTo>
                    <a:pt x="1" y="2685"/>
                  </a:lnTo>
                  <a:lnTo>
                    <a:pt x="1" y="2955"/>
                  </a:lnTo>
                  <a:lnTo>
                    <a:pt x="23" y="3248"/>
                  </a:lnTo>
                  <a:lnTo>
                    <a:pt x="91" y="3519"/>
                  </a:lnTo>
                  <a:lnTo>
                    <a:pt x="181" y="3790"/>
                  </a:lnTo>
                  <a:lnTo>
                    <a:pt x="294" y="4038"/>
                  </a:lnTo>
                  <a:lnTo>
                    <a:pt x="429" y="4286"/>
                  </a:lnTo>
                  <a:lnTo>
                    <a:pt x="587" y="4512"/>
                  </a:lnTo>
                  <a:lnTo>
                    <a:pt x="768" y="4715"/>
                  </a:lnTo>
                  <a:lnTo>
                    <a:pt x="948" y="4895"/>
                  </a:lnTo>
                  <a:lnTo>
                    <a:pt x="1174" y="5053"/>
                  </a:lnTo>
                  <a:lnTo>
                    <a:pt x="1399" y="5188"/>
                  </a:lnTo>
                  <a:lnTo>
                    <a:pt x="1625" y="5324"/>
                  </a:lnTo>
                  <a:lnTo>
                    <a:pt x="1873" y="5414"/>
                  </a:lnTo>
                  <a:lnTo>
                    <a:pt x="2144" y="5482"/>
                  </a:lnTo>
                  <a:lnTo>
                    <a:pt x="2392" y="5527"/>
                  </a:lnTo>
                  <a:lnTo>
                    <a:pt x="2663" y="5549"/>
                  </a:lnTo>
                  <a:lnTo>
                    <a:pt x="2956" y="5549"/>
                  </a:lnTo>
                  <a:lnTo>
                    <a:pt x="3226" y="5527"/>
                  </a:lnTo>
                  <a:lnTo>
                    <a:pt x="3497" y="5459"/>
                  </a:lnTo>
                  <a:lnTo>
                    <a:pt x="3768" y="5369"/>
                  </a:lnTo>
                  <a:lnTo>
                    <a:pt x="4016" y="5256"/>
                  </a:lnTo>
                  <a:lnTo>
                    <a:pt x="4264" y="5121"/>
                  </a:lnTo>
                  <a:lnTo>
                    <a:pt x="4490" y="4963"/>
                  </a:lnTo>
                  <a:lnTo>
                    <a:pt x="4693" y="4782"/>
                  </a:lnTo>
                  <a:lnTo>
                    <a:pt x="4873" y="4602"/>
                  </a:lnTo>
                  <a:lnTo>
                    <a:pt x="5031" y="4376"/>
                  </a:lnTo>
                  <a:lnTo>
                    <a:pt x="5189" y="4151"/>
                  </a:lnTo>
                  <a:lnTo>
                    <a:pt x="5302" y="3925"/>
                  </a:lnTo>
                  <a:lnTo>
                    <a:pt x="5392" y="3677"/>
                  </a:lnTo>
                  <a:lnTo>
                    <a:pt x="5460" y="3406"/>
                  </a:lnTo>
                  <a:lnTo>
                    <a:pt x="5527" y="3158"/>
                  </a:lnTo>
                  <a:lnTo>
                    <a:pt x="5550" y="2888"/>
                  </a:lnTo>
                  <a:lnTo>
                    <a:pt x="5527" y="2594"/>
                  </a:lnTo>
                  <a:lnTo>
                    <a:pt x="5505" y="2324"/>
                  </a:lnTo>
                  <a:lnTo>
                    <a:pt x="5437" y="2053"/>
                  </a:lnTo>
                  <a:lnTo>
                    <a:pt x="5347" y="1782"/>
                  </a:lnTo>
                  <a:lnTo>
                    <a:pt x="5234" y="1534"/>
                  </a:lnTo>
                  <a:lnTo>
                    <a:pt x="5099" y="1286"/>
                  </a:lnTo>
                  <a:lnTo>
                    <a:pt x="4941" y="1060"/>
                  </a:lnTo>
                  <a:lnTo>
                    <a:pt x="4760" y="857"/>
                  </a:lnTo>
                  <a:lnTo>
                    <a:pt x="4580" y="677"/>
                  </a:lnTo>
                  <a:lnTo>
                    <a:pt x="4354" y="519"/>
                  </a:lnTo>
                  <a:lnTo>
                    <a:pt x="4129" y="361"/>
                  </a:lnTo>
                  <a:lnTo>
                    <a:pt x="3903" y="248"/>
                  </a:lnTo>
                  <a:lnTo>
                    <a:pt x="3655" y="158"/>
                  </a:lnTo>
                  <a:lnTo>
                    <a:pt x="3407" y="68"/>
                  </a:lnTo>
                  <a:lnTo>
                    <a:pt x="3136" y="23"/>
                  </a:lnTo>
                  <a:lnTo>
                    <a:pt x="28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7844344" y="720691"/>
              <a:ext cx="148587" cy="112322"/>
            </a:xfrm>
            <a:custGeom>
              <a:avLst/>
              <a:gdLst/>
              <a:ahLst/>
              <a:cxnLst/>
              <a:rect l="l" t="t" r="r" b="b"/>
              <a:pathLst>
                <a:path w="3790" h="2865" extrusionOk="0">
                  <a:moveTo>
                    <a:pt x="2301" y="0"/>
                  </a:moveTo>
                  <a:lnTo>
                    <a:pt x="2008" y="68"/>
                  </a:lnTo>
                  <a:lnTo>
                    <a:pt x="1805" y="293"/>
                  </a:lnTo>
                  <a:lnTo>
                    <a:pt x="1760" y="248"/>
                  </a:lnTo>
                  <a:lnTo>
                    <a:pt x="1602" y="203"/>
                  </a:lnTo>
                  <a:lnTo>
                    <a:pt x="1579" y="361"/>
                  </a:lnTo>
                  <a:lnTo>
                    <a:pt x="1715" y="384"/>
                  </a:lnTo>
                  <a:lnTo>
                    <a:pt x="1421" y="699"/>
                  </a:lnTo>
                  <a:lnTo>
                    <a:pt x="1354" y="654"/>
                  </a:lnTo>
                  <a:lnTo>
                    <a:pt x="1218" y="632"/>
                  </a:lnTo>
                  <a:lnTo>
                    <a:pt x="1173" y="790"/>
                  </a:lnTo>
                  <a:lnTo>
                    <a:pt x="1331" y="812"/>
                  </a:lnTo>
                  <a:lnTo>
                    <a:pt x="1106" y="1038"/>
                  </a:lnTo>
                  <a:lnTo>
                    <a:pt x="1106" y="1060"/>
                  </a:lnTo>
                  <a:lnTo>
                    <a:pt x="812" y="993"/>
                  </a:lnTo>
                  <a:lnTo>
                    <a:pt x="542" y="970"/>
                  </a:lnTo>
                  <a:lnTo>
                    <a:pt x="271" y="970"/>
                  </a:lnTo>
                  <a:lnTo>
                    <a:pt x="68" y="993"/>
                  </a:lnTo>
                  <a:lnTo>
                    <a:pt x="23" y="1015"/>
                  </a:lnTo>
                  <a:lnTo>
                    <a:pt x="0" y="1083"/>
                  </a:lnTo>
                  <a:lnTo>
                    <a:pt x="0" y="1128"/>
                  </a:lnTo>
                  <a:lnTo>
                    <a:pt x="45" y="1173"/>
                  </a:lnTo>
                  <a:lnTo>
                    <a:pt x="226" y="1263"/>
                  </a:lnTo>
                  <a:lnTo>
                    <a:pt x="474" y="1376"/>
                  </a:lnTo>
                  <a:lnTo>
                    <a:pt x="722" y="1421"/>
                  </a:lnTo>
                  <a:lnTo>
                    <a:pt x="1015" y="1489"/>
                  </a:lnTo>
                  <a:lnTo>
                    <a:pt x="1151" y="1782"/>
                  </a:lnTo>
                  <a:lnTo>
                    <a:pt x="1015" y="1760"/>
                  </a:lnTo>
                  <a:lnTo>
                    <a:pt x="970" y="1917"/>
                  </a:lnTo>
                  <a:lnTo>
                    <a:pt x="1128" y="1940"/>
                  </a:lnTo>
                  <a:lnTo>
                    <a:pt x="1196" y="1917"/>
                  </a:lnTo>
                  <a:lnTo>
                    <a:pt x="1376" y="2323"/>
                  </a:lnTo>
                  <a:lnTo>
                    <a:pt x="1241" y="2301"/>
                  </a:lnTo>
                  <a:lnTo>
                    <a:pt x="1196" y="2436"/>
                  </a:lnTo>
                  <a:lnTo>
                    <a:pt x="1354" y="2459"/>
                  </a:lnTo>
                  <a:lnTo>
                    <a:pt x="1421" y="2436"/>
                  </a:lnTo>
                  <a:lnTo>
                    <a:pt x="1534" y="2707"/>
                  </a:lnTo>
                  <a:lnTo>
                    <a:pt x="1782" y="2865"/>
                  </a:lnTo>
                  <a:lnTo>
                    <a:pt x="1647" y="1602"/>
                  </a:lnTo>
                  <a:lnTo>
                    <a:pt x="2865" y="1827"/>
                  </a:lnTo>
                  <a:lnTo>
                    <a:pt x="3023" y="1827"/>
                  </a:lnTo>
                  <a:lnTo>
                    <a:pt x="3181" y="1782"/>
                  </a:lnTo>
                  <a:lnTo>
                    <a:pt x="3339" y="2323"/>
                  </a:lnTo>
                  <a:lnTo>
                    <a:pt x="3564" y="2369"/>
                  </a:lnTo>
                  <a:lnTo>
                    <a:pt x="3564" y="2369"/>
                  </a:lnTo>
                  <a:lnTo>
                    <a:pt x="3519" y="1714"/>
                  </a:lnTo>
                  <a:lnTo>
                    <a:pt x="3790" y="1128"/>
                  </a:lnTo>
                  <a:lnTo>
                    <a:pt x="3564" y="1083"/>
                  </a:lnTo>
                  <a:lnTo>
                    <a:pt x="3226" y="1534"/>
                  </a:lnTo>
                  <a:lnTo>
                    <a:pt x="3158" y="1489"/>
                  </a:lnTo>
                  <a:lnTo>
                    <a:pt x="3091" y="1444"/>
                  </a:lnTo>
                  <a:lnTo>
                    <a:pt x="3023" y="1399"/>
                  </a:lnTo>
                  <a:lnTo>
                    <a:pt x="2933" y="1376"/>
                  </a:lnTo>
                  <a:lnTo>
                    <a:pt x="1737" y="1173"/>
                  </a:lnTo>
                  <a:lnTo>
                    <a:pt x="23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3"/>
            <p:cNvSpPr/>
            <p:nvPr/>
          </p:nvSpPr>
          <p:spPr>
            <a:xfrm>
              <a:off x="7854851" y="977922"/>
              <a:ext cx="34030" cy="40381"/>
            </a:xfrm>
            <a:custGeom>
              <a:avLst/>
              <a:gdLst/>
              <a:ahLst/>
              <a:cxnLst/>
              <a:rect l="l" t="t" r="r" b="b"/>
              <a:pathLst>
                <a:path w="868" h="1030" extrusionOk="0">
                  <a:moveTo>
                    <a:pt x="822" y="1"/>
                  </a:moveTo>
                  <a:lnTo>
                    <a:pt x="1" y="216"/>
                  </a:lnTo>
                  <a:lnTo>
                    <a:pt x="46" y="390"/>
                  </a:lnTo>
                  <a:lnTo>
                    <a:pt x="342" y="312"/>
                  </a:lnTo>
                  <a:lnTo>
                    <a:pt x="530" y="1029"/>
                  </a:lnTo>
                  <a:lnTo>
                    <a:pt x="760" y="969"/>
                  </a:lnTo>
                  <a:lnTo>
                    <a:pt x="572" y="252"/>
                  </a:lnTo>
                  <a:lnTo>
                    <a:pt x="867" y="174"/>
                  </a:lnTo>
                  <a:lnTo>
                    <a:pt x="8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3"/>
            <p:cNvSpPr/>
            <p:nvPr/>
          </p:nvSpPr>
          <p:spPr>
            <a:xfrm>
              <a:off x="7889979" y="947302"/>
              <a:ext cx="124123" cy="64963"/>
            </a:xfrm>
            <a:custGeom>
              <a:avLst/>
              <a:gdLst/>
              <a:ahLst/>
              <a:cxnLst/>
              <a:rect l="l" t="t" r="r" b="b"/>
              <a:pathLst>
                <a:path w="3166" h="1657" extrusionOk="0">
                  <a:moveTo>
                    <a:pt x="2919" y="1"/>
                  </a:moveTo>
                  <a:lnTo>
                    <a:pt x="2299" y="163"/>
                  </a:lnTo>
                  <a:lnTo>
                    <a:pt x="2532" y="1054"/>
                  </a:lnTo>
                  <a:lnTo>
                    <a:pt x="3165" y="888"/>
                  </a:lnTo>
                  <a:lnTo>
                    <a:pt x="3120" y="714"/>
                  </a:lnTo>
                  <a:lnTo>
                    <a:pt x="2717" y="820"/>
                  </a:lnTo>
                  <a:lnTo>
                    <a:pt x="2663" y="616"/>
                  </a:lnTo>
                  <a:lnTo>
                    <a:pt x="3030" y="520"/>
                  </a:lnTo>
                  <a:lnTo>
                    <a:pt x="2984" y="346"/>
                  </a:lnTo>
                  <a:lnTo>
                    <a:pt x="2617" y="442"/>
                  </a:lnTo>
                  <a:lnTo>
                    <a:pt x="2574" y="277"/>
                  </a:lnTo>
                  <a:lnTo>
                    <a:pt x="2964" y="174"/>
                  </a:lnTo>
                  <a:lnTo>
                    <a:pt x="2919" y="1"/>
                  </a:lnTo>
                  <a:close/>
                  <a:moveTo>
                    <a:pt x="2179" y="195"/>
                  </a:moveTo>
                  <a:lnTo>
                    <a:pt x="1913" y="265"/>
                  </a:lnTo>
                  <a:lnTo>
                    <a:pt x="1667" y="677"/>
                  </a:lnTo>
                  <a:lnTo>
                    <a:pt x="1581" y="351"/>
                  </a:lnTo>
                  <a:lnTo>
                    <a:pt x="1352" y="412"/>
                  </a:lnTo>
                  <a:lnTo>
                    <a:pt x="1585" y="1302"/>
                  </a:lnTo>
                  <a:lnTo>
                    <a:pt x="1815" y="1242"/>
                  </a:lnTo>
                  <a:lnTo>
                    <a:pt x="1723" y="891"/>
                  </a:lnTo>
                  <a:lnTo>
                    <a:pt x="1723" y="891"/>
                  </a:lnTo>
                  <a:lnTo>
                    <a:pt x="2170" y="1149"/>
                  </a:lnTo>
                  <a:lnTo>
                    <a:pt x="2457" y="1074"/>
                  </a:lnTo>
                  <a:lnTo>
                    <a:pt x="1861" y="729"/>
                  </a:lnTo>
                  <a:lnTo>
                    <a:pt x="2179" y="195"/>
                  </a:lnTo>
                  <a:close/>
                  <a:moveTo>
                    <a:pt x="1041" y="497"/>
                  </a:moveTo>
                  <a:cubicBezTo>
                    <a:pt x="1037" y="497"/>
                    <a:pt x="1033" y="497"/>
                    <a:pt x="1030" y="497"/>
                  </a:cubicBezTo>
                  <a:cubicBezTo>
                    <a:pt x="981" y="498"/>
                    <a:pt x="932" y="505"/>
                    <a:pt x="882" y="518"/>
                  </a:cubicBezTo>
                  <a:cubicBezTo>
                    <a:pt x="734" y="557"/>
                    <a:pt x="627" y="629"/>
                    <a:pt x="562" y="735"/>
                  </a:cubicBezTo>
                  <a:cubicBezTo>
                    <a:pt x="497" y="840"/>
                    <a:pt x="484" y="964"/>
                    <a:pt x="521" y="1107"/>
                  </a:cubicBezTo>
                  <a:cubicBezTo>
                    <a:pt x="558" y="1249"/>
                    <a:pt x="631" y="1350"/>
                    <a:pt x="739" y="1410"/>
                  </a:cubicBezTo>
                  <a:cubicBezTo>
                    <a:pt x="805" y="1446"/>
                    <a:pt x="879" y="1465"/>
                    <a:pt x="959" y="1465"/>
                  </a:cubicBezTo>
                  <a:cubicBezTo>
                    <a:pt x="1011" y="1465"/>
                    <a:pt x="1066" y="1457"/>
                    <a:pt x="1125" y="1442"/>
                  </a:cubicBezTo>
                  <a:cubicBezTo>
                    <a:pt x="1174" y="1429"/>
                    <a:pt x="1221" y="1411"/>
                    <a:pt x="1264" y="1388"/>
                  </a:cubicBezTo>
                  <a:cubicBezTo>
                    <a:pt x="1306" y="1364"/>
                    <a:pt x="1346" y="1336"/>
                    <a:pt x="1382" y="1303"/>
                  </a:cubicBezTo>
                  <a:lnTo>
                    <a:pt x="1334" y="1119"/>
                  </a:lnTo>
                  <a:cubicBezTo>
                    <a:pt x="1299" y="1159"/>
                    <a:pt x="1263" y="1192"/>
                    <a:pt x="1225" y="1216"/>
                  </a:cubicBezTo>
                  <a:cubicBezTo>
                    <a:pt x="1187" y="1240"/>
                    <a:pt x="1145" y="1258"/>
                    <a:pt x="1100" y="1270"/>
                  </a:cubicBezTo>
                  <a:cubicBezTo>
                    <a:pt x="1071" y="1278"/>
                    <a:pt x="1044" y="1282"/>
                    <a:pt x="1018" y="1282"/>
                  </a:cubicBezTo>
                  <a:cubicBezTo>
                    <a:pt x="969" y="1282"/>
                    <a:pt x="925" y="1269"/>
                    <a:pt x="886" y="1242"/>
                  </a:cubicBezTo>
                  <a:cubicBezTo>
                    <a:pt x="825" y="1202"/>
                    <a:pt x="782" y="1136"/>
                    <a:pt x="758" y="1044"/>
                  </a:cubicBezTo>
                  <a:cubicBezTo>
                    <a:pt x="734" y="952"/>
                    <a:pt x="739" y="874"/>
                    <a:pt x="772" y="809"/>
                  </a:cubicBezTo>
                  <a:cubicBezTo>
                    <a:pt x="805" y="744"/>
                    <a:pt x="862" y="701"/>
                    <a:pt x="944" y="679"/>
                  </a:cubicBezTo>
                  <a:cubicBezTo>
                    <a:pt x="982" y="669"/>
                    <a:pt x="1019" y="665"/>
                    <a:pt x="1056" y="665"/>
                  </a:cubicBezTo>
                  <a:cubicBezTo>
                    <a:pt x="1064" y="665"/>
                    <a:pt x="1072" y="665"/>
                    <a:pt x="1080" y="665"/>
                  </a:cubicBezTo>
                  <a:cubicBezTo>
                    <a:pt x="1125" y="668"/>
                    <a:pt x="1173" y="678"/>
                    <a:pt x="1223" y="696"/>
                  </a:cubicBezTo>
                  <a:lnTo>
                    <a:pt x="1175" y="512"/>
                  </a:lnTo>
                  <a:cubicBezTo>
                    <a:pt x="1130" y="502"/>
                    <a:pt x="1086" y="497"/>
                    <a:pt x="1041" y="497"/>
                  </a:cubicBezTo>
                  <a:close/>
                  <a:moveTo>
                    <a:pt x="230" y="706"/>
                  </a:moveTo>
                  <a:lnTo>
                    <a:pt x="1" y="766"/>
                  </a:lnTo>
                  <a:lnTo>
                    <a:pt x="234" y="1657"/>
                  </a:lnTo>
                  <a:lnTo>
                    <a:pt x="464" y="1597"/>
                  </a:lnTo>
                  <a:lnTo>
                    <a:pt x="230" y="70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8009636" y="937265"/>
              <a:ext cx="33991" cy="40342"/>
            </a:xfrm>
            <a:custGeom>
              <a:avLst/>
              <a:gdLst/>
              <a:ahLst/>
              <a:cxnLst/>
              <a:rect l="l" t="t" r="r" b="b"/>
              <a:pathLst>
                <a:path w="867" h="1029" extrusionOk="0">
                  <a:moveTo>
                    <a:pt x="821" y="0"/>
                  </a:moveTo>
                  <a:lnTo>
                    <a:pt x="0" y="215"/>
                  </a:lnTo>
                  <a:lnTo>
                    <a:pt x="46" y="389"/>
                  </a:lnTo>
                  <a:lnTo>
                    <a:pt x="342" y="311"/>
                  </a:lnTo>
                  <a:lnTo>
                    <a:pt x="530" y="1029"/>
                  </a:lnTo>
                  <a:lnTo>
                    <a:pt x="760" y="968"/>
                  </a:lnTo>
                  <a:lnTo>
                    <a:pt x="571" y="251"/>
                  </a:lnTo>
                  <a:lnTo>
                    <a:pt x="867" y="174"/>
                  </a:lnTo>
                  <a:lnTo>
                    <a:pt x="82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8045078" y="931384"/>
              <a:ext cx="34148" cy="38774"/>
            </a:xfrm>
            <a:custGeom>
              <a:avLst/>
              <a:gdLst/>
              <a:ahLst/>
              <a:cxnLst/>
              <a:rect l="l" t="t" r="r" b="b"/>
              <a:pathLst>
                <a:path w="871" h="989" extrusionOk="0">
                  <a:moveTo>
                    <a:pt x="613" y="0"/>
                  </a:moveTo>
                  <a:cubicBezTo>
                    <a:pt x="556" y="0"/>
                    <a:pt x="502" y="3"/>
                    <a:pt x="450" y="9"/>
                  </a:cubicBezTo>
                  <a:cubicBezTo>
                    <a:pt x="396" y="15"/>
                    <a:pt x="345" y="25"/>
                    <a:pt x="296" y="38"/>
                  </a:cubicBezTo>
                  <a:cubicBezTo>
                    <a:pt x="189" y="66"/>
                    <a:pt x="113" y="111"/>
                    <a:pt x="68" y="174"/>
                  </a:cubicBezTo>
                  <a:cubicBezTo>
                    <a:pt x="23" y="237"/>
                    <a:pt x="12" y="312"/>
                    <a:pt x="36" y="401"/>
                  </a:cubicBezTo>
                  <a:cubicBezTo>
                    <a:pt x="54" y="472"/>
                    <a:pt x="90" y="523"/>
                    <a:pt x="142" y="554"/>
                  </a:cubicBezTo>
                  <a:cubicBezTo>
                    <a:pt x="188" y="581"/>
                    <a:pt x="250" y="595"/>
                    <a:pt x="328" y="595"/>
                  </a:cubicBezTo>
                  <a:cubicBezTo>
                    <a:pt x="339" y="595"/>
                    <a:pt x="350" y="594"/>
                    <a:pt x="361" y="594"/>
                  </a:cubicBezTo>
                  <a:lnTo>
                    <a:pt x="455" y="590"/>
                  </a:lnTo>
                  <a:cubicBezTo>
                    <a:pt x="465" y="590"/>
                    <a:pt x="475" y="590"/>
                    <a:pt x="484" y="590"/>
                  </a:cubicBezTo>
                  <a:cubicBezTo>
                    <a:pt x="526" y="590"/>
                    <a:pt x="556" y="594"/>
                    <a:pt x="574" y="602"/>
                  </a:cubicBezTo>
                  <a:cubicBezTo>
                    <a:pt x="596" y="613"/>
                    <a:pt x="611" y="632"/>
                    <a:pt x="618" y="660"/>
                  </a:cubicBezTo>
                  <a:cubicBezTo>
                    <a:pt x="626" y="691"/>
                    <a:pt x="619" y="718"/>
                    <a:pt x="597" y="742"/>
                  </a:cubicBezTo>
                  <a:cubicBezTo>
                    <a:pt x="575" y="765"/>
                    <a:pt x="538" y="784"/>
                    <a:pt x="488" y="797"/>
                  </a:cubicBezTo>
                  <a:cubicBezTo>
                    <a:pt x="444" y="809"/>
                    <a:pt x="396" y="814"/>
                    <a:pt x="345" y="814"/>
                  </a:cubicBezTo>
                  <a:cubicBezTo>
                    <a:pt x="340" y="814"/>
                    <a:pt x="334" y="814"/>
                    <a:pt x="329" y="814"/>
                  </a:cubicBezTo>
                  <a:cubicBezTo>
                    <a:pt x="272" y="813"/>
                    <a:pt x="211" y="805"/>
                    <a:pt x="146" y="789"/>
                  </a:cubicBezTo>
                  <a:lnTo>
                    <a:pt x="146" y="789"/>
                  </a:lnTo>
                  <a:lnTo>
                    <a:pt x="197" y="983"/>
                  </a:lnTo>
                  <a:cubicBezTo>
                    <a:pt x="234" y="987"/>
                    <a:pt x="271" y="989"/>
                    <a:pt x="307" y="989"/>
                  </a:cubicBezTo>
                  <a:cubicBezTo>
                    <a:pt x="331" y="989"/>
                    <a:pt x="356" y="988"/>
                    <a:pt x="380" y="986"/>
                  </a:cubicBezTo>
                  <a:cubicBezTo>
                    <a:pt x="440" y="982"/>
                    <a:pt x="498" y="972"/>
                    <a:pt x="554" y="958"/>
                  </a:cubicBezTo>
                  <a:cubicBezTo>
                    <a:pt x="674" y="926"/>
                    <a:pt x="757" y="879"/>
                    <a:pt x="802" y="816"/>
                  </a:cubicBezTo>
                  <a:cubicBezTo>
                    <a:pt x="848" y="752"/>
                    <a:pt x="858" y="672"/>
                    <a:pt x="832" y="574"/>
                  </a:cubicBezTo>
                  <a:cubicBezTo>
                    <a:pt x="812" y="499"/>
                    <a:pt x="776" y="447"/>
                    <a:pt x="724" y="417"/>
                  </a:cubicBezTo>
                  <a:cubicBezTo>
                    <a:pt x="681" y="392"/>
                    <a:pt x="619" y="380"/>
                    <a:pt x="540" y="380"/>
                  </a:cubicBezTo>
                  <a:cubicBezTo>
                    <a:pt x="524" y="380"/>
                    <a:pt x="507" y="381"/>
                    <a:pt x="489" y="382"/>
                  </a:cubicBezTo>
                  <a:lnTo>
                    <a:pt x="386" y="388"/>
                  </a:lnTo>
                  <a:cubicBezTo>
                    <a:pt x="375" y="388"/>
                    <a:pt x="364" y="389"/>
                    <a:pt x="354" y="389"/>
                  </a:cubicBezTo>
                  <a:cubicBezTo>
                    <a:pt x="321" y="389"/>
                    <a:pt x="297" y="385"/>
                    <a:pt x="281" y="379"/>
                  </a:cubicBezTo>
                  <a:cubicBezTo>
                    <a:pt x="260" y="370"/>
                    <a:pt x="246" y="354"/>
                    <a:pt x="240" y="330"/>
                  </a:cubicBezTo>
                  <a:cubicBezTo>
                    <a:pt x="231" y="298"/>
                    <a:pt x="238" y="271"/>
                    <a:pt x="260" y="249"/>
                  </a:cubicBezTo>
                  <a:cubicBezTo>
                    <a:pt x="283" y="227"/>
                    <a:pt x="321" y="209"/>
                    <a:pt x="376" y="194"/>
                  </a:cubicBezTo>
                  <a:cubicBezTo>
                    <a:pt x="418" y="184"/>
                    <a:pt x="463" y="178"/>
                    <a:pt x="512" y="177"/>
                  </a:cubicBezTo>
                  <a:cubicBezTo>
                    <a:pt x="518" y="176"/>
                    <a:pt x="523" y="176"/>
                    <a:pt x="528" y="176"/>
                  </a:cubicBezTo>
                  <a:cubicBezTo>
                    <a:pt x="573" y="176"/>
                    <a:pt x="620" y="180"/>
                    <a:pt x="669" y="189"/>
                  </a:cubicBezTo>
                  <a:lnTo>
                    <a:pt x="619" y="0"/>
                  </a:lnTo>
                  <a:cubicBezTo>
                    <a:pt x="617" y="0"/>
                    <a:pt x="615" y="0"/>
                    <a:pt x="6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7851597" y="942127"/>
              <a:ext cx="28816" cy="32344"/>
            </a:xfrm>
            <a:custGeom>
              <a:avLst/>
              <a:gdLst/>
              <a:ahLst/>
              <a:cxnLst/>
              <a:rect l="l" t="t" r="r" b="b"/>
              <a:pathLst>
                <a:path w="735" h="825" extrusionOk="0">
                  <a:moveTo>
                    <a:pt x="227" y="193"/>
                  </a:moveTo>
                  <a:lnTo>
                    <a:pt x="396" y="446"/>
                  </a:lnTo>
                  <a:lnTo>
                    <a:pt x="204" y="496"/>
                  </a:lnTo>
                  <a:lnTo>
                    <a:pt x="227" y="193"/>
                  </a:lnTo>
                  <a:close/>
                  <a:moveTo>
                    <a:pt x="291" y="0"/>
                  </a:moveTo>
                  <a:lnTo>
                    <a:pt x="76" y="57"/>
                  </a:lnTo>
                  <a:lnTo>
                    <a:pt x="0" y="825"/>
                  </a:lnTo>
                  <a:lnTo>
                    <a:pt x="182" y="777"/>
                  </a:lnTo>
                  <a:lnTo>
                    <a:pt x="193" y="638"/>
                  </a:lnTo>
                  <a:lnTo>
                    <a:pt x="475" y="564"/>
                  </a:lnTo>
                  <a:lnTo>
                    <a:pt x="553" y="680"/>
                  </a:lnTo>
                  <a:lnTo>
                    <a:pt x="734" y="632"/>
                  </a:lnTo>
                  <a:lnTo>
                    <a:pt x="2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7878610" y="936324"/>
              <a:ext cx="14310" cy="29325"/>
            </a:xfrm>
            <a:custGeom>
              <a:avLst/>
              <a:gdLst/>
              <a:ahLst/>
              <a:cxnLst/>
              <a:rect l="l" t="t" r="r" b="b"/>
              <a:pathLst>
                <a:path w="365" h="748" extrusionOk="0">
                  <a:moveTo>
                    <a:pt x="181" y="1"/>
                  </a:moveTo>
                  <a:lnTo>
                    <a:pt x="1" y="48"/>
                  </a:lnTo>
                  <a:lnTo>
                    <a:pt x="184" y="748"/>
                  </a:lnTo>
                  <a:lnTo>
                    <a:pt x="365" y="700"/>
                  </a:lnTo>
                  <a:lnTo>
                    <a:pt x="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7893665" y="931031"/>
              <a:ext cx="31991" cy="31090"/>
            </a:xfrm>
            <a:custGeom>
              <a:avLst/>
              <a:gdLst/>
              <a:ahLst/>
              <a:cxnLst/>
              <a:rect l="l" t="t" r="r" b="b"/>
              <a:pathLst>
                <a:path w="816" h="793" extrusionOk="0">
                  <a:moveTo>
                    <a:pt x="342" y="149"/>
                  </a:moveTo>
                  <a:cubicBezTo>
                    <a:pt x="356" y="149"/>
                    <a:pt x="368" y="151"/>
                    <a:pt x="378" y="155"/>
                  </a:cubicBezTo>
                  <a:cubicBezTo>
                    <a:pt x="398" y="165"/>
                    <a:pt x="412" y="186"/>
                    <a:pt x="420" y="217"/>
                  </a:cubicBezTo>
                  <a:cubicBezTo>
                    <a:pt x="429" y="250"/>
                    <a:pt x="427" y="275"/>
                    <a:pt x="414" y="293"/>
                  </a:cubicBezTo>
                  <a:cubicBezTo>
                    <a:pt x="401" y="312"/>
                    <a:pt x="376" y="326"/>
                    <a:pt x="338" y="336"/>
                  </a:cubicBezTo>
                  <a:lnTo>
                    <a:pt x="262" y="356"/>
                  </a:lnTo>
                  <a:lnTo>
                    <a:pt x="215" y="176"/>
                  </a:lnTo>
                  <a:lnTo>
                    <a:pt x="291" y="156"/>
                  </a:lnTo>
                  <a:cubicBezTo>
                    <a:pt x="310" y="151"/>
                    <a:pt x="327" y="149"/>
                    <a:pt x="342" y="149"/>
                  </a:cubicBezTo>
                  <a:close/>
                  <a:moveTo>
                    <a:pt x="410" y="0"/>
                  </a:moveTo>
                  <a:cubicBezTo>
                    <a:pt x="371" y="0"/>
                    <a:pt x="327" y="7"/>
                    <a:pt x="276" y="20"/>
                  </a:cubicBezTo>
                  <a:lnTo>
                    <a:pt x="0" y="93"/>
                  </a:lnTo>
                  <a:lnTo>
                    <a:pt x="184" y="792"/>
                  </a:lnTo>
                  <a:lnTo>
                    <a:pt x="364" y="745"/>
                  </a:lnTo>
                  <a:lnTo>
                    <a:pt x="295" y="480"/>
                  </a:lnTo>
                  <a:lnTo>
                    <a:pt x="346" y="467"/>
                  </a:lnTo>
                  <a:cubicBezTo>
                    <a:pt x="360" y="463"/>
                    <a:pt x="373" y="461"/>
                    <a:pt x="386" y="461"/>
                  </a:cubicBezTo>
                  <a:cubicBezTo>
                    <a:pt x="399" y="461"/>
                    <a:pt x="411" y="463"/>
                    <a:pt x="422" y="468"/>
                  </a:cubicBezTo>
                  <a:cubicBezTo>
                    <a:pt x="443" y="476"/>
                    <a:pt x="466" y="495"/>
                    <a:pt x="493" y="526"/>
                  </a:cubicBezTo>
                  <a:lnTo>
                    <a:pt x="624" y="677"/>
                  </a:lnTo>
                  <a:lnTo>
                    <a:pt x="816" y="627"/>
                  </a:lnTo>
                  <a:lnTo>
                    <a:pt x="666" y="454"/>
                  </a:lnTo>
                  <a:cubicBezTo>
                    <a:pt x="635" y="419"/>
                    <a:pt x="607" y="394"/>
                    <a:pt x="583" y="379"/>
                  </a:cubicBezTo>
                  <a:cubicBezTo>
                    <a:pt x="559" y="365"/>
                    <a:pt x="535" y="358"/>
                    <a:pt x="510" y="358"/>
                  </a:cubicBezTo>
                  <a:cubicBezTo>
                    <a:pt x="509" y="358"/>
                    <a:pt x="508" y="358"/>
                    <a:pt x="506" y="358"/>
                  </a:cubicBezTo>
                  <a:cubicBezTo>
                    <a:pt x="548" y="332"/>
                    <a:pt x="576" y="302"/>
                    <a:pt x="590" y="266"/>
                  </a:cubicBezTo>
                  <a:cubicBezTo>
                    <a:pt x="605" y="231"/>
                    <a:pt x="606" y="190"/>
                    <a:pt x="594" y="143"/>
                  </a:cubicBezTo>
                  <a:cubicBezTo>
                    <a:pt x="576" y="76"/>
                    <a:pt x="542" y="33"/>
                    <a:pt x="491" y="14"/>
                  </a:cubicBezTo>
                  <a:cubicBezTo>
                    <a:pt x="468" y="5"/>
                    <a:pt x="441" y="0"/>
                    <a:pt x="4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7923736" y="922955"/>
              <a:ext cx="26111" cy="31207"/>
            </a:xfrm>
            <a:custGeom>
              <a:avLst/>
              <a:gdLst/>
              <a:ahLst/>
              <a:cxnLst/>
              <a:rect l="l" t="t" r="r" b="b"/>
              <a:pathLst>
                <a:path w="666" h="796" extrusionOk="0">
                  <a:moveTo>
                    <a:pt x="357" y="147"/>
                  </a:moveTo>
                  <a:cubicBezTo>
                    <a:pt x="374" y="147"/>
                    <a:pt x="389" y="150"/>
                    <a:pt x="403" y="157"/>
                  </a:cubicBezTo>
                  <a:cubicBezTo>
                    <a:pt x="426" y="169"/>
                    <a:pt x="442" y="190"/>
                    <a:pt x="450" y="222"/>
                  </a:cubicBezTo>
                  <a:cubicBezTo>
                    <a:pt x="458" y="253"/>
                    <a:pt x="455" y="279"/>
                    <a:pt x="440" y="302"/>
                  </a:cubicBezTo>
                  <a:cubicBezTo>
                    <a:pt x="426" y="324"/>
                    <a:pt x="401" y="339"/>
                    <a:pt x="366" y="348"/>
                  </a:cubicBezTo>
                  <a:lnTo>
                    <a:pt x="266" y="375"/>
                  </a:lnTo>
                  <a:lnTo>
                    <a:pt x="215" y="179"/>
                  </a:lnTo>
                  <a:lnTo>
                    <a:pt x="315" y="153"/>
                  </a:lnTo>
                  <a:cubicBezTo>
                    <a:pt x="330" y="149"/>
                    <a:pt x="344" y="147"/>
                    <a:pt x="357" y="147"/>
                  </a:cubicBezTo>
                  <a:close/>
                  <a:moveTo>
                    <a:pt x="414" y="1"/>
                  </a:moveTo>
                  <a:cubicBezTo>
                    <a:pt x="379" y="1"/>
                    <a:pt x="341" y="6"/>
                    <a:pt x="300" y="17"/>
                  </a:cubicBezTo>
                  <a:lnTo>
                    <a:pt x="0" y="96"/>
                  </a:lnTo>
                  <a:lnTo>
                    <a:pt x="184" y="795"/>
                  </a:lnTo>
                  <a:lnTo>
                    <a:pt x="364" y="748"/>
                  </a:lnTo>
                  <a:lnTo>
                    <a:pt x="301" y="505"/>
                  </a:lnTo>
                  <a:lnTo>
                    <a:pt x="420" y="474"/>
                  </a:lnTo>
                  <a:cubicBezTo>
                    <a:pt x="509" y="451"/>
                    <a:pt x="572" y="413"/>
                    <a:pt x="609" y="361"/>
                  </a:cubicBezTo>
                  <a:cubicBezTo>
                    <a:pt x="646" y="309"/>
                    <a:pt x="655" y="246"/>
                    <a:pt x="636" y="173"/>
                  </a:cubicBezTo>
                  <a:cubicBezTo>
                    <a:pt x="617" y="100"/>
                    <a:pt x="578" y="50"/>
                    <a:pt x="520" y="23"/>
                  </a:cubicBezTo>
                  <a:cubicBezTo>
                    <a:pt x="489" y="8"/>
                    <a:pt x="454" y="1"/>
                    <a:pt x="4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7952003" y="916878"/>
              <a:ext cx="26738" cy="29325"/>
            </a:xfrm>
            <a:custGeom>
              <a:avLst/>
              <a:gdLst/>
              <a:ahLst/>
              <a:cxnLst/>
              <a:rect l="l" t="t" r="r" b="b"/>
              <a:pathLst>
                <a:path w="682" h="748" extrusionOk="0">
                  <a:moveTo>
                    <a:pt x="181" y="0"/>
                  </a:moveTo>
                  <a:lnTo>
                    <a:pt x="1" y="48"/>
                  </a:lnTo>
                  <a:lnTo>
                    <a:pt x="185" y="747"/>
                  </a:lnTo>
                  <a:lnTo>
                    <a:pt x="682" y="617"/>
                  </a:lnTo>
                  <a:lnTo>
                    <a:pt x="646" y="481"/>
                  </a:lnTo>
                  <a:lnTo>
                    <a:pt x="329" y="564"/>
                  </a:lnTo>
                  <a:lnTo>
                    <a:pt x="1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7979839" y="898451"/>
              <a:ext cx="57004" cy="42420"/>
            </a:xfrm>
            <a:custGeom>
              <a:avLst/>
              <a:gdLst/>
              <a:ahLst/>
              <a:cxnLst/>
              <a:rect l="l" t="t" r="r" b="b"/>
              <a:pathLst>
                <a:path w="1454" h="1082" extrusionOk="0">
                  <a:moveTo>
                    <a:pt x="227" y="449"/>
                  </a:moveTo>
                  <a:lnTo>
                    <a:pt x="395" y="703"/>
                  </a:lnTo>
                  <a:lnTo>
                    <a:pt x="204" y="753"/>
                  </a:lnTo>
                  <a:lnTo>
                    <a:pt x="227" y="449"/>
                  </a:lnTo>
                  <a:close/>
                  <a:moveTo>
                    <a:pt x="1270" y="0"/>
                  </a:moveTo>
                  <a:lnTo>
                    <a:pt x="1099" y="45"/>
                  </a:lnTo>
                  <a:lnTo>
                    <a:pt x="1225" y="525"/>
                  </a:lnTo>
                  <a:lnTo>
                    <a:pt x="1225" y="525"/>
                  </a:lnTo>
                  <a:lnTo>
                    <a:pt x="844" y="112"/>
                  </a:lnTo>
                  <a:lnTo>
                    <a:pt x="643" y="165"/>
                  </a:lnTo>
                  <a:lnTo>
                    <a:pt x="826" y="865"/>
                  </a:lnTo>
                  <a:lnTo>
                    <a:pt x="998" y="820"/>
                  </a:lnTo>
                  <a:lnTo>
                    <a:pt x="872" y="340"/>
                  </a:lnTo>
                  <a:lnTo>
                    <a:pt x="1252" y="753"/>
                  </a:lnTo>
                  <a:lnTo>
                    <a:pt x="1454" y="700"/>
                  </a:lnTo>
                  <a:lnTo>
                    <a:pt x="1270" y="0"/>
                  </a:lnTo>
                  <a:close/>
                  <a:moveTo>
                    <a:pt x="291" y="257"/>
                  </a:moveTo>
                  <a:lnTo>
                    <a:pt x="76" y="314"/>
                  </a:lnTo>
                  <a:lnTo>
                    <a:pt x="0" y="1081"/>
                  </a:lnTo>
                  <a:lnTo>
                    <a:pt x="0" y="1081"/>
                  </a:lnTo>
                  <a:lnTo>
                    <a:pt x="182" y="1034"/>
                  </a:lnTo>
                  <a:lnTo>
                    <a:pt x="193" y="895"/>
                  </a:lnTo>
                  <a:lnTo>
                    <a:pt x="475" y="821"/>
                  </a:lnTo>
                  <a:lnTo>
                    <a:pt x="552" y="937"/>
                  </a:lnTo>
                  <a:lnTo>
                    <a:pt x="734" y="889"/>
                  </a:lnTo>
                  <a:lnTo>
                    <a:pt x="291" y="25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8040452" y="890728"/>
              <a:ext cx="26738" cy="32462"/>
            </a:xfrm>
            <a:custGeom>
              <a:avLst/>
              <a:gdLst/>
              <a:ahLst/>
              <a:cxnLst/>
              <a:rect l="l" t="t" r="r" b="b"/>
              <a:pathLst>
                <a:path w="682" h="828" extrusionOk="0">
                  <a:moveTo>
                    <a:pt x="488" y="0"/>
                  </a:moveTo>
                  <a:lnTo>
                    <a:pt x="1" y="128"/>
                  </a:lnTo>
                  <a:lnTo>
                    <a:pt x="184" y="828"/>
                  </a:lnTo>
                  <a:lnTo>
                    <a:pt x="682" y="698"/>
                  </a:lnTo>
                  <a:lnTo>
                    <a:pt x="646" y="561"/>
                  </a:lnTo>
                  <a:lnTo>
                    <a:pt x="329" y="644"/>
                  </a:lnTo>
                  <a:lnTo>
                    <a:pt x="287" y="484"/>
                  </a:lnTo>
                  <a:lnTo>
                    <a:pt x="575" y="408"/>
                  </a:lnTo>
                  <a:lnTo>
                    <a:pt x="539" y="272"/>
                  </a:lnTo>
                  <a:lnTo>
                    <a:pt x="251" y="348"/>
                  </a:lnTo>
                  <a:lnTo>
                    <a:pt x="217" y="217"/>
                  </a:lnTo>
                  <a:lnTo>
                    <a:pt x="523" y="137"/>
                  </a:lnTo>
                  <a:lnTo>
                    <a:pt x="4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 name="Google Shape;162;p3"/>
          <p:cNvGrpSpPr/>
          <p:nvPr/>
        </p:nvGrpSpPr>
        <p:grpSpPr>
          <a:xfrm rot="-8597230">
            <a:off x="11310168" y="813784"/>
            <a:ext cx="457197" cy="425464"/>
            <a:chOff x="-1003774" y="3010923"/>
            <a:chExt cx="671424" cy="624822"/>
          </a:xfrm>
        </p:grpSpPr>
        <p:sp>
          <p:nvSpPr>
            <p:cNvPr id="163" name="Google Shape;163;p3"/>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3"/>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3"/>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3"/>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3"/>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3"/>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3"/>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3"/>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3"/>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3"/>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3"/>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3"/>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3"/>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3"/>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3"/>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3"/>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3"/>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3"/>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3"/>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3"/>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3"/>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3"/>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3"/>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3"/>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3"/>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3"/>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3"/>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3"/>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3"/>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3"/>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3"/>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3"/>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 name="Google Shape;200;p3"/>
          <p:cNvGrpSpPr/>
          <p:nvPr/>
        </p:nvGrpSpPr>
        <p:grpSpPr>
          <a:xfrm rot="4109041">
            <a:off x="874860" y="5494248"/>
            <a:ext cx="457184" cy="425451"/>
            <a:chOff x="-1003774" y="3010923"/>
            <a:chExt cx="671424" cy="624822"/>
          </a:xfrm>
        </p:grpSpPr>
        <p:sp>
          <p:nvSpPr>
            <p:cNvPr id="201" name="Google Shape;201;p3"/>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3"/>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3"/>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3"/>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3"/>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3"/>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3"/>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3"/>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3"/>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3"/>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3"/>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3"/>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3"/>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3"/>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3"/>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3"/>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3"/>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3"/>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3"/>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3"/>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3"/>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3"/>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3"/>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3"/>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3"/>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3"/>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3"/>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3"/>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3"/>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3"/>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3"/>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3"/>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3"/>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3"/>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3"/>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 name="Google Shape;238;p3"/>
          <p:cNvGrpSpPr/>
          <p:nvPr/>
        </p:nvGrpSpPr>
        <p:grpSpPr>
          <a:xfrm>
            <a:off x="161138" y="2251683"/>
            <a:ext cx="1812349" cy="2169003"/>
            <a:chOff x="6246075" y="1325325"/>
            <a:chExt cx="768075" cy="919225"/>
          </a:xfrm>
        </p:grpSpPr>
        <p:sp>
          <p:nvSpPr>
            <p:cNvPr id="239" name="Google Shape;239;p3"/>
            <p:cNvSpPr/>
            <p:nvPr/>
          </p:nvSpPr>
          <p:spPr>
            <a:xfrm>
              <a:off x="6673525" y="1325325"/>
              <a:ext cx="160725" cy="115075"/>
            </a:xfrm>
            <a:custGeom>
              <a:avLst/>
              <a:gdLst/>
              <a:ahLst/>
              <a:cxnLst/>
              <a:rect l="l" t="t" r="r" b="b"/>
              <a:pathLst>
                <a:path w="6429" h="4603" extrusionOk="0">
                  <a:moveTo>
                    <a:pt x="3564" y="1"/>
                  </a:moveTo>
                  <a:lnTo>
                    <a:pt x="3361" y="24"/>
                  </a:lnTo>
                  <a:lnTo>
                    <a:pt x="3135" y="46"/>
                  </a:lnTo>
                  <a:lnTo>
                    <a:pt x="2932" y="114"/>
                  </a:lnTo>
                  <a:lnTo>
                    <a:pt x="2752" y="181"/>
                  </a:lnTo>
                  <a:lnTo>
                    <a:pt x="2369" y="339"/>
                  </a:lnTo>
                  <a:lnTo>
                    <a:pt x="2008" y="565"/>
                  </a:lnTo>
                  <a:lnTo>
                    <a:pt x="1669" y="813"/>
                  </a:lnTo>
                  <a:lnTo>
                    <a:pt x="1353" y="1061"/>
                  </a:lnTo>
                  <a:lnTo>
                    <a:pt x="1060" y="1354"/>
                  </a:lnTo>
                  <a:lnTo>
                    <a:pt x="812" y="1625"/>
                  </a:lnTo>
                  <a:lnTo>
                    <a:pt x="587" y="1896"/>
                  </a:lnTo>
                  <a:lnTo>
                    <a:pt x="384" y="2144"/>
                  </a:lnTo>
                  <a:lnTo>
                    <a:pt x="113" y="2550"/>
                  </a:lnTo>
                  <a:lnTo>
                    <a:pt x="0" y="2730"/>
                  </a:lnTo>
                  <a:lnTo>
                    <a:pt x="925" y="3249"/>
                  </a:lnTo>
                  <a:lnTo>
                    <a:pt x="993" y="3136"/>
                  </a:lnTo>
                  <a:lnTo>
                    <a:pt x="1196" y="2843"/>
                  </a:lnTo>
                  <a:lnTo>
                    <a:pt x="1511" y="2437"/>
                  </a:lnTo>
                  <a:lnTo>
                    <a:pt x="1714" y="2211"/>
                  </a:lnTo>
                  <a:lnTo>
                    <a:pt x="1917" y="1986"/>
                  </a:lnTo>
                  <a:lnTo>
                    <a:pt x="2166" y="1760"/>
                  </a:lnTo>
                  <a:lnTo>
                    <a:pt x="2414" y="1557"/>
                  </a:lnTo>
                  <a:lnTo>
                    <a:pt x="2684" y="1377"/>
                  </a:lnTo>
                  <a:lnTo>
                    <a:pt x="2955" y="1219"/>
                  </a:lnTo>
                  <a:lnTo>
                    <a:pt x="3226" y="1129"/>
                  </a:lnTo>
                  <a:lnTo>
                    <a:pt x="3384" y="1084"/>
                  </a:lnTo>
                  <a:lnTo>
                    <a:pt x="3519" y="1061"/>
                  </a:lnTo>
                  <a:lnTo>
                    <a:pt x="3835" y="1061"/>
                  </a:lnTo>
                  <a:lnTo>
                    <a:pt x="3970" y="1084"/>
                  </a:lnTo>
                  <a:lnTo>
                    <a:pt x="4128" y="1129"/>
                  </a:lnTo>
                  <a:lnTo>
                    <a:pt x="4263" y="1174"/>
                  </a:lnTo>
                  <a:lnTo>
                    <a:pt x="4399" y="1242"/>
                  </a:lnTo>
                  <a:lnTo>
                    <a:pt x="4534" y="1332"/>
                  </a:lnTo>
                  <a:lnTo>
                    <a:pt x="4647" y="1422"/>
                  </a:lnTo>
                  <a:lnTo>
                    <a:pt x="4850" y="1625"/>
                  </a:lnTo>
                  <a:lnTo>
                    <a:pt x="5008" y="1873"/>
                  </a:lnTo>
                  <a:lnTo>
                    <a:pt x="5120" y="2121"/>
                  </a:lnTo>
                  <a:lnTo>
                    <a:pt x="5211" y="2392"/>
                  </a:lnTo>
                  <a:lnTo>
                    <a:pt x="5278" y="2685"/>
                  </a:lnTo>
                  <a:lnTo>
                    <a:pt x="5346" y="2978"/>
                  </a:lnTo>
                  <a:lnTo>
                    <a:pt x="5369" y="3249"/>
                  </a:lnTo>
                  <a:lnTo>
                    <a:pt x="5369" y="3520"/>
                  </a:lnTo>
                  <a:lnTo>
                    <a:pt x="5369" y="3993"/>
                  </a:lnTo>
                  <a:lnTo>
                    <a:pt x="5346" y="4309"/>
                  </a:lnTo>
                  <a:lnTo>
                    <a:pt x="5323" y="4445"/>
                  </a:lnTo>
                  <a:lnTo>
                    <a:pt x="6384" y="4602"/>
                  </a:lnTo>
                  <a:lnTo>
                    <a:pt x="6406" y="4399"/>
                  </a:lnTo>
                  <a:lnTo>
                    <a:pt x="6429" y="3948"/>
                  </a:lnTo>
                  <a:lnTo>
                    <a:pt x="6429" y="3655"/>
                  </a:lnTo>
                  <a:lnTo>
                    <a:pt x="6429" y="3339"/>
                  </a:lnTo>
                  <a:lnTo>
                    <a:pt x="6406" y="2978"/>
                  </a:lnTo>
                  <a:lnTo>
                    <a:pt x="6338" y="2618"/>
                  </a:lnTo>
                  <a:lnTo>
                    <a:pt x="6271" y="2234"/>
                  </a:lnTo>
                  <a:lnTo>
                    <a:pt x="6158" y="1851"/>
                  </a:lnTo>
                  <a:lnTo>
                    <a:pt x="6000" y="1490"/>
                  </a:lnTo>
                  <a:lnTo>
                    <a:pt x="5797" y="1151"/>
                  </a:lnTo>
                  <a:lnTo>
                    <a:pt x="5684" y="971"/>
                  </a:lnTo>
                  <a:lnTo>
                    <a:pt x="5549" y="836"/>
                  </a:lnTo>
                  <a:lnTo>
                    <a:pt x="5414" y="678"/>
                  </a:lnTo>
                  <a:lnTo>
                    <a:pt x="5256" y="542"/>
                  </a:lnTo>
                  <a:lnTo>
                    <a:pt x="5075" y="407"/>
                  </a:lnTo>
                  <a:lnTo>
                    <a:pt x="4895" y="317"/>
                  </a:lnTo>
                  <a:lnTo>
                    <a:pt x="4669" y="204"/>
                  </a:lnTo>
                  <a:lnTo>
                    <a:pt x="4466" y="114"/>
                  </a:lnTo>
                  <a:lnTo>
                    <a:pt x="4241" y="69"/>
                  </a:lnTo>
                  <a:lnTo>
                    <a:pt x="4015" y="24"/>
                  </a:lnTo>
                  <a:lnTo>
                    <a:pt x="3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3"/>
            <p:cNvSpPr/>
            <p:nvPr/>
          </p:nvSpPr>
          <p:spPr>
            <a:xfrm>
              <a:off x="6246075" y="1329275"/>
              <a:ext cx="768075" cy="915275"/>
            </a:xfrm>
            <a:custGeom>
              <a:avLst/>
              <a:gdLst/>
              <a:ahLst/>
              <a:cxnLst/>
              <a:rect l="l" t="t" r="r" b="b"/>
              <a:pathLst>
                <a:path w="30723" h="36611" extrusionOk="0">
                  <a:moveTo>
                    <a:pt x="10624" y="1"/>
                  </a:moveTo>
                  <a:lnTo>
                    <a:pt x="10467" y="23"/>
                  </a:lnTo>
                  <a:lnTo>
                    <a:pt x="10309" y="46"/>
                  </a:lnTo>
                  <a:lnTo>
                    <a:pt x="10151" y="114"/>
                  </a:lnTo>
                  <a:lnTo>
                    <a:pt x="10015" y="159"/>
                  </a:lnTo>
                  <a:lnTo>
                    <a:pt x="9880" y="249"/>
                  </a:lnTo>
                  <a:lnTo>
                    <a:pt x="9745" y="339"/>
                  </a:lnTo>
                  <a:lnTo>
                    <a:pt x="9632" y="429"/>
                  </a:lnTo>
                  <a:lnTo>
                    <a:pt x="9519" y="565"/>
                  </a:lnTo>
                  <a:lnTo>
                    <a:pt x="9406" y="678"/>
                  </a:lnTo>
                  <a:lnTo>
                    <a:pt x="9316" y="813"/>
                  </a:lnTo>
                  <a:lnTo>
                    <a:pt x="9248" y="971"/>
                  </a:lnTo>
                  <a:lnTo>
                    <a:pt x="9181" y="1129"/>
                  </a:lnTo>
                  <a:lnTo>
                    <a:pt x="45" y="28828"/>
                  </a:lnTo>
                  <a:lnTo>
                    <a:pt x="0" y="29031"/>
                  </a:lnTo>
                  <a:lnTo>
                    <a:pt x="0" y="29234"/>
                  </a:lnTo>
                  <a:lnTo>
                    <a:pt x="45" y="29415"/>
                  </a:lnTo>
                  <a:lnTo>
                    <a:pt x="113" y="29618"/>
                  </a:lnTo>
                  <a:lnTo>
                    <a:pt x="226" y="29775"/>
                  </a:lnTo>
                  <a:lnTo>
                    <a:pt x="361" y="29911"/>
                  </a:lnTo>
                  <a:lnTo>
                    <a:pt x="519" y="30046"/>
                  </a:lnTo>
                  <a:lnTo>
                    <a:pt x="700" y="30114"/>
                  </a:lnTo>
                  <a:lnTo>
                    <a:pt x="20211" y="36542"/>
                  </a:lnTo>
                  <a:lnTo>
                    <a:pt x="20414" y="36588"/>
                  </a:lnTo>
                  <a:lnTo>
                    <a:pt x="20594" y="36610"/>
                  </a:lnTo>
                  <a:lnTo>
                    <a:pt x="20797" y="36565"/>
                  </a:lnTo>
                  <a:lnTo>
                    <a:pt x="20978" y="36497"/>
                  </a:lnTo>
                  <a:lnTo>
                    <a:pt x="21158" y="36385"/>
                  </a:lnTo>
                  <a:lnTo>
                    <a:pt x="21294" y="36249"/>
                  </a:lnTo>
                  <a:lnTo>
                    <a:pt x="21406" y="36091"/>
                  </a:lnTo>
                  <a:lnTo>
                    <a:pt x="21497" y="35888"/>
                  </a:lnTo>
                  <a:lnTo>
                    <a:pt x="30632" y="8189"/>
                  </a:lnTo>
                  <a:lnTo>
                    <a:pt x="30677" y="8031"/>
                  </a:lnTo>
                  <a:lnTo>
                    <a:pt x="30700" y="7873"/>
                  </a:lnTo>
                  <a:lnTo>
                    <a:pt x="30722" y="7715"/>
                  </a:lnTo>
                  <a:lnTo>
                    <a:pt x="30722" y="7557"/>
                  </a:lnTo>
                  <a:lnTo>
                    <a:pt x="30700" y="7399"/>
                  </a:lnTo>
                  <a:lnTo>
                    <a:pt x="30655" y="7241"/>
                  </a:lnTo>
                  <a:lnTo>
                    <a:pt x="30609" y="7084"/>
                  </a:lnTo>
                  <a:lnTo>
                    <a:pt x="30542" y="6948"/>
                  </a:lnTo>
                  <a:lnTo>
                    <a:pt x="30452" y="6813"/>
                  </a:lnTo>
                  <a:lnTo>
                    <a:pt x="30361" y="6678"/>
                  </a:lnTo>
                  <a:lnTo>
                    <a:pt x="30271" y="6542"/>
                  </a:lnTo>
                  <a:lnTo>
                    <a:pt x="30158" y="6452"/>
                  </a:lnTo>
                  <a:lnTo>
                    <a:pt x="30023" y="6339"/>
                  </a:lnTo>
                  <a:lnTo>
                    <a:pt x="29888" y="6249"/>
                  </a:lnTo>
                  <a:lnTo>
                    <a:pt x="29752" y="6181"/>
                  </a:lnTo>
                  <a:lnTo>
                    <a:pt x="29594" y="6114"/>
                  </a:lnTo>
                  <a:lnTo>
                    <a:pt x="11256" y="69"/>
                  </a:lnTo>
                  <a:lnTo>
                    <a:pt x="11098" y="23"/>
                  </a:lnTo>
                  <a:lnTo>
                    <a:pt x="10940" y="1"/>
                  </a:lnTo>
                  <a:close/>
                </a:path>
              </a:pathLst>
            </a:custGeom>
            <a:solidFill>
              <a:schemeClr val="lt2"/>
            </a:solidFill>
            <a:ln>
              <a:noFill/>
            </a:ln>
            <a:effectLst>
              <a:outerShdw dist="7620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3"/>
            <p:cNvSpPr/>
            <p:nvPr/>
          </p:nvSpPr>
          <p:spPr>
            <a:xfrm>
              <a:off x="6375775" y="1329275"/>
              <a:ext cx="638375" cy="517700"/>
            </a:xfrm>
            <a:custGeom>
              <a:avLst/>
              <a:gdLst/>
              <a:ahLst/>
              <a:cxnLst/>
              <a:rect l="l" t="t" r="r" b="b"/>
              <a:pathLst>
                <a:path w="25535" h="20708" extrusionOk="0">
                  <a:moveTo>
                    <a:pt x="5436" y="1"/>
                  </a:moveTo>
                  <a:lnTo>
                    <a:pt x="5279" y="23"/>
                  </a:lnTo>
                  <a:lnTo>
                    <a:pt x="5121" y="46"/>
                  </a:lnTo>
                  <a:lnTo>
                    <a:pt x="4963" y="114"/>
                  </a:lnTo>
                  <a:lnTo>
                    <a:pt x="4827" y="159"/>
                  </a:lnTo>
                  <a:lnTo>
                    <a:pt x="4692" y="249"/>
                  </a:lnTo>
                  <a:lnTo>
                    <a:pt x="4557" y="339"/>
                  </a:lnTo>
                  <a:lnTo>
                    <a:pt x="4444" y="429"/>
                  </a:lnTo>
                  <a:lnTo>
                    <a:pt x="4331" y="565"/>
                  </a:lnTo>
                  <a:lnTo>
                    <a:pt x="4218" y="678"/>
                  </a:lnTo>
                  <a:lnTo>
                    <a:pt x="4128" y="813"/>
                  </a:lnTo>
                  <a:lnTo>
                    <a:pt x="4060" y="971"/>
                  </a:lnTo>
                  <a:lnTo>
                    <a:pt x="3993" y="1129"/>
                  </a:lnTo>
                  <a:lnTo>
                    <a:pt x="45" y="13129"/>
                  </a:lnTo>
                  <a:lnTo>
                    <a:pt x="0" y="13264"/>
                  </a:lnTo>
                  <a:lnTo>
                    <a:pt x="0" y="13422"/>
                  </a:lnTo>
                  <a:lnTo>
                    <a:pt x="23" y="13557"/>
                  </a:lnTo>
                  <a:lnTo>
                    <a:pt x="91" y="13693"/>
                  </a:lnTo>
                  <a:lnTo>
                    <a:pt x="158" y="13805"/>
                  </a:lnTo>
                  <a:lnTo>
                    <a:pt x="248" y="13918"/>
                  </a:lnTo>
                  <a:lnTo>
                    <a:pt x="384" y="14008"/>
                  </a:lnTo>
                  <a:lnTo>
                    <a:pt x="519" y="14054"/>
                  </a:lnTo>
                  <a:lnTo>
                    <a:pt x="20549" y="20663"/>
                  </a:lnTo>
                  <a:lnTo>
                    <a:pt x="20685" y="20708"/>
                  </a:lnTo>
                  <a:lnTo>
                    <a:pt x="20842" y="20708"/>
                  </a:lnTo>
                  <a:lnTo>
                    <a:pt x="20978" y="20685"/>
                  </a:lnTo>
                  <a:lnTo>
                    <a:pt x="21113" y="20618"/>
                  </a:lnTo>
                  <a:lnTo>
                    <a:pt x="21226" y="20550"/>
                  </a:lnTo>
                  <a:lnTo>
                    <a:pt x="21339" y="20460"/>
                  </a:lnTo>
                  <a:lnTo>
                    <a:pt x="21429" y="20324"/>
                  </a:lnTo>
                  <a:lnTo>
                    <a:pt x="21497" y="20189"/>
                  </a:lnTo>
                  <a:lnTo>
                    <a:pt x="25444" y="8189"/>
                  </a:lnTo>
                  <a:lnTo>
                    <a:pt x="25489" y="8031"/>
                  </a:lnTo>
                  <a:lnTo>
                    <a:pt x="25512" y="7873"/>
                  </a:lnTo>
                  <a:lnTo>
                    <a:pt x="25534" y="7715"/>
                  </a:lnTo>
                  <a:lnTo>
                    <a:pt x="25534" y="7557"/>
                  </a:lnTo>
                  <a:lnTo>
                    <a:pt x="25512" y="7399"/>
                  </a:lnTo>
                  <a:lnTo>
                    <a:pt x="25467" y="7241"/>
                  </a:lnTo>
                  <a:lnTo>
                    <a:pt x="25421" y="7084"/>
                  </a:lnTo>
                  <a:lnTo>
                    <a:pt x="25354" y="6948"/>
                  </a:lnTo>
                  <a:lnTo>
                    <a:pt x="25264" y="6813"/>
                  </a:lnTo>
                  <a:lnTo>
                    <a:pt x="25173" y="6678"/>
                  </a:lnTo>
                  <a:lnTo>
                    <a:pt x="25083" y="6542"/>
                  </a:lnTo>
                  <a:lnTo>
                    <a:pt x="24970" y="6452"/>
                  </a:lnTo>
                  <a:lnTo>
                    <a:pt x="24835" y="6339"/>
                  </a:lnTo>
                  <a:lnTo>
                    <a:pt x="24700" y="6249"/>
                  </a:lnTo>
                  <a:lnTo>
                    <a:pt x="24564" y="6181"/>
                  </a:lnTo>
                  <a:lnTo>
                    <a:pt x="24406" y="6114"/>
                  </a:lnTo>
                  <a:lnTo>
                    <a:pt x="6068" y="69"/>
                  </a:lnTo>
                  <a:lnTo>
                    <a:pt x="5910" y="23"/>
                  </a:lnTo>
                  <a:lnTo>
                    <a:pt x="57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3"/>
            <p:cNvSpPr/>
            <p:nvPr/>
          </p:nvSpPr>
          <p:spPr>
            <a:xfrm>
              <a:off x="6635725" y="1570075"/>
              <a:ext cx="106600" cy="82925"/>
            </a:xfrm>
            <a:custGeom>
              <a:avLst/>
              <a:gdLst/>
              <a:ahLst/>
              <a:cxnLst/>
              <a:rect l="l" t="t" r="r" b="b"/>
              <a:pathLst>
                <a:path w="4264" h="3317" extrusionOk="0">
                  <a:moveTo>
                    <a:pt x="700" y="0"/>
                  </a:moveTo>
                  <a:lnTo>
                    <a:pt x="1" y="2143"/>
                  </a:lnTo>
                  <a:lnTo>
                    <a:pt x="3565" y="3316"/>
                  </a:lnTo>
                  <a:lnTo>
                    <a:pt x="4264" y="1196"/>
                  </a:lnTo>
                  <a:lnTo>
                    <a:pt x="7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3"/>
            <p:cNvSpPr/>
            <p:nvPr/>
          </p:nvSpPr>
          <p:spPr>
            <a:xfrm>
              <a:off x="6471625" y="1369325"/>
              <a:ext cx="185000" cy="468625"/>
            </a:xfrm>
            <a:custGeom>
              <a:avLst/>
              <a:gdLst/>
              <a:ahLst/>
              <a:cxnLst/>
              <a:rect l="l" t="t" r="r" b="b"/>
              <a:pathLst>
                <a:path w="7400" h="18745" extrusionOk="0">
                  <a:moveTo>
                    <a:pt x="6023" y="0"/>
                  </a:moveTo>
                  <a:lnTo>
                    <a:pt x="1" y="18294"/>
                  </a:lnTo>
                  <a:lnTo>
                    <a:pt x="1377" y="18745"/>
                  </a:lnTo>
                  <a:lnTo>
                    <a:pt x="7399" y="451"/>
                  </a:lnTo>
                  <a:lnTo>
                    <a:pt x="60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3"/>
            <p:cNvSpPr/>
            <p:nvPr/>
          </p:nvSpPr>
          <p:spPr>
            <a:xfrm>
              <a:off x="6459225" y="1753900"/>
              <a:ext cx="87425" cy="69400"/>
            </a:xfrm>
            <a:custGeom>
              <a:avLst/>
              <a:gdLst/>
              <a:ahLst/>
              <a:cxnLst/>
              <a:rect l="l" t="t" r="r" b="b"/>
              <a:pathLst>
                <a:path w="3497" h="2776" extrusionOk="0">
                  <a:moveTo>
                    <a:pt x="1106" y="1"/>
                  </a:moveTo>
                  <a:lnTo>
                    <a:pt x="880" y="46"/>
                  </a:lnTo>
                  <a:lnTo>
                    <a:pt x="655" y="136"/>
                  </a:lnTo>
                  <a:lnTo>
                    <a:pt x="474" y="249"/>
                  </a:lnTo>
                  <a:lnTo>
                    <a:pt x="294" y="407"/>
                  </a:lnTo>
                  <a:lnTo>
                    <a:pt x="159" y="610"/>
                  </a:lnTo>
                  <a:lnTo>
                    <a:pt x="68" y="836"/>
                  </a:lnTo>
                  <a:lnTo>
                    <a:pt x="1" y="1061"/>
                  </a:lnTo>
                  <a:lnTo>
                    <a:pt x="1" y="1309"/>
                  </a:lnTo>
                  <a:lnTo>
                    <a:pt x="46" y="1535"/>
                  </a:lnTo>
                  <a:lnTo>
                    <a:pt x="136" y="1738"/>
                  </a:lnTo>
                  <a:lnTo>
                    <a:pt x="249" y="1941"/>
                  </a:lnTo>
                  <a:lnTo>
                    <a:pt x="407" y="2121"/>
                  </a:lnTo>
                  <a:lnTo>
                    <a:pt x="610" y="2257"/>
                  </a:lnTo>
                  <a:lnTo>
                    <a:pt x="835" y="2347"/>
                  </a:lnTo>
                  <a:lnTo>
                    <a:pt x="1918" y="2708"/>
                  </a:lnTo>
                  <a:lnTo>
                    <a:pt x="2166" y="2753"/>
                  </a:lnTo>
                  <a:lnTo>
                    <a:pt x="2392" y="2775"/>
                  </a:lnTo>
                  <a:lnTo>
                    <a:pt x="2640" y="2730"/>
                  </a:lnTo>
                  <a:lnTo>
                    <a:pt x="2843" y="2640"/>
                  </a:lnTo>
                  <a:lnTo>
                    <a:pt x="3046" y="2527"/>
                  </a:lnTo>
                  <a:lnTo>
                    <a:pt x="3204" y="2347"/>
                  </a:lnTo>
                  <a:lnTo>
                    <a:pt x="3362" y="2166"/>
                  </a:lnTo>
                  <a:lnTo>
                    <a:pt x="3452" y="1941"/>
                  </a:lnTo>
                  <a:lnTo>
                    <a:pt x="3497" y="1715"/>
                  </a:lnTo>
                  <a:lnTo>
                    <a:pt x="3497" y="1467"/>
                  </a:lnTo>
                  <a:lnTo>
                    <a:pt x="3474" y="1242"/>
                  </a:lnTo>
                  <a:lnTo>
                    <a:pt x="3384" y="1016"/>
                  </a:lnTo>
                  <a:lnTo>
                    <a:pt x="3249" y="836"/>
                  </a:lnTo>
                  <a:lnTo>
                    <a:pt x="3091" y="655"/>
                  </a:lnTo>
                  <a:lnTo>
                    <a:pt x="2910" y="520"/>
                  </a:lnTo>
                  <a:lnTo>
                    <a:pt x="2685" y="429"/>
                  </a:lnTo>
                  <a:lnTo>
                    <a:pt x="1580" y="46"/>
                  </a:lnTo>
                  <a:lnTo>
                    <a:pt x="13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3"/>
            <p:cNvSpPr/>
            <p:nvPr/>
          </p:nvSpPr>
          <p:spPr>
            <a:xfrm>
              <a:off x="6471625" y="1777025"/>
              <a:ext cx="50775" cy="60925"/>
            </a:xfrm>
            <a:custGeom>
              <a:avLst/>
              <a:gdLst/>
              <a:ahLst/>
              <a:cxnLst/>
              <a:rect l="l" t="t" r="r" b="b"/>
              <a:pathLst>
                <a:path w="2031" h="2437" extrusionOk="0">
                  <a:moveTo>
                    <a:pt x="655" y="1"/>
                  </a:moveTo>
                  <a:lnTo>
                    <a:pt x="1" y="1986"/>
                  </a:lnTo>
                  <a:lnTo>
                    <a:pt x="1377" y="2437"/>
                  </a:lnTo>
                  <a:lnTo>
                    <a:pt x="2031" y="452"/>
                  </a:lnTo>
                  <a:lnTo>
                    <a:pt x="6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3"/>
            <p:cNvSpPr/>
            <p:nvPr/>
          </p:nvSpPr>
          <p:spPr>
            <a:xfrm>
              <a:off x="6691550" y="1442075"/>
              <a:ext cx="185000" cy="468625"/>
            </a:xfrm>
            <a:custGeom>
              <a:avLst/>
              <a:gdLst/>
              <a:ahLst/>
              <a:cxnLst/>
              <a:rect l="l" t="t" r="r" b="b"/>
              <a:pathLst>
                <a:path w="7400" h="18745" extrusionOk="0">
                  <a:moveTo>
                    <a:pt x="6023" y="0"/>
                  </a:moveTo>
                  <a:lnTo>
                    <a:pt x="1" y="18293"/>
                  </a:lnTo>
                  <a:lnTo>
                    <a:pt x="1377" y="18745"/>
                  </a:lnTo>
                  <a:lnTo>
                    <a:pt x="7399" y="451"/>
                  </a:lnTo>
                  <a:lnTo>
                    <a:pt x="60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3"/>
            <p:cNvSpPr/>
            <p:nvPr/>
          </p:nvSpPr>
          <p:spPr>
            <a:xfrm>
              <a:off x="6679150" y="1826650"/>
              <a:ext cx="88000" cy="68825"/>
            </a:xfrm>
            <a:custGeom>
              <a:avLst/>
              <a:gdLst/>
              <a:ahLst/>
              <a:cxnLst/>
              <a:rect l="l" t="t" r="r" b="b"/>
              <a:pathLst>
                <a:path w="3520" h="2753" extrusionOk="0">
                  <a:moveTo>
                    <a:pt x="1106" y="1"/>
                  </a:moveTo>
                  <a:lnTo>
                    <a:pt x="880" y="23"/>
                  </a:lnTo>
                  <a:lnTo>
                    <a:pt x="655" y="113"/>
                  </a:lnTo>
                  <a:lnTo>
                    <a:pt x="474" y="249"/>
                  </a:lnTo>
                  <a:lnTo>
                    <a:pt x="294" y="407"/>
                  </a:lnTo>
                  <a:lnTo>
                    <a:pt x="159" y="587"/>
                  </a:lnTo>
                  <a:lnTo>
                    <a:pt x="68" y="813"/>
                  </a:lnTo>
                  <a:lnTo>
                    <a:pt x="1" y="1061"/>
                  </a:lnTo>
                  <a:lnTo>
                    <a:pt x="1" y="1286"/>
                  </a:lnTo>
                  <a:lnTo>
                    <a:pt x="46" y="1512"/>
                  </a:lnTo>
                  <a:lnTo>
                    <a:pt x="136" y="1738"/>
                  </a:lnTo>
                  <a:lnTo>
                    <a:pt x="249" y="1941"/>
                  </a:lnTo>
                  <a:lnTo>
                    <a:pt x="407" y="2098"/>
                  </a:lnTo>
                  <a:lnTo>
                    <a:pt x="610" y="2234"/>
                  </a:lnTo>
                  <a:lnTo>
                    <a:pt x="835" y="2347"/>
                  </a:lnTo>
                  <a:lnTo>
                    <a:pt x="1918" y="2707"/>
                  </a:lnTo>
                  <a:lnTo>
                    <a:pt x="2166" y="2753"/>
                  </a:lnTo>
                  <a:lnTo>
                    <a:pt x="2414" y="2753"/>
                  </a:lnTo>
                  <a:lnTo>
                    <a:pt x="2640" y="2707"/>
                  </a:lnTo>
                  <a:lnTo>
                    <a:pt x="2843" y="2640"/>
                  </a:lnTo>
                  <a:lnTo>
                    <a:pt x="3046" y="2504"/>
                  </a:lnTo>
                  <a:lnTo>
                    <a:pt x="3226" y="2347"/>
                  </a:lnTo>
                  <a:lnTo>
                    <a:pt x="3362" y="2166"/>
                  </a:lnTo>
                  <a:lnTo>
                    <a:pt x="3452" y="1941"/>
                  </a:lnTo>
                  <a:lnTo>
                    <a:pt x="3497" y="1692"/>
                  </a:lnTo>
                  <a:lnTo>
                    <a:pt x="3519" y="1467"/>
                  </a:lnTo>
                  <a:lnTo>
                    <a:pt x="3474" y="1241"/>
                  </a:lnTo>
                  <a:lnTo>
                    <a:pt x="3384" y="1016"/>
                  </a:lnTo>
                  <a:lnTo>
                    <a:pt x="3249" y="813"/>
                  </a:lnTo>
                  <a:lnTo>
                    <a:pt x="3091" y="655"/>
                  </a:lnTo>
                  <a:lnTo>
                    <a:pt x="2910" y="519"/>
                  </a:lnTo>
                  <a:lnTo>
                    <a:pt x="2685" y="407"/>
                  </a:lnTo>
                  <a:lnTo>
                    <a:pt x="1580" y="46"/>
                  </a:lnTo>
                  <a:lnTo>
                    <a:pt x="13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3"/>
            <p:cNvSpPr/>
            <p:nvPr/>
          </p:nvSpPr>
          <p:spPr>
            <a:xfrm>
              <a:off x="6691550" y="1849775"/>
              <a:ext cx="50775" cy="60925"/>
            </a:xfrm>
            <a:custGeom>
              <a:avLst/>
              <a:gdLst/>
              <a:ahLst/>
              <a:cxnLst/>
              <a:rect l="l" t="t" r="r" b="b"/>
              <a:pathLst>
                <a:path w="2031" h="2437" extrusionOk="0">
                  <a:moveTo>
                    <a:pt x="655" y="1"/>
                  </a:moveTo>
                  <a:lnTo>
                    <a:pt x="1" y="1985"/>
                  </a:lnTo>
                  <a:lnTo>
                    <a:pt x="1377" y="2437"/>
                  </a:lnTo>
                  <a:lnTo>
                    <a:pt x="2031" y="452"/>
                  </a:lnTo>
                  <a:lnTo>
                    <a:pt x="6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3"/>
            <p:cNvSpPr/>
            <p:nvPr/>
          </p:nvSpPr>
          <p:spPr>
            <a:xfrm>
              <a:off x="6327275" y="1864425"/>
              <a:ext cx="451725" cy="319200"/>
            </a:xfrm>
            <a:custGeom>
              <a:avLst/>
              <a:gdLst/>
              <a:ahLst/>
              <a:cxnLst/>
              <a:rect l="l" t="t" r="r" b="b"/>
              <a:pathLst>
                <a:path w="18069" h="12768" extrusionOk="0">
                  <a:moveTo>
                    <a:pt x="2617" y="1"/>
                  </a:moveTo>
                  <a:lnTo>
                    <a:pt x="2549" y="46"/>
                  </a:lnTo>
                  <a:lnTo>
                    <a:pt x="2482" y="69"/>
                  </a:lnTo>
                  <a:lnTo>
                    <a:pt x="2437" y="136"/>
                  </a:lnTo>
                  <a:lnTo>
                    <a:pt x="2369" y="204"/>
                  </a:lnTo>
                  <a:lnTo>
                    <a:pt x="2346" y="272"/>
                  </a:lnTo>
                  <a:lnTo>
                    <a:pt x="23" y="7309"/>
                  </a:lnTo>
                  <a:lnTo>
                    <a:pt x="0" y="7400"/>
                  </a:lnTo>
                  <a:lnTo>
                    <a:pt x="0" y="7490"/>
                  </a:lnTo>
                  <a:lnTo>
                    <a:pt x="23" y="7557"/>
                  </a:lnTo>
                  <a:lnTo>
                    <a:pt x="46" y="7625"/>
                  </a:lnTo>
                  <a:lnTo>
                    <a:pt x="91" y="7693"/>
                  </a:lnTo>
                  <a:lnTo>
                    <a:pt x="136" y="7760"/>
                  </a:lnTo>
                  <a:lnTo>
                    <a:pt x="203" y="7806"/>
                  </a:lnTo>
                  <a:lnTo>
                    <a:pt x="294" y="7851"/>
                  </a:lnTo>
                  <a:lnTo>
                    <a:pt x="15203" y="12768"/>
                  </a:lnTo>
                  <a:lnTo>
                    <a:pt x="15429" y="12768"/>
                  </a:lnTo>
                  <a:lnTo>
                    <a:pt x="15519" y="12745"/>
                  </a:lnTo>
                  <a:lnTo>
                    <a:pt x="15587" y="12700"/>
                  </a:lnTo>
                  <a:lnTo>
                    <a:pt x="15632" y="12633"/>
                  </a:lnTo>
                  <a:lnTo>
                    <a:pt x="15700" y="12565"/>
                  </a:lnTo>
                  <a:lnTo>
                    <a:pt x="15722" y="12497"/>
                  </a:lnTo>
                  <a:lnTo>
                    <a:pt x="18046" y="5460"/>
                  </a:lnTo>
                  <a:lnTo>
                    <a:pt x="18068" y="5369"/>
                  </a:lnTo>
                  <a:lnTo>
                    <a:pt x="18068" y="5302"/>
                  </a:lnTo>
                  <a:lnTo>
                    <a:pt x="18046" y="5212"/>
                  </a:lnTo>
                  <a:lnTo>
                    <a:pt x="18023" y="5144"/>
                  </a:lnTo>
                  <a:lnTo>
                    <a:pt x="17978" y="5076"/>
                  </a:lnTo>
                  <a:lnTo>
                    <a:pt x="17933" y="5009"/>
                  </a:lnTo>
                  <a:lnTo>
                    <a:pt x="17865" y="4963"/>
                  </a:lnTo>
                  <a:lnTo>
                    <a:pt x="17775" y="4918"/>
                  </a:lnTo>
                  <a:lnTo>
                    <a:pt x="28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3"/>
            <p:cNvSpPr/>
            <p:nvPr/>
          </p:nvSpPr>
          <p:spPr>
            <a:xfrm>
              <a:off x="6344200" y="1985675"/>
              <a:ext cx="396450" cy="141000"/>
            </a:xfrm>
            <a:custGeom>
              <a:avLst/>
              <a:gdLst/>
              <a:ahLst/>
              <a:cxnLst/>
              <a:rect l="l" t="t" r="r" b="b"/>
              <a:pathLst>
                <a:path w="15858" h="5640" extrusionOk="0">
                  <a:moveTo>
                    <a:pt x="158" y="1"/>
                  </a:moveTo>
                  <a:lnTo>
                    <a:pt x="0" y="452"/>
                  </a:lnTo>
                  <a:lnTo>
                    <a:pt x="15699" y="5640"/>
                  </a:lnTo>
                  <a:lnTo>
                    <a:pt x="15857" y="5166"/>
                  </a:lnTo>
                  <a:lnTo>
                    <a:pt x="1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3"/>
            <p:cNvSpPr/>
            <p:nvPr/>
          </p:nvSpPr>
          <p:spPr>
            <a:xfrm>
              <a:off x="6389875" y="1896025"/>
              <a:ext cx="93075" cy="188925"/>
            </a:xfrm>
            <a:custGeom>
              <a:avLst/>
              <a:gdLst/>
              <a:ahLst/>
              <a:cxnLst/>
              <a:rect l="l" t="t" r="r" b="b"/>
              <a:pathLst>
                <a:path w="3723" h="7557" extrusionOk="0">
                  <a:moveTo>
                    <a:pt x="2346" y="0"/>
                  </a:moveTo>
                  <a:lnTo>
                    <a:pt x="0" y="7105"/>
                  </a:lnTo>
                  <a:lnTo>
                    <a:pt x="1376" y="7557"/>
                  </a:lnTo>
                  <a:lnTo>
                    <a:pt x="3722" y="451"/>
                  </a:lnTo>
                  <a:lnTo>
                    <a:pt x="234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3"/>
            <p:cNvSpPr/>
            <p:nvPr/>
          </p:nvSpPr>
          <p:spPr>
            <a:xfrm>
              <a:off x="6378025" y="2000900"/>
              <a:ext cx="87425" cy="69400"/>
            </a:xfrm>
            <a:custGeom>
              <a:avLst/>
              <a:gdLst/>
              <a:ahLst/>
              <a:cxnLst/>
              <a:rect l="l" t="t" r="r" b="b"/>
              <a:pathLst>
                <a:path w="3497" h="2776" extrusionOk="0">
                  <a:moveTo>
                    <a:pt x="1106" y="1"/>
                  </a:moveTo>
                  <a:lnTo>
                    <a:pt x="858" y="46"/>
                  </a:lnTo>
                  <a:lnTo>
                    <a:pt x="655" y="136"/>
                  </a:lnTo>
                  <a:lnTo>
                    <a:pt x="452" y="249"/>
                  </a:lnTo>
                  <a:lnTo>
                    <a:pt x="294" y="407"/>
                  </a:lnTo>
                  <a:lnTo>
                    <a:pt x="158" y="610"/>
                  </a:lnTo>
                  <a:lnTo>
                    <a:pt x="46" y="835"/>
                  </a:lnTo>
                  <a:lnTo>
                    <a:pt x="1" y="1061"/>
                  </a:lnTo>
                  <a:lnTo>
                    <a:pt x="1" y="1309"/>
                  </a:lnTo>
                  <a:lnTo>
                    <a:pt x="23" y="1535"/>
                  </a:lnTo>
                  <a:lnTo>
                    <a:pt x="113" y="1738"/>
                  </a:lnTo>
                  <a:lnTo>
                    <a:pt x="249" y="1941"/>
                  </a:lnTo>
                  <a:lnTo>
                    <a:pt x="407" y="2121"/>
                  </a:lnTo>
                  <a:lnTo>
                    <a:pt x="587" y="2256"/>
                  </a:lnTo>
                  <a:lnTo>
                    <a:pt x="813" y="2347"/>
                  </a:lnTo>
                  <a:lnTo>
                    <a:pt x="1918" y="2707"/>
                  </a:lnTo>
                  <a:lnTo>
                    <a:pt x="2143" y="2775"/>
                  </a:lnTo>
                  <a:lnTo>
                    <a:pt x="2392" y="2775"/>
                  </a:lnTo>
                  <a:lnTo>
                    <a:pt x="2617" y="2730"/>
                  </a:lnTo>
                  <a:lnTo>
                    <a:pt x="2843" y="2640"/>
                  </a:lnTo>
                  <a:lnTo>
                    <a:pt x="3023" y="2527"/>
                  </a:lnTo>
                  <a:lnTo>
                    <a:pt x="3204" y="2369"/>
                  </a:lnTo>
                  <a:lnTo>
                    <a:pt x="3339" y="2166"/>
                  </a:lnTo>
                  <a:lnTo>
                    <a:pt x="3429" y="1941"/>
                  </a:lnTo>
                  <a:lnTo>
                    <a:pt x="3497" y="1715"/>
                  </a:lnTo>
                  <a:lnTo>
                    <a:pt x="3497" y="1467"/>
                  </a:lnTo>
                  <a:lnTo>
                    <a:pt x="3452" y="1241"/>
                  </a:lnTo>
                  <a:lnTo>
                    <a:pt x="3361" y="1016"/>
                  </a:lnTo>
                  <a:lnTo>
                    <a:pt x="3249" y="835"/>
                  </a:lnTo>
                  <a:lnTo>
                    <a:pt x="3091" y="655"/>
                  </a:lnTo>
                  <a:lnTo>
                    <a:pt x="2888" y="519"/>
                  </a:lnTo>
                  <a:lnTo>
                    <a:pt x="2662" y="429"/>
                  </a:lnTo>
                  <a:lnTo>
                    <a:pt x="1579" y="68"/>
                  </a:lnTo>
                  <a:lnTo>
                    <a:pt x="133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3"/>
            <p:cNvSpPr/>
            <p:nvPr/>
          </p:nvSpPr>
          <p:spPr>
            <a:xfrm>
              <a:off x="6389875" y="2024025"/>
              <a:ext cx="50775" cy="60925"/>
            </a:xfrm>
            <a:custGeom>
              <a:avLst/>
              <a:gdLst/>
              <a:ahLst/>
              <a:cxnLst/>
              <a:rect l="l" t="t" r="r" b="b"/>
              <a:pathLst>
                <a:path w="2031" h="2437" extrusionOk="0">
                  <a:moveTo>
                    <a:pt x="654" y="0"/>
                  </a:moveTo>
                  <a:lnTo>
                    <a:pt x="0" y="1985"/>
                  </a:lnTo>
                  <a:lnTo>
                    <a:pt x="1376" y="2437"/>
                  </a:lnTo>
                  <a:lnTo>
                    <a:pt x="2030" y="452"/>
                  </a:lnTo>
                  <a:lnTo>
                    <a:pt x="6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3"/>
            <p:cNvSpPr/>
            <p:nvPr/>
          </p:nvSpPr>
          <p:spPr>
            <a:xfrm>
              <a:off x="6609800" y="1968750"/>
              <a:ext cx="93075" cy="188950"/>
            </a:xfrm>
            <a:custGeom>
              <a:avLst/>
              <a:gdLst/>
              <a:ahLst/>
              <a:cxnLst/>
              <a:rect l="l" t="t" r="r" b="b"/>
              <a:pathLst>
                <a:path w="3723" h="7558" extrusionOk="0">
                  <a:moveTo>
                    <a:pt x="2346" y="1"/>
                  </a:moveTo>
                  <a:lnTo>
                    <a:pt x="0" y="7106"/>
                  </a:lnTo>
                  <a:lnTo>
                    <a:pt x="1376" y="7557"/>
                  </a:lnTo>
                  <a:lnTo>
                    <a:pt x="3722" y="452"/>
                  </a:lnTo>
                  <a:lnTo>
                    <a:pt x="23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3"/>
            <p:cNvSpPr/>
            <p:nvPr/>
          </p:nvSpPr>
          <p:spPr>
            <a:xfrm>
              <a:off x="6597950" y="2073650"/>
              <a:ext cx="87425" cy="68825"/>
            </a:xfrm>
            <a:custGeom>
              <a:avLst/>
              <a:gdLst/>
              <a:ahLst/>
              <a:cxnLst/>
              <a:rect l="l" t="t" r="r" b="b"/>
              <a:pathLst>
                <a:path w="3497" h="2753" extrusionOk="0">
                  <a:moveTo>
                    <a:pt x="1106" y="0"/>
                  </a:moveTo>
                  <a:lnTo>
                    <a:pt x="880" y="46"/>
                  </a:lnTo>
                  <a:lnTo>
                    <a:pt x="655" y="113"/>
                  </a:lnTo>
                  <a:lnTo>
                    <a:pt x="452" y="249"/>
                  </a:lnTo>
                  <a:lnTo>
                    <a:pt x="294" y="406"/>
                  </a:lnTo>
                  <a:lnTo>
                    <a:pt x="158" y="587"/>
                  </a:lnTo>
                  <a:lnTo>
                    <a:pt x="46" y="812"/>
                  </a:lnTo>
                  <a:lnTo>
                    <a:pt x="1" y="1061"/>
                  </a:lnTo>
                  <a:lnTo>
                    <a:pt x="1" y="1286"/>
                  </a:lnTo>
                  <a:lnTo>
                    <a:pt x="46" y="1512"/>
                  </a:lnTo>
                  <a:lnTo>
                    <a:pt x="113" y="1737"/>
                  </a:lnTo>
                  <a:lnTo>
                    <a:pt x="249" y="1940"/>
                  </a:lnTo>
                  <a:lnTo>
                    <a:pt x="407" y="2098"/>
                  </a:lnTo>
                  <a:lnTo>
                    <a:pt x="587" y="2234"/>
                  </a:lnTo>
                  <a:lnTo>
                    <a:pt x="813" y="2346"/>
                  </a:lnTo>
                  <a:lnTo>
                    <a:pt x="1918" y="2707"/>
                  </a:lnTo>
                  <a:lnTo>
                    <a:pt x="2166" y="2752"/>
                  </a:lnTo>
                  <a:lnTo>
                    <a:pt x="2392" y="2752"/>
                  </a:lnTo>
                  <a:lnTo>
                    <a:pt x="2617" y="2730"/>
                  </a:lnTo>
                  <a:lnTo>
                    <a:pt x="2843" y="2640"/>
                  </a:lnTo>
                  <a:lnTo>
                    <a:pt x="3023" y="2504"/>
                  </a:lnTo>
                  <a:lnTo>
                    <a:pt x="3204" y="2346"/>
                  </a:lnTo>
                  <a:lnTo>
                    <a:pt x="3339" y="2166"/>
                  </a:lnTo>
                  <a:lnTo>
                    <a:pt x="3452" y="1940"/>
                  </a:lnTo>
                  <a:lnTo>
                    <a:pt x="3497" y="1692"/>
                  </a:lnTo>
                  <a:lnTo>
                    <a:pt x="3497" y="1467"/>
                  </a:lnTo>
                  <a:lnTo>
                    <a:pt x="3452" y="1241"/>
                  </a:lnTo>
                  <a:lnTo>
                    <a:pt x="3361" y="1015"/>
                  </a:lnTo>
                  <a:lnTo>
                    <a:pt x="3249" y="812"/>
                  </a:lnTo>
                  <a:lnTo>
                    <a:pt x="3091" y="655"/>
                  </a:lnTo>
                  <a:lnTo>
                    <a:pt x="2888" y="519"/>
                  </a:lnTo>
                  <a:lnTo>
                    <a:pt x="2662" y="406"/>
                  </a:lnTo>
                  <a:lnTo>
                    <a:pt x="1580" y="46"/>
                  </a:lnTo>
                  <a:lnTo>
                    <a:pt x="13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3"/>
            <p:cNvSpPr/>
            <p:nvPr/>
          </p:nvSpPr>
          <p:spPr>
            <a:xfrm>
              <a:off x="6609800" y="2096775"/>
              <a:ext cx="50775" cy="60925"/>
            </a:xfrm>
            <a:custGeom>
              <a:avLst/>
              <a:gdLst/>
              <a:ahLst/>
              <a:cxnLst/>
              <a:rect l="l" t="t" r="r" b="b"/>
              <a:pathLst>
                <a:path w="2031" h="2437" extrusionOk="0">
                  <a:moveTo>
                    <a:pt x="654" y="0"/>
                  </a:moveTo>
                  <a:lnTo>
                    <a:pt x="0" y="1985"/>
                  </a:lnTo>
                  <a:lnTo>
                    <a:pt x="1376" y="2436"/>
                  </a:lnTo>
                  <a:lnTo>
                    <a:pt x="2030" y="451"/>
                  </a:lnTo>
                  <a:lnTo>
                    <a:pt x="6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7" name="Google Shape;257;p3"/>
          <p:cNvGrpSpPr/>
          <p:nvPr/>
        </p:nvGrpSpPr>
        <p:grpSpPr>
          <a:xfrm>
            <a:off x="10979299" y="4059029"/>
            <a:ext cx="1006124" cy="1337643"/>
            <a:chOff x="7062788" y="3483325"/>
            <a:chExt cx="558875" cy="743025"/>
          </a:xfrm>
        </p:grpSpPr>
        <p:sp>
          <p:nvSpPr>
            <p:cNvPr id="258" name="Google Shape;258;p3"/>
            <p:cNvSpPr/>
            <p:nvPr/>
          </p:nvSpPr>
          <p:spPr>
            <a:xfrm>
              <a:off x="7463513" y="3546675"/>
              <a:ext cx="121800" cy="121800"/>
            </a:xfrm>
            <a:custGeom>
              <a:avLst/>
              <a:gdLst/>
              <a:ahLst/>
              <a:cxnLst/>
              <a:rect l="l" t="t" r="r" b="b"/>
              <a:pathLst>
                <a:path w="4872" h="4872" fill="none" extrusionOk="0">
                  <a:moveTo>
                    <a:pt x="2436" y="4872"/>
                  </a:moveTo>
                  <a:lnTo>
                    <a:pt x="2436" y="4872"/>
                  </a:lnTo>
                  <a:lnTo>
                    <a:pt x="2181" y="4852"/>
                  </a:lnTo>
                  <a:lnTo>
                    <a:pt x="1945" y="4813"/>
                  </a:lnTo>
                  <a:lnTo>
                    <a:pt x="1709" y="4754"/>
                  </a:lnTo>
                  <a:lnTo>
                    <a:pt x="1454" y="4656"/>
                  </a:lnTo>
                  <a:lnTo>
                    <a:pt x="1454" y="4656"/>
                  </a:lnTo>
                  <a:lnTo>
                    <a:pt x="1238" y="4558"/>
                  </a:lnTo>
                  <a:lnTo>
                    <a:pt x="1022" y="4420"/>
                  </a:lnTo>
                  <a:lnTo>
                    <a:pt x="845" y="4263"/>
                  </a:lnTo>
                  <a:lnTo>
                    <a:pt x="668" y="4106"/>
                  </a:lnTo>
                  <a:lnTo>
                    <a:pt x="511" y="3929"/>
                  </a:lnTo>
                  <a:lnTo>
                    <a:pt x="373" y="3733"/>
                  </a:lnTo>
                  <a:lnTo>
                    <a:pt x="256" y="3536"/>
                  </a:lnTo>
                  <a:lnTo>
                    <a:pt x="177" y="3320"/>
                  </a:lnTo>
                  <a:lnTo>
                    <a:pt x="98" y="3104"/>
                  </a:lnTo>
                  <a:lnTo>
                    <a:pt x="40" y="2868"/>
                  </a:lnTo>
                  <a:lnTo>
                    <a:pt x="0" y="2633"/>
                  </a:lnTo>
                  <a:lnTo>
                    <a:pt x="0" y="2397"/>
                  </a:lnTo>
                  <a:lnTo>
                    <a:pt x="20" y="2161"/>
                  </a:lnTo>
                  <a:lnTo>
                    <a:pt x="59" y="1926"/>
                  </a:lnTo>
                  <a:lnTo>
                    <a:pt x="118" y="1690"/>
                  </a:lnTo>
                  <a:lnTo>
                    <a:pt x="197" y="1454"/>
                  </a:lnTo>
                  <a:lnTo>
                    <a:pt x="197" y="1454"/>
                  </a:lnTo>
                  <a:lnTo>
                    <a:pt x="275" y="1297"/>
                  </a:lnTo>
                  <a:lnTo>
                    <a:pt x="373" y="1120"/>
                  </a:lnTo>
                  <a:lnTo>
                    <a:pt x="472" y="983"/>
                  </a:lnTo>
                  <a:lnTo>
                    <a:pt x="590" y="845"/>
                  </a:lnTo>
                  <a:lnTo>
                    <a:pt x="707" y="708"/>
                  </a:lnTo>
                  <a:lnTo>
                    <a:pt x="845" y="590"/>
                  </a:lnTo>
                  <a:lnTo>
                    <a:pt x="982" y="472"/>
                  </a:lnTo>
                  <a:lnTo>
                    <a:pt x="1120" y="374"/>
                  </a:lnTo>
                  <a:lnTo>
                    <a:pt x="1277" y="295"/>
                  </a:lnTo>
                  <a:lnTo>
                    <a:pt x="1434" y="217"/>
                  </a:lnTo>
                  <a:lnTo>
                    <a:pt x="1591" y="158"/>
                  </a:lnTo>
                  <a:lnTo>
                    <a:pt x="1748" y="99"/>
                  </a:lnTo>
                  <a:lnTo>
                    <a:pt x="1925" y="60"/>
                  </a:lnTo>
                  <a:lnTo>
                    <a:pt x="2082" y="20"/>
                  </a:lnTo>
                  <a:lnTo>
                    <a:pt x="2259" y="1"/>
                  </a:lnTo>
                  <a:lnTo>
                    <a:pt x="2436" y="1"/>
                  </a:lnTo>
                  <a:lnTo>
                    <a:pt x="2436" y="1"/>
                  </a:lnTo>
                  <a:lnTo>
                    <a:pt x="2691" y="1"/>
                  </a:lnTo>
                  <a:lnTo>
                    <a:pt x="2927" y="40"/>
                  </a:lnTo>
                  <a:lnTo>
                    <a:pt x="3163" y="99"/>
                  </a:lnTo>
                  <a:lnTo>
                    <a:pt x="3418" y="197"/>
                  </a:lnTo>
                  <a:lnTo>
                    <a:pt x="3418" y="197"/>
                  </a:lnTo>
                  <a:lnTo>
                    <a:pt x="3634" y="315"/>
                  </a:lnTo>
                  <a:lnTo>
                    <a:pt x="3850" y="433"/>
                  </a:lnTo>
                  <a:lnTo>
                    <a:pt x="4027" y="590"/>
                  </a:lnTo>
                  <a:lnTo>
                    <a:pt x="4204" y="747"/>
                  </a:lnTo>
                  <a:lnTo>
                    <a:pt x="4361" y="924"/>
                  </a:lnTo>
                  <a:lnTo>
                    <a:pt x="4498" y="1120"/>
                  </a:lnTo>
                  <a:lnTo>
                    <a:pt x="4616" y="1336"/>
                  </a:lnTo>
                  <a:lnTo>
                    <a:pt x="4695" y="1552"/>
                  </a:lnTo>
                  <a:lnTo>
                    <a:pt x="4773" y="1768"/>
                  </a:lnTo>
                  <a:lnTo>
                    <a:pt x="4832" y="1985"/>
                  </a:lnTo>
                  <a:lnTo>
                    <a:pt x="4872" y="2220"/>
                  </a:lnTo>
                  <a:lnTo>
                    <a:pt x="4872" y="2456"/>
                  </a:lnTo>
                  <a:lnTo>
                    <a:pt x="4852" y="2692"/>
                  </a:lnTo>
                  <a:lnTo>
                    <a:pt x="4813" y="2947"/>
                  </a:lnTo>
                  <a:lnTo>
                    <a:pt x="4754" y="3183"/>
                  </a:lnTo>
                  <a:lnTo>
                    <a:pt x="4675" y="3399"/>
                  </a:lnTo>
                  <a:lnTo>
                    <a:pt x="4675" y="3399"/>
                  </a:lnTo>
                  <a:lnTo>
                    <a:pt x="4597" y="3576"/>
                  </a:lnTo>
                  <a:lnTo>
                    <a:pt x="4498" y="3733"/>
                  </a:lnTo>
                  <a:lnTo>
                    <a:pt x="4400" y="3890"/>
                  </a:lnTo>
                  <a:lnTo>
                    <a:pt x="4282" y="4027"/>
                  </a:lnTo>
                  <a:lnTo>
                    <a:pt x="4165" y="4145"/>
                  </a:lnTo>
                  <a:lnTo>
                    <a:pt x="4027" y="4263"/>
                  </a:lnTo>
                  <a:lnTo>
                    <a:pt x="3890" y="4381"/>
                  </a:lnTo>
                  <a:lnTo>
                    <a:pt x="3752" y="4479"/>
                  </a:lnTo>
                  <a:lnTo>
                    <a:pt x="3595" y="4577"/>
                  </a:lnTo>
                  <a:lnTo>
                    <a:pt x="3457" y="4656"/>
                  </a:lnTo>
                  <a:lnTo>
                    <a:pt x="3281" y="4715"/>
                  </a:lnTo>
                  <a:lnTo>
                    <a:pt x="3123" y="4774"/>
                  </a:lnTo>
                  <a:lnTo>
                    <a:pt x="2947" y="4813"/>
                  </a:lnTo>
                  <a:lnTo>
                    <a:pt x="2790" y="4833"/>
                  </a:lnTo>
                  <a:lnTo>
                    <a:pt x="2613" y="4852"/>
                  </a:lnTo>
                  <a:lnTo>
                    <a:pt x="2436" y="48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3"/>
            <p:cNvSpPr/>
            <p:nvPr/>
          </p:nvSpPr>
          <p:spPr>
            <a:xfrm>
              <a:off x="7420788" y="3639000"/>
              <a:ext cx="81050" cy="71725"/>
            </a:xfrm>
            <a:custGeom>
              <a:avLst/>
              <a:gdLst/>
              <a:ahLst/>
              <a:cxnLst/>
              <a:rect l="l" t="t" r="r" b="b"/>
              <a:pathLst>
                <a:path w="3242" h="2869" extrusionOk="0">
                  <a:moveTo>
                    <a:pt x="786" y="0"/>
                  </a:moveTo>
                  <a:lnTo>
                    <a:pt x="0" y="1808"/>
                  </a:lnTo>
                  <a:lnTo>
                    <a:pt x="2456" y="2868"/>
                  </a:lnTo>
                  <a:lnTo>
                    <a:pt x="3241" y="1081"/>
                  </a:lnTo>
                  <a:lnTo>
                    <a:pt x="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3"/>
            <p:cNvSpPr/>
            <p:nvPr/>
          </p:nvSpPr>
          <p:spPr>
            <a:xfrm>
              <a:off x="7400163" y="3483325"/>
              <a:ext cx="198400" cy="198425"/>
            </a:xfrm>
            <a:custGeom>
              <a:avLst/>
              <a:gdLst/>
              <a:ahLst/>
              <a:cxnLst/>
              <a:rect l="l" t="t" r="r" b="b"/>
              <a:pathLst>
                <a:path w="7936" h="7937" extrusionOk="0">
                  <a:moveTo>
                    <a:pt x="4007" y="1533"/>
                  </a:moveTo>
                  <a:lnTo>
                    <a:pt x="4243" y="1552"/>
                  </a:lnTo>
                  <a:lnTo>
                    <a:pt x="4479" y="1592"/>
                  </a:lnTo>
                  <a:lnTo>
                    <a:pt x="4715" y="1651"/>
                  </a:lnTo>
                  <a:lnTo>
                    <a:pt x="4950" y="1729"/>
                  </a:lnTo>
                  <a:lnTo>
                    <a:pt x="5166" y="1847"/>
                  </a:lnTo>
                  <a:lnTo>
                    <a:pt x="5382" y="1985"/>
                  </a:lnTo>
                  <a:lnTo>
                    <a:pt x="5559" y="2122"/>
                  </a:lnTo>
                  <a:lnTo>
                    <a:pt x="5736" y="2299"/>
                  </a:lnTo>
                  <a:lnTo>
                    <a:pt x="5893" y="2476"/>
                  </a:lnTo>
                  <a:lnTo>
                    <a:pt x="6031" y="2652"/>
                  </a:lnTo>
                  <a:lnTo>
                    <a:pt x="6149" y="2869"/>
                  </a:lnTo>
                  <a:lnTo>
                    <a:pt x="6247" y="3085"/>
                  </a:lnTo>
                  <a:lnTo>
                    <a:pt x="6306" y="3301"/>
                  </a:lnTo>
                  <a:lnTo>
                    <a:pt x="6365" y="3536"/>
                  </a:lnTo>
                  <a:lnTo>
                    <a:pt x="6404" y="3752"/>
                  </a:lnTo>
                  <a:lnTo>
                    <a:pt x="6404" y="3988"/>
                  </a:lnTo>
                  <a:lnTo>
                    <a:pt x="6384" y="4244"/>
                  </a:lnTo>
                  <a:lnTo>
                    <a:pt x="6365" y="4479"/>
                  </a:lnTo>
                  <a:lnTo>
                    <a:pt x="6286" y="4715"/>
                  </a:lnTo>
                  <a:lnTo>
                    <a:pt x="6207" y="4951"/>
                  </a:lnTo>
                  <a:lnTo>
                    <a:pt x="6090" y="5167"/>
                  </a:lnTo>
                  <a:lnTo>
                    <a:pt x="5972" y="5363"/>
                  </a:lnTo>
                  <a:lnTo>
                    <a:pt x="5815" y="5560"/>
                  </a:lnTo>
                  <a:lnTo>
                    <a:pt x="5657" y="5736"/>
                  </a:lnTo>
                  <a:lnTo>
                    <a:pt x="5461" y="5894"/>
                  </a:lnTo>
                  <a:lnTo>
                    <a:pt x="5284" y="6031"/>
                  </a:lnTo>
                  <a:lnTo>
                    <a:pt x="5068" y="6129"/>
                  </a:lnTo>
                  <a:lnTo>
                    <a:pt x="4852" y="6227"/>
                  </a:lnTo>
                  <a:lnTo>
                    <a:pt x="4636" y="6306"/>
                  </a:lnTo>
                  <a:lnTo>
                    <a:pt x="4420" y="6365"/>
                  </a:lnTo>
                  <a:lnTo>
                    <a:pt x="4184" y="6385"/>
                  </a:lnTo>
                  <a:lnTo>
                    <a:pt x="3949" y="6404"/>
                  </a:lnTo>
                  <a:lnTo>
                    <a:pt x="3713" y="6385"/>
                  </a:lnTo>
                  <a:lnTo>
                    <a:pt x="3457" y="6345"/>
                  </a:lnTo>
                  <a:lnTo>
                    <a:pt x="3222" y="6286"/>
                  </a:lnTo>
                  <a:lnTo>
                    <a:pt x="3006" y="6208"/>
                  </a:lnTo>
                  <a:lnTo>
                    <a:pt x="2770" y="6090"/>
                  </a:lnTo>
                  <a:lnTo>
                    <a:pt x="2574" y="5952"/>
                  </a:lnTo>
                  <a:lnTo>
                    <a:pt x="2377" y="5815"/>
                  </a:lnTo>
                  <a:lnTo>
                    <a:pt x="2200" y="5638"/>
                  </a:lnTo>
                  <a:lnTo>
                    <a:pt x="2043" y="5461"/>
                  </a:lnTo>
                  <a:lnTo>
                    <a:pt x="1906" y="5265"/>
                  </a:lnTo>
                  <a:lnTo>
                    <a:pt x="1807" y="5069"/>
                  </a:lnTo>
                  <a:lnTo>
                    <a:pt x="1709" y="4852"/>
                  </a:lnTo>
                  <a:lnTo>
                    <a:pt x="1631" y="4636"/>
                  </a:lnTo>
                  <a:lnTo>
                    <a:pt x="1572" y="4401"/>
                  </a:lnTo>
                  <a:lnTo>
                    <a:pt x="1552" y="4165"/>
                  </a:lnTo>
                  <a:lnTo>
                    <a:pt x="1532" y="3929"/>
                  </a:lnTo>
                  <a:lnTo>
                    <a:pt x="1552" y="3694"/>
                  </a:lnTo>
                  <a:lnTo>
                    <a:pt x="1591" y="3458"/>
                  </a:lnTo>
                  <a:lnTo>
                    <a:pt x="1650" y="3222"/>
                  </a:lnTo>
                  <a:lnTo>
                    <a:pt x="1749" y="2986"/>
                  </a:lnTo>
                  <a:lnTo>
                    <a:pt x="1847" y="2770"/>
                  </a:lnTo>
                  <a:lnTo>
                    <a:pt x="1984" y="2554"/>
                  </a:lnTo>
                  <a:lnTo>
                    <a:pt x="2122" y="2377"/>
                  </a:lnTo>
                  <a:lnTo>
                    <a:pt x="2299" y="2201"/>
                  </a:lnTo>
                  <a:lnTo>
                    <a:pt x="2475" y="2044"/>
                  </a:lnTo>
                  <a:lnTo>
                    <a:pt x="2672" y="1906"/>
                  </a:lnTo>
                  <a:lnTo>
                    <a:pt x="2868" y="1788"/>
                  </a:lnTo>
                  <a:lnTo>
                    <a:pt x="3084" y="1690"/>
                  </a:lnTo>
                  <a:lnTo>
                    <a:pt x="3300" y="1631"/>
                  </a:lnTo>
                  <a:lnTo>
                    <a:pt x="3536" y="1572"/>
                  </a:lnTo>
                  <a:lnTo>
                    <a:pt x="3772" y="1533"/>
                  </a:lnTo>
                  <a:close/>
                  <a:moveTo>
                    <a:pt x="4027" y="1"/>
                  </a:moveTo>
                  <a:lnTo>
                    <a:pt x="3634" y="20"/>
                  </a:lnTo>
                  <a:lnTo>
                    <a:pt x="3261" y="60"/>
                  </a:lnTo>
                  <a:lnTo>
                    <a:pt x="2888" y="158"/>
                  </a:lnTo>
                  <a:lnTo>
                    <a:pt x="2534" y="276"/>
                  </a:lnTo>
                  <a:lnTo>
                    <a:pt x="2181" y="433"/>
                  </a:lnTo>
                  <a:lnTo>
                    <a:pt x="1847" y="629"/>
                  </a:lnTo>
                  <a:lnTo>
                    <a:pt x="1532" y="845"/>
                  </a:lnTo>
                  <a:lnTo>
                    <a:pt x="1238" y="1081"/>
                  </a:lnTo>
                  <a:lnTo>
                    <a:pt x="982" y="1376"/>
                  </a:lnTo>
                  <a:lnTo>
                    <a:pt x="727" y="1670"/>
                  </a:lnTo>
                  <a:lnTo>
                    <a:pt x="511" y="2024"/>
                  </a:lnTo>
                  <a:lnTo>
                    <a:pt x="334" y="2377"/>
                  </a:lnTo>
                  <a:lnTo>
                    <a:pt x="197" y="2751"/>
                  </a:lnTo>
                  <a:lnTo>
                    <a:pt x="99" y="3144"/>
                  </a:lnTo>
                  <a:lnTo>
                    <a:pt x="40" y="3536"/>
                  </a:lnTo>
                  <a:lnTo>
                    <a:pt x="0" y="3910"/>
                  </a:lnTo>
                  <a:lnTo>
                    <a:pt x="20" y="4302"/>
                  </a:lnTo>
                  <a:lnTo>
                    <a:pt x="79" y="4676"/>
                  </a:lnTo>
                  <a:lnTo>
                    <a:pt x="157" y="5049"/>
                  </a:lnTo>
                  <a:lnTo>
                    <a:pt x="275" y="5402"/>
                  </a:lnTo>
                  <a:lnTo>
                    <a:pt x="432" y="5756"/>
                  </a:lnTo>
                  <a:lnTo>
                    <a:pt x="629" y="6090"/>
                  </a:lnTo>
                  <a:lnTo>
                    <a:pt x="845" y="6404"/>
                  </a:lnTo>
                  <a:lnTo>
                    <a:pt x="1100" y="6699"/>
                  </a:lnTo>
                  <a:lnTo>
                    <a:pt x="1375" y="6974"/>
                  </a:lnTo>
                  <a:lnTo>
                    <a:pt x="1690" y="7210"/>
                  </a:lnTo>
                  <a:lnTo>
                    <a:pt x="2024" y="7426"/>
                  </a:lnTo>
                  <a:lnTo>
                    <a:pt x="2377" y="7602"/>
                  </a:lnTo>
                  <a:lnTo>
                    <a:pt x="2770" y="7740"/>
                  </a:lnTo>
                  <a:lnTo>
                    <a:pt x="3143" y="7838"/>
                  </a:lnTo>
                  <a:lnTo>
                    <a:pt x="3536" y="7917"/>
                  </a:lnTo>
                  <a:lnTo>
                    <a:pt x="3929" y="7936"/>
                  </a:lnTo>
                  <a:lnTo>
                    <a:pt x="4302" y="7917"/>
                  </a:lnTo>
                  <a:lnTo>
                    <a:pt x="4675" y="7858"/>
                  </a:lnTo>
                  <a:lnTo>
                    <a:pt x="5049" y="7779"/>
                  </a:lnTo>
                  <a:lnTo>
                    <a:pt x="5422" y="7661"/>
                  </a:lnTo>
                  <a:lnTo>
                    <a:pt x="5756" y="7504"/>
                  </a:lnTo>
                  <a:lnTo>
                    <a:pt x="6090" y="7308"/>
                  </a:lnTo>
                  <a:lnTo>
                    <a:pt x="6404" y="7092"/>
                  </a:lnTo>
                  <a:lnTo>
                    <a:pt x="6699" y="6836"/>
                  </a:lnTo>
                  <a:lnTo>
                    <a:pt x="6974" y="6561"/>
                  </a:lnTo>
                  <a:lnTo>
                    <a:pt x="7209" y="6247"/>
                  </a:lnTo>
                  <a:lnTo>
                    <a:pt x="7425" y="5913"/>
                  </a:lnTo>
                  <a:lnTo>
                    <a:pt x="7602" y="5560"/>
                  </a:lnTo>
                  <a:lnTo>
                    <a:pt x="7740" y="5167"/>
                  </a:lnTo>
                  <a:lnTo>
                    <a:pt x="7857" y="4794"/>
                  </a:lnTo>
                  <a:lnTo>
                    <a:pt x="7916" y="4401"/>
                  </a:lnTo>
                  <a:lnTo>
                    <a:pt x="7936" y="4008"/>
                  </a:lnTo>
                  <a:lnTo>
                    <a:pt x="7916" y="3635"/>
                  </a:lnTo>
                  <a:lnTo>
                    <a:pt x="7877" y="3261"/>
                  </a:lnTo>
                  <a:lnTo>
                    <a:pt x="7779" y="2888"/>
                  </a:lnTo>
                  <a:lnTo>
                    <a:pt x="7661" y="2515"/>
                  </a:lnTo>
                  <a:lnTo>
                    <a:pt x="7504" y="2181"/>
                  </a:lnTo>
                  <a:lnTo>
                    <a:pt x="7327" y="1847"/>
                  </a:lnTo>
                  <a:lnTo>
                    <a:pt x="7091" y="1533"/>
                  </a:lnTo>
                  <a:lnTo>
                    <a:pt x="6856" y="1238"/>
                  </a:lnTo>
                  <a:lnTo>
                    <a:pt x="6561" y="963"/>
                  </a:lnTo>
                  <a:lnTo>
                    <a:pt x="6266" y="727"/>
                  </a:lnTo>
                  <a:lnTo>
                    <a:pt x="5932" y="511"/>
                  </a:lnTo>
                  <a:lnTo>
                    <a:pt x="5559" y="335"/>
                  </a:lnTo>
                  <a:lnTo>
                    <a:pt x="5186" y="197"/>
                  </a:lnTo>
                  <a:lnTo>
                    <a:pt x="4793" y="79"/>
                  </a:lnTo>
                  <a:lnTo>
                    <a:pt x="4400" y="20"/>
                  </a:lnTo>
                  <a:lnTo>
                    <a:pt x="40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3"/>
            <p:cNvSpPr/>
            <p:nvPr/>
          </p:nvSpPr>
          <p:spPr>
            <a:xfrm>
              <a:off x="7062788" y="3667475"/>
              <a:ext cx="558875" cy="558875"/>
            </a:xfrm>
            <a:custGeom>
              <a:avLst/>
              <a:gdLst/>
              <a:ahLst/>
              <a:cxnLst/>
              <a:rect l="l" t="t" r="r" b="b"/>
              <a:pathLst>
                <a:path w="22355" h="22355" extrusionOk="0">
                  <a:moveTo>
                    <a:pt x="10785" y="1"/>
                  </a:moveTo>
                  <a:lnTo>
                    <a:pt x="10235" y="40"/>
                  </a:lnTo>
                  <a:lnTo>
                    <a:pt x="9704" y="99"/>
                  </a:lnTo>
                  <a:lnTo>
                    <a:pt x="9174" y="178"/>
                  </a:lnTo>
                  <a:lnTo>
                    <a:pt x="8644" y="295"/>
                  </a:lnTo>
                  <a:lnTo>
                    <a:pt x="8113" y="413"/>
                  </a:lnTo>
                  <a:lnTo>
                    <a:pt x="7602" y="590"/>
                  </a:lnTo>
                  <a:lnTo>
                    <a:pt x="7111" y="767"/>
                  </a:lnTo>
                  <a:lnTo>
                    <a:pt x="6601" y="983"/>
                  </a:lnTo>
                  <a:lnTo>
                    <a:pt x="6129" y="1199"/>
                  </a:lnTo>
                  <a:lnTo>
                    <a:pt x="5658" y="1454"/>
                  </a:lnTo>
                  <a:lnTo>
                    <a:pt x="5186" y="1729"/>
                  </a:lnTo>
                  <a:lnTo>
                    <a:pt x="4735" y="2044"/>
                  </a:lnTo>
                  <a:lnTo>
                    <a:pt x="4303" y="2358"/>
                  </a:lnTo>
                  <a:lnTo>
                    <a:pt x="3890" y="2692"/>
                  </a:lnTo>
                  <a:lnTo>
                    <a:pt x="3478" y="3065"/>
                  </a:lnTo>
                  <a:lnTo>
                    <a:pt x="3104" y="3438"/>
                  </a:lnTo>
                  <a:lnTo>
                    <a:pt x="2731" y="3851"/>
                  </a:lnTo>
                  <a:lnTo>
                    <a:pt x="2378" y="4283"/>
                  </a:lnTo>
                  <a:lnTo>
                    <a:pt x="2044" y="4715"/>
                  </a:lnTo>
                  <a:lnTo>
                    <a:pt x="1729" y="5186"/>
                  </a:lnTo>
                  <a:lnTo>
                    <a:pt x="1454" y="5678"/>
                  </a:lnTo>
                  <a:lnTo>
                    <a:pt x="1179" y="6169"/>
                  </a:lnTo>
                  <a:lnTo>
                    <a:pt x="944" y="6699"/>
                  </a:lnTo>
                  <a:lnTo>
                    <a:pt x="728" y="7229"/>
                  </a:lnTo>
                  <a:lnTo>
                    <a:pt x="531" y="7760"/>
                  </a:lnTo>
                  <a:lnTo>
                    <a:pt x="374" y="8310"/>
                  </a:lnTo>
                  <a:lnTo>
                    <a:pt x="236" y="8860"/>
                  </a:lnTo>
                  <a:lnTo>
                    <a:pt x="138" y="9390"/>
                  </a:lnTo>
                  <a:lnTo>
                    <a:pt x="60" y="9940"/>
                  </a:lnTo>
                  <a:lnTo>
                    <a:pt x="20" y="10490"/>
                  </a:lnTo>
                  <a:lnTo>
                    <a:pt x="1" y="11040"/>
                  </a:lnTo>
                  <a:lnTo>
                    <a:pt x="1" y="11570"/>
                  </a:lnTo>
                  <a:lnTo>
                    <a:pt x="40" y="12120"/>
                  </a:lnTo>
                  <a:lnTo>
                    <a:pt x="99" y="12651"/>
                  </a:lnTo>
                  <a:lnTo>
                    <a:pt x="178" y="13181"/>
                  </a:lnTo>
                  <a:lnTo>
                    <a:pt x="295" y="13711"/>
                  </a:lnTo>
                  <a:lnTo>
                    <a:pt x="433" y="14242"/>
                  </a:lnTo>
                  <a:lnTo>
                    <a:pt x="590" y="14753"/>
                  </a:lnTo>
                  <a:lnTo>
                    <a:pt x="767" y="15244"/>
                  </a:lnTo>
                  <a:lnTo>
                    <a:pt x="983" y="15754"/>
                  </a:lnTo>
                  <a:lnTo>
                    <a:pt x="1219" y="16226"/>
                  </a:lnTo>
                  <a:lnTo>
                    <a:pt x="1454" y="16697"/>
                  </a:lnTo>
                  <a:lnTo>
                    <a:pt x="1749" y="17169"/>
                  </a:lnTo>
                  <a:lnTo>
                    <a:pt x="2044" y="17620"/>
                  </a:lnTo>
                  <a:lnTo>
                    <a:pt x="2358" y="18053"/>
                  </a:lnTo>
                  <a:lnTo>
                    <a:pt x="2711" y="18465"/>
                  </a:lnTo>
                  <a:lnTo>
                    <a:pt x="3065" y="18878"/>
                  </a:lnTo>
                  <a:lnTo>
                    <a:pt x="3458" y="19251"/>
                  </a:lnTo>
                  <a:lnTo>
                    <a:pt x="3851" y="19624"/>
                  </a:lnTo>
                  <a:lnTo>
                    <a:pt x="4283" y="19978"/>
                  </a:lnTo>
                  <a:lnTo>
                    <a:pt x="4735" y="20311"/>
                  </a:lnTo>
                  <a:lnTo>
                    <a:pt x="5186" y="20626"/>
                  </a:lnTo>
                  <a:lnTo>
                    <a:pt x="5678" y="20901"/>
                  </a:lnTo>
                  <a:lnTo>
                    <a:pt x="6188" y="21176"/>
                  </a:lnTo>
                  <a:lnTo>
                    <a:pt x="6699" y="21411"/>
                  </a:lnTo>
                  <a:lnTo>
                    <a:pt x="7229" y="21628"/>
                  </a:lnTo>
                  <a:lnTo>
                    <a:pt x="7779" y="21824"/>
                  </a:lnTo>
                  <a:lnTo>
                    <a:pt x="8310" y="21981"/>
                  </a:lnTo>
                  <a:lnTo>
                    <a:pt x="8860" y="22119"/>
                  </a:lnTo>
                  <a:lnTo>
                    <a:pt x="9410" y="22217"/>
                  </a:lnTo>
                  <a:lnTo>
                    <a:pt x="9940" y="22295"/>
                  </a:lnTo>
                  <a:lnTo>
                    <a:pt x="10490" y="22335"/>
                  </a:lnTo>
                  <a:lnTo>
                    <a:pt x="11040" y="22354"/>
                  </a:lnTo>
                  <a:lnTo>
                    <a:pt x="11590" y="22354"/>
                  </a:lnTo>
                  <a:lnTo>
                    <a:pt x="12120" y="22315"/>
                  </a:lnTo>
                  <a:lnTo>
                    <a:pt x="12670" y="22256"/>
                  </a:lnTo>
                  <a:lnTo>
                    <a:pt x="13201" y="22178"/>
                  </a:lnTo>
                  <a:lnTo>
                    <a:pt x="13711" y="22060"/>
                  </a:lnTo>
                  <a:lnTo>
                    <a:pt x="14242" y="21922"/>
                  </a:lnTo>
                  <a:lnTo>
                    <a:pt x="14752" y="21765"/>
                  </a:lnTo>
                  <a:lnTo>
                    <a:pt x="15263" y="21588"/>
                  </a:lnTo>
                  <a:lnTo>
                    <a:pt x="15754" y="21372"/>
                  </a:lnTo>
                  <a:lnTo>
                    <a:pt x="16226" y="21136"/>
                  </a:lnTo>
                  <a:lnTo>
                    <a:pt x="16717" y="20901"/>
                  </a:lnTo>
                  <a:lnTo>
                    <a:pt x="17169" y="20606"/>
                  </a:lnTo>
                  <a:lnTo>
                    <a:pt x="17620" y="20311"/>
                  </a:lnTo>
                  <a:lnTo>
                    <a:pt x="18052" y="19997"/>
                  </a:lnTo>
                  <a:lnTo>
                    <a:pt x="18465" y="19644"/>
                  </a:lnTo>
                  <a:lnTo>
                    <a:pt x="18877" y="19290"/>
                  </a:lnTo>
                  <a:lnTo>
                    <a:pt x="19270" y="18897"/>
                  </a:lnTo>
                  <a:lnTo>
                    <a:pt x="19624" y="18504"/>
                  </a:lnTo>
                  <a:lnTo>
                    <a:pt x="19977" y="18072"/>
                  </a:lnTo>
                  <a:lnTo>
                    <a:pt x="20311" y="17620"/>
                  </a:lnTo>
                  <a:lnTo>
                    <a:pt x="20626" y="17169"/>
                  </a:lnTo>
                  <a:lnTo>
                    <a:pt x="20920" y="16678"/>
                  </a:lnTo>
                  <a:lnTo>
                    <a:pt x="21176" y="16167"/>
                  </a:lnTo>
                  <a:lnTo>
                    <a:pt x="21431" y="15656"/>
                  </a:lnTo>
                  <a:lnTo>
                    <a:pt x="21647" y="15126"/>
                  </a:lnTo>
                  <a:lnTo>
                    <a:pt x="21824" y="14576"/>
                  </a:lnTo>
                  <a:lnTo>
                    <a:pt x="21981" y="14045"/>
                  </a:lnTo>
                  <a:lnTo>
                    <a:pt x="22119" y="13495"/>
                  </a:lnTo>
                  <a:lnTo>
                    <a:pt x="22217" y="12945"/>
                  </a:lnTo>
                  <a:lnTo>
                    <a:pt x="22295" y="12415"/>
                  </a:lnTo>
                  <a:lnTo>
                    <a:pt x="22335" y="11865"/>
                  </a:lnTo>
                  <a:lnTo>
                    <a:pt x="22354" y="11315"/>
                  </a:lnTo>
                  <a:lnTo>
                    <a:pt x="22354" y="10765"/>
                  </a:lnTo>
                  <a:lnTo>
                    <a:pt x="22315" y="10235"/>
                  </a:lnTo>
                  <a:lnTo>
                    <a:pt x="22256" y="9685"/>
                  </a:lnTo>
                  <a:lnTo>
                    <a:pt x="22177" y="9154"/>
                  </a:lnTo>
                  <a:lnTo>
                    <a:pt x="22060" y="8644"/>
                  </a:lnTo>
                  <a:lnTo>
                    <a:pt x="21942" y="8113"/>
                  </a:lnTo>
                  <a:lnTo>
                    <a:pt x="21765" y="7603"/>
                  </a:lnTo>
                  <a:lnTo>
                    <a:pt x="21588" y="7092"/>
                  </a:lnTo>
                  <a:lnTo>
                    <a:pt x="21372" y="6601"/>
                  </a:lnTo>
                  <a:lnTo>
                    <a:pt x="21156" y="6110"/>
                  </a:lnTo>
                  <a:lnTo>
                    <a:pt x="20901" y="5638"/>
                  </a:lnTo>
                  <a:lnTo>
                    <a:pt x="20626" y="5186"/>
                  </a:lnTo>
                  <a:lnTo>
                    <a:pt x="20311" y="4735"/>
                  </a:lnTo>
                  <a:lnTo>
                    <a:pt x="19997" y="4303"/>
                  </a:lnTo>
                  <a:lnTo>
                    <a:pt x="19663" y="3890"/>
                  </a:lnTo>
                  <a:lnTo>
                    <a:pt x="19290" y="3478"/>
                  </a:lnTo>
                  <a:lnTo>
                    <a:pt x="18917" y="3085"/>
                  </a:lnTo>
                  <a:lnTo>
                    <a:pt x="18504" y="2731"/>
                  </a:lnTo>
                  <a:lnTo>
                    <a:pt x="18072" y="2378"/>
                  </a:lnTo>
                  <a:lnTo>
                    <a:pt x="17640" y="2044"/>
                  </a:lnTo>
                  <a:lnTo>
                    <a:pt x="17169" y="1729"/>
                  </a:lnTo>
                  <a:lnTo>
                    <a:pt x="16677" y="1435"/>
                  </a:lnTo>
                  <a:lnTo>
                    <a:pt x="16186" y="1179"/>
                  </a:lnTo>
                  <a:lnTo>
                    <a:pt x="15656" y="924"/>
                  </a:lnTo>
                  <a:lnTo>
                    <a:pt x="15126" y="708"/>
                  </a:lnTo>
                  <a:lnTo>
                    <a:pt x="14595" y="531"/>
                  </a:lnTo>
                  <a:lnTo>
                    <a:pt x="14045" y="374"/>
                  </a:lnTo>
                  <a:lnTo>
                    <a:pt x="13495" y="236"/>
                  </a:lnTo>
                  <a:lnTo>
                    <a:pt x="12965" y="138"/>
                  </a:lnTo>
                  <a:lnTo>
                    <a:pt x="12415" y="60"/>
                  </a:lnTo>
                  <a:lnTo>
                    <a:pt x="11865" y="20"/>
                  </a:lnTo>
                  <a:lnTo>
                    <a:pt x="11315" y="1"/>
                  </a:lnTo>
                  <a:close/>
                </a:path>
              </a:pathLst>
            </a:custGeom>
            <a:solidFill>
              <a:schemeClr val="accent1"/>
            </a:solidFill>
            <a:ln>
              <a:noFill/>
            </a:ln>
            <a:effectLst>
              <a:outerShdw dist="5715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3"/>
            <p:cNvSpPr/>
            <p:nvPr/>
          </p:nvSpPr>
          <p:spPr>
            <a:xfrm>
              <a:off x="7062788" y="3667475"/>
              <a:ext cx="558875" cy="558875"/>
            </a:xfrm>
            <a:custGeom>
              <a:avLst/>
              <a:gdLst/>
              <a:ahLst/>
              <a:cxnLst/>
              <a:rect l="l" t="t" r="r" b="b"/>
              <a:pathLst>
                <a:path w="22355" h="22355" fill="none" extrusionOk="0">
                  <a:moveTo>
                    <a:pt x="21431" y="15656"/>
                  </a:moveTo>
                  <a:lnTo>
                    <a:pt x="21431" y="15656"/>
                  </a:lnTo>
                  <a:lnTo>
                    <a:pt x="21176" y="16167"/>
                  </a:lnTo>
                  <a:lnTo>
                    <a:pt x="20920" y="16678"/>
                  </a:lnTo>
                  <a:lnTo>
                    <a:pt x="20626" y="17169"/>
                  </a:lnTo>
                  <a:lnTo>
                    <a:pt x="20311" y="17620"/>
                  </a:lnTo>
                  <a:lnTo>
                    <a:pt x="19977" y="18072"/>
                  </a:lnTo>
                  <a:lnTo>
                    <a:pt x="19624" y="18504"/>
                  </a:lnTo>
                  <a:lnTo>
                    <a:pt x="19270" y="18897"/>
                  </a:lnTo>
                  <a:lnTo>
                    <a:pt x="18877" y="19290"/>
                  </a:lnTo>
                  <a:lnTo>
                    <a:pt x="18465" y="19644"/>
                  </a:lnTo>
                  <a:lnTo>
                    <a:pt x="18052" y="19997"/>
                  </a:lnTo>
                  <a:lnTo>
                    <a:pt x="17620" y="20311"/>
                  </a:lnTo>
                  <a:lnTo>
                    <a:pt x="17169" y="20606"/>
                  </a:lnTo>
                  <a:lnTo>
                    <a:pt x="16717" y="20901"/>
                  </a:lnTo>
                  <a:lnTo>
                    <a:pt x="16226" y="21136"/>
                  </a:lnTo>
                  <a:lnTo>
                    <a:pt x="15754" y="21372"/>
                  </a:lnTo>
                  <a:lnTo>
                    <a:pt x="15263" y="21588"/>
                  </a:lnTo>
                  <a:lnTo>
                    <a:pt x="14752" y="21765"/>
                  </a:lnTo>
                  <a:lnTo>
                    <a:pt x="14242" y="21922"/>
                  </a:lnTo>
                  <a:lnTo>
                    <a:pt x="13711" y="22060"/>
                  </a:lnTo>
                  <a:lnTo>
                    <a:pt x="13201" y="22178"/>
                  </a:lnTo>
                  <a:lnTo>
                    <a:pt x="12670" y="22256"/>
                  </a:lnTo>
                  <a:lnTo>
                    <a:pt x="12120" y="22315"/>
                  </a:lnTo>
                  <a:lnTo>
                    <a:pt x="11590" y="22354"/>
                  </a:lnTo>
                  <a:lnTo>
                    <a:pt x="11040" y="22354"/>
                  </a:lnTo>
                  <a:lnTo>
                    <a:pt x="10490" y="22335"/>
                  </a:lnTo>
                  <a:lnTo>
                    <a:pt x="9940" y="22295"/>
                  </a:lnTo>
                  <a:lnTo>
                    <a:pt x="9410" y="22217"/>
                  </a:lnTo>
                  <a:lnTo>
                    <a:pt x="8860" y="22119"/>
                  </a:lnTo>
                  <a:lnTo>
                    <a:pt x="8310" y="21981"/>
                  </a:lnTo>
                  <a:lnTo>
                    <a:pt x="7779" y="21824"/>
                  </a:lnTo>
                  <a:lnTo>
                    <a:pt x="7229" y="21628"/>
                  </a:lnTo>
                  <a:lnTo>
                    <a:pt x="6699" y="21411"/>
                  </a:lnTo>
                  <a:lnTo>
                    <a:pt x="6699" y="21411"/>
                  </a:lnTo>
                  <a:lnTo>
                    <a:pt x="6188" y="21176"/>
                  </a:lnTo>
                  <a:lnTo>
                    <a:pt x="5678" y="20901"/>
                  </a:lnTo>
                  <a:lnTo>
                    <a:pt x="5186" y="20626"/>
                  </a:lnTo>
                  <a:lnTo>
                    <a:pt x="4735" y="20311"/>
                  </a:lnTo>
                  <a:lnTo>
                    <a:pt x="4283" y="19978"/>
                  </a:lnTo>
                  <a:lnTo>
                    <a:pt x="3851" y="19624"/>
                  </a:lnTo>
                  <a:lnTo>
                    <a:pt x="3458" y="19251"/>
                  </a:lnTo>
                  <a:lnTo>
                    <a:pt x="3065" y="18878"/>
                  </a:lnTo>
                  <a:lnTo>
                    <a:pt x="2711" y="18465"/>
                  </a:lnTo>
                  <a:lnTo>
                    <a:pt x="2358" y="18053"/>
                  </a:lnTo>
                  <a:lnTo>
                    <a:pt x="2044" y="17620"/>
                  </a:lnTo>
                  <a:lnTo>
                    <a:pt x="1749" y="17169"/>
                  </a:lnTo>
                  <a:lnTo>
                    <a:pt x="1454" y="16697"/>
                  </a:lnTo>
                  <a:lnTo>
                    <a:pt x="1219" y="16226"/>
                  </a:lnTo>
                  <a:lnTo>
                    <a:pt x="983" y="15754"/>
                  </a:lnTo>
                  <a:lnTo>
                    <a:pt x="767" y="15244"/>
                  </a:lnTo>
                  <a:lnTo>
                    <a:pt x="590" y="14753"/>
                  </a:lnTo>
                  <a:lnTo>
                    <a:pt x="433" y="14242"/>
                  </a:lnTo>
                  <a:lnTo>
                    <a:pt x="295" y="13711"/>
                  </a:lnTo>
                  <a:lnTo>
                    <a:pt x="178" y="13181"/>
                  </a:lnTo>
                  <a:lnTo>
                    <a:pt x="99" y="12651"/>
                  </a:lnTo>
                  <a:lnTo>
                    <a:pt x="40" y="12120"/>
                  </a:lnTo>
                  <a:lnTo>
                    <a:pt x="1" y="11570"/>
                  </a:lnTo>
                  <a:lnTo>
                    <a:pt x="1" y="11040"/>
                  </a:lnTo>
                  <a:lnTo>
                    <a:pt x="20" y="10490"/>
                  </a:lnTo>
                  <a:lnTo>
                    <a:pt x="60" y="9940"/>
                  </a:lnTo>
                  <a:lnTo>
                    <a:pt x="138" y="9390"/>
                  </a:lnTo>
                  <a:lnTo>
                    <a:pt x="236" y="8860"/>
                  </a:lnTo>
                  <a:lnTo>
                    <a:pt x="374" y="8310"/>
                  </a:lnTo>
                  <a:lnTo>
                    <a:pt x="531" y="7760"/>
                  </a:lnTo>
                  <a:lnTo>
                    <a:pt x="728" y="7229"/>
                  </a:lnTo>
                  <a:lnTo>
                    <a:pt x="944" y="6699"/>
                  </a:lnTo>
                  <a:lnTo>
                    <a:pt x="944" y="6699"/>
                  </a:lnTo>
                  <a:lnTo>
                    <a:pt x="1179" y="6169"/>
                  </a:lnTo>
                  <a:lnTo>
                    <a:pt x="1454" y="5678"/>
                  </a:lnTo>
                  <a:lnTo>
                    <a:pt x="1729" y="5186"/>
                  </a:lnTo>
                  <a:lnTo>
                    <a:pt x="2044" y="4715"/>
                  </a:lnTo>
                  <a:lnTo>
                    <a:pt x="2378" y="4283"/>
                  </a:lnTo>
                  <a:lnTo>
                    <a:pt x="2731" y="3851"/>
                  </a:lnTo>
                  <a:lnTo>
                    <a:pt x="3104" y="3438"/>
                  </a:lnTo>
                  <a:lnTo>
                    <a:pt x="3478" y="3065"/>
                  </a:lnTo>
                  <a:lnTo>
                    <a:pt x="3890" y="2692"/>
                  </a:lnTo>
                  <a:lnTo>
                    <a:pt x="4303" y="2358"/>
                  </a:lnTo>
                  <a:lnTo>
                    <a:pt x="4735" y="2044"/>
                  </a:lnTo>
                  <a:lnTo>
                    <a:pt x="5186" y="1729"/>
                  </a:lnTo>
                  <a:lnTo>
                    <a:pt x="5658" y="1454"/>
                  </a:lnTo>
                  <a:lnTo>
                    <a:pt x="6129" y="1199"/>
                  </a:lnTo>
                  <a:lnTo>
                    <a:pt x="6601" y="983"/>
                  </a:lnTo>
                  <a:lnTo>
                    <a:pt x="7111" y="767"/>
                  </a:lnTo>
                  <a:lnTo>
                    <a:pt x="7602" y="590"/>
                  </a:lnTo>
                  <a:lnTo>
                    <a:pt x="8113" y="413"/>
                  </a:lnTo>
                  <a:lnTo>
                    <a:pt x="8644" y="295"/>
                  </a:lnTo>
                  <a:lnTo>
                    <a:pt x="9174" y="178"/>
                  </a:lnTo>
                  <a:lnTo>
                    <a:pt x="9704" y="99"/>
                  </a:lnTo>
                  <a:lnTo>
                    <a:pt x="10235" y="40"/>
                  </a:lnTo>
                  <a:lnTo>
                    <a:pt x="10785" y="1"/>
                  </a:lnTo>
                  <a:lnTo>
                    <a:pt x="11315" y="1"/>
                  </a:lnTo>
                  <a:lnTo>
                    <a:pt x="11865" y="20"/>
                  </a:lnTo>
                  <a:lnTo>
                    <a:pt x="12415" y="60"/>
                  </a:lnTo>
                  <a:lnTo>
                    <a:pt x="12965" y="138"/>
                  </a:lnTo>
                  <a:lnTo>
                    <a:pt x="13495" y="236"/>
                  </a:lnTo>
                  <a:lnTo>
                    <a:pt x="14045" y="374"/>
                  </a:lnTo>
                  <a:lnTo>
                    <a:pt x="14595" y="531"/>
                  </a:lnTo>
                  <a:lnTo>
                    <a:pt x="15126" y="708"/>
                  </a:lnTo>
                  <a:lnTo>
                    <a:pt x="15656" y="924"/>
                  </a:lnTo>
                  <a:lnTo>
                    <a:pt x="15656" y="924"/>
                  </a:lnTo>
                  <a:lnTo>
                    <a:pt x="16186" y="1179"/>
                  </a:lnTo>
                  <a:lnTo>
                    <a:pt x="16677" y="1435"/>
                  </a:lnTo>
                  <a:lnTo>
                    <a:pt x="17169" y="1729"/>
                  </a:lnTo>
                  <a:lnTo>
                    <a:pt x="17640" y="2044"/>
                  </a:lnTo>
                  <a:lnTo>
                    <a:pt x="18072" y="2378"/>
                  </a:lnTo>
                  <a:lnTo>
                    <a:pt x="18504" y="2731"/>
                  </a:lnTo>
                  <a:lnTo>
                    <a:pt x="18917" y="3085"/>
                  </a:lnTo>
                  <a:lnTo>
                    <a:pt x="19290" y="3478"/>
                  </a:lnTo>
                  <a:lnTo>
                    <a:pt x="19663" y="3890"/>
                  </a:lnTo>
                  <a:lnTo>
                    <a:pt x="19997" y="4303"/>
                  </a:lnTo>
                  <a:lnTo>
                    <a:pt x="20311" y="4735"/>
                  </a:lnTo>
                  <a:lnTo>
                    <a:pt x="20626" y="5186"/>
                  </a:lnTo>
                  <a:lnTo>
                    <a:pt x="20901" y="5638"/>
                  </a:lnTo>
                  <a:lnTo>
                    <a:pt x="21156" y="6110"/>
                  </a:lnTo>
                  <a:lnTo>
                    <a:pt x="21372" y="6601"/>
                  </a:lnTo>
                  <a:lnTo>
                    <a:pt x="21588" y="7092"/>
                  </a:lnTo>
                  <a:lnTo>
                    <a:pt x="21765" y="7603"/>
                  </a:lnTo>
                  <a:lnTo>
                    <a:pt x="21942" y="8113"/>
                  </a:lnTo>
                  <a:lnTo>
                    <a:pt x="22060" y="8644"/>
                  </a:lnTo>
                  <a:lnTo>
                    <a:pt x="22177" y="9154"/>
                  </a:lnTo>
                  <a:lnTo>
                    <a:pt x="22256" y="9685"/>
                  </a:lnTo>
                  <a:lnTo>
                    <a:pt x="22315" y="10235"/>
                  </a:lnTo>
                  <a:lnTo>
                    <a:pt x="22354" y="10765"/>
                  </a:lnTo>
                  <a:lnTo>
                    <a:pt x="22354" y="11315"/>
                  </a:lnTo>
                  <a:lnTo>
                    <a:pt x="22335" y="11865"/>
                  </a:lnTo>
                  <a:lnTo>
                    <a:pt x="22295" y="12415"/>
                  </a:lnTo>
                  <a:lnTo>
                    <a:pt x="22217" y="12945"/>
                  </a:lnTo>
                  <a:lnTo>
                    <a:pt x="22119" y="13495"/>
                  </a:lnTo>
                  <a:lnTo>
                    <a:pt x="21981" y="14045"/>
                  </a:lnTo>
                  <a:lnTo>
                    <a:pt x="21824" y="14576"/>
                  </a:lnTo>
                  <a:lnTo>
                    <a:pt x="21647" y="15126"/>
                  </a:lnTo>
                  <a:lnTo>
                    <a:pt x="21431" y="156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3"/>
            <p:cNvSpPr/>
            <p:nvPr/>
          </p:nvSpPr>
          <p:spPr>
            <a:xfrm>
              <a:off x="7062788" y="3946900"/>
              <a:ext cx="95300" cy="210200"/>
            </a:xfrm>
            <a:custGeom>
              <a:avLst/>
              <a:gdLst/>
              <a:ahLst/>
              <a:cxnLst/>
              <a:rect l="l" t="t" r="r" b="b"/>
              <a:pathLst>
                <a:path w="3812" h="8408"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close/>
                </a:path>
              </a:pathLst>
            </a:custGeom>
            <a:solidFill>
              <a:srgbClr val="C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3"/>
            <p:cNvSpPr/>
            <p:nvPr/>
          </p:nvSpPr>
          <p:spPr>
            <a:xfrm>
              <a:off x="7062788" y="3946900"/>
              <a:ext cx="95300" cy="210200"/>
            </a:xfrm>
            <a:custGeom>
              <a:avLst/>
              <a:gdLst/>
              <a:ahLst/>
              <a:cxnLst/>
              <a:rect l="l" t="t" r="r" b="b"/>
              <a:pathLst>
                <a:path w="3812" h="8408" fill="none"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3"/>
            <p:cNvSpPr/>
            <p:nvPr/>
          </p:nvSpPr>
          <p:spPr>
            <a:xfrm>
              <a:off x="7158063" y="4054925"/>
              <a:ext cx="441975" cy="171425"/>
            </a:xfrm>
            <a:custGeom>
              <a:avLst/>
              <a:gdLst/>
              <a:ahLst/>
              <a:cxnLst/>
              <a:rect l="l" t="t" r="r" b="b"/>
              <a:pathLst>
                <a:path w="17679" h="6857" extrusionOk="0">
                  <a:moveTo>
                    <a:pt x="3124" y="6012"/>
                  </a:moveTo>
                  <a:lnTo>
                    <a:pt x="3124" y="6012"/>
                  </a:lnTo>
                  <a:lnTo>
                    <a:pt x="3124" y="6012"/>
                  </a:lnTo>
                  <a:lnTo>
                    <a:pt x="3124" y="6012"/>
                  </a:lnTo>
                  <a:lnTo>
                    <a:pt x="3124" y="6012"/>
                  </a:lnTo>
                  <a:close/>
                  <a:moveTo>
                    <a:pt x="2908" y="5933"/>
                  </a:moveTo>
                  <a:lnTo>
                    <a:pt x="2908" y="5933"/>
                  </a:lnTo>
                  <a:lnTo>
                    <a:pt x="3104" y="6012"/>
                  </a:lnTo>
                  <a:lnTo>
                    <a:pt x="3104" y="6012"/>
                  </a:lnTo>
                  <a:lnTo>
                    <a:pt x="2908" y="5933"/>
                  </a:lnTo>
                  <a:close/>
                  <a:moveTo>
                    <a:pt x="0" y="4087"/>
                  </a:moveTo>
                  <a:lnTo>
                    <a:pt x="0" y="4087"/>
                  </a:lnTo>
                  <a:lnTo>
                    <a:pt x="0" y="4087"/>
                  </a:lnTo>
                  <a:lnTo>
                    <a:pt x="0" y="4087"/>
                  </a:lnTo>
                  <a:lnTo>
                    <a:pt x="315" y="4362"/>
                  </a:lnTo>
                  <a:lnTo>
                    <a:pt x="649" y="4617"/>
                  </a:lnTo>
                  <a:lnTo>
                    <a:pt x="1002" y="4872"/>
                  </a:lnTo>
                  <a:lnTo>
                    <a:pt x="1356" y="5108"/>
                  </a:lnTo>
                  <a:lnTo>
                    <a:pt x="1729" y="5324"/>
                  </a:lnTo>
                  <a:lnTo>
                    <a:pt x="2102" y="5540"/>
                  </a:lnTo>
                  <a:lnTo>
                    <a:pt x="2495" y="5737"/>
                  </a:lnTo>
                  <a:lnTo>
                    <a:pt x="2888" y="5913"/>
                  </a:lnTo>
                  <a:lnTo>
                    <a:pt x="2888" y="5913"/>
                  </a:lnTo>
                  <a:lnTo>
                    <a:pt x="2495" y="5737"/>
                  </a:lnTo>
                  <a:lnTo>
                    <a:pt x="2102" y="5540"/>
                  </a:lnTo>
                  <a:lnTo>
                    <a:pt x="1729" y="5324"/>
                  </a:lnTo>
                  <a:lnTo>
                    <a:pt x="1356" y="5108"/>
                  </a:lnTo>
                  <a:lnTo>
                    <a:pt x="1002" y="4872"/>
                  </a:lnTo>
                  <a:lnTo>
                    <a:pt x="649" y="4617"/>
                  </a:lnTo>
                  <a:lnTo>
                    <a:pt x="315" y="4362"/>
                  </a:lnTo>
                  <a:lnTo>
                    <a:pt x="0" y="4087"/>
                  </a:lnTo>
                  <a:close/>
                  <a:moveTo>
                    <a:pt x="17679" y="1"/>
                  </a:moveTo>
                  <a:lnTo>
                    <a:pt x="17679" y="1"/>
                  </a:lnTo>
                  <a:lnTo>
                    <a:pt x="17620" y="158"/>
                  </a:lnTo>
                  <a:lnTo>
                    <a:pt x="17620" y="158"/>
                  </a:lnTo>
                  <a:lnTo>
                    <a:pt x="17424" y="551"/>
                  </a:lnTo>
                  <a:lnTo>
                    <a:pt x="17247" y="924"/>
                  </a:lnTo>
                  <a:lnTo>
                    <a:pt x="17031" y="1297"/>
                  </a:lnTo>
                  <a:lnTo>
                    <a:pt x="16815" y="1651"/>
                  </a:lnTo>
                  <a:lnTo>
                    <a:pt x="16599" y="2005"/>
                  </a:lnTo>
                  <a:lnTo>
                    <a:pt x="16363" y="2338"/>
                  </a:lnTo>
                  <a:lnTo>
                    <a:pt x="16108" y="2653"/>
                  </a:lnTo>
                  <a:lnTo>
                    <a:pt x="15833" y="2967"/>
                  </a:lnTo>
                  <a:lnTo>
                    <a:pt x="15577" y="3281"/>
                  </a:lnTo>
                  <a:lnTo>
                    <a:pt x="15283" y="3576"/>
                  </a:lnTo>
                  <a:lnTo>
                    <a:pt x="15008" y="3851"/>
                  </a:lnTo>
                  <a:lnTo>
                    <a:pt x="14693" y="4126"/>
                  </a:lnTo>
                  <a:lnTo>
                    <a:pt x="14399" y="4381"/>
                  </a:lnTo>
                  <a:lnTo>
                    <a:pt x="14065" y="4617"/>
                  </a:lnTo>
                  <a:lnTo>
                    <a:pt x="13750" y="4853"/>
                  </a:lnTo>
                  <a:lnTo>
                    <a:pt x="13416" y="5088"/>
                  </a:lnTo>
                  <a:lnTo>
                    <a:pt x="13083" y="5285"/>
                  </a:lnTo>
                  <a:lnTo>
                    <a:pt x="12729" y="5481"/>
                  </a:lnTo>
                  <a:lnTo>
                    <a:pt x="12375" y="5678"/>
                  </a:lnTo>
                  <a:lnTo>
                    <a:pt x="12022" y="5835"/>
                  </a:lnTo>
                  <a:lnTo>
                    <a:pt x="11649" y="6012"/>
                  </a:lnTo>
                  <a:lnTo>
                    <a:pt x="11275" y="6149"/>
                  </a:lnTo>
                  <a:lnTo>
                    <a:pt x="10902" y="6287"/>
                  </a:lnTo>
                  <a:lnTo>
                    <a:pt x="10529" y="6405"/>
                  </a:lnTo>
                  <a:lnTo>
                    <a:pt x="10136" y="6503"/>
                  </a:lnTo>
                  <a:lnTo>
                    <a:pt x="9743" y="6601"/>
                  </a:lnTo>
                  <a:lnTo>
                    <a:pt x="9350" y="6680"/>
                  </a:lnTo>
                  <a:lnTo>
                    <a:pt x="8958" y="6738"/>
                  </a:lnTo>
                  <a:lnTo>
                    <a:pt x="8565" y="6797"/>
                  </a:lnTo>
                  <a:lnTo>
                    <a:pt x="8172" y="6837"/>
                  </a:lnTo>
                  <a:lnTo>
                    <a:pt x="7759" y="6856"/>
                  </a:lnTo>
                  <a:lnTo>
                    <a:pt x="7366" y="6856"/>
                  </a:lnTo>
                  <a:lnTo>
                    <a:pt x="7366" y="6856"/>
                  </a:lnTo>
                  <a:lnTo>
                    <a:pt x="6934" y="6856"/>
                  </a:lnTo>
                  <a:lnTo>
                    <a:pt x="6483" y="6817"/>
                  </a:lnTo>
                  <a:lnTo>
                    <a:pt x="6483" y="6817"/>
                  </a:lnTo>
                  <a:lnTo>
                    <a:pt x="6934" y="6856"/>
                  </a:lnTo>
                  <a:lnTo>
                    <a:pt x="7366" y="6856"/>
                  </a:lnTo>
                  <a:lnTo>
                    <a:pt x="7366" y="6856"/>
                  </a:lnTo>
                  <a:lnTo>
                    <a:pt x="7759" y="6856"/>
                  </a:lnTo>
                  <a:lnTo>
                    <a:pt x="8172" y="6837"/>
                  </a:lnTo>
                  <a:lnTo>
                    <a:pt x="8565" y="6797"/>
                  </a:lnTo>
                  <a:lnTo>
                    <a:pt x="8958" y="6738"/>
                  </a:lnTo>
                  <a:lnTo>
                    <a:pt x="9350" y="6680"/>
                  </a:lnTo>
                  <a:lnTo>
                    <a:pt x="9743" y="6601"/>
                  </a:lnTo>
                  <a:lnTo>
                    <a:pt x="10136" y="6503"/>
                  </a:lnTo>
                  <a:lnTo>
                    <a:pt x="10529" y="6405"/>
                  </a:lnTo>
                  <a:lnTo>
                    <a:pt x="10902" y="6287"/>
                  </a:lnTo>
                  <a:lnTo>
                    <a:pt x="11275" y="6149"/>
                  </a:lnTo>
                  <a:lnTo>
                    <a:pt x="11649" y="6012"/>
                  </a:lnTo>
                  <a:lnTo>
                    <a:pt x="12022" y="5835"/>
                  </a:lnTo>
                  <a:lnTo>
                    <a:pt x="12375" y="5678"/>
                  </a:lnTo>
                  <a:lnTo>
                    <a:pt x="12729" y="5481"/>
                  </a:lnTo>
                  <a:lnTo>
                    <a:pt x="13083" y="5285"/>
                  </a:lnTo>
                  <a:lnTo>
                    <a:pt x="13416" y="5088"/>
                  </a:lnTo>
                  <a:lnTo>
                    <a:pt x="13750" y="4853"/>
                  </a:lnTo>
                  <a:lnTo>
                    <a:pt x="14065" y="4617"/>
                  </a:lnTo>
                  <a:lnTo>
                    <a:pt x="14399" y="4381"/>
                  </a:lnTo>
                  <a:lnTo>
                    <a:pt x="14693" y="4126"/>
                  </a:lnTo>
                  <a:lnTo>
                    <a:pt x="15008" y="3851"/>
                  </a:lnTo>
                  <a:lnTo>
                    <a:pt x="15283" y="3576"/>
                  </a:lnTo>
                  <a:lnTo>
                    <a:pt x="15577" y="3281"/>
                  </a:lnTo>
                  <a:lnTo>
                    <a:pt x="15833" y="2967"/>
                  </a:lnTo>
                  <a:lnTo>
                    <a:pt x="16108" y="2653"/>
                  </a:lnTo>
                  <a:lnTo>
                    <a:pt x="16363" y="2338"/>
                  </a:lnTo>
                  <a:lnTo>
                    <a:pt x="16599" y="2005"/>
                  </a:lnTo>
                  <a:lnTo>
                    <a:pt x="16815" y="1651"/>
                  </a:lnTo>
                  <a:lnTo>
                    <a:pt x="17031" y="1297"/>
                  </a:lnTo>
                  <a:lnTo>
                    <a:pt x="17247" y="924"/>
                  </a:lnTo>
                  <a:lnTo>
                    <a:pt x="17424" y="551"/>
                  </a:lnTo>
                  <a:lnTo>
                    <a:pt x="17620" y="158"/>
                  </a:lnTo>
                  <a:lnTo>
                    <a:pt x="17620" y="158"/>
                  </a:lnTo>
                  <a:lnTo>
                    <a:pt x="17679" y="1"/>
                  </a:lnTo>
                  <a:close/>
                </a:path>
              </a:pathLst>
            </a:custGeom>
            <a:solidFill>
              <a:srgbClr val="A48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3"/>
            <p:cNvSpPr/>
            <p:nvPr/>
          </p:nvSpPr>
          <p:spPr>
            <a:xfrm>
              <a:off x="7236138" y="42052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3"/>
            <p:cNvSpPr/>
            <p:nvPr/>
          </p:nvSpPr>
          <p:spPr>
            <a:xfrm>
              <a:off x="7230738" y="4203250"/>
              <a:ext cx="4925" cy="1975"/>
            </a:xfrm>
            <a:custGeom>
              <a:avLst/>
              <a:gdLst/>
              <a:ahLst/>
              <a:cxnLst/>
              <a:rect l="l" t="t" r="r" b="b"/>
              <a:pathLst>
                <a:path w="197" h="79" fill="none" extrusionOk="0">
                  <a:moveTo>
                    <a:pt x="1" y="0"/>
                  </a:moveTo>
                  <a:lnTo>
                    <a:pt x="1" y="0"/>
                  </a:lnTo>
                  <a:lnTo>
                    <a:pt x="197" y="79"/>
                  </a:lnTo>
                  <a:lnTo>
                    <a:pt x="197" y="7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3"/>
            <p:cNvSpPr/>
            <p:nvPr/>
          </p:nvSpPr>
          <p:spPr>
            <a:xfrm>
              <a:off x="7158063" y="4157075"/>
              <a:ext cx="72200" cy="45700"/>
            </a:xfrm>
            <a:custGeom>
              <a:avLst/>
              <a:gdLst/>
              <a:ahLst/>
              <a:cxnLst/>
              <a:rect l="l" t="t" r="r" b="b"/>
              <a:pathLst>
                <a:path w="2888" h="1828" fill="none" extrusionOk="0">
                  <a:moveTo>
                    <a:pt x="0" y="1"/>
                  </a:moveTo>
                  <a:lnTo>
                    <a:pt x="0" y="1"/>
                  </a:lnTo>
                  <a:lnTo>
                    <a:pt x="0" y="1"/>
                  </a:lnTo>
                  <a:lnTo>
                    <a:pt x="0" y="1"/>
                  </a:lnTo>
                  <a:lnTo>
                    <a:pt x="315" y="276"/>
                  </a:lnTo>
                  <a:lnTo>
                    <a:pt x="649" y="531"/>
                  </a:lnTo>
                  <a:lnTo>
                    <a:pt x="1002" y="786"/>
                  </a:lnTo>
                  <a:lnTo>
                    <a:pt x="1356" y="1022"/>
                  </a:lnTo>
                  <a:lnTo>
                    <a:pt x="1729" y="1238"/>
                  </a:lnTo>
                  <a:lnTo>
                    <a:pt x="2102" y="1454"/>
                  </a:lnTo>
                  <a:lnTo>
                    <a:pt x="2495" y="1651"/>
                  </a:lnTo>
                  <a:lnTo>
                    <a:pt x="2888" y="1827"/>
                  </a:lnTo>
                  <a:lnTo>
                    <a:pt x="2888" y="1827"/>
                  </a:lnTo>
                  <a:lnTo>
                    <a:pt x="2495" y="1651"/>
                  </a:lnTo>
                  <a:lnTo>
                    <a:pt x="2102" y="1454"/>
                  </a:lnTo>
                  <a:lnTo>
                    <a:pt x="1729" y="1238"/>
                  </a:lnTo>
                  <a:lnTo>
                    <a:pt x="1356" y="1022"/>
                  </a:lnTo>
                  <a:lnTo>
                    <a:pt x="1002" y="786"/>
                  </a:lnTo>
                  <a:lnTo>
                    <a:pt x="649" y="531"/>
                  </a:lnTo>
                  <a:lnTo>
                    <a:pt x="315"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3"/>
            <p:cNvSpPr/>
            <p:nvPr/>
          </p:nvSpPr>
          <p:spPr>
            <a:xfrm>
              <a:off x="7320113" y="4054925"/>
              <a:ext cx="279925" cy="171425"/>
            </a:xfrm>
            <a:custGeom>
              <a:avLst/>
              <a:gdLst/>
              <a:ahLst/>
              <a:cxnLst/>
              <a:rect l="l" t="t" r="r" b="b"/>
              <a:pathLst>
                <a:path w="11197" h="6857" fill="none" extrusionOk="0">
                  <a:moveTo>
                    <a:pt x="11197" y="1"/>
                  </a:moveTo>
                  <a:lnTo>
                    <a:pt x="11197" y="1"/>
                  </a:lnTo>
                  <a:lnTo>
                    <a:pt x="11138" y="158"/>
                  </a:lnTo>
                  <a:lnTo>
                    <a:pt x="11138" y="158"/>
                  </a:lnTo>
                  <a:lnTo>
                    <a:pt x="10942" y="551"/>
                  </a:lnTo>
                  <a:lnTo>
                    <a:pt x="10765" y="924"/>
                  </a:lnTo>
                  <a:lnTo>
                    <a:pt x="10549" y="1297"/>
                  </a:lnTo>
                  <a:lnTo>
                    <a:pt x="10333" y="1651"/>
                  </a:lnTo>
                  <a:lnTo>
                    <a:pt x="10117" y="2005"/>
                  </a:lnTo>
                  <a:lnTo>
                    <a:pt x="9881" y="2338"/>
                  </a:lnTo>
                  <a:lnTo>
                    <a:pt x="9626" y="2653"/>
                  </a:lnTo>
                  <a:lnTo>
                    <a:pt x="9351" y="2967"/>
                  </a:lnTo>
                  <a:lnTo>
                    <a:pt x="9095" y="3281"/>
                  </a:lnTo>
                  <a:lnTo>
                    <a:pt x="8801" y="3576"/>
                  </a:lnTo>
                  <a:lnTo>
                    <a:pt x="8526" y="3851"/>
                  </a:lnTo>
                  <a:lnTo>
                    <a:pt x="8211" y="4126"/>
                  </a:lnTo>
                  <a:lnTo>
                    <a:pt x="7917" y="4381"/>
                  </a:lnTo>
                  <a:lnTo>
                    <a:pt x="7583" y="4617"/>
                  </a:lnTo>
                  <a:lnTo>
                    <a:pt x="7268" y="4853"/>
                  </a:lnTo>
                  <a:lnTo>
                    <a:pt x="6934" y="5088"/>
                  </a:lnTo>
                  <a:lnTo>
                    <a:pt x="6601" y="5285"/>
                  </a:lnTo>
                  <a:lnTo>
                    <a:pt x="6247" y="5481"/>
                  </a:lnTo>
                  <a:lnTo>
                    <a:pt x="5893" y="5678"/>
                  </a:lnTo>
                  <a:lnTo>
                    <a:pt x="5540" y="5835"/>
                  </a:lnTo>
                  <a:lnTo>
                    <a:pt x="5167" y="6012"/>
                  </a:lnTo>
                  <a:lnTo>
                    <a:pt x="4793" y="6149"/>
                  </a:lnTo>
                  <a:lnTo>
                    <a:pt x="4420" y="6287"/>
                  </a:lnTo>
                  <a:lnTo>
                    <a:pt x="4047" y="6405"/>
                  </a:lnTo>
                  <a:lnTo>
                    <a:pt x="3654" y="6503"/>
                  </a:lnTo>
                  <a:lnTo>
                    <a:pt x="3261" y="6601"/>
                  </a:lnTo>
                  <a:lnTo>
                    <a:pt x="2868" y="6680"/>
                  </a:lnTo>
                  <a:lnTo>
                    <a:pt x="2476" y="6738"/>
                  </a:lnTo>
                  <a:lnTo>
                    <a:pt x="2083" y="6797"/>
                  </a:lnTo>
                  <a:lnTo>
                    <a:pt x="1690" y="6837"/>
                  </a:lnTo>
                  <a:lnTo>
                    <a:pt x="1277" y="6856"/>
                  </a:lnTo>
                  <a:lnTo>
                    <a:pt x="884" y="6856"/>
                  </a:lnTo>
                  <a:lnTo>
                    <a:pt x="884" y="6856"/>
                  </a:lnTo>
                  <a:lnTo>
                    <a:pt x="452" y="6856"/>
                  </a:lnTo>
                  <a:lnTo>
                    <a:pt x="1" y="6817"/>
                  </a:lnTo>
                  <a:lnTo>
                    <a:pt x="1" y="6817"/>
                  </a:lnTo>
                  <a:lnTo>
                    <a:pt x="452" y="6856"/>
                  </a:lnTo>
                  <a:lnTo>
                    <a:pt x="884" y="6856"/>
                  </a:lnTo>
                  <a:lnTo>
                    <a:pt x="884" y="6856"/>
                  </a:lnTo>
                  <a:lnTo>
                    <a:pt x="1277" y="6856"/>
                  </a:lnTo>
                  <a:lnTo>
                    <a:pt x="1690" y="6837"/>
                  </a:lnTo>
                  <a:lnTo>
                    <a:pt x="2083" y="6797"/>
                  </a:lnTo>
                  <a:lnTo>
                    <a:pt x="2476" y="6738"/>
                  </a:lnTo>
                  <a:lnTo>
                    <a:pt x="2868" y="6680"/>
                  </a:lnTo>
                  <a:lnTo>
                    <a:pt x="3261" y="6601"/>
                  </a:lnTo>
                  <a:lnTo>
                    <a:pt x="3654" y="6503"/>
                  </a:lnTo>
                  <a:lnTo>
                    <a:pt x="4047" y="6405"/>
                  </a:lnTo>
                  <a:lnTo>
                    <a:pt x="4420" y="6287"/>
                  </a:lnTo>
                  <a:lnTo>
                    <a:pt x="4793" y="6149"/>
                  </a:lnTo>
                  <a:lnTo>
                    <a:pt x="5167" y="6012"/>
                  </a:lnTo>
                  <a:lnTo>
                    <a:pt x="5540" y="5835"/>
                  </a:lnTo>
                  <a:lnTo>
                    <a:pt x="5893" y="5678"/>
                  </a:lnTo>
                  <a:lnTo>
                    <a:pt x="6247" y="5481"/>
                  </a:lnTo>
                  <a:lnTo>
                    <a:pt x="6601" y="5285"/>
                  </a:lnTo>
                  <a:lnTo>
                    <a:pt x="6934" y="5088"/>
                  </a:lnTo>
                  <a:lnTo>
                    <a:pt x="7268" y="4853"/>
                  </a:lnTo>
                  <a:lnTo>
                    <a:pt x="7583" y="4617"/>
                  </a:lnTo>
                  <a:lnTo>
                    <a:pt x="7917" y="4381"/>
                  </a:lnTo>
                  <a:lnTo>
                    <a:pt x="8211" y="4126"/>
                  </a:lnTo>
                  <a:lnTo>
                    <a:pt x="8526" y="3851"/>
                  </a:lnTo>
                  <a:lnTo>
                    <a:pt x="8801" y="3576"/>
                  </a:lnTo>
                  <a:lnTo>
                    <a:pt x="9095" y="3281"/>
                  </a:lnTo>
                  <a:lnTo>
                    <a:pt x="9351" y="2967"/>
                  </a:lnTo>
                  <a:lnTo>
                    <a:pt x="9626" y="2653"/>
                  </a:lnTo>
                  <a:lnTo>
                    <a:pt x="9881" y="2338"/>
                  </a:lnTo>
                  <a:lnTo>
                    <a:pt x="10117" y="2005"/>
                  </a:lnTo>
                  <a:lnTo>
                    <a:pt x="10333" y="1651"/>
                  </a:lnTo>
                  <a:lnTo>
                    <a:pt x="10549" y="1297"/>
                  </a:lnTo>
                  <a:lnTo>
                    <a:pt x="10765" y="924"/>
                  </a:lnTo>
                  <a:lnTo>
                    <a:pt x="10942" y="551"/>
                  </a:lnTo>
                  <a:lnTo>
                    <a:pt x="11138" y="158"/>
                  </a:lnTo>
                  <a:lnTo>
                    <a:pt x="11138" y="158"/>
                  </a:lnTo>
                  <a:lnTo>
                    <a:pt x="111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3"/>
            <p:cNvSpPr/>
            <p:nvPr/>
          </p:nvSpPr>
          <p:spPr>
            <a:xfrm>
              <a:off x="7062788" y="3798100"/>
              <a:ext cx="552000" cy="428250"/>
            </a:xfrm>
            <a:custGeom>
              <a:avLst/>
              <a:gdLst/>
              <a:ahLst/>
              <a:cxnLst/>
              <a:rect l="l" t="t" r="r" b="b"/>
              <a:pathLst>
                <a:path w="22080" h="17130" fill="none" extrusionOk="0">
                  <a:moveTo>
                    <a:pt x="1710" y="1"/>
                  </a:moveTo>
                  <a:lnTo>
                    <a:pt x="1710" y="1"/>
                  </a:lnTo>
                  <a:lnTo>
                    <a:pt x="1494" y="354"/>
                  </a:lnTo>
                  <a:lnTo>
                    <a:pt x="1297" y="728"/>
                  </a:lnTo>
                  <a:lnTo>
                    <a:pt x="1120" y="1081"/>
                  </a:lnTo>
                  <a:lnTo>
                    <a:pt x="944" y="1474"/>
                  </a:lnTo>
                  <a:lnTo>
                    <a:pt x="944" y="1474"/>
                  </a:lnTo>
                  <a:lnTo>
                    <a:pt x="944" y="1474"/>
                  </a:lnTo>
                  <a:lnTo>
                    <a:pt x="708" y="2024"/>
                  </a:lnTo>
                  <a:lnTo>
                    <a:pt x="708" y="2024"/>
                  </a:lnTo>
                  <a:lnTo>
                    <a:pt x="551" y="2515"/>
                  </a:lnTo>
                  <a:lnTo>
                    <a:pt x="394" y="2986"/>
                  </a:lnTo>
                  <a:lnTo>
                    <a:pt x="276" y="3478"/>
                  </a:lnTo>
                  <a:lnTo>
                    <a:pt x="178" y="3969"/>
                  </a:lnTo>
                  <a:lnTo>
                    <a:pt x="99" y="4460"/>
                  </a:lnTo>
                  <a:lnTo>
                    <a:pt x="40" y="4970"/>
                  </a:lnTo>
                  <a:lnTo>
                    <a:pt x="1" y="5461"/>
                  </a:lnTo>
                  <a:lnTo>
                    <a:pt x="1" y="5953"/>
                  </a:lnTo>
                  <a:lnTo>
                    <a:pt x="1" y="5953"/>
                  </a:lnTo>
                  <a:lnTo>
                    <a:pt x="20" y="6542"/>
                  </a:lnTo>
                  <a:lnTo>
                    <a:pt x="60" y="7131"/>
                  </a:lnTo>
                  <a:lnTo>
                    <a:pt x="138" y="7720"/>
                  </a:lnTo>
                  <a:lnTo>
                    <a:pt x="256" y="8310"/>
                  </a:lnTo>
                  <a:lnTo>
                    <a:pt x="394" y="8879"/>
                  </a:lnTo>
                  <a:lnTo>
                    <a:pt x="570" y="9449"/>
                  </a:lnTo>
                  <a:lnTo>
                    <a:pt x="767" y="9999"/>
                  </a:lnTo>
                  <a:lnTo>
                    <a:pt x="1003" y="10549"/>
                  </a:lnTo>
                  <a:lnTo>
                    <a:pt x="1258" y="11079"/>
                  </a:lnTo>
                  <a:lnTo>
                    <a:pt x="1533" y="11610"/>
                  </a:lnTo>
                  <a:lnTo>
                    <a:pt x="1847" y="12101"/>
                  </a:lnTo>
                  <a:lnTo>
                    <a:pt x="2181" y="12592"/>
                  </a:lnTo>
                  <a:lnTo>
                    <a:pt x="2554" y="13063"/>
                  </a:lnTo>
                  <a:lnTo>
                    <a:pt x="2947" y="13515"/>
                  </a:lnTo>
                  <a:lnTo>
                    <a:pt x="3360" y="13947"/>
                  </a:lnTo>
                  <a:lnTo>
                    <a:pt x="3811" y="14360"/>
                  </a:lnTo>
                  <a:lnTo>
                    <a:pt x="3811" y="14360"/>
                  </a:lnTo>
                  <a:lnTo>
                    <a:pt x="4126" y="14635"/>
                  </a:lnTo>
                  <a:lnTo>
                    <a:pt x="4460" y="14890"/>
                  </a:lnTo>
                  <a:lnTo>
                    <a:pt x="4813" y="15145"/>
                  </a:lnTo>
                  <a:lnTo>
                    <a:pt x="5167" y="15381"/>
                  </a:lnTo>
                  <a:lnTo>
                    <a:pt x="5540" y="15597"/>
                  </a:lnTo>
                  <a:lnTo>
                    <a:pt x="5913" y="15813"/>
                  </a:lnTo>
                  <a:lnTo>
                    <a:pt x="6306" y="16010"/>
                  </a:lnTo>
                  <a:lnTo>
                    <a:pt x="6699" y="16186"/>
                  </a:lnTo>
                  <a:lnTo>
                    <a:pt x="6699" y="16186"/>
                  </a:lnTo>
                  <a:lnTo>
                    <a:pt x="6699" y="16186"/>
                  </a:lnTo>
                  <a:lnTo>
                    <a:pt x="6719" y="16206"/>
                  </a:lnTo>
                  <a:lnTo>
                    <a:pt x="6719" y="16206"/>
                  </a:lnTo>
                  <a:lnTo>
                    <a:pt x="6915" y="16285"/>
                  </a:lnTo>
                  <a:lnTo>
                    <a:pt x="6915" y="16285"/>
                  </a:lnTo>
                  <a:lnTo>
                    <a:pt x="6935" y="16285"/>
                  </a:lnTo>
                  <a:lnTo>
                    <a:pt x="6935" y="16285"/>
                  </a:lnTo>
                  <a:lnTo>
                    <a:pt x="6935" y="16285"/>
                  </a:lnTo>
                  <a:lnTo>
                    <a:pt x="6935" y="16285"/>
                  </a:lnTo>
                  <a:lnTo>
                    <a:pt x="7347" y="16461"/>
                  </a:lnTo>
                  <a:lnTo>
                    <a:pt x="7779" y="16599"/>
                  </a:lnTo>
                  <a:lnTo>
                    <a:pt x="8192" y="16717"/>
                  </a:lnTo>
                  <a:lnTo>
                    <a:pt x="8604" y="16835"/>
                  </a:lnTo>
                  <a:lnTo>
                    <a:pt x="9036" y="16913"/>
                  </a:lnTo>
                  <a:lnTo>
                    <a:pt x="9449" y="16992"/>
                  </a:lnTo>
                  <a:lnTo>
                    <a:pt x="9881" y="17051"/>
                  </a:lnTo>
                  <a:lnTo>
                    <a:pt x="10294" y="17090"/>
                  </a:lnTo>
                  <a:lnTo>
                    <a:pt x="10294" y="17090"/>
                  </a:lnTo>
                  <a:lnTo>
                    <a:pt x="10745" y="17129"/>
                  </a:lnTo>
                  <a:lnTo>
                    <a:pt x="11177" y="17129"/>
                  </a:lnTo>
                  <a:lnTo>
                    <a:pt x="11177" y="17129"/>
                  </a:lnTo>
                  <a:lnTo>
                    <a:pt x="11570" y="17129"/>
                  </a:lnTo>
                  <a:lnTo>
                    <a:pt x="11983" y="17110"/>
                  </a:lnTo>
                  <a:lnTo>
                    <a:pt x="12376" y="17070"/>
                  </a:lnTo>
                  <a:lnTo>
                    <a:pt x="12769" y="17011"/>
                  </a:lnTo>
                  <a:lnTo>
                    <a:pt x="13161" y="16953"/>
                  </a:lnTo>
                  <a:lnTo>
                    <a:pt x="13554" y="16874"/>
                  </a:lnTo>
                  <a:lnTo>
                    <a:pt x="13947" y="16776"/>
                  </a:lnTo>
                  <a:lnTo>
                    <a:pt x="14340" y="16678"/>
                  </a:lnTo>
                  <a:lnTo>
                    <a:pt x="14713" y="16560"/>
                  </a:lnTo>
                  <a:lnTo>
                    <a:pt x="15086" y="16422"/>
                  </a:lnTo>
                  <a:lnTo>
                    <a:pt x="15460" y="16285"/>
                  </a:lnTo>
                  <a:lnTo>
                    <a:pt x="15833" y="16108"/>
                  </a:lnTo>
                  <a:lnTo>
                    <a:pt x="16186" y="15951"/>
                  </a:lnTo>
                  <a:lnTo>
                    <a:pt x="16540" y="15754"/>
                  </a:lnTo>
                  <a:lnTo>
                    <a:pt x="16894" y="15558"/>
                  </a:lnTo>
                  <a:lnTo>
                    <a:pt x="17227" y="15361"/>
                  </a:lnTo>
                  <a:lnTo>
                    <a:pt x="17561" y="15126"/>
                  </a:lnTo>
                  <a:lnTo>
                    <a:pt x="17876" y="14890"/>
                  </a:lnTo>
                  <a:lnTo>
                    <a:pt x="18210" y="14654"/>
                  </a:lnTo>
                  <a:lnTo>
                    <a:pt x="18504" y="14399"/>
                  </a:lnTo>
                  <a:lnTo>
                    <a:pt x="18819" y="14124"/>
                  </a:lnTo>
                  <a:lnTo>
                    <a:pt x="19094" y="13849"/>
                  </a:lnTo>
                  <a:lnTo>
                    <a:pt x="19388" y="13554"/>
                  </a:lnTo>
                  <a:lnTo>
                    <a:pt x="19644" y="13240"/>
                  </a:lnTo>
                  <a:lnTo>
                    <a:pt x="19919" y="12926"/>
                  </a:lnTo>
                  <a:lnTo>
                    <a:pt x="20174" y="12611"/>
                  </a:lnTo>
                  <a:lnTo>
                    <a:pt x="20410" y="12278"/>
                  </a:lnTo>
                  <a:lnTo>
                    <a:pt x="20626" y="11924"/>
                  </a:lnTo>
                  <a:lnTo>
                    <a:pt x="20842" y="11570"/>
                  </a:lnTo>
                  <a:lnTo>
                    <a:pt x="21058" y="11197"/>
                  </a:lnTo>
                  <a:lnTo>
                    <a:pt x="21235" y="10824"/>
                  </a:lnTo>
                  <a:lnTo>
                    <a:pt x="21431" y="10431"/>
                  </a:lnTo>
                  <a:lnTo>
                    <a:pt x="21431" y="10431"/>
                  </a:lnTo>
                  <a:lnTo>
                    <a:pt x="21490" y="10274"/>
                  </a:lnTo>
                  <a:lnTo>
                    <a:pt x="21490" y="10274"/>
                  </a:lnTo>
                  <a:lnTo>
                    <a:pt x="21667" y="9803"/>
                  </a:lnTo>
                  <a:lnTo>
                    <a:pt x="21824" y="9351"/>
                  </a:lnTo>
                  <a:lnTo>
                    <a:pt x="21961" y="8879"/>
                  </a:lnTo>
                  <a:lnTo>
                    <a:pt x="22079" y="8408"/>
                  </a:lnTo>
                  <a:lnTo>
                    <a:pt x="22079" y="8408"/>
                  </a:lnTo>
                  <a:lnTo>
                    <a:pt x="21883" y="8703"/>
                  </a:lnTo>
                  <a:lnTo>
                    <a:pt x="21686" y="9017"/>
                  </a:lnTo>
                  <a:lnTo>
                    <a:pt x="21235" y="9586"/>
                  </a:lnTo>
                  <a:lnTo>
                    <a:pt x="20763" y="10117"/>
                  </a:lnTo>
                  <a:lnTo>
                    <a:pt x="20272" y="10628"/>
                  </a:lnTo>
                  <a:lnTo>
                    <a:pt x="19722" y="11079"/>
                  </a:lnTo>
                  <a:lnTo>
                    <a:pt x="19172" y="11511"/>
                  </a:lnTo>
                  <a:lnTo>
                    <a:pt x="18583" y="11904"/>
                  </a:lnTo>
                  <a:lnTo>
                    <a:pt x="17994" y="12258"/>
                  </a:lnTo>
                  <a:lnTo>
                    <a:pt x="17365" y="12572"/>
                  </a:lnTo>
                  <a:lnTo>
                    <a:pt x="16717" y="12847"/>
                  </a:lnTo>
                  <a:lnTo>
                    <a:pt x="16069" y="13083"/>
                  </a:lnTo>
                  <a:lnTo>
                    <a:pt x="15401" y="13279"/>
                  </a:lnTo>
                  <a:lnTo>
                    <a:pt x="14713" y="13436"/>
                  </a:lnTo>
                  <a:lnTo>
                    <a:pt x="14026" y="13554"/>
                  </a:lnTo>
                  <a:lnTo>
                    <a:pt x="13319" y="13613"/>
                  </a:lnTo>
                  <a:lnTo>
                    <a:pt x="12611" y="13633"/>
                  </a:lnTo>
                  <a:lnTo>
                    <a:pt x="12611" y="13633"/>
                  </a:lnTo>
                  <a:lnTo>
                    <a:pt x="12042" y="13633"/>
                  </a:lnTo>
                  <a:lnTo>
                    <a:pt x="11492" y="13574"/>
                  </a:lnTo>
                  <a:lnTo>
                    <a:pt x="10922" y="13515"/>
                  </a:lnTo>
                  <a:lnTo>
                    <a:pt x="10372" y="13417"/>
                  </a:lnTo>
                  <a:lnTo>
                    <a:pt x="9802" y="13279"/>
                  </a:lnTo>
                  <a:lnTo>
                    <a:pt x="9252" y="13122"/>
                  </a:lnTo>
                  <a:lnTo>
                    <a:pt x="8683" y="12926"/>
                  </a:lnTo>
                  <a:lnTo>
                    <a:pt x="8133" y="12710"/>
                  </a:lnTo>
                  <a:lnTo>
                    <a:pt x="8133" y="12710"/>
                  </a:lnTo>
                  <a:lnTo>
                    <a:pt x="7681" y="12494"/>
                  </a:lnTo>
                  <a:lnTo>
                    <a:pt x="7229" y="12258"/>
                  </a:lnTo>
                  <a:lnTo>
                    <a:pt x="6797" y="12003"/>
                  </a:lnTo>
                  <a:lnTo>
                    <a:pt x="6385" y="11747"/>
                  </a:lnTo>
                  <a:lnTo>
                    <a:pt x="5972" y="11453"/>
                  </a:lnTo>
                  <a:lnTo>
                    <a:pt x="5599" y="11158"/>
                  </a:lnTo>
                  <a:lnTo>
                    <a:pt x="5226" y="10844"/>
                  </a:lnTo>
                  <a:lnTo>
                    <a:pt x="4872" y="10510"/>
                  </a:lnTo>
                  <a:lnTo>
                    <a:pt x="4519" y="10176"/>
                  </a:lnTo>
                  <a:lnTo>
                    <a:pt x="4204" y="9822"/>
                  </a:lnTo>
                  <a:lnTo>
                    <a:pt x="3890" y="9449"/>
                  </a:lnTo>
                  <a:lnTo>
                    <a:pt x="3615" y="9076"/>
                  </a:lnTo>
                  <a:lnTo>
                    <a:pt x="3340" y="8683"/>
                  </a:lnTo>
                  <a:lnTo>
                    <a:pt x="3085" y="8290"/>
                  </a:lnTo>
                  <a:lnTo>
                    <a:pt x="2849" y="7878"/>
                  </a:lnTo>
                  <a:lnTo>
                    <a:pt x="2613" y="7465"/>
                  </a:lnTo>
                  <a:lnTo>
                    <a:pt x="2417" y="7033"/>
                  </a:lnTo>
                  <a:lnTo>
                    <a:pt x="2240" y="6601"/>
                  </a:lnTo>
                  <a:lnTo>
                    <a:pt x="2063" y="6149"/>
                  </a:lnTo>
                  <a:lnTo>
                    <a:pt x="1926" y="5697"/>
                  </a:lnTo>
                  <a:lnTo>
                    <a:pt x="1788" y="5245"/>
                  </a:lnTo>
                  <a:lnTo>
                    <a:pt x="1690" y="4774"/>
                  </a:lnTo>
                  <a:lnTo>
                    <a:pt x="1592" y="4322"/>
                  </a:lnTo>
                  <a:lnTo>
                    <a:pt x="1533" y="3851"/>
                  </a:lnTo>
                  <a:lnTo>
                    <a:pt x="1474" y="3360"/>
                  </a:lnTo>
                  <a:lnTo>
                    <a:pt x="1454" y="2888"/>
                  </a:lnTo>
                  <a:lnTo>
                    <a:pt x="1435" y="2417"/>
                  </a:lnTo>
                  <a:lnTo>
                    <a:pt x="1454" y="1926"/>
                  </a:lnTo>
                  <a:lnTo>
                    <a:pt x="1494" y="1454"/>
                  </a:lnTo>
                  <a:lnTo>
                    <a:pt x="1533" y="963"/>
                  </a:lnTo>
                  <a:lnTo>
                    <a:pt x="1611" y="492"/>
                  </a:lnTo>
                  <a:lnTo>
                    <a:pt x="17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3"/>
            <p:cNvSpPr/>
            <p:nvPr/>
          </p:nvSpPr>
          <p:spPr>
            <a:xfrm>
              <a:off x="7113363" y="3712175"/>
              <a:ext cx="458700" cy="458675"/>
            </a:xfrm>
            <a:custGeom>
              <a:avLst/>
              <a:gdLst/>
              <a:ahLst/>
              <a:cxnLst/>
              <a:rect l="l" t="t" r="r" b="b"/>
              <a:pathLst>
                <a:path w="18348" h="18347" extrusionOk="0">
                  <a:moveTo>
                    <a:pt x="9037" y="0"/>
                  </a:moveTo>
                  <a:lnTo>
                    <a:pt x="8624" y="20"/>
                  </a:lnTo>
                  <a:lnTo>
                    <a:pt x="8212" y="59"/>
                  </a:lnTo>
                  <a:lnTo>
                    <a:pt x="7799" y="98"/>
                  </a:lnTo>
                  <a:lnTo>
                    <a:pt x="7406" y="177"/>
                  </a:lnTo>
                  <a:lnTo>
                    <a:pt x="6994" y="256"/>
                  </a:lnTo>
                  <a:lnTo>
                    <a:pt x="6601" y="373"/>
                  </a:lnTo>
                  <a:lnTo>
                    <a:pt x="6208" y="491"/>
                  </a:lnTo>
                  <a:lnTo>
                    <a:pt x="5835" y="629"/>
                  </a:lnTo>
                  <a:lnTo>
                    <a:pt x="5442" y="786"/>
                  </a:lnTo>
                  <a:lnTo>
                    <a:pt x="5088" y="963"/>
                  </a:lnTo>
                  <a:lnTo>
                    <a:pt x="4715" y="1159"/>
                  </a:lnTo>
                  <a:lnTo>
                    <a:pt x="4362" y="1375"/>
                  </a:lnTo>
                  <a:lnTo>
                    <a:pt x="4008" y="1591"/>
                  </a:lnTo>
                  <a:lnTo>
                    <a:pt x="3674" y="1827"/>
                  </a:lnTo>
                  <a:lnTo>
                    <a:pt x="3360" y="2082"/>
                  </a:lnTo>
                  <a:lnTo>
                    <a:pt x="3046" y="2357"/>
                  </a:lnTo>
                  <a:lnTo>
                    <a:pt x="2731" y="2632"/>
                  </a:lnTo>
                  <a:lnTo>
                    <a:pt x="2456" y="2927"/>
                  </a:lnTo>
                  <a:lnTo>
                    <a:pt x="2162" y="3241"/>
                  </a:lnTo>
                  <a:lnTo>
                    <a:pt x="1906" y="3575"/>
                  </a:lnTo>
                  <a:lnTo>
                    <a:pt x="1651" y="3909"/>
                  </a:lnTo>
                  <a:lnTo>
                    <a:pt x="1415" y="4282"/>
                  </a:lnTo>
                  <a:lnTo>
                    <a:pt x="1199" y="4636"/>
                  </a:lnTo>
                  <a:lnTo>
                    <a:pt x="983" y="5029"/>
                  </a:lnTo>
                  <a:lnTo>
                    <a:pt x="3831" y="6266"/>
                  </a:lnTo>
                  <a:lnTo>
                    <a:pt x="3399" y="7229"/>
                  </a:lnTo>
                  <a:lnTo>
                    <a:pt x="571" y="5991"/>
                  </a:lnTo>
                  <a:lnTo>
                    <a:pt x="433" y="6404"/>
                  </a:lnTo>
                  <a:lnTo>
                    <a:pt x="315" y="6816"/>
                  </a:lnTo>
                  <a:lnTo>
                    <a:pt x="217" y="7229"/>
                  </a:lnTo>
                  <a:lnTo>
                    <a:pt x="119" y="7641"/>
                  </a:lnTo>
                  <a:lnTo>
                    <a:pt x="60" y="8054"/>
                  </a:lnTo>
                  <a:lnTo>
                    <a:pt x="21" y="8486"/>
                  </a:lnTo>
                  <a:lnTo>
                    <a:pt x="1" y="8898"/>
                  </a:lnTo>
                  <a:lnTo>
                    <a:pt x="1" y="9311"/>
                  </a:lnTo>
                  <a:lnTo>
                    <a:pt x="21" y="9723"/>
                  </a:lnTo>
                  <a:lnTo>
                    <a:pt x="40" y="10136"/>
                  </a:lnTo>
                  <a:lnTo>
                    <a:pt x="99" y="10548"/>
                  </a:lnTo>
                  <a:lnTo>
                    <a:pt x="178" y="10941"/>
                  </a:lnTo>
                  <a:lnTo>
                    <a:pt x="256" y="11354"/>
                  </a:lnTo>
                  <a:lnTo>
                    <a:pt x="374" y="11747"/>
                  </a:lnTo>
                  <a:lnTo>
                    <a:pt x="492" y="12140"/>
                  </a:lnTo>
                  <a:lnTo>
                    <a:pt x="630" y="12513"/>
                  </a:lnTo>
                  <a:lnTo>
                    <a:pt x="787" y="12906"/>
                  </a:lnTo>
                  <a:lnTo>
                    <a:pt x="963" y="13259"/>
                  </a:lnTo>
                  <a:lnTo>
                    <a:pt x="1160" y="13632"/>
                  </a:lnTo>
                  <a:lnTo>
                    <a:pt x="1356" y="13986"/>
                  </a:lnTo>
                  <a:lnTo>
                    <a:pt x="1592" y="14340"/>
                  </a:lnTo>
                  <a:lnTo>
                    <a:pt x="1828" y="14673"/>
                  </a:lnTo>
                  <a:lnTo>
                    <a:pt x="2083" y="14988"/>
                  </a:lnTo>
                  <a:lnTo>
                    <a:pt x="2338" y="15302"/>
                  </a:lnTo>
                  <a:lnTo>
                    <a:pt x="2633" y="15616"/>
                  </a:lnTo>
                  <a:lnTo>
                    <a:pt x="2928" y="15891"/>
                  </a:lnTo>
                  <a:lnTo>
                    <a:pt x="3242" y="16186"/>
                  </a:lnTo>
                  <a:lnTo>
                    <a:pt x="3576" y="16441"/>
                  </a:lnTo>
                  <a:lnTo>
                    <a:pt x="3910" y="16697"/>
                  </a:lnTo>
                  <a:lnTo>
                    <a:pt x="4263" y="16932"/>
                  </a:lnTo>
                  <a:lnTo>
                    <a:pt x="4637" y="17148"/>
                  </a:lnTo>
                  <a:lnTo>
                    <a:pt x="5029" y="17345"/>
                  </a:lnTo>
                  <a:lnTo>
                    <a:pt x="6267" y="14516"/>
                  </a:lnTo>
                  <a:lnTo>
                    <a:pt x="7229" y="14948"/>
                  </a:lnTo>
                  <a:lnTo>
                    <a:pt x="5992" y="17777"/>
                  </a:lnTo>
                  <a:lnTo>
                    <a:pt x="6404" y="17915"/>
                  </a:lnTo>
                  <a:lnTo>
                    <a:pt x="6817" y="18032"/>
                  </a:lnTo>
                  <a:lnTo>
                    <a:pt x="7229" y="18131"/>
                  </a:lnTo>
                  <a:lnTo>
                    <a:pt x="7642" y="18229"/>
                  </a:lnTo>
                  <a:lnTo>
                    <a:pt x="8054" y="18288"/>
                  </a:lnTo>
                  <a:lnTo>
                    <a:pt x="8467" y="18327"/>
                  </a:lnTo>
                  <a:lnTo>
                    <a:pt x="8899" y="18347"/>
                  </a:lnTo>
                  <a:lnTo>
                    <a:pt x="9312" y="18347"/>
                  </a:lnTo>
                  <a:lnTo>
                    <a:pt x="9724" y="18327"/>
                  </a:lnTo>
                  <a:lnTo>
                    <a:pt x="10137" y="18307"/>
                  </a:lnTo>
                  <a:lnTo>
                    <a:pt x="10529" y="18248"/>
                  </a:lnTo>
                  <a:lnTo>
                    <a:pt x="10942" y="18170"/>
                  </a:lnTo>
                  <a:lnTo>
                    <a:pt x="11335" y="18091"/>
                  </a:lnTo>
                  <a:lnTo>
                    <a:pt x="11747" y="17973"/>
                  </a:lnTo>
                  <a:lnTo>
                    <a:pt x="12140" y="17856"/>
                  </a:lnTo>
                  <a:lnTo>
                    <a:pt x="12513" y="17718"/>
                  </a:lnTo>
                  <a:lnTo>
                    <a:pt x="12887" y="17561"/>
                  </a:lnTo>
                  <a:lnTo>
                    <a:pt x="13260" y="17384"/>
                  </a:lnTo>
                  <a:lnTo>
                    <a:pt x="13633" y="17188"/>
                  </a:lnTo>
                  <a:lnTo>
                    <a:pt x="13987" y="16991"/>
                  </a:lnTo>
                  <a:lnTo>
                    <a:pt x="14321" y="16756"/>
                  </a:lnTo>
                  <a:lnTo>
                    <a:pt x="14654" y="16520"/>
                  </a:lnTo>
                  <a:lnTo>
                    <a:pt x="14988" y="16265"/>
                  </a:lnTo>
                  <a:lnTo>
                    <a:pt x="15303" y="16009"/>
                  </a:lnTo>
                  <a:lnTo>
                    <a:pt x="15597" y="15715"/>
                  </a:lnTo>
                  <a:lnTo>
                    <a:pt x="15892" y="15420"/>
                  </a:lnTo>
                  <a:lnTo>
                    <a:pt x="16167" y="15106"/>
                  </a:lnTo>
                  <a:lnTo>
                    <a:pt x="16442" y="14772"/>
                  </a:lnTo>
                  <a:lnTo>
                    <a:pt x="16697" y="14438"/>
                  </a:lnTo>
                  <a:lnTo>
                    <a:pt x="16933" y="14084"/>
                  </a:lnTo>
                  <a:lnTo>
                    <a:pt x="17149" y="13711"/>
                  </a:lnTo>
                  <a:lnTo>
                    <a:pt x="17346" y="13318"/>
                  </a:lnTo>
                  <a:lnTo>
                    <a:pt x="14517" y="12081"/>
                  </a:lnTo>
                  <a:lnTo>
                    <a:pt x="14949" y="11118"/>
                  </a:lnTo>
                  <a:lnTo>
                    <a:pt x="17778" y="12356"/>
                  </a:lnTo>
                  <a:lnTo>
                    <a:pt x="17915" y="11943"/>
                  </a:lnTo>
                  <a:lnTo>
                    <a:pt x="18033" y="11531"/>
                  </a:lnTo>
                  <a:lnTo>
                    <a:pt x="18131" y="11118"/>
                  </a:lnTo>
                  <a:lnTo>
                    <a:pt x="18210" y="10706"/>
                  </a:lnTo>
                  <a:lnTo>
                    <a:pt x="18269" y="10293"/>
                  </a:lnTo>
                  <a:lnTo>
                    <a:pt x="18328" y="9881"/>
                  </a:lnTo>
                  <a:lnTo>
                    <a:pt x="18347" y="9448"/>
                  </a:lnTo>
                  <a:lnTo>
                    <a:pt x="18347" y="9036"/>
                  </a:lnTo>
                  <a:lnTo>
                    <a:pt x="18328" y="8623"/>
                  </a:lnTo>
                  <a:lnTo>
                    <a:pt x="18288" y="8211"/>
                  </a:lnTo>
                  <a:lnTo>
                    <a:pt x="18249" y="7798"/>
                  </a:lnTo>
                  <a:lnTo>
                    <a:pt x="18171" y="7406"/>
                  </a:lnTo>
                  <a:lnTo>
                    <a:pt x="18072" y="6993"/>
                  </a:lnTo>
                  <a:lnTo>
                    <a:pt x="17974" y="6600"/>
                  </a:lnTo>
                  <a:lnTo>
                    <a:pt x="17856" y="6207"/>
                  </a:lnTo>
                  <a:lnTo>
                    <a:pt x="17719" y="5834"/>
                  </a:lnTo>
                  <a:lnTo>
                    <a:pt x="17562" y="5461"/>
                  </a:lnTo>
                  <a:lnTo>
                    <a:pt x="17385" y="5088"/>
                  </a:lnTo>
                  <a:lnTo>
                    <a:pt x="17188" y="4715"/>
                  </a:lnTo>
                  <a:lnTo>
                    <a:pt x="16972" y="4361"/>
                  </a:lnTo>
                  <a:lnTo>
                    <a:pt x="16756" y="4027"/>
                  </a:lnTo>
                  <a:lnTo>
                    <a:pt x="16521" y="3693"/>
                  </a:lnTo>
                  <a:lnTo>
                    <a:pt x="16265" y="3359"/>
                  </a:lnTo>
                  <a:lnTo>
                    <a:pt x="15990" y="3045"/>
                  </a:lnTo>
                  <a:lnTo>
                    <a:pt x="15715" y="2750"/>
                  </a:lnTo>
                  <a:lnTo>
                    <a:pt x="15421" y="2456"/>
                  </a:lnTo>
                  <a:lnTo>
                    <a:pt x="15106" y="2181"/>
                  </a:lnTo>
                  <a:lnTo>
                    <a:pt x="14772" y="1906"/>
                  </a:lnTo>
                  <a:lnTo>
                    <a:pt x="14438" y="1650"/>
                  </a:lnTo>
                  <a:lnTo>
                    <a:pt x="14065" y="1415"/>
                  </a:lnTo>
                  <a:lnTo>
                    <a:pt x="13712" y="1198"/>
                  </a:lnTo>
                  <a:lnTo>
                    <a:pt x="13319" y="1002"/>
                  </a:lnTo>
                  <a:lnTo>
                    <a:pt x="12081" y="3831"/>
                  </a:lnTo>
                  <a:lnTo>
                    <a:pt x="11119" y="3398"/>
                  </a:lnTo>
                  <a:lnTo>
                    <a:pt x="12356" y="570"/>
                  </a:lnTo>
                  <a:lnTo>
                    <a:pt x="11944" y="432"/>
                  </a:lnTo>
                  <a:lnTo>
                    <a:pt x="11531" y="315"/>
                  </a:lnTo>
                  <a:lnTo>
                    <a:pt x="11119" y="216"/>
                  </a:lnTo>
                  <a:lnTo>
                    <a:pt x="10706" y="138"/>
                  </a:lnTo>
                  <a:lnTo>
                    <a:pt x="10294" y="79"/>
                  </a:lnTo>
                  <a:lnTo>
                    <a:pt x="9862" y="20"/>
                  </a:lnTo>
                  <a:lnTo>
                    <a:pt x="94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3"/>
            <p:cNvSpPr/>
            <p:nvPr/>
          </p:nvSpPr>
          <p:spPr>
            <a:xfrm>
              <a:off x="7476263" y="3990125"/>
              <a:ext cx="81550" cy="55025"/>
            </a:xfrm>
            <a:custGeom>
              <a:avLst/>
              <a:gdLst/>
              <a:ahLst/>
              <a:cxnLst/>
              <a:rect l="l" t="t" r="r" b="b"/>
              <a:pathLst>
                <a:path w="3262" h="2201" extrusionOk="0">
                  <a:moveTo>
                    <a:pt x="433" y="0"/>
                  </a:moveTo>
                  <a:lnTo>
                    <a:pt x="1" y="963"/>
                  </a:lnTo>
                  <a:lnTo>
                    <a:pt x="2830" y="2200"/>
                  </a:lnTo>
                  <a:lnTo>
                    <a:pt x="3065" y="1729"/>
                  </a:lnTo>
                  <a:lnTo>
                    <a:pt x="3262" y="1238"/>
                  </a:lnTo>
                  <a:lnTo>
                    <a:pt x="4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3"/>
            <p:cNvSpPr/>
            <p:nvPr/>
          </p:nvSpPr>
          <p:spPr>
            <a:xfrm>
              <a:off x="7127613" y="3837875"/>
              <a:ext cx="81550" cy="55025"/>
            </a:xfrm>
            <a:custGeom>
              <a:avLst/>
              <a:gdLst/>
              <a:ahLst/>
              <a:cxnLst/>
              <a:rect l="l" t="t" r="r" b="b"/>
              <a:pathLst>
                <a:path w="3262" h="2201" extrusionOk="0">
                  <a:moveTo>
                    <a:pt x="413" y="1"/>
                  </a:moveTo>
                  <a:lnTo>
                    <a:pt x="197" y="472"/>
                  </a:lnTo>
                  <a:lnTo>
                    <a:pt x="1" y="963"/>
                  </a:lnTo>
                  <a:lnTo>
                    <a:pt x="2829" y="2201"/>
                  </a:lnTo>
                  <a:lnTo>
                    <a:pt x="3261" y="1238"/>
                  </a:lnTo>
                  <a:lnTo>
                    <a:pt x="4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3"/>
            <p:cNvSpPr/>
            <p:nvPr/>
          </p:nvSpPr>
          <p:spPr>
            <a:xfrm>
              <a:off x="7239088" y="4075075"/>
              <a:ext cx="55025" cy="81525"/>
            </a:xfrm>
            <a:custGeom>
              <a:avLst/>
              <a:gdLst/>
              <a:ahLst/>
              <a:cxnLst/>
              <a:rect l="l" t="t" r="r" b="b"/>
              <a:pathLst>
                <a:path w="2201" h="3261" extrusionOk="0">
                  <a:moveTo>
                    <a:pt x="1238" y="0"/>
                  </a:moveTo>
                  <a:lnTo>
                    <a:pt x="0" y="2829"/>
                  </a:lnTo>
                  <a:lnTo>
                    <a:pt x="472" y="3065"/>
                  </a:lnTo>
                  <a:lnTo>
                    <a:pt x="963" y="3261"/>
                  </a:lnTo>
                  <a:lnTo>
                    <a:pt x="2200" y="432"/>
                  </a:lnTo>
                  <a:lnTo>
                    <a:pt x="1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3"/>
            <p:cNvSpPr/>
            <p:nvPr/>
          </p:nvSpPr>
          <p:spPr>
            <a:xfrm>
              <a:off x="7391313" y="3726400"/>
              <a:ext cx="55025" cy="81550"/>
            </a:xfrm>
            <a:custGeom>
              <a:avLst/>
              <a:gdLst/>
              <a:ahLst/>
              <a:cxnLst/>
              <a:rect l="l" t="t" r="r" b="b"/>
              <a:pathLst>
                <a:path w="2201" h="3262" extrusionOk="0">
                  <a:moveTo>
                    <a:pt x="1238" y="1"/>
                  </a:moveTo>
                  <a:lnTo>
                    <a:pt x="1" y="2829"/>
                  </a:lnTo>
                  <a:lnTo>
                    <a:pt x="963" y="3262"/>
                  </a:lnTo>
                  <a:lnTo>
                    <a:pt x="2201" y="433"/>
                  </a:lnTo>
                  <a:lnTo>
                    <a:pt x="1729" y="197"/>
                  </a:lnTo>
                  <a:lnTo>
                    <a:pt x="1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3"/>
            <p:cNvSpPr/>
            <p:nvPr/>
          </p:nvSpPr>
          <p:spPr>
            <a:xfrm>
              <a:off x="7186538" y="3907125"/>
              <a:ext cx="182225" cy="104625"/>
            </a:xfrm>
            <a:custGeom>
              <a:avLst/>
              <a:gdLst/>
              <a:ahLst/>
              <a:cxnLst/>
              <a:rect l="l" t="t" r="r" b="b"/>
              <a:pathLst>
                <a:path w="7289" h="4185" extrusionOk="0">
                  <a:moveTo>
                    <a:pt x="6031" y="0"/>
                  </a:moveTo>
                  <a:lnTo>
                    <a:pt x="1" y="4184"/>
                  </a:lnTo>
                  <a:lnTo>
                    <a:pt x="7288" y="3340"/>
                  </a:lnTo>
                  <a:lnTo>
                    <a:pt x="60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3"/>
            <p:cNvSpPr/>
            <p:nvPr/>
          </p:nvSpPr>
          <p:spPr>
            <a:xfrm>
              <a:off x="7336813" y="3886500"/>
              <a:ext cx="181725" cy="104625"/>
            </a:xfrm>
            <a:custGeom>
              <a:avLst/>
              <a:gdLst/>
              <a:ahLst/>
              <a:cxnLst/>
              <a:rect l="l" t="t" r="r" b="b"/>
              <a:pathLst>
                <a:path w="7269" h="4185" extrusionOk="0">
                  <a:moveTo>
                    <a:pt x="7268" y="0"/>
                  </a:moveTo>
                  <a:lnTo>
                    <a:pt x="0" y="845"/>
                  </a:lnTo>
                  <a:lnTo>
                    <a:pt x="1238" y="4184"/>
                  </a:lnTo>
                  <a:lnTo>
                    <a:pt x="72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3"/>
            <p:cNvSpPr/>
            <p:nvPr/>
          </p:nvSpPr>
          <p:spPr>
            <a:xfrm>
              <a:off x="7312738" y="3915475"/>
              <a:ext cx="69775" cy="70250"/>
            </a:xfrm>
            <a:custGeom>
              <a:avLst/>
              <a:gdLst/>
              <a:ahLst/>
              <a:cxnLst/>
              <a:rect l="l" t="t" r="r" b="b"/>
              <a:pathLst>
                <a:path w="2791" h="2810" extrusionOk="0">
                  <a:moveTo>
                    <a:pt x="1278" y="0"/>
                  </a:moveTo>
                  <a:lnTo>
                    <a:pt x="1140" y="20"/>
                  </a:lnTo>
                  <a:lnTo>
                    <a:pt x="1022" y="59"/>
                  </a:lnTo>
                  <a:lnTo>
                    <a:pt x="885" y="99"/>
                  </a:lnTo>
                  <a:lnTo>
                    <a:pt x="767" y="158"/>
                  </a:lnTo>
                  <a:lnTo>
                    <a:pt x="649" y="216"/>
                  </a:lnTo>
                  <a:lnTo>
                    <a:pt x="531" y="295"/>
                  </a:lnTo>
                  <a:lnTo>
                    <a:pt x="433" y="393"/>
                  </a:lnTo>
                  <a:lnTo>
                    <a:pt x="335" y="491"/>
                  </a:lnTo>
                  <a:lnTo>
                    <a:pt x="256" y="590"/>
                  </a:lnTo>
                  <a:lnTo>
                    <a:pt x="178" y="708"/>
                  </a:lnTo>
                  <a:lnTo>
                    <a:pt x="119" y="845"/>
                  </a:lnTo>
                  <a:lnTo>
                    <a:pt x="60" y="983"/>
                  </a:lnTo>
                  <a:lnTo>
                    <a:pt x="21" y="1120"/>
                  </a:lnTo>
                  <a:lnTo>
                    <a:pt x="1" y="1238"/>
                  </a:lnTo>
                  <a:lnTo>
                    <a:pt x="1" y="1375"/>
                  </a:lnTo>
                  <a:lnTo>
                    <a:pt x="1" y="1513"/>
                  </a:lnTo>
                  <a:lnTo>
                    <a:pt x="21" y="1650"/>
                  </a:lnTo>
                  <a:lnTo>
                    <a:pt x="40" y="1788"/>
                  </a:lnTo>
                  <a:lnTo>
                    <a:pt x="99" y="1906"/>
                  </a:lnTo>
                  <a:lnTo>
                    <a:pt x="138" y="2043"/>
                  </a:lnTo>
                  <a:lnTo>
                    <a:pt x="217" y="2161"/>
                  </a:lnTo>
                  <a:lnTo>
                    <a:pt x="296" y="2259"/>
                  </a:lnTo>
                  <a:lnTo>
                    <a:pt x="374" y="2358"/>
                  </a:lnTo>
                  <a:lnTo>
                    <a:pt x="472" y="2456"/>
                  </a:lnTo>
                  <a:lnTo>
                    <a:pt x="590" y="2554"/>
                  </a:lnTo>
                  <a:lnTo>
                    <a:pt x="708" y="2613"/>
                  </a:lnTo>
                  <a:lnTo>
                    <a:pt x="826" y="2691"/>
                  </a:lnTo>
                  <a:lnTo>
                    <a:pt x="963" y="2731"/>
                  </a:lnTo>
                  <a:lnTo>
                    <a:pt x="1101" y="2770"/>
                  </a:lnTo>
                  <a:lnTo>
                    <a:pt x="1238" y="2790"/>
                  </a:lnTo>
                  <a:lnTo>
                    <a:pt x="1376" y="2809"/>
                  </a:lnTo>
                  <a:lnTo>
                    <a:pt x="1513" y="2790"/>
                  </a:lnTo>
                  <a:lnTo>
                    <a:pt x="1651" y="2790"/>
                  </a:lnTo>
                  <a:lnTo>
                    <a:pt x="1788" y="2750"/>
                  </a:lnTo>
                  <a:lnTo>
                    <a:pt x="1906" y="2711"/>
                  </a:lnTo>
                  <a:lnTo>
                    <a:pt x="2024" y="2652"/>
                  </a:lnTo>
                  <a:lnTo>
                    <a:pt x="2142" y="2593"/>
                  </a:lnTo>
                  <a:lnTo>
                    <a:pt x="2260" y="2515"/>
                  </a:lnTo>
                  <a:lnTo>
                    <a:pt x="2358" y="2416"/>
                  </a:lnTo>
                  <a:lnTo>
                    <a:pt x="2456" y="2318"/>
                  </a:lnTo>
                  <a:lnTo>
                    <a:pt x="2535" y="2220"/>
                  </a:lnTo>
                  <a:lnTo>
                    <a:pt x="2613" y="2083"/>
                  </a:lnTo>
                  <a:lnTo>
                    <a:pt x="2672" y="1965"/>
                  </a:lnTo>
                  <a:lnTo>
                    <a:pt x="2731" y="1827"/>
                  </a:lnTo>
                  <a:lnTo>
                    <a:pt x="2771" y="1690"/>
                  </a:lnTo>
                  <a:lnTo>
                    <a:pt x="2790" y="1552"/>
                  </a:lnTo>
                  <a:lnTo>
                    <a:pt x="2790" y="1415"/>
                  </a:lnTo>
                  <a:lnTo>
                    <a:pt x="2790" y="1277"/>
                  </a:lnTo>
                  <a:lnTo>
                    <a:pt x="2771" y="1140"/>
                  </a:lnTo>
                  <a:lnTo>
                    <a:pt x="2751" y="1022"/>
                  </a:lnTo>
                  <a:lnTo>
                    <a:pt x="2712" y="884"/>
                  </a:lnTo>
                  <a:lnTo>
                    <a:pt x="2653" y="766"/>
                  </a:lnTo>
                  <a:lnTo>
                    <a:pt x="2574" y="649"/>
                  </a:lnTo>
                  <a:lnTo>
                    <a:pt x="2496" y="531"/>
                  </a:lnTo>
                  <a:lnTo>
                    <a:pt x="2417" y="433"/>
                  </a:lnTo>
                  <a:lnTo>
                    <a:pt x="2319" y="334"/>
                  </a:lnTo>
                  <a:lnTo>
                    <a:pt x="2201" y="256"/>
                  </a:lnTo>
                  <a:lnTo>
                    <a:pt x="2083" y="177"/>
                  </a:lnTo>
                  <a:lnTo>
                    <a:pt x="1965" y="118"/>
                  </a:lnTo>
                  <a:lnTo>
                    <a:pt x="1828" y="59"/>
                  </a:lnTo>
                  <a:lnTo>
                    <a:pt x="1690" y="40"/>
                  </a:lnTo>
                  <a:lnTo>
                    <a:pt x="15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232500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9"/>
        <p:cNvGrpSpPr/>
        <p:nvPr/>
      </p:nvGrpSpPr>
      <p:grpSpPr>
        <a:xfrm>
          <a:off x="0" y="0"/>
          <a:ext cx="0" cy="0"/>
          <a:chOff x="0" y="0"/>
          <a:chExt cx="0" cy="0"/>
        </a:xfrm>
      </p:grpSpPr>
      <p:pic>
        <p:nvPicPr>
          <p:cNvPr id="280" name="Google Shape;280;p4"/>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281" name="Google Shape;281;p4"/>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2" name="Google Shape;282;p4"/>
          <p:cNvSpPr txBox="1">
            <a:spLocks noGrp="1"/>
          </p:cNvSpPr>
          <p:nvPr>
            <p:ph type="body" idx="1"/>
          </p:nvPr>
        </p:nvSpPr>
        <p:spPr>
          <a:xfrm>
            <a:off x="955867" y="1424733"/>
            <a:ext cx="10272000" cy="4708000"/>
          </a:xfrm>
          <a:prstGeom prst="rect">
            <a:avLst/>
          </a:prstGeom>
        </p:spPr>
        <p:txBody>
          <a:bodyPr spcFirstLastPara="1" wrap="square" lIns="91425" tIns="91425" rIns="91425" bIns="91425" anchor="ctr" anchorCtr="0">
            <a:noAutofit/>
          </a:bodyPr>
          <a:lstStyle>
            <a:lvl1pPr marL="609585" lvl="0" indent="-440256" rtl="0">
              <a:lnSpc>
                <a:spcPct val="100000"/>
              </a:lnSpc>
              <a:spcBef>
                <a:spcPts val="0"/>
              </a:spcBef>
              <a:spcAft>
                <a:spcPts val="0"/>
              </a:spcAft>
              <a:buSzPts val="1600"/>
              <a:buAutoNum type="arabicPeriod"/>
              <a:defRPr sz="1600"/>
            </a:lvl1pPr>
            <a:lvl2pPr marL="1219170" lvl="1" indent="-440256" rtl="0">
              <a:lnSpc>
                <a:spcPct val="100000"/>
              </a:lnSpc>
              <a:spcBef>
                <a:spcPts val="0"/>
              </a:spcBef>
              <a:spcAft>
                <a:spcPts val="0"/>
              </a:spcAft>
              <a:buSzPts val="1600"/>
              <a:buFont typeface="Roboto Condensed Light"/>
              <a:buAutoNum type="alphaLcPeriod"/>
              <a:defRPr sz="2133"/>
            </a:lvl2pPr>
            <a:lvl3pPr marL="1828754" lvl="2" indent="-440256" rtl="0">
              <a:lnSpc>
                <a:spcPct val="100000"/>
              </a:lnSpc>
              <a:spcBef>
                <a:spcPts val="0"/>
              </a:spcBef>
              <a:spcAft>
                <a:spcPts val="0"/>
              </a:spcAft>
              <a:buSzPts val="1600"/>
              <a:buFont typeface="Roboto Condensed Light"/>
              <a:buAutoNum type="romanLcPeriod"/>
              <a:defRPr sz="2133"/>
            </a:lvl3pPr>
            <a:lvl4pPr marL="2438339" lvl="3" indent="-440256" rtl="0">
              <a:lnSpc>
                <a:spcPct val="100000"/>
              </a:lnSpc>
              <a:spcBef>
                <a:spcPts val="0"/>
              </a:spcBef>
              <a:spcAft>
                <a:spcPts val="0"/>
              </a:spcAft>
              <a:buSzPts val="1600"/>
              <a:buFont typeface="Roboto Condensed Light"/>
              <a:buAutoNum type="arabicPeriod"/>
              <a:defRPr sz="2133"/>
            </a:lvl4pPr>
            <a:lvl5pPr marL="3047924" lvl="4" indent="-440256" rtl="0">
              <a:lnSpc>
                <a:spcPct val="100000"/>
              </a:lnSpc>
              <a:spcBef>
                <a:spcPts val="0"/>
              </a:spcBef>
              <a:spcAft>
                <a:spcPts val="0"/>
              </a:spcAft>
              <a:buSzPts val="1600"/>
              <a:buFont typeface="Roboto Condensed Light"/>
              <a:buAutoNum type="alphaLcPeriod"/>
              <a:defRPr sz="2133"/>
            </a:lvl5pPr>
            <a:lvl6pPr marL="3657509" lvl="5" indent="-440256" rtl="0">
              <a:lnSpc>
                <a:spcPct val="100000"/>
              </a:lnSpc>
              <a:spcBef>
                <a:spcPts val="0"/>
              </a:spcBef>
              <a:spcAft>
                <a:spcPts val="0"/>
              </a:spcAft>
              <a:buSzPts val="1600"/>
              <a:buFont typeface="Roboto Condensed Light"/>
              <a:buAutoNum type="romanLcPeriod"/>
              <a:defRPr sz="2133"/>
            </a:lvl6pPr>
            <a:lvl7pPr marL="4267093" lvl="6" indent="-440256" rtl="0">
              <a:lnSpc>
                <a:spcPct val="100000"/>
              </a:lnSpc>
              <a:spcBef>
                <a:spcPts val="0"/>
              </a:spcBef>
              <a:spcAft>
                <a:spcPts val="0"/>
              </a:spcAft>
              <a:buSzPts val="1600"/>
              <a:buFont typeface="Roboto Condensed Light"/>
              <a:buAutoNum type="arabicPeriod"/>
              <a:defRPr sz="2133"/>
            </a:lvl7pPr>
            <a:lvl8pPr marL="4876678" lvl="7" indent="-440256" rtl="0">
              <a:lnSpc>
                <a:spcPct val="100000"/>
              </a:lnSpc>
              <a:spcBef>
                <a:spcPts val="0"/>
              </a:spcBef>
              <a:spcAft>
                <a:spcPts val="0"/>
              </a:spcAft>
              <a:buSzPts val="1600"/>
              <a:buFont typeface="Roboto Condensed Light"/>
              <a:buAutoNum type="alphaLcPeriod"/>
              <a:defRPr sz="2133"/>
            </a:lvl8pPr>
            <a:lvl9pPr marL="5486263" lvl="8" indent="-440256" rtl="0">
              <a:lnSpc>
                <a:spcPct val="100000"/>
              </a:lnSpc>
              <a:spcBef>
                <a:spcPts val="0"/>
              </a:spcBef>
              <a:spcAft>
                <a:spcPts val="0"/>
              </a:spcAft>
              <a:buSzPts val="1600"/>
              <a:buFont typeface="Roboto Condensed Light"/>
              <a:buAutoNum type="romanLcPeriod"/>
              <a:defRPr sz="2133"/>
            </a:lvl9pPr>
          </a:lstStyle>
          <a:p>
            <a:endParaRPr/>
          </a:p>
        </p:txBody>
      </p:sp>
      <p:sp>
        <p:nvSpPr>
          <p:cNvPr id="283" name="Google Shape;283;p4"/>
          <p:cNvSpPr txBox="1">
            <a:spLocks noGrp="1"/>
          </p:cNvSpPr>
          <p:nvPr>
            <p:ph type="title"/>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solidFill>
                  <a:schemeClr val="lt1"/>
                </a:solidFill>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284" name="Google Shape;284;p4"/>
          <p:cNvSpPr/>
          <p:nvPr/>
        </p:nvSpPr>
        <p:spPr>
          <a:xfrm>
            <a:off x="11690586" y="3347033"/>
            <a:ext cx="577900" cy="3479800"/>
          </a:xfrm>
          <a:custGeom>
            <a:avLst/>
            <a:gdLst/>
            <a:ahLst/>
            <a:cxnLst/>
            <a:rect l="l" t="t" r="r" b="b"/>
            <a:pathLst>
              <a:path w="17337" h="104394" extrusionOk="0">
                <a:moveTo>
                  <a:pt x="16194" y="104394"/>
                </a:moveTo>
                <a:cubicBezTo>
                  <a:pt x="9611" y="96166"/>
                  <a:pt x="5745" y="84247"/>
                  <a:pt x="7812" y="73914"/>
                </a:cubicBezTo>
                <a:cubicBezTo>
                  <a:pt x="9098" y="67485"/>
                  <a:pt x="11512" y="61007"/>
                  <a:pt x="10860" y="54483"/>
                </a:cubicBezTo>
                <a:cubicBezTo>
                  <a:pt x="9836" y="44248"/>
                  <a:pt x="1647" y="35710"/>
                  <a:pt x="192" y="25527"/>
                </a:cubicBezTo>
                <a:cubicBezTo>
                  <a:pt x="-1258" y="15380"/>
                  <a:pt x="8169" y="4584"/>
                  <a:pt x="17337" y="0"/>
                </a:cubicBezTo>
              </a:path>
            </a:pathLst>
          </a:custGeom>
          <a:noFill/>
          <a:ln w="19050" cap="flat" cmpd="sng">
            <a:solidFill>
              <a:schemeClr val="lt1"/>
            </a:solidFill>
            <a:prstDash val="dash"/>
            <a:round/>
            <a:headEnd type="none" w="med" len="med"/>
            <a:tailEnd type="none" w="med" len="med"/>
          </a:ln>
        </p:spPr>
      </p:sp>
      <p:sp>
        <p:nvSpPr>
          <p:cNvPr id="285" name="Google Shape;285;p4"/>
          <p:cNvSpPr/>
          <p:nvPr/>
        </p:nvSpPr>
        <p:spPr>
          <a:xfrm>
            <a:off x="300" y="-69266"/>
            <a:ext cx="5638800" cy="481567"/>
          </a:xfrm>
          <a:custGeom>
            <a:avLst/>
            <a:gdLst/>
            <a:ahLst/>
            <a:cxnLst/>
            <a:rect l="l" t="t" r="r" b="b"/>
            <a:pathLst>
              <a:path w="169164" h="14447" extrusionOk="0">
                <a:moveTo>
                  <a:pt x="0" y="1905"/>
                </a:moveTo>
                <a:cubicBezTo>
                  <a:pt x="6877" y="1905"/>
                  <a:pt x="13873" y="1883"/>
                  <a:pt x="20574" y="3429"/>
                </a:cubicBezTo>
                <a:cubicBezTo>
                  <a:pt x="30829" y="5796"/>
                  <a:pt x="39873" y="12609"/>
                  <a:pt x="50292" y="14097"/>
                </a:cubicBezTo>
                <a:cubicBezTo>
                  <a:pt x="60090" y="15497"/>
                  <a:pt x="69831" y="10925"/>
                  <a:pt x="79629" y="9525"/>
                </a:cubicBezTo>
                <a:cubicBezTo>
                  <a:pt x="89066" y="8177"/>
                  <a:pt x="98767" y="9320"/>
                  <a:pt x="108204" y="10668"/>
                </a:cubicBezTo>
                <a:cubicBezTo>
                  <a:pt x="116757" y="11890"/>
                  <a:pt x="125508" y="9124"/>
                  <a:pt x="134112" y="9906"/>
                </a:cubicBezTo>
                <a:cubicBezTo>
                  <a:pt x="140313" y="10470"/>
                  <a:pt x="146236" y="14597"/>
                  <a:pt x="152400" y="13716"/>
                </a:cubicBezTo>
                <a:cubicBezTo>
                  <a:pt x="159547" y="12695"/>
                  <a:pt x="169164" y="7220"/>
                  <a:pt x="169164" y="0"/>
                </a:cubicBezTo>
              </a:path>
            </a:pathLst>
          </a:custGeom>
          <a:noFill/>
          <a:ln w="19050" cap="flat" cmpd="sng">
            <a:solidFill>
              <a:schemeClr val="lt1"/>
            </a:solidFill>
            <a:prstDash val="dash"/>
            <a:round/>
            <a:headEnd type="none" w="med" len="med"/>
            <a:tailEnd type="none" w="med" len="med"/>
          </a:ln>
        </p:spPr>
      </p:sp>
      <p:grpSp>
        <p:nvGrpSpPr>
          <p:cNvPr id="286" name="Google Shape;286;p4"/>
          <p:cNvGrpSpPr/>
          <p:nvPr/>
        </p:nvGrpSpPr>
        <p:grpSpPr>
          <a:xfrm>
            <a:off x="239487" y="2832603"/>
            <a:ext cx="1234040" cy="2395776"/>
            <a:chOff x="204076" y="125827"/>
            <a:chExt cx="925530" cy="1796832"/>
          </a:xfrm>
        </p:grpSpPr>
        <p:sp>
          <p:nvSpPr>
            <p:cNvPr id="287" name="Google Shape;287;p4"/>
            <p:cNvSpPr/>
            <p:nvPr/>
          </p:nvSpPr>
          <p:spPr>
            <a:xfrm rot="-668349">
              <a:off x="363767" y="168005"/>
              <a:ext cx="603599" cy="1712043"/>
            </a:xfrm>
            <a:custGeom>
              <a:avLst/>
              <a:gdLst/>
              <a:ahLst/>
              <a:cxnLst/>
              <a:rect l="l" t="t" r="r" b="b"/>
              <a:pathLst>
                <a:path w="24143" h="68479" extrusionOk="0">
                  <a:moveTo>
                    <a:pt x="12071" y="25555"/>
                  </a:moveTo>
                  <a:lnTo>
                    <a:pt x="13318" y="44191"/>
                  </a:lnTo>
                  <a:lnTo>
                    <a:pt x="12071" y="44378"/>
                  </a:lnTo>
                  <a:lnTo>
                    <a:pt x="10825" y="44191"/>
                  </a:lnTo>
                  <a:lnTo>
                    <a:pt x="12071" y="25555"/>
                  </a:lnTo>
                  <a:close/>
                  <a:moveTo>
                    <a:pt x="13754" y="46705"/>
                  </a:moveTo>
                  <a:lnTo>
                    <a:pt x="14689" y="54081"/>
                  </a:lnTo>
                  <a:lnTo>
                    <a:pt x="9453" y="54081"/>
                  </a:lnTo>
                  <a:lnTo>
                    <a:pt x="10388" y="46705"/>
                  </a:lnTo>
                  <a:close/>
                  <a:moveTo>
                    <a:pt x="11926" y="0"/>
                  </a:moveTo>
                  <a:lnTo>
                    <a:pt x="11926" y="3636"/>
                  </a:lnTo>
                  <a:lnTo>
                    <a:pt x="11552" y="3636"/>
                  </a:lnTo>
                  <a:lnTo>
                    <a:pt x="11552" y="6150"/>
                  </a:lnTo>
                  <a:lnTo>
                    <a:pt x="11323" y="6233"/>
                  </a:lnTo>
                  <a:lnTo>
                    <a:pt x="11115" y="6378"/>
                  </a:lnTo>
                  <a:lnTo>
                    <a:pt x="10949" y="6545"/>
                  </a:lnTo>
                  <a:lnTo>
                    <a:pt x="10783" y="6732"/>
                  </a:lnTo>
                  <a:lnTo>
                    <a:pt x="10658" y="6939"/>
                  </a:lnTo>
                  <a:lnTo>
                    <a:pt x="10555" y="7168"/>
                  </a:lnTo>
                  <a:lnTo>
                    <a:pt x="10492" y="7417"/>
                  </a:lnTo>
                  <a:lnTo>
                    <a:pt x="10471" y="7687"/>
                  </a:lnTo>
                  <a:lnTo>
                    <a:pt x="10471" y="8394"/>
                  </a:lnTo>
                  <a:lnTo>
                    <a:pt x="10970" y="8394"/>
                  </a:lnTo>
                  <a:lnTo>
                    <a:pt x="10970" y="9308"/>
                  </a:lnTo>
                  <a:lnTo>
                    <a:pt x="10471" y="9308"/>
                  </a:lnTo>
                  <a:lnTo>
                    <a:pt x="10471" y="9349"/>
                  </a:lnTo>
                  <a:lnTo>
                    <a:pt x="10513" y="9578"/>
                  </a:lnTo>
                  <a:lnTo>
                    <a:pt x="10575" y="9765"/>
                  </a:lnTo>
                  <a:lnTo>
                    <a:pt x="10679" y="9952"/>
                  </a:lnTo>
                  <a:lnTo>
                    <a:pt x="10804" y="10118"/>
                  </a:lnTo>
                  <a:lnTo>
                    <a:pt x="10970" y="10243"/>
                  </a:lnTo>
                  <a:lnTo>
                    <a:pt x="11136" y="10347"/>
                  </a:lnTo>
                  <a:lnTo>
                    <a:pt x="11344" y="10409"/>
                  </a:lnTo>
                  <a:lnTo>
                    <a:pt x="11552" y="10430"/>
                  </a:lnTo>
                  <a:lnTo>
                    <a:pt x="11136" y="10430"/>
                  </a:lnTo>
                  <a:lnTo>
                    <a:pt x="11136" y="10471"/>
                  </a:lnTo>
                  <a:lnTo>
                    <a:pt x="10638" y="25555"/>
                  </a:lnTo>
                  <a:lnTo>
                    <a:pt x="10617" y="26739"/>
                  </a:lnTo>
                  <a:lnTo>
                    <a:pt x="10575" y="27882"/>
                  </a:lnTo>
                  <a:lnTo>
                    <a:pt x="10513" y="29045"/>
                  </a:lnTo>
                  <a:lnTo>
                    <a:pt x="10451" y="30167"/>
                  </a:lnTo>
                  <a:lnTo>
                    <a:pt x="10368" y="31310"/>
                  </a:lnTo>
                  <a:lnTo>
                    <a:pt x="10284" y="32432"/>
                  </a:lnTo>
                  <a:lnTo>
                    <a:pt x="10181" y="33533"/>
                  </a:lnTo>
                  <a:lnTo>
                    <a:pt x="10056" y="34634"/>
                  </a:lnTo>
                  <a:lnTo>
                    <a:pt x="9931" y="35715"/>
                  </a:lnTo>
                  <a:lnTo>
                    <a:pt x="9786" y="36795"/>
                  </a:lnTo>
                  <a:lnTo>
                    <a:pt x="9640" y="37855"/>
                  </a:lnTo>
                  <a:lnTo>
                    <a:pt x="9474" y="38914"/>
                  </a:lnTo>
                  <a:lnTo>
                    <a:pt x="9287" y="39953"/>
                  </a:lnTo>
                  <a:lnTo>
                    <a:pt x="9100" y="40992"/>
                  </a:lnTo>
                  <a:lnTo>
                    <a:pt x="8892" y="42010"/>
                  </a:lnTo>
                  <a:lnTo>
                    <a:pt x="8685" y="43028"/>
                  </a:lnTo>
                  <a:lnTo>
                    <a:pt x="7874" y="43028"/>
                  </a:lnTo>
                  <a:lnTo>
                    <a:pt x="7874" y="44171"/>
                  </a:lnTo>
                  <a:lnTo>
                    <a:pt x="8622" y="44171"/>
                  </a:lnTo>
                  <a:lnTo>
                    <a:pt x="6420" y="54081"/>
                  </a:lnTo>
                  <a:lnTo>
                    <a:pt x="5028" y="54081"/>
                  </a:lnTo>
                  <a:lnTo>
                    <a:pt x="5028" y="55722"/>
                  </a:lnTo>
                  <a:lnTo>
                    <a:pt x="5818" y="55722"/>
                  </a:lnTo>
                  <a:lnTo>
                    <a:pt x="0" y="68479"/>
                  </a:lnTo>
                  <a:lnTo>
                    <a:pt x="5776" y="68479"/>
                  </a:lnTo>
                  <a:lnTo>
                    <a:pt x="5651" y="68022"/>
                  </a:lnTo>
                  <a:lnTo>
                    <a:pt x="5568" y="67544"/>
                  </a:lnTo>
                  <a:lnTo>
                    <a:pt x="5527" y="67066"/>
                  </a:lnTo>
                  <a:lnTo>
                    <a:pt x="5506" y="66567"/>
                  </a:lnTo>
                  <a:lnTo>
                    <a:pt x="5527" y="66214"/>
                  </a:lnTo>
                  <a:lnTo>
                    <a:pt x="5547" y="65882"/>
                  </a:lnTo>
                  <a:lnTo>
                    <a:pt x="5589" y="65549"/>
                  </a:lnTo>
                  <a:lnTo>
                    <a:pt x="5651" y="65217"/>
                  </a:lnTo>
                  <a:lnTo>
                    <a:pt x="5714" y="64885"/>
                  </a:lnTo>
                  <a:lnTo>
                    <a:pt x="5797" y="64552"/>
                  </a:lnTo>
                  <a:lnTo>
                    <a:pt x="5901" y="64240"/>
                  </a:lnTo>
                  <a:lnTo>
                    <a:pt x="6025" y="63929"/>
                  </a:lnTo>
                  <a:lnTo>
                    <a:pt x="6150" y="63638"/>
                  </a:lnTo>
                  <a:lnTo>
                    <a:pt x="6295" y="63347"/>
                  </a:lnTo>
                  <a:lnTo>
                    <a:pt x="6462" y="63056"/>
                  </a:lnTo>
                  <a:lnTo>
                    <a:pt x="6628" y="62786"/>
                  </a:lnTo>
                  <a:lnTo>
                    <a:pt x="6815" y="62516"/>
                  </a:lnTo>
                  <a:lnTo>
                    <a:pt x="7002" y="62267"/>
                  </a:lnTo>
                  <a:lnTo>
                    <a:pt x="7210" y="62017"/>
                  </a:lnTo>
                  <a:lnTo>
                    <a:pt x="7438" y="61789"/>
                  </a:lnTo>
                  <a:lnTo>
                    <a:pt x="7667" y="61560"/>
                  </a:lnTo>
                  <a:lnTo>
                    <a:pt x="7895" y="61353"/>
                  </a:lnTo>
                  <a:lnTo>
                    <a:pt x="8144" y="61145"/>
                  </a:lnTo>
                  <a:lnTo>
                    <a:pt x="8394" y="60958"/>
                  </a:lnTo>
                  <a:lnTo>
                    <a:pt x="8664" y="60792"/>
                  </a:lnTo>
                  <a:lnTo>
                    <a:pt x="8934" y="60625"/>
                  </a:lnTo>
                  <a:lnTo>
                    <a:pt x="9225" y="60480"/>
                  </a:lnTo>
                  <a:lnTo>
                    <a:pt x="9516" y="60334"/>
                  </a:lnTo>
                  <a:lnTo>
                    <a:pt x="9807" y="60210"/>
                  </a:lnTo>
                  <a:lnTo>
                    <a:pt x="10118" y="60106"/>
                  </a:lnTo>
                  <a:lnTo>
                    <a:pt x="10430" y="60023"/>
                  </a:lnTo>
                  <a:lnTo>
                    <a:pt x="10741" y="59940"/>
                  </a:lnTo>
                  <a:lnTo>
                    <a:pt x="11074" y="59898"/>
                  </a:lnTo>
                  <a:lnTo>
                    <a:pt x="11406" y="59836"/>
                  </a:lnTo>
                  <a:lnTo>
                    <a:pt x="11739" y="59815"/>
                  </a:lnTo>
                  <a:lnTo>
                    <a:pt x="12404" y="59815"/>
                  </a:lnTo>
                  <a:lnTo>
                    <a:pt x="12736" y="59836"/>
                  </a:lnTo>
                  <a:lnTo>
                    <a:pt x="13068" y="59898"/>
                  </a:lnTo>
                  <a:lnTo>
                    <a:pt x="13401" y="59940"/>
                  </a:lnTo>
                  <a:lnTo>
                    <a:pt x="13712" y="60023"/>
                  </a:lnTo>
                  <a:lnTo>
                    <a:pt x="14024" y="60106"/>
                  </a:lnTo>
                  <a:lnTo>
                    <a:pt x="14336" y="60210"/>
                  </a:lnTo>
                  <a:lnTo>
                    <a:pt x="14627" y="60334"/>
                  </a:lnTo>
                  <a:lnTo>
                    <a:pt x="14918" y="60480"/>
                  </a:lnTo>
                  <a:lnTo>
                    <a:pt x="15208" y="60625"/>
                  </a:lnTo>
                  <a:lnTo>
                    <a:pt x="15478" y="60792"/>
                  </a:lnTo>
                  <a:lnTo>
                    <a:pt x="15749" y="60958"/>
                  </a:lnTo>
                  <a:lnTo>
                    <a:pt x="15998" y="61145"/>
                  </a:lnTo>
                  <a:lnTo>
                    <a:pt x="16247" y="61353"/>
                  </a:lnTo>
                  <a:lnTo>
                    <a:pt x="16476" y="61560"/>
                  </a:lnTo>
                  <a:lnTo>
                    <a:pt x="16704" y="61789"/>
                  </a:lnTo>
                  <a:lnTo>
                    <a:pt x="16933" y="62017"/>
                  </a:lnTo>
                  <a:lnTo>
                    <a:pt x="17141" y="62267"/>
                  </a:lnTo>
                  <a:lnTo>
                    <a:pt x="17328" y="62516"/>
                  </a:lnTo>
                  <a:lnTo>
                    <a:pt x="17515" y="62786"/>
                  </a:lnTo>
                  <a:lnTo>
                    <a:pt x="17681" y="63056"/>
                  </a:lnTo>
                  <a:lnTo>
                    <a:pt x="17847" y="63347"/>
                  </a:lnTo>
                  <a:lnTo>
                    <a:pt x="17992" y="63638"/>
                  </a:lnTo>
                  <a:lnTo>
                    <a:pt x="18117" y="63929"/>
                  </a:lnTo>
                  <a:lnTo>
                    <a:pt x="18242" y="64240"/>
                  </a:lnTo>
                  <a:lnTo>
                    <a:pt x="18346" y="64552"/>
                  </a:lnTo>
                  <a:lnTo>
                    <a:pt x="18429" y="64885"/>
                  </a:lnTo>
                  <a:lnTo>
                    <a:pt x="18512" y="65217"/>
                  </a:lnTo>
                  <a:lnTo>
                    <a:pt x="18553" y="65549"/>
                  </a:lnTo>
                  <a:lnTo>
                    <a:pt x="18595" y="65882"/>
                  </a:lnTo>
                  <a:lnTo>
                    <a:pt x="18636" y="66214"/>
                  </a:lnTo>
                  <a:lnTo>
                    <a:pt x="18636" y="66567"/>
                  </a:lnTo>
                  <a:lnTo>
                    <a:pt x="18616" y="67066"/>
                  </a:lnTo>
                  <a:lnTo>
                    <a:pt x="18574" y="67544"/>
                  </a:lnTo>
                  <a:lnTo>
                    <a:pt x="18491" y="68022"/>
                  </a:lnTo>
                  <a:lnTo>
                    <a:pt x="18366" y="68479"/>
                  </a:lnTo>
                  <a:lnTo>
                    <a:pt x="24142" y="68479"/>
                  </a:lnTo>
                  <a:lnTo>
                    <a:pt x="18325" y="55722"/>
                  </a:lnTo>
                  <a:lnTo>
                    <a:pt x="19114" y="55722"/>
                  </a:lnTo>
                  <a:lnTo>
                    <a:pt x="19114" y="54081"/>
                  </a:lnTo>
                  <a:lnTo>
                    <a:pt x="17722" y="54081"/>
                  </a:lnTo>
                  <a:lnTo>
                    <a:pt x="15520" y="44171"/>
                  </a:lnTo>
                  <a:lnTo>
                    <a:pt x="16268" y="44171"/>
                  </a:lnTo>
                  <a:lnTo>
                    <a:pt x="16268" y="43028"/>
                  </a:lnTo>
                  <a:lnTo>
                    <a:pt x="15458" y="43028"/>
                  </a:lnTo>
                  <a:lnTo>
                    <a:pt x="15042" y="40846"/>
                  </a:lnTo>
                  <a:lnTo>
                    <a:pt x="14689" y="38665"/>
                  </a:lnTo>
                  <a:lnTo>
                    <a:pt x="14377" y="36462"/>
                  </a:lnTo>
                  <a:lnTo>
                    <a:pt x="14107" y="34281"/>
                  </a:lnTo>
                  <a:lnTo>
                    <a:pt x="13879" y="32099"/>
                  </a:lnTo>
                  <a:lnTo>
                    <a:pt x="13712" y="29918"/>
                  </a:lnTo>
                  <a:lnTo>
                    <a:pt x="13588" y="27736"/>
                  </a:lnTo>
                  <a:lnTo>
                    <a:pt x="13505" y="25555"/>
                  </a:lnTo>
                  <a:lnTo>
                    <a:pt x="13006" y="10471"/>
                  </a:lnTo>
                  <a:lnTo>
                    <a:pt x="13006" y="10430"/>
                  </a:lnTo>
                  <a:lnTo>
                    <a:pt x="12591" y="10430"/>
                  </a:lnTo>
                  <a:lnTo>
                    <a:pt x="12798" y="10409"/>
                  </a:lnTo>
                  <a:lnTo>
                    <a:pt x="13006" y="10347"/>
                  </a:lnTo>
                  <a:lnTo>
                    <a:pt x="13193" y="10243"/>
                  </a:lnTo>
                  <a:lnTo>
                    <a:pt x="13339" y="10118"/>
                  </a:lnTo>
                  <a:lnTo>
                    <a:pt x="13463" y="9952"/>
                  </a:lnTo>
                  <a:lnTo>
                    <a:pt x="13567" y="9765"/>
                  </a:lnTo>
                  <a:lnTo>
                    <a:pt x="13629" y="9578"/>
                  </a:lnTo>
                  <a:lnTo>
                    <a:pt x="13671" y="9349"/>
                  </a:lnTo>
                  <a:lnTo>
                    <a:pt x="13671" y="9308"/>
                  </a:lnTo>
                  <a:lnTo>
                    <a:pt x="13172" y="9308"/>
                  </a:lnTo>
                  <a:lnTo>
                    <a:pt x="13172" y="8394"/>
                  </a:lnTo>
                  <a:lnTo>
                    <a:pt x="13671" y="8394"/>
                  </a:lnTo>
                  <a:lnTo>
                    <a:pt x="13671" y="7687"/>
                  </a:lnTo>
                  <a:lnTo>
                    <a:pt x="13650" y="7417"/>
                  </a:lnTo>
                  <a:lnTo>
                    <a:pt x="13588" y="7168"/>
                  </a:lnTo>
                  <a:lnTo>
                    <a:pt x="13484" y="6939"/>
                  </a:lnTo>
                  <a:lnTo>
                    <a:pt x="13359" y="6732"/>
                  </a:lnTo>
                  <a:lnTo>
                    <a:pt x="13214" y="6545"/>
                  </a:lnTo>
                  <a:lnTo>
                    <a:pt x="13027" y="6378"/>
                  </a:lnTo>
                  <a:lnTo>
                    <a:pt x="12819" y="6233"/>
                  </a:lnTo>
                  <a:lnTo>
                    <a:pt x="12591" y="6150"/>
                  </a:lnTo>
                  <a:lnTo>
                    <a:pt x="12591" y="3636"/>
                  </a:lnTo>
                  <a:lnTo>
                    <a:pt x="12217" y="3636"/>
                  </a:lnTo>
                  <a:lnTo>
                    <a:pt x="12217" y="0"/>
                  </a:lnTo>
                  <a:close/>
                </a:path>
              </a:pathLst>
            </a:custGeom>
            <a:solidFill>
              <a:schemeClr val="accent5"/>
            </a:solidFill>
            <a:ln>
              <a:noFill/>
            </a:ln>
            <a:effectLst>
              <a:outerShdw dist="28575" dir="36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4"/>
            <p:cNvSpPr/>
            <p:nvPr/>
          </p:nvSpPr>
          <p:spPr>
            <a:xfrm rot="-668349">
              <a:off x="589278" y="1510269"/>
              <a:ext cx="352189" cy="41077"/>
            </a:xfrm>
            <a:custGeom>
              <a:avLst/>
              <a:gdLst/>
              <a:ahLst/>
              <a:cxnLst/>
              <a:rect l="l" t="t" r="r" b="b"/>
              <a:pathLst>
                <a:path w="14087" h="1643" extrusionOk="0">
                  <a:moveTo>
                    <a:pt x="0" y="1"/>
                  </a:moveTo>
                  <a:lnTo>
                    <a:pt x="0" y="1642"/>
                  </a:lnTo>
                  <a:lnTo>
                    <a:pt x="14086" y="1642"/>
                  </a:lnTo>
                  <a:lnTo>
                    <a:pt x="140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4"/>
            <p:cNvSpPr/>
            <p:nvPr/>
          </p:nvSpPr>
          <p:spPr>
            <a:xfrm rot="-668349">
              <a:off x="583909" y="1496267"/>
              <a:ext cx="352189" cy="14551"/>
            </a:xfrm>
            <a:custGeom>
              <a:avLst/>
              <a:gdLst/>
              <a:ahLst/>
              <a:cxnLst/>
              <a:rect l="l" t="t" r="r" b="b"/>
              <a:pathLst>
                <a:path w="14087" h="582" extrusionOk="0">
                  <a:moveTo>
                    <a:pt x="0" y="0"/>
                  </a:moveTo>
                  <a:lnTo>
                    <a:pt x="0" y="582"/>
                  </a:lnTo>
                  <a:lnTo>
                    <a:pt x="14086" y="582"/>
                  </a:lnTo>
                  <a:lnTo>
                    <a:pt x="140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4"/>
            <p:cNvSpPr/>
            <p:nvPr/>
          </p:nvSpPr>
          <p:spPr>
            <a:xfrm rot="-668349">
              <a:off x="607491" y="1247433"/>
              <a:ext cx="209858" cy="29101"/>
            </a:xfrm>
            <a:custGeom>
              <a:avLst/>
              <a:gdLst/>
              <a:ahLst/>
              <a:cxnLst/>
              <a:rect l="l" t="t" r="r" b="b"/>
              <a:pathLst>
                <a:path w="8394" h="1164" extrusionOk="0">
                  <a:moveTo>
                    <a:pt x="0" y="0"/>
                  </a:moveTo>
                  <a:lnTo>
                    <a:pt x="0" y="1164"/>
                  </a:lnTo>
                  <a:lnTo>
                    <a:pt x="8394" y="1164"/>
                  </a:lnTo>
                  <a:lnTo>
                    <a:pt x="83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4"/>
            <p:cNvSpPr/>
            <p:nvPr/>
          </p:nvSpPr>
          <p:spPr>
            <a:xfrm rot="-668349">
              <a:off x="603627" y="1236885"/>
              <a:ext cx="209858" cy="10950"/>
            </a:xfrm>
            <a:custGeom>
              <a:avLst/>
              <a:gdLst/>
              <a:ahLst/>
              <a:cxnLst/>
              <a:rect l="l" t="t" r="r" b="b"/>
              <a:pathLst>
                <a:path w="8394" h="438" extrusionOk="0">
                  <a:moveTo>
                    <a:pt x="0" y="1"/>
                  </a:moveTo>
                  <a:lnTo>
                    <a:pt x="0" y="437"/>
                  </a:lnTo>
                  <a:lnTo>
                    <a:pt x="8394" y="437"/>
                  </a:lnTo>
                  <a:lnTo>
                    <a:pt x="83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4"/>
            <p:cNvSpPr/>
            <p:nvPr/>
          </p:nvSpPr>
          <p:spPr>
            <a:xfrm rot="-668349">
              <a:off x="527204" y="1870448"/>
              <a:ext cx="162081" cy="36901"/>
            </a:xfrm>
            <a:custGeom>
              <a:avLst/>
              <a:gdLst/>
              <a:ahLst/>
              <a:cxnLst/>
              <a:rect l="l" t="t" r="r" b="b"/>
              <a:pathLst>
                <a:path w="6483" h="1476" extrusionOk="0">
                  <a:moveTo>
                    <a:pt x="0" y="1"/>
                  </a:moveTo>
                  <a:lnTo>
                    <a:pt x="0" y="1476"/>
                  </a:lnTo>
                  <a:lnTo>
                    <a:pt x="6482" y="1476"/>
                  </a:lnTo>
                  <a:lnTo>
                    <a:pt x="64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4"/>
            <p:cNvSpPr/>
            <p:nvPr/>
          </p:nvSpPr>
          <p:spPr>
            <a:xfrm rot="-668349">
              <a:off x="965462" y="1784143"/>
              <a:ext cx="162106" cy="36901"/>
            </a:xfrm>
            <a:custGeom>
              <a:avLst/>
              <a:gdLst/>
              <a:ahLst/>
              <a:cxnLst/>
              <a:rect l="l" t="t" r="r" b="b"/>
              <a:pathLst>
                <a:path w="6484" h="1476" extrusionOk="0">
                  <a:moveTo>
                    <a:pt x="1" y="1"/>
                  </a:moveTo>
                  <a:lnTo>
                    <a:pt x="1" y="1476"/>
                  </a:lnTo>
                  <a:lnTo>
                    <a:pt x="6483" y="1476"/>
                  </a:lnTo>
                  <a:lnTo>
                    <a:pt x="64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4"/>
            <p:cNvSpPr/>
            <p:nvPr/>
          </p:nvSpPr>
          <p:spPr>
            <a:xfrm rot="-668349">
              <a:off x="508035" y="413188"/>
              <a:ext cx="80003" cy="28076"/>
            </a:xfrm>
            <a:custGeom>
              <a:avLst/>
              <a:gdLst/>
              <a:ahLst/>
              <a:cxnLst/>
              <a:rect l="l" t="t" r="r" b="b"/>
              <a:pathLst>
                <a:path w="3200" h="1123" extrusionOk="0">
                  <a:moveTo>
                    <a:pt x="0" y="0"/>
                  </a:moveTo>
                  <a:lnTo>
                    <a:pt x="42" y="229"/>
                  </a:lnTo>
                  <a:lnTo>
                    <a:pt x="104" y="416"/>
                  </a:lnTo>
                  <a:lnTo>
                    <a:pt x="208" y="603"/>
                  </a:lnTo>
                  <a:lnTo>
                    <a:pt x="333" y="769"/>
                  </a:lnTo>
                  <a:lnTo>
                    <a:pt x="499" y="894"/>
                  </a:lnTo>
                  <a:lnTo>
                    <a:pt x="665" y="998"/>
                  </a:lnTo>
                  <a:lnTo>
                    <a:pt x="873" y="1060"/>
                  </a:lnTo>
                  <a:lnTo>
                    <a:pt x="1081" y="1081"/>
                  </a:lnTo>
                  <a:lnTo>
                    <a:pt x="665" y="1081"/>
                  </a:lnTo>
                  <a:lnTo>
                    <a:pt x="665" y="1122"/>
                  </a:lnTo>
                  <a:lnTo>
                    <a:pt x="2535" y="1122"/>
                  </a:lnTo>
                  <a:lnTo>
                    <a:pt x="2535" y="1081"/>
                  </a:lnTo>
                  <a:lnTo>
                    <a:pt x="2120" y="1081"/>
                  </a:lnTo>
                  <a:lnTo>
                    <a:pt x="2327" y="1060"/>
                  </a:lnTo>
                  <a:lnTo>
                    <a:pt x="2535" y="998"/>
                  </a:lnTo>
                  <a:lnTo>
                    <a:pt x="2722" y="894"/>
                  </a:lnTo>
                  <a:lnTo>
                    <a:pt x="2868" y="769"/>
                  </a:lnTo>
                  <a:lnTo>
                    <a:pt x="2992" y="603"/>
                  </a:lnTo>
                  <a:lnTo>
                    <a:pt x="3096" y="416"/>
                  </a:lnTo>
                  <a:lnTo>
                    <a:pt x="3158" y="229"/>
                  </a:lnTo>
                  <a:lnTo>
                    <a:pt x="3200"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4"/>
            <p:cNvSpPr/>
            <p:nvPr/>
          </p:nvSpPr>
          <p:spPr>
            <a:xfrm rot="-668349">
              <a:off x="505248" y="183280"/>
              <a:ext cx="7300" cy="90404"/>
            </a:xfrm>
            <a:custGeom>
              <a:avLst/>
              <a:gdLst/>
              <a:ahLst/>
              <a:cxnLst/>
              <a:rect l="l" t="t" r="r" b="b"/>
              <a:pathLst>
                <a:path w="292" h="3616" extrusionOk="0">
                  <a:moveTo>
                    <a:pt x="1" y="0"/>
                  </a:moveTo>
                  <a:lnTo>
                    <a:pt x="1" y="3615"/>
                  </a:lnTo>
                  <a:lnTo>
                    <a:pt x="292" y="3615"/>
                  </a:lnTo>
                  <a:lnTo>
                    <a:pt x="292"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 name="Google Shape;296;p4"/>
          <p:cNvGrpSpPr/>
          <p:nvPr/>
        </p:nvGrpSpPr>
        <p:grpSpPr>
          <a:xfrm>
            <a:off x="10648821" y="-272724"/>
            <a:ext cx="1279473" cy="2056187"/>
            <a:chOff x="9840651" y="2066749"/>
            <a:chExt cx="701773" cy="1127790"/>
          </a:xfrm>
        </p:grpSpPr>
        <p:sp>
          <p:nvSpPr>
            <p:cNvPr id="297" name="Google Shape;297;p4"/>
            <p:cNvSpPr/>
            <p:nvPr/>
          </p:nvSpPr>
          <p:spPr>
            <a:xfrm>
              <a:off x="9890974" y="2066749"/>
              <a:ext cx="651450" cy="809115"/>
            </a:xfrm>
            <a:custGeom>
              <a:avLst/>
              <a:gdLst/>
              <a:ahLst/>
              <a:cxnLst/>
              <a:rect l="l" t="t" r="r" b="b"/>
              <a:pathLst>
                <a:path w="21903" h="27204" extrusionOk="0">
                  <a:moveTo>
                    <a:pt x="12158" y="1"/>
                  </a:moveTo>
                  <a:lnTo>
                    <a:pt x="11662" y="68"/>
                  </a:lnTo>
                  <a:lnTo>
                    <a:pt x="11188" y="181"/>
                  </a:lnTo>
                  <a:lnTo>
                    <a:pt x="10692" y="316"/>
                  </a:lnTo>
                  <a:lnTo>
                    <a:pt x="10308" y="452"/>
                  </a:lnTo>
                  <a:lnTo>
                    <a:pt x="9925" y="632"/>
                  </a:lnTo>
                  <a:lnTo>
                    <a:pt x="9541" y="813"/>
                  </a:lnTo>
                  <a:lnTo>
                    <a:pt x="9181" y="1016"/>
                  </a:lnTo>
                  <a:lnTo>
                    <a:pt x="8820" y="1241"/>
                  </a:lnTo>
                  <a:lnTo>
                    <a:pt x="8481" y="1489"/>
                  </a:lnTo>
                  <a:lnTo>
                    <a:pt x="8143" y="1737"/>
                  </a:lnTo>
                  <a:lnTo>
                    <a:pt x="7827" y="2008"/>
                  </a:lnTo>
                  <a:lnTo>
                    <a:pt x="7489" y="2301"/>
                  </a:lnTo>
                  <a:lnTo>
                    <a:pt x="7196" y="2595"/>
                  </a:lnTo>
                  <a:lnTo>
                    <a:pt x="6880" y="2910"/>
                  </a:lnTo>
                  <a:lnTo>
                    <a:pt x="6609" y="3226"/>
                  </a:lnTo>
                  <a:lnTo>
                    <a:pt x="6045" y="3903"/>
                  </a:lnTo>
                  <a:lnTo>
                    <a:pt x="5549" y="4580"/>
                  </a:lnTo>
                  <a:lnTo>
                    <a:pt x="5098" y="5279"/>
                  </a:lnTo>
                  <a:lnTo>
                    <a:pt x="4692" y="5978"/>
                  </a:lnTo>
                  <a:lnTo>
                    <a:pt x="4331" y="6677"/>
                  </a:lnTo>
                  <a:lnTo>
                    <a:pt x="4015" y="7331"/>
                  </a:lnTo>
                  <a:lnTo>
                    <a:pt x="3767" y="7986"/>
                  </a:lnTo>
                  <a:lnTo>
                    <a:pt x="3564" y="8595"/>
                  </a:lnTo>
                  <a:lnTo>
                    <a:pt x="3429" y="9136"/>
                  </a:lnTo>
                  <a:lnTo>
                    <a:pt x="3338" y="9632"/>
                  </a:lnTo>
                  <a:lnTo>
                    <a:pt x="3271" y="10399"/>
                  </a:lnTo>
                  <a:lnTo>
                    <a:pt x="3226" y="11098"/>
                  </a:lnTo>
                  <a:lnTo>
                    <a:pt x="3181" y="12249"/>
                  </a:lnTo>
                  <a:lnTo>
                    <a:pt x="3181" y="12790"/>
                  </a:lnTo>
                  <a:lnTo>
                    <a:pt x="3158" y="13309"/>
                  </a:lnTo>
                  <a:lnTo>
                    <a:pt x="3090" y="13828"/>
                  </a:lnTo>
                  <a:lnTo>
                    <a:pt x="3000" y="14347"/>
                  </a:lnTo>
                  <a:lnTo>
                    <a:pt x="2842" y="14910"/>
                  </a:lnTo>
                  <a:lnTo>
                    <a:pt x="2594" y="15542"/>
                  </a:lnTo>
                  <a:lnTo>
                    <a:pt x="2278" y="16241"/>
                  </a:lnTo>
                  <a:lnTo>
                    <a:pt x="1850" y="17076"/>
                  </a:lnTo>
                  <a:lnTo>
                    <a:pt x="1489" y="17753"/>
                  </a:lnTo>
                  <a:lnTo>
                    <a:pt x="1196" y="18407"/>
                  </a:lnTo>
                  <a:lnTo>
                    <a:pt x="947" y="19038"/>
                  </a:lnTo>
                  <a:lnTo>
                    <a:pt x="722" y="19647"/>
                  </a:lnTo>
                  <a:lnTo>
                    <a:pt x="541" y="20256"/>
                  </a:lnTo>
                  <a:lnTo>
                    <a:pt x="406" y="20820"/>
                  </a:lnTo>
                  <a:lnTo>
                    <a:pt x="271" y="21362"/>
                  </a:lnTo>
                  <a:lnTo>
                    <a:pt x="181" y="21858"/>
                  </a:lnTo>
                  <a:lnTo>
                    <a:pt x="113" y="22309"/>
                  </a:lnTo>
                  <a:lnTo>
                    <a:pt x="68" y="22738"/>
                  </a:lnTo>
                  <a:lnTo>
                    <a:pt x="0" y="23414"/>
                  </a:lnTo>
                  <a:lnTo>
                    <a:pt x="0" y="23865"/>
                  </a:lnTo>
                  <a:lnTo>
                    <a:pt x="0" y="24046"/>
                  </a:lnTo>
                  <a:lnTo>
                    <a:pt x="23" y="24181"/>
                  </a:lnTo>
                  <a:lnTo>
                    <a:pt x="90" y="24294"/>
                  </a:lnTo>
                  <a:lnTo>
                    <a:pt x="158" y="24316"/>
                  </a:lnTo>
                  <a:lnTo>
                    <a:pt x="203" y="24362"/>
                  </a:lnTo>
                  <a:lnTo>
                    <a:pt x="406" y="24362"/>
                  </a:lnTo>
                  <a:lnTo>
                    <a:pt x="474" y="24339"/>
                  </a:lnTo>
                  <a:lnTo>
                    <a:pt x="587" y="24271"/>
                  </a:lnTo>
                  <a:lnTo>
                    <a:pt x="654" y="24159"/>
                  </a:lnTo>
                  <a:lnTo>
                    <a:pt x="654" y="24091"/>
                  </a:lnTo>
                  <a:lnTo>
                    <a:pt x="677" y="24023"/>
                  </a:lnTo>
                  <a:lnTo>
                    <a:pt x="654" y="23865"/>
                  </a:lnTo>
                  <a:lnTo>
                    <a:pt x="677" y="23459"/>
                  </a:lnTo>
                  <a:lnTo>
                    <a:pt x="722" y="22805"/>
                  </a:lnTo>
                  <a:lnTo>
                    <a:pt x="790" y="22422"/>
                  </a:lnTo>
                  <a:lnTo>
                    <a:pt x="857" y="21971"/>
                  </a:lnTo>
                  <a:lnTo>
                    <a:pt x="947" y="21497"/>
                  </a:lnTo>
                  <a:lnTo>
                    <a:pt x="1060" y="20978"/>
                  </a:lnTo>
                  <a:lnTo>
                    <a:pt x="1196" y="20437"/>
                  </a:lnTo>
                  <a:lnTo>
                    <a:pt x="1376" y="19873"/>
                  </a:lnTo>
                  <a:lnTo>
                    <a:pt x="1579" y="19264"/>
                  </a:lnTo>
                  <a:lnTo>
                    <a:pt x="1827" y="18655"/>
                  </a:lnTo>
                  <a:lnTo>
                    <a:pt x="2098" y="18046"/>
                  </a:lnTo>
                  <a:lnTo>
                    <a:pt x="2436" y="17392"/>
                  </a:lnTo>
                  <a:lnTo>
                    <a:pt x="2887" y="16512"/>
                  </a:lnTo>
                  <a:lnTo>
                    <a:pt x="3226" y="15745"/>
                  </a:lnTo>
                  <a:lnTo>
                    <a:pt x="3361" y="15407"/>
                  </a:lnTo>
                  <a:lnTo>
                    <a:pt x="3474" y="15068"/>
                  </a:lnTo>
                  <a:lnTo>
                    <a:pt x="3587" y="14775"/>
                  </a:lnTo>
                  <a:lnTo>
                    <a:pt x="3654" y="14482"/>
                  </a:lnTo>
                  <a:lnTo>
                    <a:pt x="3767" y="13918"/>
                  </a:lnTo>
                  <a:lnTo>
                    <a:pt x="3812" y="13377"/>
                  </a:lnTo>
                  <a:lnTo>
                    <a:pt x="3857" y="12835"/>
                  </a:lnTo>
                  <a:lnTo>
                    <a:pt x="3857" y="12271"/>
                  </a:lnTo>
                  <a:lnTo>
                    <a:pt x="3902" y="11121"/>
                  </a:lnTo>
                  <a:lnTo>
                    <a:pt x="3947" y="10467"/>
                  </a:lnTo>
                  <a:lnTo>
                    <a:pt x="4015" y="9700"/>
                  </a:lnTo>
                  <a:lnTo>
                    <a:pt x="4105" y="9226"/>
                  </a:lnTo>
                  <a:lnTo>
                    <a:pt x="4241" y="8707"/>
                  </a:lnTo>
                  <a:lnTo>
                    <a:pt x="4421" y="8121"/>
                  </a:lnTo>
                  <a:lnTo>
                    <a:pt x="4669" y="7512"/>
                  </a:lnTo>
                  <a:lnTo>
                    <a:pt x="4985" y="6880"/>
                  </a:lnTo>
                  <a:lnTo>
                    <a:pt x="5323" y="6226"/>
                  </a:lnTo>
                  <a:lnTo>
                    <a:pt x="5707" y="5572"/>
                  </a:lnTo>
                  <a:lnTo>
                    <a:pt x="6158" y="4918"/>
                  </a:lnTo>
                  <a:lnTo>
                    <a:pt x="6632" y="4264"/>
                  </a:lnTo>
                  <a:lnTo>
                    <a:pt x="7150" y="3655"/>
                  </a:lnTo>
                  <a:lnTo>
                    <a:pt x="7692" y="3068"/>
                  </a:lnTo>
                  <a:lnTo>
                    <a:pt x="7985" y="2775"/>
                  </a:lnTo>
                  <a:lnTo>
                    <a:pt x="8278" y="2527"/>
                  </a:lnTo>
                  <a:lnTo>
                    <a:pt x="8572" y="2256"/>
                  </a:lnTo>
                  <a:lnTo>
                    <a:pt x="8887" y="2031"/>
                  </a:lnTo>
                  <a:lnTo>
                    <a:pt x="9203" y="1805"/>
                  </a:lnTo>
                  <a:lnTo>
                    <a:pt x="9541" y="1602"/>
                  </a:lnTo>
                  <a:lnTo>
                    <a:pt x="9880" y="1399"/>
                  </a:lnTo>
                  <a:lnTo>
                    <a:pt x="10218" y="1241"/>
                  </a:lnTo>
                  <a:lnTo>
                    <a:pt x="10556" y="1083"/>
                  </a:lnTo>
                  <a:lnTo>
                    <a:pt x="10917" y="948"/>
                  </a:lnTo>
                  <a:lnTo>
                    <a:pt x="11346" y="835"/>
                  </a:lnTo>
                  <a:lnTo>
                    <a:pt x="11775" y="745"/>
                  </a:lnTo>
                  <a:lnTo>
                    <a:pt x="12226" y="677"/>
                  </a:lnTo>
                  <a:lnTo>
                    <a:pt x="12654" y="677"/>
                  </a:lnTo>
                  <a:lnTo>
                    <a:pt x="13083" y="700"/>
                  </a:lnTo>
                  <a:lnTo>
                    <a:pt x="13534" y="745"/>
                  </a:lnTo>
                  <a:lnTo>
                    <a:pt x="13962" y="835"/>
                  </a:lnTo>
                  <a:lnTo>
                    <a:pt x="14391" y="970"/>
                  </a:lnTo>
                  <a:lnTo>
                    <a:pt x="14820" y="1151"/>
                  </a:lnTo>
                  <a:lnTo>
                    <a:pt x="15248" y="1354"/>
                  </a:lnTo>
                  <a:lnTo>
                    <a:pt x="15677" y="1580"/>
                  </a:lnTo>
                  <a:lnTo>
                    <a:pt x="16105" y="1873"/>
                  </a:lnTo>
                  <a:lnTo>
                    <a:pt x="16534" y="2189"/>
                  </a:lnTo>
                  <a:lnTo>
                    <a:pt x="16963" y="2527"/>
                  </a:lnTo>
                  <a:lnTo>
                    <a:pt x="17391" y="2933"/>
                  </a:lnTo>
                  <a:lnTo>
                    <a:pt x="17820" y="3339"/>
                  </a:lnTo>
                  <a:lnTo>
                    <a:pt x="18293" y="3880"/>
                  </a:lnTo>
                  <a:lnTo>
                    <a:pt x="18744" y="4399"/>
                  </a:lnTo>
                  <a:lnTo>
                    <a:pt x="19128" y="4895"/>
                  </a:lnTo>
                  <a:lnTo>
                    <a:pt x="19489" y="5369"/>
                  </a:lnTo>
                  <a:lnTo>
                    <a:pt x="19827" y="5865"/>
                  </a:lnTo>
                  <a:lnTo>
                    <a:pt x="20098" y="6316"/>
                  </a:lnTo>
                  <a:lnTo>
                    <a:pt x="20346" y="6768"/>
                  </a:lnTo>
                  <a:lnTo>
                    <a:pt x="20549" y="7219"/>
                  </a:lnTo>
                  <a:lnTo>
                    <a:pt x="20729" y="7647"/>
                  </a:lnTo>
                  <a:lnTo>
                    <a:pt x="20887" y="8076"/>
                  </a:lnTo>
                  <a:lnTo>
                    <a:pt x="21000" y="8482"/>
                  </a:lnTo>
                  <a:lnTo>
                    <a:pt x="21090" y="8888"/>
                  </a:lnTo>
                  <a:lnTo>
                    <a:pt x="21158" y="9271"/>
                  </a:lnTo>
                  <a:lnTo>
                    <a:pt x="21203" y="9655"/>
                  </a:lnTo>
                  <a:lnTo>
                    <a:pt x="21226" y="10016"/>
                  </a:lnTo>
                  <a:lnTo>
                    <a:pt x="21203" y="10377"/>
                  </a:lnTo>
                  <a:lnTo>
                    <a:pt x="21181" y="10737"/>
                  </a:lnTo>
                  <a:lnTo>
                    <a:pt x="21135" y="11076"/>
                  </a:lnTo>
                  <a:lnTo>
                    <a:pt x="21068" y="11414"/>
                  </a:lnTo>
                  <a:lnTo>
                    <a:pt x="21000" y="11730"/>
                  </a:lnTo>
                  <a:lnTo>
                    <a:pt x="20910" y="12046"/>
                  </a:lnTo>
                  <a:lnTo>
                    <a:pt x="20797" y="12362"/>
                  </a:lnTo>
                  <a:lnTo>
                    <a:pt x="20549" y="12948"/>
                  </a:lnTo>
                  <a:lnTo>
                    <a:pt x="20256" y="13512"/>
                  </a:lnTo>
                  <a:lnTo>
                    <a:pt x="19963" y="14053"/>
                  </a:lnTo>
                  <a:lnTo>
                    <a:pt x="19647" y="14572"/>
                  </a:lnTo>
                  <a:lnTo>
                    <a:pt x="19331" y="15046"/>
                  </a:lnTo>
                  <a:lnTo>
                    <a:pt x="18925" y="15700"/>
                  </a:lnTo>
                  <a:lnTo>
                    <a:pt x="18564" y="16309"/>
                  </a:lnTo>
                  <a:lnTo>
                    <a:pt x="18429" y="16602"/>
                  </a:lnTo>
                  <a:lnTo>
                    <a:pt x="18316" y="16895"/>
                  </a:lnTo>
                  <a:lnTo>
                    <a:pt x="18226" y="17189"/>
                  </a:lnTo>
                  <a:lnTo>
                    <a:pt x="18158" y="17459"/>
                  </a:lnTo>
                  <a:lnTo>
                    <a:pt x="18023" y="18610"/>
                  </a:lnTo>
                  <a:lnTo>
                    <a:pt x="17887" y="20031"/>
                  </a:lnTo>
                  <a:lnTo>
                    <a:pt x="17594" y="23121"/>
                  </a:lnTo>
                  <a:lnTo>
                    <a:pt x="17278" y="26843"/>
                  </a:lnTo>
                  <a:lnTo>
                    <a:pt x="17278" y="26910"/>
                  </a:lnTo>
                  <a:lnTo>
                    <a:pt x="17278" y="26978"/>
                  </a:lnTo>
                  <a:lnTo>
                    <a:pt x="17346" y="27091"/>
                  </a:lnTo>
                  <a:lnTo>
                    <a:pt x="17436" y="27159"/>
                  </a:lnTo>
                  <a:lnTo>
                    <a:pt x="17504" y="27181"/>
                  </a:lnTo>
                  <a:lnTo>
                    <a:pt x="17572" y="27204"/>
                  </a:lnTo>
                  <a:lnTo>
                    <a:pt x="17594" y="27204"/>
                  </a:lnTo>
                  <a:lnTo>
                    <a:pt x="17729" y="27181"/>
                  </a:lnTo>
                  <a:lnTo>
                    <a:pt x="17820" y="27113"/>
                  </a:lnTo>
                  <a:lnTo>
                    <a:pt x="17910" y="27023"/>
                  </a:lnTo>
                  <a:lnTo>
                    <a:pt x="17932" y="26888"/>
                  </a:lnTo>
                  <a:lnTo>
                    <a:pt x="18271" y="23189"/>
                  </a:lnTo>
                  <a:lnTo>
                    <a:pt x="18541" y="20098"/>
                  </a:lnTo>
                  <a:lnTo>
                    <a:pt x="18699" y="18700"/>
                  </a:lnTo>
                  <a:lnTo>
                    <a:pt x="18835" y="17550"/>
                  </a:lnTo>
                  <a:lnTo>
                    <a:pt x="18880" y="17324"/>
                  </a:lnTo>
                  <a:lnTo>
                    <a:pt x="18947" y="17076"/>
                  </a:lnTo>
                  <a:lnTo>
                    <a:pt x="19060" y="16828"/>
                  </a:lnTo>
                  <a:lnTo>
                    <a:pt x="19196" y="16580"/>
                  </a:lnTo>
                  <a:lnTo>
                    <a:pt x="19511" y="16016"/>
                  </a:lnTo>
                  <a:lnTo>
                    <a:pt x="19895" y="15429"/>
                  </a:lnTo>
                  <a:lnTo>
                    <a:pt x="20211" y="14933"/>
                  </a:lnTo>
                  <a:lnTo>
                    <a:pt x="20549" y="14392"/>
                  </a:lnTo>
                  <a:lnTo>
                    <a:pt x="20865" y="13828"/>
                  </a:lnTo>
                  <a:lnTo>
                    <a:pt x="21158" y="13219"/>
                  </a:lnTo>
                  <a:lnTo>
                    <a:pt x="21429" y="12587"/>
                  </a:lnTo>
                  <a:lnTo>
                    <a:pt x="21541" y="12271"/>
                  </a:lnTo>
                  <a:lnTo>
                    <a:pt x="21632" y="11933"/>
                  </a:lnTo>
                  <a:lnTo>
                    <a:pt x="21722" y="11572"/>
                  </a:lnTo>
                  <a:lnTo>
                    <a:pt x="21790" y="11211"/>
                  </a:lnTo>
                  <a:lnTo>
                    <a:pt x="21857" y="10850"/>
                  </a:lnTo>
                  <a:lnTo>
                    <a:pt x="21880" y="10467"/>
                  </a:lnTo>
                  <a:lnTo>
                    <a:pt x="21902" y="10083"/>
                  </a:lnTo>
                  <a:lnTo>
                    <a:pt x="21880" y="9677"/>
                  </a:lnTo>
                  <a:lnTo>
                    <a:pt x="21835" y="9271"/>
                  </a:lnTo>
                  <a:lnTo>
                    <a:pt x="21767" y="8843"/>
                  </a:lnTo>
                  <a:lnTo>
                    <a:pt x="21677" y="8414"/>
                  </a:lnTo>
                  <a:lnTo>
                    <a:pt x="21564" y="7963"/>
                  </a:lnTo>
                  <a:lnTo>
                    <a:pt x="21406" y="7512"/>
                  </a:lnTo>
                  <a:lnTo>
                    <a:pt x="21226" y="7038"/>
                  </a:lnTo>
                  <a:lnTo>
                    <a:pt x="21000" y="6565"/>
                  </a:lnTo>
                  <a:lnTo>
                    <a:pt x="20729" y="6068"/>
                  </a:lnTo>
                  <a:lnTo>
                    <a:pt x="20436" y="5572"/>
                  </a:lnTo>
                  <a:lnTo>
                    <a:pt x="20098" y="5053"/>
                  </a:lnTo>
                  <a:lnTo>
                    <a:pt x="19714" y="4534"/>
                  </a:lnTo>
                  <a:lnTo>
                    <a:pt x="19286" y="3993"/>
                  </a:lnTo>
                  <a:lnTo>
                    <a:pt x="18812" y="3452"/>
                  </a:lnTo>
                  <a:lnTo>
                    <a:pt x="18293" y="2888"/>
                  </a:lnTo>
                  <a:lnTo>
                    <a:pt x="17842" y="2414"/>
                  </a:lnTo>
                  <a:lnTo>
                    <a:pt x="17391" y="2008"/>
                  </a:lnTo>
                  <a:lnTo>
                    <a:pt x="16917" y="1625"/>
                  </a:lnTo>
                  <a:lnTo>
                    <a:pt x="16444" y="1286"/>
                  </a:lnTo>
                  <a:lnTo>
                    <a:pt x="15970" y="970"/>
                  </a:lnTo>
                  <a:lnTo>
                    <a:pt x="15519" y="722"/>
                  </a:lnTo>
                  <a:lnTo>
                    <a:pt x="15045" y="497"/>
                  </a:lnTo>
                  <a:lnTo>
                    <a:pt x="14572" y="316"/>
                  </a:lnTo>
                  <a:lnTo>
                    <a:pt x="14075" y="181"/>
                  </a:lnTo>
                  <a:lnTo>
                    <a:pt x="13602" y="68"/>
                  </a:lnTo>
                  <a:lnTo>
                    <a:pt x="13128" y="1"/>
                  </a:lnTo>
                  <a:close/>
                </a:path>
              </a:pathLst>
            </a:custGeom>
            <a:solidFill>
              <a:schemeClr val="dk1"/>
            </a:solidFill>
            <a:ln>
              <a:noFill/>
            </a:ln>
            <a:effectLst>
              <a:outerShdw dist="47625" dir="42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4"/>
            <p:cNvSpPr/>
            <p:nvPr/>
          </p:nvSpPr>
          <p:spPr>
            <a:xfrm>
              <a:off x="10335079" y="2773862"/>
              <a:ext cx="63768" cy="70460"/>
            </a:xfrm>
            <a:custGeom>
              <a:avLst/>
              <a:gdLst/>
              <a:ahLst/>
              <a:cxnLst/>
              <a:rect l="l" t="t" r="r" b="b"/>
              <a:pathLst>
                <a:path w="2144" h="2369" extrusionOk="0">
                  <a:moveTo>
                    <a:pt x="0" y="0"/>
                  </a:moveTo>
                  <a:lnTo>
                    <a:pt x="0" y="2166"/>
                  </a:lnTo>
                  <a:lnTo>
                    <a:pt x="1602" y="2369"/>
                  </a:lnTo>
                  <a:lnTo>
                    <a:pt x="2143" y="271"/>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4"/>
            <p:cNvSpPr/>
            <p:nvPr/>
          </p:nvSpPr>
          <p:spPr>
            <a:xfrm>
              <a:off x="10309590" y="2668516"/>
              <a:ext cx="126138" cy="125484"/>
            </a:xfrm>
            <a:custGeom>
              <a:avLst/>
              <a:gdLst/>
              <a:ahLst/>
              <a:cxnLst/>
              <a:rect l="l" t="t" r="r" b="b"/>
              <a:pathLst>
                <a:path w="4241" h="4219" extrusionOk="0">
                  <a:moveTo>
                    <a:pt x="722" y="1"/>
                  </a:moveTo>
                  <a:lnTo>
                    <a:pt x="632" y="46"/>
                  </a:lnTo>
                  <a:lnTo>
                    <a:pt x="564" y="91"/>
                  </a:lnTo>
                  <a:lnTo>
                    <a:pt x="497" y="159"/>
                  </a:lnTo>
                  <a:lnTo>
                    <a:pt x="451" y="226"/>
                  </a:lnTo>
                  <a:lnTo>
                    <a:pt x="406" y="294"/>
                  </a:lnTo>
                  <a:lnTo>
                    <a:pt x="384" y="384"/>
                  </a:lnTo>
                  <a:lnTo>
                    <a:pt x="23" y="3339"/>
                  </a:lnTo>
                  <a:lnTo>
                    <a:pt x="0" y="3429"/>
                  </a:lnTo>
                  <a:lnTo>
                    <a:pt x="23" y="3520"/>
                  </a:lnTo>
                  <a:lnTo>
                    <a:pt x="68" y="3610"/>
                  </a:lnTo>
                  <a:lnTo>
                    <a:pt x="113" y="3677"/>
                  </a:lnTo>
                  <a:lnTo>
                    <a:pt x="158" y="3745"/>
                  </a:lnTo>
                  <a:lnTo>
                    <a:pt x="226" y="3790"/>
                  </a:lnTo>
                  <a:lnTo>
                    <a:pt x="316" y="3835"/>
                  </a:lnTo>
                  <a:lnTo>
                    <a:pt x="406" y="3858"/>
                  </a:lnTo>
                  <a:lnTo>
                    <a:pt x="3361" y="4219"/>
                  </a:lnTo>
                  <a:lnTo>
                    <a:pt x="3542" y="4219"/>
                  </a:lnTo>
                  <a:lnTo>
                    <a:pt x="3632" y="4174"/>
                  </a:lnTo>
                  <a:lnTo>
                    <a:pt x="3700" y="4129"/>
                  </a:lnTo>
                  <a:lnTo>
                    <a:pt x="3767" y="4083"/>
                  </a:lnTo>
                  <a:lnTo>
                    <a:pt x="3812" y="4016"/>
                  </a:lnTo>
                  <a:lnTo>
                    <a:pt x="3835" y="3926"/>
                  </a:lnTo>
                  <a:lnTo>
                    <a:pt x="3857" y="3835"/>
                  </a:lnTo>
                  <a:lnTo>
                    <a:pt x="4241" y="880"/>
                  </a:lnTo>
                  <a:lnTo>
                    <a:pt x="4241" y="790"/>
                  </a:lnTo>
                  <a:lnTo>
                    <a:pt x="4218" y="700"/>
                  </a:lnTo>
                  <a:lnTo>
                    <a:pt x="4196" y="610"/>
                  </a:lnTo>
                  <a:lnTo>
                    <a:pt x="4151" y="542"/>
                  </a:lnTo>
                  <a:lnTo>
                    <a:pt x="4083" y="474"/>
                  </a:lnTo>
                  <a:lnTo>
                    <a:pt x="4015" y="429"/>
                  </a:lnTo>
                  <a:lnTo>
                    <a:pt x="3948" y="384"/>
                  </a:lnTo>
                  <a:lnTo>
                    <a:pt x="3857" y="384"/>
                  </a:lnTo>
                  <a:lnTo>
                    <a:pt x="9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4"/>
            <p:cNvSpPr/>
            <p:nvPr/>
          </p:nvSpPr>
          <p:spPr>
            <a:xfrm>
              <a:off x="10309590" y="2668516"/>
              <a:ext cx="126138" cy="125484"/>
            </a:xfrm>
            <a:custGeom>
              <a:avLst/>
              <a:gdLst/>
              <a:ahLst/>
              <a:cxnLst/>
              <a:rect l="l" t="t" r="r" b="b"/>
              <a:pathLst>
                <a:path w="4241" h="4219" fill="none" extrusionOk="0">
                  <a:moveTo>
                    <a:pt x="3361" y="4219"/>
                  </a:moveTo>
                  <a:lnTo>
                    <a:pt x="406" y="3858"/>
                  </a:lnTo>
                  <a:lnTo>
                    <a:pt x="406" y="3858"/>
                  </a:lnTo>
                  <a:lnTo>
                    <a:pt x="316" y="3835"/>
                  </a:lnTo>
                  <a:lnTo>
                    <a:pt x="226" y="3790"/>
                  </a:lnTo>
                  <a:lnTo>
                    <a:pt x="158" y="3745"/>
                  </a:lnTo>
                  <a:lnTo>
                    <a:pt x="113" y="3677"/>
                  </a:lnTo>
                  <a:lnTo>
                    <a:pt x="68" y="3610"/>
                  </a:lnTo>
                  <a:lnTo>
                    <a:pt x="23" y="3520"/>
                  </a:lnTo>
                  <a:lnTo>
                    <a:pt x="0" y="3429"/>
                  </a:lnTo>
                  <a:lnTo>
                    <a:pt x="23" y="3339"/>
                  </a:lnTo>
                  <a:lnTo>
                    <a:pt x="384" y="384"/>
                  </a:lnTo>
                  <a:lnTo>
                    <a:pt x="384" y="384"/>
                  </a:lnTo>
                  <a:lnTo>
                    <a:pt x="406" y="294"/>
                  </a:lnTo>
                  <a:lnTo>
                    <a:pt x="451" y="226"/>
                  </a:lnTo>
                  <a:lnTo>
                    <a:pt x="497" y="159"/>
                  </a:lnTo>
                  <a:lnTo>
                    <a:pt x="564" y="91"/>
                  </a:lnTo>
                  <a:lnTo>
                    <a:pt x="632" y="46"/>
                  </a:lnTo>
                  <a:lnTo>
                    <a:pt x="722" y="1"/>
                  </a:lnTo>
                  <a:lnTo>
                    <a:pt x="812" y="1"/>
                  </a:lnTo>
                  <a:lnTo>
                    <a:pt x="903" y="1"/>
                  </a:lnTo>
                  <a:lnTo>
                    <a:pt x="3857" y="384"/>
                  </a:lnTo>
                  <a:lnTo>
                    <a:pt x="3857" y="384"/>
                  </a:lnTo>
                  <a:lnTo>
                    <a:pt x="3948" y="384"/>
                  </a:lnTo>
                  <a:lnTo>
                    <a:pt x="4015" y="429"/>
                  </a:lnTo>
                  <a:lnTo>
                    <a:pt x="4083" y="474"/>
                  </a:lnTo>
                  <a:lnTo>
                    <a:pt x="4151" y="542"/>
                  </a:lnTo>
                  <a:lnTo>
                    <a:pt x="4196" y="610"/>
                  </a:lnTo>
                  <a:lnTo>
                    <a:pt x="4218" y="700"/>
                  </a:lnTo>
                  <a:lnTo>
                    <a:pt x="4241" y="790"/>
                  </a:lnTo>
                  <a:lnTo>
                    <a:pt x="4241" y="880"/>
                  </a:lnTo>
                  <a:lnTo>
                    <a:pt x="3857" y="3835"/>
                  </a:lnTo>
                  <a:lnTo>
                    <a:pt x="3857" y="3835"/>
                  </a:lnTo>
                  <a:lnTo>
                    <a:pt x="3835" y="3926"/>
                  </a:lnTo>
                  <a:lnTo>
                    <a:pt x="3812" y="4016"/>
                  </a:lnTo>
                  <a:lnTo>
                    <a:pt x="3767" y="4083"/>
                  </a:lnTo>
                  <a:lnTo>
                    <a:pt x="3700" y="4129"/>
                  </a:lnTo>
                  <a:lnTo>
                    <a:pt x="3632" y="4174"/>
                  </a:lnTo>
                  <a:lnTo>
                    <a:pt x="3542" y="4219"/>
                  </a:lnTo>
                  <a:lnTo>
                    <a:pt x="3451" y="4219"/>
                  </a:lnTo>
                  <a:lnTo>
                    <a:pt x="3361" y="4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4"/>
            <p:cNvSpPr/>
            <p:nvPr/>
          </p:nvSpPr>
          <p:spPr>
            <a:xfrm>
              <a:off x="10325026" y="2683952"/>
              <a:ext cx="95295" cy="95295"/>
            </a:xfrm>
            <a:custGeom>
              <a:avLst/>
              <a:gdLst/>
              <a:ahLst/>
              <a:cxnLst/>
              <a:rect l="l" t="t" r="r" b="b"/>
              <a:pathLst>
                <a:path w="3204" h="3204" extrusionOk="0">
                  <a:moveTo>
                    <a:pt x="361" y="1"/>
                  </a:moveTo>
                  <a:lnTo>
                    <a:pt x="0" y="2843"/>
                  </a:lnTo>
                  <a:lnTo>
                    <a:pt x="2842" y="3204"/>
                  </a:lnTo>
                  <a:lnTo>
                    <a:pt x="3203" y="361"/>
                  </a:lnTo>
                  <a:lnTo>
                    <a:pt x="3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4"/>
            <p:cNvSpPr/>
            <p:nvPr/>
          </p:nvSpPr>
          <p:spPr>
            <a:xfrm>
              <a:off x="10331064" y="2689990"/>
              <a:ext cx="83220" cy="83220"/>
            </a:xfrm>
            <a:custGeom>
              <a:avLst/>
              <a:gdLst/>
              <a:ahLst/>
              <a:cxnLst/>
              <a:rect l="l" t="t" r="r" b="b"/>
              <a:pathLst>
                <a:path w="2798" h="2798" extrusionOk="0">
                  <a:moveTo>
                    <a:pt x="316" y="1"/>
                  </a:moveTo>
                  <a:lnTo>
                    <a:pt x="0" y="2482"/>
                  </a:lnTo>
                  <a:lnTo>
                    <a:pt x="2481" y="2798"/>
                  </a:lnTo>
                  <a:lnTo>
                    <a:pt x="2797" y="316"/>
                  </a:lnTo>
                  <a:lnTo>
                    <a:pt x="3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4"/>
            <p:cNvSpPr/>
            <p:nvPr/>
          </p:nvSpPr>
          <p:spPr>
            <a:xfrm>
              <a:off x="10343794" y="2702749"/>
              <a:ext cx="57730" cy="57700"/>
            </a:xfrm>
            <a:custGeom>
              <a:avLst/>
              <a:gdLst/>
              <a:ahLst/>
              <a:cxnLst/>
              <a:rect l="l" t="t" r="r" b="b"/>
              <a:pathLst>
                <a:path w="1941" h="1940" extrusionOk="0">
                  <a:moveTo>
                    <a:pt x="226" y="0"/>
                  </a:moveTo>
                  <a:lnTo>
                    <a:pt x="1" y="1714"/>
                  </a:lnTo>
                  <a:lnTo>
                    <a:pt x="1738" y="1940"/>
                  </a:lnTo>
                  <a:lnTo>
                    <a:pt x="1941" y="203"/>
                  </a:lnTo>
                  <a:lnTo>
                    <a:pt x="2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4"/>
            <p:cNvSpPr/>
            <p:nvPr/>
          </p:nvSpPr>
          <p:spPr>
            <a:xfrm>
              <a:off x="10343794" y="2702749"/>
              <a:ext cx="57730" cy="57700"/>
            </a:xfrm>
            <a:custGeom>
              <a:avLst/>
              <a:gdLst/>
              <a:ahLst/>
              <a:cxnLst/>
              <a:rect l="l" t="t" r="r" b="b"/>
              <a:pathLst>
                <a:path w="1941" h="1940" fill="none" extrusionOk="0">
                  <a:moveTo>
                    <a:pt x="1738" y="1940"/>
                  </a:moveTo>
                  <a:lnTo>
                    <a:pt x="1" y="1714"/>
                  </a:lnTo>
                  <a:lnTo>
                    <a:pt x="226" y="0"/>
                  </a:lnTo>
                  <a:lnTo>
                    <a:pt x="1941" y="203"/>
                  </a:lnTo>
                  <a:lnTo>
                    <a:pt x="1738" y="19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4"/>
            <p:cNvSpPr/>
            <p:nvPr/>
          </p:nvSpPr>
          <p:spPr>
            <a:xfrm>
              <a:off x="10343794" y="2702749"/>
              <a:ext cx="46339" cy="51008"/>
            </a:xfrm>
            <a:custGeom>
              <a:avLst/>
              <a:gdLst/>
              <a:ahLst/>
              <a:cxnLst/>
              <a:rect l="l" t="t" r="r" b="b"/>
              <a:pathLst>
                <a:path w="1558" h="1715" extrusionOk="0">
                  <a:moveTo>
                    <a:pt x="226" y="0"/>
                  </a:moveTo>
                  <a:lnTo>
                    <a:pt x="1" y="1714"/>
                  </a:lnTo>
                  <a:lnTo>
                    <a:pt x="226" y="0"/>
                  </a:lnTo>
                  <a:lnTo>
                    <a:pt x="1557" y="158"/>
                  </a:lnTo>
                  <a:lnTo>
                    <a:pt x="1557" y="158"/>
                  </a:lnTo>
                  <a:lnTo>
                    <a:pt x="1557" y="158"/>
                  </a:lnTo>
                  <a:lnTo>
                    <a:pt x="226" y="0"/>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4"/>
            <p:cNvSpPr/>
            <p:nvPr/>
          </p:nvSpPr>
          <p:spPr>
            <a:xfrm>
              <a:off x="10343794" y="2702749"/>
              <a:ext cx="46339" cy="51008"/>
            </a:xfrm>
            <a:custGeom>
              <a:avLst/>
              <a:gdLst/>
              <a:ahLst/>
              <a:cxnLst/>
              <a:rect l="l" t="t" r="r" b="b"/>
              <a:pathLst>
                <a:path w="1558" h="1715" fill="none" extrusionOk="0">
                  <a:moveTo>
                    <a:pt x="226" y="0"/>
                  </a:moveTo>
                  <a:lnTo>
                    <a:pt x="1" y="1714"/>
                  </a:lnTo>
                  <a:lnTo>
                    <a:pt x="226" y="0"/>
                  </a:lnTo>
                  <a:lnTo>
                    <a:pt x="1557" y="158"/>
                  </a:lnTo>
                  <a:lnTo>
                    <a:pt x="1557" y="158"/>
                  </a:lnTo>
                  <a:lnTo>
                    <a:pt x="1557" y="158"/>
                  </a:lnTo>
                  <a:lnTo>
                    <a:pt x="22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4"/>
            <p:cNvSpPr/>
            <p:nvPr/>
          </p:nvSpPr>
          <p:spPr>
            <a:xfrm>
              <a:off x="9935914" y="2738974"/>
              <a:ext cx="68467" cy="50324"/>
            </a:xfrm>
            <a:custGeom>
              <a:avLst/>
              <a:gdLst/>
              <a:ahLst/>
              <a:cxnLst/>
              <a:rect l="l" t="t" r="r" b="b"/>
              <a:pathLst>
                <a:path w="2302" h="1692" extrusionOk="0">
                  <a:moveTo>
                    <a:pt x="181" y="0"/>
                  </a:moveTo>
                  <a:lnTo>
                    <a:pt x="0" y="1421"/>
                  </a:lnTo>
                  <a:lnTo>
                    <a:pt x="2121" y="1692"/>
                  </a:lnTo>
                  <a:lnTo>
                    <a:pt x="2301" y="248"/>
                  </a:lnTo>
                  <a:lnTo>
                    <a:pt x="1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4"/>
            <p:cNvSpPr/>
            <p:nvPr/>
          </p:nvSpPr>
          <p:spPr>
            <a:xfrm>
              <a:off x="10075463" y="2716162"/>
              <a:ext cx="157011" cy="102671"/>
            </a:xfrm>
            <a:custGeom>
              <a:avLst/>
              <a:gdLst/>
              <a:ahLst/>
              <a:cxnLst/>
              <a:rect l="l" t="t" r="r" b="b"/>
              <a:pathLst>
                <a:path w="5279" h="3452" extrusionOk="0">
                  <a:moveTo>
                    <a:pt x="1940" y="745"/>
                  </a:moveTo>
                  <a:lnTo>
                    <a:pt x="3880" y="993"/>
                  </a:lnTo>
                  <a:lnTo>
                    <a:pt x="4286" y="2301"/>
                  </a:lnTo>
                  <a:lnTo>
                    <a:pt x="1241" y="1918"/>
                  </a:lnTo>
                  <a:lnTo>
                    <a:pt x="1940" y="745"/>
                  </a:lnTo>
                  <a:close/>
                  <a:moveTo>
                    <a:pt x="1308" y="0"/>
                  </a:moveTo>
                  <a:lnTo>
                    <a:pt x="0" y="2820"/>
                  </a:lnTo>
                  <a:lnTo>
                    <a:pt x="5278" y="3451"/>
                  </a:lnTo>
                  <a:lnTo>
                    <a:pt x="4669" y="406"/>
                  </a:lnTo>
                  <a:lnTo>
                    <a:pt x="13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4"/>
            <p:cNvSpPr/>
            <p:nvPr/>
          </p:nvSpPr>
          <p:spPr>
            <a:xfrm>
              <a:off x="10055982" y="2753726"/>
              <a:ext cx="199304" cy="77836"/>
            </a:xfrm>
            <a:custGeom>
              <a:avLst/>
              <a:gdLst/>
              <a:ahLst/>
              <a:cxnLst/>
              <a:rect l="l" t="t" r="r" b="b"/>
              <a:pathLst>
                <a:path w="6701" h="2617" extrusionOk="0">
                  <a:moveTo>
                    <a:pt x="227" y="0"/>
                  </a:moveTo>
                  <a:lnTo>
                    <a:pt x="1" y="1850"/>
                  </a:lnTo>
                  <a:lnTo>
                    <a:pt x="6475" y="2617"/>
                  </a:lnTo>
                  <a:lnTo>
                    <a:pt x="6700" y="767"/>
                  </a:lnTo>
                  <a:lnTo>
                    <a:pt x="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4"/>
            <p:cNvSpPr/>
            <p:nvPr/>
          </p:nvSpPr>
          <p:spPr>
            <a:xfrm>
              <a:off x="9840651" y="2759764"/>
              <a:ext cx="593750" cy="434776"/>
            </a:xfrm>
            <a:custGeom>
              <a:avLst/>
              <a:gdLst/>
              <a:ahLst/>
              <a:cxnLst/>
              <a:rect l="l" t="t" r="r" b="b"/>
              <a:pathLst>
                <a:path w="19963" h="14618" extrusionOk="0">
                  <a:moveTo>
                    <a:pt x="1602" y="0"/>
                  </a:moveTo>
                  <a:lnTo>
                    <a:pt x="1557" y="23"/>
                  </a:lnTo>
                  <a:lnTo>
                    <a:pt x="1512" y="23"/>
                  </a:lnTo>
                  <a:lnTo>
                    <a:pt x="1489" y="68"/>
                  </a:lnTo>
                  <a:lnTo>
                    <a:pt x="1466" y="113"/>
                  </a:lnTo>
                  <a:lnTo>
                    <a:pt x="0" y="12294"/>
                  </a:lnTo>
                  <a:lnTo>
                    <a:pt x="0" y="12316"/>
                  </a:lnTo>
                  <a:lnTo>
                    <a:pt x="23" y="12361"/>
                  </a:lnTo>
                  <a:lnTo>
                    <a:pt x="45" y="12384"/>
                  </a:lnTo>
                  <a:lnTo>
                    <a:pt x="91" y="12407"/>
                  </a:lnTo>
                  <a:lnTo>
                    <a:pt x="18361" y="14617"/>
                  </a:lnTo>
                  <a:lnTo>
                    <a:pt x="18406" y="14617"/>
                  </a:lnTo>
                  <a:lnTo>
                    <a:pt x="18429" y="14595"/>
                  </a:lnTo>
                  <a:lnTo>
                    <a:pt x="18474" y="14572"/>
                  </a:lnTo>
                  <a:lnTo>
                    <a:pt x="18474" y="14527"/>
                  </a:lnTo>
                  <a:lnTo>
                    <a:pt x="19963" y="2346"/>
                  </a:lnTo>
                  <a:lnTo>
                    <a:pt x="19963" y="2301"/>
                  </a:lnTo>
                  <a:lnTo>
                    <a:pt x="19940" y="2279"/>
                  </a:lnTo>
                  <a:lnTo>
                    <a:pt x="19895" y="2234"/>
                  </a:lnTo>
                  <a:lnTo>
                    <a:pt x="19850" y="2234"/>
                  </a:lnTo>
                  <a:lnTo>
                    <a:pt x="1602" y="0"/>
                  </a:lnTo>
                  <a:close/>
                </a:path>
              </a:pathLst>
            </a:custGeom>
            <a:solidFill>
              <a:schemeClr val="accent4"/>
            </a:solidFill>
            <a:ln>
              <a:noFill/>
            </a:ln>
            <a:effectLst>
              <a:outerShdw dist="57150" dir="32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4"/>
            <p:cNvSpPr/>
            <p:nvPr/>
          </p:nvSpPr>
          <p:spPr>
            <a:xfrm>
              <a:off x="9840651" y="2759764"/>
              <a:ext cx="593750" cy="434776"/>
            </a:xfrm>
            <a:custGeom>
              <a:avLst/>
              <a:gdLst/>
              <a:ahLst/>
              <a:cxnLst/>
              <a:rect l="l" t="t" r="r" b="b"/>
              <a:pathLst>
                <a:path w="19963" h="14618" fill="none" extrusionOk="0">
                  <a:moveTo>
                    <a:pt x="18361" y="14617"/>
                  </a:moveTo>
                  <a:lnTo>
                    <a:pt x="91" y="12407"/>
                  </a:lnTo>
                  <a:lnTo>
                    <a:pt x="91" y="12407"/>
                  </a:lnTo>
                  <a:lnTo>
                    <a:pt x="45" y="12384"/>
                  </a:lnTo>
                  <a:lnTo>
                    <a:pt x="23" y="12361"/>
                  </a:lnTo>
                  <a:lnTo>
                    <a:pt x="0" y="12316"/>
                  </a:lnTo>
                  <a:lnTo>
                    <a:pt x="0" y="12294"/>
                  </a:lnTo>
                  <a:lnTo>
                    <a:pt x="1466" y="113"/>
                  </a:lnTo>
                  <a:lnTo>
                    <a:pt x="1466" y="113"/>
                  </a:lnTo>
                  <a:lnTo>
                    <a:pt x="1489" y="68"/>
                  </a:lnTo>
                  <a:lnTo>
                    <a:pt x="1512" y="23"/>
                  </a:lnTo>
                  <a:lnTo>
                    <a:pt x="1557" y="23"/>
                  </a:lnTo>
                  <a:lnTo>
                    <a:pt x="1602" y="0"/>
                  </a:lnTo>
                  <a:lnTo>
                    <a:pt x="19850" y="2234"/>
                  </a:lnTo>
                  <a:lnTo>
                    <a:pt x="19850" y="2234"/>
                  </a:lnTo>
                  <a:lnTo>
                    <a:pt x="19895" y="2234"/>
                  </a:lnTo>
                  <a:lnTo>
                    <a:pt x="19940" y="2279"/>
                  </a:lnTo>
                  <a:lnTo>
                    <a:pt x="19963" y="2301"/>
                  </a:lnTo>
                  <a:lnTo>
                    <a:pt x="19963" y="2346"/>
                  </a:lnTo>
                  <a:lnTo>
                    <a:pt x="18474" y="14527"/>
                  </a:lnTo>
                  <a:lnTo>
                    <a:pt x="18474" y="14527"/>
                  </a:lnTo>
                  <a:lnTo>
                    <a:pt x="18474" y="14572"/>
                  </a:lnTo>
                  <a:lnTo>
                    <a:pt x="18429" y="14595"/>
                  </a:lnTo>
                  <a:lnTo>
                    <a:pt x="18406" y="14617"/>
                  </a:lnTo>
                  <a:lnTo>
                    <a:pt x="18361" y="146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4"/>
            <p:cNvSpPr/>
            <p:nvPr/>
          </p:nvSpPr>
          <p:spPr>
            <a:xfrm>
              <a:off x="9982192" y="2826177"/>
              <a:ext cx="305961" cy="305961"/>
            </a:xfrm>
            <a:custGeom>
              <a:avLst/>
              <a:gdLst/>
              <a:ahLst/>
              <a:cxnLst/>
              <a:rect l="l" t="t" r="r" b="b"/>
              <a:pathLst>
                <a:path w="10287" h="10287" extrusionOk="0">
                  <a:moveTo>
                    <a:pt x="5211" y="1"/>
                  </a:moveTo>
                  <a:lnTo>
                    <a:pt x="4692" y="23"/>
                  </a:lnTo>
                  <a:lnTo>
                    <a:pt x="4174" y="91"/>
                  </a:lnTo>
                  <a:lnTo>
                    <a:pt x="3677" y="226"/>
                  </a:lnTo>
                  <a:lnTo>
                    <a:pt x="3204" y="384"/>
                  </a:lnTo>
                  <a:lnTo>
                    <a:pt x="2753" y="587"/>
                  </a:lnTo>
                  <a:lnTo>
                    <a:pt x="2324" y="835"/>
                  </a:lnTo>
                  <a:lnTo>
                    <a:pt x="1918" y="1128"/>
                  </a:lnTo>
                  <a:lnTo>
                    <a:pt x="1557" y="1467"/>
                  </a:lnTo>
                  <a:lnTo>
                    <a:pt x="1219" y="1828"/>
                  </a:lnTo>
                  <a:lnTo>
                    <a:pt x="926" y="2211"/>
                  </a:lnTo>
                  <a:lnTo>
                    <a:pt x="655" y="2640"/>
                  </a:lnTo>
                  <a:lnTo>
                    <a:pt x="429" y="3091"/>
                  </a:lnTo>
                  <a:lnTo>
                    <a:pt x="249" y="3542"/>
                  </a:lnTo>
                  <a:lnTo>
                    <a:pt x="114" y="4038"/>
                  </a:lnTo>
                  <a:lnTo>
                    <a:pt x="46" y="4557"/>
                  </a:lnTo>
                  <a:lnTo>
                    <a:pt x="1" y="5076"/>
                  </a:lnTo>
                  <a:lnTo>
                    <a:pt x="23" y="5595"/>
                  </a:lnTo>
                  <a:lnTo>
                    <a:pt x="91" y="6113"/>
                  </a:lnTo>
                  <a:lnTo>
                    <a:pt x="226" y="6610"/>
                  </a:lnTo>
                  <a:lnTo>
                    <a:pt x="384" y="7083"/>
                  </a:lnTo>
                  <a:lnTo>
                    <a:pt x="587" y="7534"/>
                  </a:lnTo>
                  <a:lnTo>
                    <a:pt x="835" y="7963"/>
                  </a:lnTo>
                  <a:lnTo>
                    <a:pt x="1129" y="8369"/>
                  </a:lnTo>
                  <a:lnTo>
                    <a:pt x="1467" y="8730"/>
                  </a:lnTo>
                  <a:lnTo>
                    <a:pt x="1828" y="9068"/>
                  </a:lnTo>
                  <a:lnTo>
                    <a:pt x="2211" y="9361"/>
                  </a:lnTo>
                  <a:lnTo>
                    <a:pt x="2640" y="9632"/>
                  </a:lnTo>
                  <a:lnTo>
                    <a:pt x="3091" y="9858"/>
                  </a:lnTo>
                  <a:lnTo>
                    <a:pt x="3542" y="10038"/>
                  </a:lnTo>
                  <a:lnTo>
                    <a:pt x="4038" y="10174"/>
                  </a:lnTo>
                  <a:lnTo>
                    <a:pt x="4557" y="10241"/>
                  </a:lnTo>
                  <a:lnTo>
                    <a:pt x="5076" y="10286"/>
                  </a:lnTo>
                  <a:lnTo>
                    <a:pt x="5595" y="10264"/>
                  </a:lnTo>
                  <a:lnTo>
                    <a:pt x="6114" y="10196"/>
                  </a:lnTo>
                  <a:lnTo>
                    <a:pt x="6610" y="10061"/>
                  </a:lnTo>
                  <a:lnTo>
                    <a:pt x="7083" y="9903"/>
                  </a:lnTo>
                  <a:lnTo>
                    <a:pt x="7535" y="9700"/>
                  </a:lnTo>
                  <a:lnTo>
                    <a:pt x="7963" y="9429"/>
                  </a:lnTo>
                  <a:lnTo>
                    <a:pt x="8369" y="9158"/>
                  </a:lnTo>
                  <a:lnTo>
                    <a:pt x="8730" y="8820"/>
                  </a:lnTo>
                  <a:lnTo>
                    <a:pt x="9068" y="8459"/>
                  </a:lnTo>
                  <a:lnTo>
                    <a:pt x="9362" y="8076"/>
                  </a:lnTo>
                  <a:lnTo>
                    <a:pt x="9632" y="7647"/>
                  </a:lnTo>
                  <a:lnTo>
                    <a:pt x="9858" y="7196"/>
                  </a:lnTo>
                  <a:lnTo>
                    <a:pt x="10038" y="6722"/>
                  </a:lnTo>
                  <a:lnTo>
                    <a:pt x="10174" y="6249"/>
                  </a:lnTo>
                  <a:lnTo>
                    <a:pt x="10241" y="5730"/>
                  </a:lnTo>
                  <a:lnTo>
                    <a:pt x="10286" y="5211"/>
                  </a:lnTo>
                  <a:lnTo>
                    <a:pt x="10264" y="4692"/>
                  </a:lnTo>
                  <a:lnTo>
                    <a:pt x="10196" y="4173"/>
                  </a:lnTo>
                  <a:lnTo>
                    <a:pt x="10061" y="3677"/>
                  </a:lnTo>
                  <a:lnTo>
                    <a:pt x="9903" y="3204"/>
                  </a:lnTo>
                  <a:lnTo>
                    <a:pt x="9700" y="2752"/>
                  </a:lnTo>
                  <a:lnTo>
                    <a:pt x="9452" y="2324"/>
                  </a:lnTo>
                  <a:lnTo>
                    <a:pt x="9159" y="1918"/>
                  </a:lnTo>
                  <a:lnTo>
                    <a:pt x="8820" y="1557"/>
                  </a:lnTo>
                  <a:lnTo>
                    <a:pt x="8459" y="1219"/>
                  </a:lnTo>
                  <a:lnTo>
                    <a:pt x="8076" y="925"/>
                  </a:lnTo>
                  <a:lnTo>
                    <a:pt x="7647" y="655"/>
                  </a:lnTo>
                  <a:lnTo>
                    <a:pt x="7196" y="429"/>
                  </a:lnTo>
                  <a:lnTo>
                    <a:pt x="6745" y="249"/>
                  </a:lnTo>
                  <a:lnTo>
                    <a:pt x="6249" y="113"/>
                  </a:lnTo>
                  <a:lnTo>
                    <a:pt x="5730" y="46"/>
                  </a:lnTo>
                  <a:lnTo>
                    <a:pt x="52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4"/>
            <p:cNvSpPr/>
            <p:nvPr/>
          </p:nvSpPr>
          <p:spPr>
            <a:xfrm>
              <a:off x="9982192" y="2826177"/>
              <a:ext cx="305961" cy="305961"/>
            </a:xfrm>
            <a:custGeom>
              <a:avLst/>
              <a:gdLst/>
              <a:ahLst/>
              <a:cxnLst/>
              <a:rect l="l" t="t" r="r" b="b"/>
              <a:pathLst>
                <a:path w="10287" h="10287" fill="none" extrusionOk="0">
                  <a:moveTo>
                    <a:pt x="10286" y="5211"/>
                  </a:moveTo>
                  <a:lnTo>
                    <a:pt x="10286" y="5211"/>
                  </a:lnTo>
                  <a:lnTo>
                    <a:pt x="10241" y="5730"/>
                  </a:lnTo>
                  <a:lnTo>
                    <a:pt x="10174" y="6249"/>
                  </a:lnTo>
                  <a:lnTo>
                    <a:pt x="10038" y="6722"/>
                  </a:lnTo>
                  <a:lnTo>
                    <a:pt x="9858" y="7196"/>
                  </a:lnTo>
                  <a:lnTo>
                    <a:pt x="9632" y="7647"/>
                  </a:lnTo>
                  <a:lnTo>
                    <a:pt x="9362" y="8076"/>
                  </a:lnTo>
                  <a:lnTo>
                    <a:pt x="9068" y="8459"/>
                  </a:lnTo>
                  <a:lnTo>
                    <a:pt x="8730" y="8820"/>
                  </a:lnTo>
                  <a:lnTo>
                    <a:pt x="8369" y="9158"/>
                  </a:lnTo>
                  <a:lnTo>
                    <a:pt x="7963" y="9429"/>
                  </a:lnTo>
                  <a:lnTo>
                    <a:pt x="7535" y="9700"/>
                  </a:lnTo>
                  <a:lnTo>
                    <a:pt x="7083" y="9903"/>
                  </a:lnTo>
                  <a:lnTo>
                    <a:pt x="6610" y="10061"/>
                  </a:lnTo>
                  <a:lnTo>
                    <a:pt x="6114" y="10196"/>
                  </a:lnTo>
                  <a:lnTo>
                    <a:pt x="5595" y="10264"/>
                  </a:lnTo>
                  <a:lnTo>
                    <a:pt x="5076" y="10286"/>
                  </a:lnTo>
                  <a:lnTo>
                    <a:pt x="5076" y="10286"/>
                  </a:lnTo>
                  <a:lnTo>
                    <a:pt x="4557" y="10241"/>
                  </a:lnTo>
                  <a:lnTo>
                    <a:pt x="4038" y="10174"/>
                  </a:lnTo>
                  <a:lnTo>
                    <a:pt x="3542" y="10038"/>
                  </a:lnTo>
                  <a:lnTo>
                    <a:pt x="3091" y="9858"/>
                  </a:lnTo>
                  <a:lnTo>
                    <a:pt x="2640" y="9632"/>
                  </a:lnTo>
                  <a:lnTo>
                    <a:pt x="2211" y="9361"/>
                  </a:lnTo>
                  <a:lnTo>
                    <a:pt x="1828" y="9068"/>
                  </a:lnTo>
                  <a:lnTo>
                    <a:pt x="1467" y="8730"/>
                  </a:lnTo>
                  <a:lnTo>
                    <a:pt x="1129" y="8369"/>
                  </a:lnTo>
                  <a:lnTo>
                    <a:pt x="835" y="7963"/>
                  </a:lnTo>
                  <a:lnTo>
                    <a:pt x="587" y="7534"/>
                  </a:lnTo>
                  <a:lnTo>
                    <a:pt x="384" y="7083"/>
                  </a:lnTo>
                  <a:lnTo>
                    <a:pt x="226" y="6610"/>
                  </a:lnTo>
                  <a:lnTo>
                    <a:pt x="91" y="6113"/>
                  </a:lnTo>
                  <a:lnTo>
                    <a:pt x="23" y="5595"/>
                  </a:lnTo>
                  <a:lnTo>
                    <a:pt x="1" y="5076"/>
                  </a:lnTo>
                  <a:lnTo>
                    <a:pt x="1" y="5076"/>
                  </a:lnTo>
                  <a:lnTo>
                    <a:pt x="46" y="4557"/>
                  </a:lnTo>
                  <a:lnTo>
                    <a:pt x="114" y="4038"/>
                  </a:lnTo>
                  <a:lnTo>
                    <a:pt x="249" y="3542"/>
                  </a:lnTo>
                  <a:lnTo>
                    <a:pt x="429" y="3091"/>
                  </a:lnTo>
                  <a:lnTo>
                    <a:pt x="655" y="2640"/>
                  </a:lnTo>
                  <a:lnTo>
                    <a:pt x="926" y="2211"/>
                  </a:lnTo>
                  <a:lnTo>
                    <a:pt x="1219" y="1828"/>
                  </a:lnTo>
                  <a:lnTo>
                    <a:pt x="1557" y="1467"/>
                  </a:lnTo>
                  <a:lnTo>
                    <a:pt x="1918" y="1128"/>
                  </a:lnTo>
                  <a:lnTo>
                    <a:pt x="2324" y="835"/>
                  </a:lnTo>
                  <a:lnTo>
                    <a:pt x="2753" y="587"/>
                  </a:lnTo>
                  <a:lnTo>
                    <a:pt x="3204" y="384"/>
                  </a:lnTo>
                  <a:lnTo>
                    <a:pt x="3677" y="226"/>
                  </a:lnTo>
                  <a:lnTo>
                    <a:pt x="4174" y="91"/>
                  </a:lnTo>
                  <a:lnTo>
                    <a:pt x="4692" y="23"/>
                  </a:lnTo>
                  <a:lnTo>
                    <a:pt x="5211" y="1"/>
                  </a:lnTo>
                  <a:lnTo>
                    <a:pt x="5211" y="1"/>
                  </a:lnTo>
                  <a:lnTo>
                    <a:pt x="5730" y="46"/>
                  </a:lnTo>
                  <a:lnTo>
                    <a:pt x="6249" y="113"/>
                  </a:lnTo>
                  <a:lnTo>
                    <a:pt x="6745" y="249"/>
                  </a:lnTo>
                  <a:lnTo>
                    <a:pt x="7196" y="429"/>
                  </a:lnTo>
                  <a:lnTo>
                    <a:pt x="7647" y="655"/>
                  </a:lnTo>
                  <a:lnTo>
                    <a:pt x="8076" y="925"/>
                  </a:lnTo>
                  <a:lnTo>
                    <a:pt x="8459" y="1219"/>
                  </a:lnTo>
                  <a:lnTo>
                    <a:pt x="8820" y="1557"/>
                  </a:lnTo>
                  <a:lnTo>
                    <a:pt x="9159" y="1918"/>
                  </a:lnTo>
                  <a:lnTo>
                    <a:pt x="9452" y="2324"/>
                  </a:lnTo>
                  <a:lnTo>
                    <a:pt x="9700" y="2752"/>
                  </a:lnTo>
                  <a:lnTo>
                    <a:pt x="9903" y="3204"/>
                  </a:lnTo>
                  <a:lnTo>
                    <a:pt x="10061" y="3677"/>
                  </a:lnTo>
                  <a:lnTo>
                    <a:pt x="10196" y="4173"/>
                  </a:lnTo>
                  <a:lnTo>
                    <a:pt x="10264" y="4692"/>
                  </a:lnTo>
                  <a:lnTo>
                    <a:pt x="10286" y="52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4"/>
            <p:cNvSpPr/>
            <p:nvPr/>
          </p:nvSpPr>
          <p:spPr>
            <a:xfrm>
              <a:off x="9996290" y="2840275"/>
              <a:ext cx="277765" cy="277765"/>
            </a:xfrm>
            <a:custGeom>
              <a:avLst/>
              <a:gdLst/>
              <a:ahLst/>
              <a:cxnLst/>
              <a:rect l="l" t="t" r="r" b="b"/>
              <a:pathLst>
                <a:path w="9339" h="9339" extrusionOk="0">
                  <a:moveTo>
                    <a:pt x="4737" y="0"/>
                  </a:moveTo>
                  <a:lnTo>
                    <a:pt x="4241" y="23"/>
                  </a:lnTo>
                  <a:lnTo>
                    <a:pt x="3790" y="90"/>
                  </a:lnTo>
                  <a:lnTo>
                    <a:pt x="3339" y="181"/>
                  </a:lnTo>
                  <a:lnTo>
                    <a:pt x="2910" y="339"/>
                  </a:lnTo>
                  <a:lnTo>
                    <a:pt x="2504" y="542"/>
                  </a:lnTo>
                  <a:lnTo>
                    <a:pt x="2098" y="767"/>
                  </a:lnTo>
                  <a:lnTo>
                    <a:pt x="1737" y="1038"/>
                  </a:lnTo>
                  <a:lnTo>
                    <a:pt x="1421" y="1331"/>
                  </a:lnTo>
                  <a:lnTo>
                    <a:pt x="1106" y="1647"/>
                  </a:lnTo>
                  <a:lnTo>
                    <a:pt x="835" y="2008"/>
                  </a:lnTo>
                  <a:lnTo>
                    <a:pt x="587" y="2391"/>
                  </a:lnTo>
                  <a:lnTo>
                    <a:pt x="384" y="2797"/>
                  </a:lnTo>
                  <a:lnTo>
                    <a:pt x="226" y="3226"/>
                  </a:lnTo>
                  <a:lnTo>
                    <a:pt x="113" y="3677"/>
                  </a:lnTo>
                  <a:lnTo>
                    <a:pt x="23" y="4128"/>
                  </a:lnTo>
                  <a:lnTo>
                    <a:pt x="0" y="4602"/>
                  </a:lnTo>
                  <a:lnTo>
                    <a:pt x="23" y="5075"/>
                  </a:lnTo>
                  <a:lnTo>
                    <a:pt x="91" y="5549"/>
                  </a:lnTo>
                  <a:lnTo>
                    <a:pt x="203" y="6000"/>
                  </a:lnTo>
                  <a:lnTo>
                    <a:pt x="339" y="6429"/>
                  </a:lnTo>
                  <a:lnTo>
                    <a:pt x="542" y="6835"/>
                  </a:lnTo>
                  <a:lnTo>
                    <a:pt x="767" y="7218"/>
                  </a:lnTo>
                  <a:lnTo>
                    <a:pt x="1038" y="7579"/>
                  </a:lnTo>
                  <a:lnTo>
                    <a:pt x="1331" y="7918"/>
                  </a:lnTo>
                  <a:lnTo>
                    <a:pt x="1647" y="8233"/>
                  </a:lnTo>
                  <a:lnTo>
                    <a:pt x="2008" y="8504"/>
                  </a:lnTo>
                  <a:lnTo>
                    <a:pt x="2391" y="8752"/>
                  </a:lnTo>
                  <a:lnTo>
                    <a:pt x="2797" y="8955"/>
                  </a:lnTo>
                  <a:lnTo>
                    <a:pt x="3226" y="9113"/>
                  </a:lnTo>
                  <a:lnTo>
                    <a:pt x="3677" y="9226"/>
                  </a:lnTo>
                  <a:lnTo>
                    <a:pt x="4128" y="9316"/>
                  </a:lnTo>
                  <a:lnTo>
                    <a:pt x="4602" y="9339"/>
                  </a:lnTo>
                  <a:lnTo>
                    <a:pt x="5076" y="9316"/>
                  </a:lnTo>
                  <a:lnTo>
                    <a:pt x="5549" y="9248"/>
                  </a:lnTo>
                  <a:lnTo>
                    <a:pt x="6000" y="9136"/>
                  </a:lnTo>
                  <a:lnTo>
                    <a:pt x="6429" y="9000"/>
                  </a:lnTo>
                  <a:lnTo>
                    <a:pt x="6835" y="8797"/>
                  </a:lnTo>
                  <a:lnTo>
                    <a:pt x="7218" y="8572"/>
                  </a:lnTo>
                  <a:lnTo>
                    <a:pt x="7602" y="8301"/>
                  </a:lnTo>
                  <a:lnTo>
                    <a:pt x="7918" y="8008"/>
                  </a:lnTo>
                  <a:lnTo>
                    <a:pt x="8234" y="7692"/>
                  </a:lnTo>
                  <a:lnTo>
                    <a:pt x="8504" y="7331"/>
                  </a:lnTo>
                  <a:lnTo>
                    <a:pt x="8752" y="6948"/>
                  </a:lnTo>
                  <a:lnTo>
                    <a:pt x="8955" y="6542"/>
                  </a:lnTo>
                  <a:lnTo>
                    <a:pt x="9113" y="6113"/>
                  </a:lnTo>
                  <a:lnTo>
                    <a:pt x="9226" y="5662"/>
                  </a:lnTo>
                  <a:lnTo>
                    <a:pt x="9316" y="5211"/>
                  </a:lnTo>
                  <a:lnTo>
                    <a:pt x="9339" y="4737"/>
                  </a:lnTo>
                  <a:lnTo>
                    <a:pt x="9316" y="4241"/>
                  </a:lnTo>
                  <a:lnTo>
                    <a:pt x="9249" y="3790"/>
                  </a:lnTo>
                  <a:lnTo>
                    <a:pt x="9136" y="3339"/>
                  </a:lnTo>
                  <a:lnTo>
                    <a:pt x="9000" y="2910"/>
                  </a:lnTo>
                  <a:lnTo>
                    <a:pt x="8797" y="2504"/>
                  </a:lnTo>
                  <a:lnTo>
                    <a:pt x="8572" y="2098"/>
                  </a:lnTo>
                  <a:lnTo>
                    <a:pt x="8301" y="1737"/>
                  </a:lnTo>
                  <a:lnTo>
                    <a:pt x="8008" y="1399"/>
                  </a:lnTo>
                  <a:lnTo>
                    <a:pt x="7692" y="1105"/>
                  </a:lnTo>
                  <a:lnTo>
                    <a:pt x="7331" y="835"/>
                  </a:lnTo>
                  <a:lnTo>
                    <a:pt x="6948" y="587"/>
                  </a:lnTo>
                  <a:lnTo>
                    <a:pt x="6542" y="384"/>
                  </a:lnTo>
                  <a:lnTo>
                    <a:pt x="6113" y="226"/>
                  </a:lnTo>
                  <a:lnTo>
                    <a:pt x="5662" y="113"/>
                  </a:lnTo>
                  <a:lnTo>
                    <a:pt x="5211" y="23"/>
                  </a:lnTo>
                  <a:lnTo>
                    <a:pt x="47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4"/>
            <p:cNvSpPr/>
            <p:nvPr/>
          </p:nvSpPr>
          <p:spPr>
            <a:xfrm>
              <a:off x="9996290" y="2840275"/>
              <a:ext cx="277765" cy="277765"/>
            </a:xfrm>
            <a:custGeom>
              <a:avLst/>
              <a:gdLst/>
              <a:ahLst/>
              <a:cxnLst/>
              <a:rect l="l" t="t" r="r" b="b"/>
              <a:pathLst>
                <a:path w="9339" h="9339" fill="none" extrusionOk="0">
                  <a:moveTo>
                    <a:pt x="9339" y="4737"/>
                  </a:moveTo>
                  <a:lnTo>
                    <a:pt x="9339" y="4737"/>
                  </a:lnTo>
                  <a:lnTo>
                    <a:pt x="9316" y="5211"/>
                  </a:lnTo>
                  <a:lnTo>
                    <a:pt x="9226" y="5662"/>
                  </a:lnTo>
                  <a:lnTo>
                    <a:pt x="9113" y="6113"/>
                  </a:lnTo>
                  <a:lnTo>
                    <a:pt x="8955" y="6542"/>
                  </a:lnTo>
                  <a:lnTo>
                    <a:pt x="8752" y="6948"/>
                  </a:lnTo>
                  <a:lnTo>
                    <a:pt x="8504" y="7331"/>
                  </a:lnTo>
                  <a:lnTo>
                    <a:pt x="8234" y="7692"/>
                  </a:lnTo>
                  <a:lnTo>
                    <a:pt x="7918" y="8008"/>
                  </a:lnTo>
                  <a:lnTo>
                    <a:pt x="7602" y="8301"/>
                  </a:lnTo>
                  <a:lnTo>
                    <a:pt x="7218" y="8572"/>
                  </a:lnTo>
                  <a:lnTo>
                    <a:pt x="6835" y="8797"/>
                  </a:lnTo>
                  <a:lnTo>
                    <a:pt x="6429" y="9000"/>
                  </a:lnTo>
                  <a:lnTo>
                    <a:pt x="6000" y="9136"/>
                  </a:lnTo>
                  <a:lnTo>
                    <a:pt x="5549" y="9248"/>
                  </a:lnTo>
                  <a:lnTo>
                    <a:pt x="5076" y="9316"/>
                  </a:lnTo>
                  <a:lnTo>
                    <a:pt x="4602" y="9339"/>
                  </a:lnTo>
                  <a:lnTo>
                    <a:pt x="4602" y="9339"/>
                  </a:lnTo>
                  <a:lnTo>
                    <a:pt x="4128" y="9316"/>
                  </a:lnTo>
                  <a:lnTo>
                    <a:pt x="3677" y="9226"/>
                  </a:lnTo>
                  <a:lnTo>
                    <a:pt x="3226" y="9113"/>
                  </a:lnTo>
                  <a:lnTo>
                    <a:pt x="2797" y="8955"/>
                  </a:lnTo>
                  <a:lnTo>
                    <a:pt x="2391" y="8752"/>
                  </a:lnTo>
                  <a:lnTo>
                    <a:pt x="2008" y="8504"/>
                  </a:lnTo>
                  <a:lnTo>
                    <a:pt x="1647" y="8233"/>
                  </a:lnTo>
                  <a:lnTo>
                    <a:pt x="1331" y="7918"/>
                  </a:lnTo>
                  <a:lnTo>
                    <a:pt x="1038" y="7579"/>
                  </a:lnTo>
                  <a:lnTo>
                    <a:pt x="767" y="7218"/>
                  </a:lnTo>
                  <a:lnTo>
                    <a:pt x="542" y="6835"/>
                  </a:lnTo>
                  <a:lnTo>
                    <a:pt x="339" y="6429"/>
                  </a:lnTo>
                  <a:lnTo>
                    <a:pt x="203" y="6000"/>
                  </a:lnTo>
                  <a:lnTo>
                    <a:pt x="91" y="5549"/>
                  </a:lnTo>
                  <a:lnTo>
                    <a:pt x="23" y="5075"/>
                  </a:lnTo>
                  <a:lnTo>
                    <a:pt x="0" y="4602"/>
                  </a:lnTo>
                  <a:lnTo>
                    <a:pt x="0" y="4602"/>
                  </a:lnTo>
                  <a:lnTo>
                    <a:pt x="23" y="4128"/>
                  </a:lnTo>
                  <a:lnTo>
                    <a:pt x="113" y="3677"/>
                  </a:lnTo>
                  <a:lnTo>
                    <a:pt x="226" y="3226"/>
                  </a:lnTo>
                  <a:lnTo>
                    <a:pt x="384" y="2797"/>
                  </a:lnTo>
                  <a:lnTo>
                    <a:pt x="587" y="2391"/>
                  </a:lnTo>
                  <a:lnTo>
                    <a:pt x="835" y="2008"/>
                  </a:lnTo>
                  <a:lnTo>
                    <a:pt x="1106" y="1647"/>
                  </a:lnTo>
                  <a:lnTo>
                    <a:pt x="1421" y="1331"/>
                  </a:lnTo>
                  <a:lnTo>
                    <a:pt x="1737" y="1038"/>
                  </a:lnTo>
                  <a:lnTo>
                    <a:pt x="2098" y="767"/>
                  </a:lnTo>
                  <a:lnTo>
                    <a:pt x="2504" y="542"/>
                  </a:lnTo>
                  <a:lnTo>
                    <a:pt x="2910" y="339"/>
                  </a:lnTo>
                  <a:lnTo>
                    <a:pt x="3339" y="181"/>
                  </a:lnTo>
                  <a:lnTo>
                    <a:pt x="3790" y="90"/>
                  </a:lnTo>
                  <a:lnTo>
                    <a:pt x="4241" y="23"/>
                  </a:lnTo>
                  <a:lnTo>
                    <a:pt x="4737" y="0"/>
                  </a:lnTo>
                  <a:lnTo>
                    <a:pt x="4737" y="0"/>
                  </a:lnTo>
                  <a:lnTo>
                    <a:pt x="5211" y="23"/>
                  </a:lnTo>
                  <a:lnTo>
                    <a:pt x="5662" y="113"/>
                  </a:lnTo>
                  <a:lnTo>
                    <a:pt x="6113" y="226"/>
                  </a:lnTo>
                  <a:lnTo>
                    <a:pt x="6542" y="384"/>
                  </a:lnTo>
                  <a:lnTo>
                    <a:pt x="6948" y="587"/>
                  </a:lnTo>
                  <a:lnTo>
                    <a:pt x="7331" y="835"/>
                  </a:lnTo>
                  <a:lnTo>
                    <a:pt x="7692" y="1105"/>
                  </a:lnTo>
                  <a:lnTo>
                    <a:pt x="8008" y="1399"/>
                  </a:lnTo>
                  <a:lnTo>
                    <a:pt x="8301" y="1737"/>
                  </a:lnTo>
                  <a:lnTo>
                    <a:pt x="8572" y="2098"/>
                  </a:lnTo>
                  <a:lnTo>
                    <a:pt x="8797" y="2504"/>
                  </a:lnTo>
                  <a:lnTo>
                    <a:pt x="9000" y="2910"/>
                  </a:lnTo>
                  <a:lnTo>
                    <a:pt x="9136" y="3339"/>
                  </a:lnTo>
                  <a:lnTo>
                    <a:pt x="9249" y="3790"/>
                  </a:lnTo>
                  <a:lnTo>
                    <a:pt x="9316" y="4241"/>
                  </a:lnTo>
                  <a:lnTo>
                    <a:pt x="9339" y="47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4"/>
            <p:cNvSpPr/>
            <p:nvPr/>
          </p:nvSpPr>
          <p:spPr>
            <a:xfrm>
              <a:off x="10015741" y="2859042"/>
              <a:ext cx="238862" cy="239546"/>
            </a:xfrm>
            <a:custGeom>
              <a:avLst/>
              <a:gdLst/>
              <a:ahLst/>
              <a:cxnLst/>
              <a:rect l="l" t="t" r="r" b="b"/>
              <a:pathLst>
                <a:path w="8031" h="8054" extrusionOk="0">
                  <a:moveTo>
                    <a:pt x="4061" y="1"/>
                  </a:moveTo>
                  <a:lnTo>
                    <a:pt x="3655" y="23"/>
                  </a:lnTo>
                  <a:lnTo>
                    <a:pt x="3249" y="91"/>
                  </a:lnTo>
                  <a:lnTo>
                    <a:pt x="2865" y="181"/>
                  </a:lnTo>
                  <a:lnTo>
                    <a:pt x="2504" y="317"/>
                  </a:lnTo>
                  <a:lnTo>
                    <a:pt x="2143" y="474"/>
                  </a:lnTo>
                  <a:lnTo>
                    <a:pt x="1805" y="677"/>
                  </a:lnTo>
                  <a:lnTo>
                    <a:pt x="1489" y="903"/>
                  </a:lnTo>
                  <a:lnTo>
                    <a:pt x="1196" y="1151"/>
                  </a:lnTo>
                  <a:lnTo>
                    <a:pt x="948" y="1444"/>
                  </a:lnTo>
                  <a:lnTo>
                    <a:pt x="700" y="1738"/>
                  </a:lnTo>
                  <a:lnTo>
                    <a:pt x="497" y="2076"/>
                  </a:lnTo>
                  <a:lnTo>
                    <a:pt x="316" y="2414"/>
                  </a:lnTo>
                  <a:lnTo>
                    <a:pt x="181" y="2798"/>
                  </a:lnTo>
                  <a:lnTo>
                    <a:pt x="91" y="3181"/>
                  </a:lnTo>
                  <a:lnTo>
                    <a:pt x="23" y="3565"/>
                  </a:lnTo>
                  <a:lnTo>
                    <a:pt x="1" y="3993"/>
                  </a:lnTo>
                  <a:lnTo>
                    <a:pt x="1" y="4399"/>
                  </a:lnTo>
                  <a:lnTo>
                    <a:pt x="68" y="4805"/>
                  </a:lnTo>
                  <a:lnTo>
                    <a:pt x="158" y="5189"/>
                  </a:lnTo>
                  <a:lnTo>
                    <a:pt x="294" y="5550"/>
                  </a:lnTo>
                  <a:lnTo>
                    <a:pt x="452" y="5911"/>
                  </a:lnTo>
                  <a:lnTo>
                    <a:pt x="655" y="6249"/>
                  </a:lnTo>
                  <a:lnTo>
                    <a:pt x="880" y="6565"/>
                  </a:lnTo>
                  <a:lnTo>
                    <a:pt x="1128" y="6835"/>
                  </a:lnTo>
                  <a:lnTo>
                    <a:pt x="1422" y="7106"/>
                  </a:lnTo>
                  <a:lnTo>
                    <a:pt x="1715" y="7354"/>
                  </a:lnTo>
                  <a:lnTo>
                    <a:pt x="2053" y="7557"/>
                  </a:lnTo>
                  <a:lnTo>
                    <a:pt x="2392" y="7715"/>
                  </a:lnTo>
                  <a:lnTo>
                    <a:pt x="2775" y="7873"/>
                  </a:lnTo>
                  <a:lnTo>
                    <a:pt x="3158" y="7963"/>
                  </a:lnTo>
                  <a:lnTo>
                    <a:pt x="3542" y="8031"/>
                  </a:lnTo>
                  <a:lnTo>
                    <a:pt x="3970" y="8053"/>
                  </a:lnTo>
                  <a:lnTo>
                    <a:pt x="4377" y="8053"/>
                  </a:lnTo>
                  <a:lnTo>
                    <a:pt x="4783" y="7986"/>
                  </a:lnTo>
                  <a:lnTo>
                    <a:pt x="5166" y="7896"/>
                  </a:lnTo>
                  <a:lnTo>
                    <a:pt x="5527" y="7760"/>
                  </a:lnTo>
                  <a:lnTo>
                    <a:pt x="5888" y="7602"/>
                  </a:lnTo>
                  <a:lnTo>
                    <a:pt x="6226" y="7399"/>
                  </a:lnTo>
                  <a:lnTo>
                    <a:pt x="6542" y="7174"/>
                  </a:lnTo>
                  <a:lnTo>
                    <a:pt x="6835" y="6926"/>
                  </a:lnTo>
                  <a:lnTo>
                    <a:pt x="7083" y="6632"/>
                  </a:lnTo>
                  <a:lnTo>
                    <a:pt x="7331" y="6339"/>
                  </a:lnTo>
                  <a:lnTo>
                    <a:pt x="7534" y="6001"/>
                  </a:lnTo>
                  <a:lnTo>
                    <a:pt x="7715" y="5662"/>
                  </a:lnTo>
                  <a:lnTo>
                    <a:pt x="7850" y="5279"/>
                  </a:lnTo>
                  <a:lnTo>
                    <a:pt x="7940" y="4896"/>
                  </a:lnTo>
                  <a:lnTo>
                    <a:pt x="8008" y="4490"/>
                  </a:lnTo>
                  <a:lnTo>
                    <a:pt x="8031" y="4084"/>
                  </a:lnTo>
                  <a:lnTo>
                    <a:pt x="8031" y="3678"/>
                  </a:lnTo>
                  <a:lnTo>
                    <a:pt x="7963" y="3271"/>
                  </a:lnTo>
                  <a:lnTo>
                    <a:pt x="7873" y="2888"/>
                  </a:lnTo>
                  <a:lnTo>
                    <a:pt x="7737" y="2527"/>
                  </a:lnTo>
                  <a:lnTo>
                    <a:pt x="7580" y="2166"/>
                  </a:lnTo>
                  <a:lnTo>
                    <a:pt x="7377" y="1828"/>
                  </a:lnTo>
                  <a:lnTo>
                    <a:pt x="7151" y="1512"/>
                  </a:lnTo>
                  <a:lnTo>
                    <a:pt x="6903" y="1219"/>
                  </a:lnTo>
                  <a:lnTo>
                    <a:pt x="6610" y="971"/>
                  </a:lnTo>
                  <a:lnTo>
                    <a:pt x="6316" y="723"/>
                  </a:lnTo>
                  <a:lnTo>
                    <a:pt x="5978" y="520"/>
                  </a:lnTo>
                  <a:lnTo>
                    <a:pt x="5640" y="339"/>
                  </a:lnTo>
                  <a:lnTo>
                    <a:pt x="5256" y="204"/>
                  </a:lnTo>
                  <a:lnTo>
                    <a:pt x="4873" y="114"/>
                  </a:lnTo>
                  <a:lnTo>
                    <a:pt x="4489" y="46"/>
                  </a:lnTo>
                  <a:lnTo>
                    <a:pt x="40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4"/>
            <p:cNvSpPr/>
            <p:nvPr/>
          </p:nvSpPr>
          <p:spPr>
            <a:xfrm>
              <a:off x="10024455" y="2868441"/>
              <a:ext cx="220749" cy="220749"/>
            </a:xfrm>
            <a:custGeom>
              <a:avLst/>
              <a:gdLst/>
              <a:ahLst/>
              <a:cxnLst/>
              <a:rect l="l" t="t" r="r" b="b"/>
              <a:pathLst>
                <a:path w="7422" h="7422" extrusionOk="0">
                  <a:moveTo>
                    <a:pt x="3768" y="1"/>
                  </a:moveTo>
                  <a:lnTo>
                    <a:pt x="3384" y="23"/>
                  </a:lnTo>
                  <a:lnTo>
                    <a:pt x="3023" y="68"/>
                  </a:lnTo>
                  <a:lnTo>
                    <a:pt x="2662" y="158"/>
                  </a:lnTo>
                  <a:lnTo>
                    <a:pt x="2324" y="294"/>
                  </a:lnTo>
                  <a:lnTo>
                    <a:pt x="1986" y="429"/>
                  </a:lnTo>
                  <a:lnTo>
                    <a:pt x="1693" y="610"/>
                  </a:lnTo>
                  <a:lnTo>
                    <a:pt x="1399" y="835"/>
                  </a:lnTo>
                  <a:lnTo>
                    <a:pt x="1129" y="1061"/>
                  </a:lnTo>
                  <a:lnTo>
                    <a:pt x="880" y="1331"/>
                  </a:lnTo>
                  <a:lnTo>
                    <a:pt x="677" y="1602"/>
                  </a:lnTo>
                  <a:lnTo>
                    <a:pt x="474" y="1918"/>
                  </a:lnTo>
                  <a:lnTo>
                    <a:pt x="317" y="2234"/>
                  </a:lnTo>
                  <a:lnTo>
                    <a:pt x="204" y="2572"/>
                  </a:lnTo>
                  <a:lnTo>
                    <a:pt x="91" y="2933"/>
                  </a:lnTo>
                  <a:lnTo>
                    <a:pt x="46" y="3294"/>
                  </a:lnTo>
                  <a:lnTo>
                    <a:pt x="1" y="3677"/>
                  </a:lnTo>
                  <a:lnTo>
                    <a:pt x="23" y="4061"/>
                  </a:lnTo>
                  <a:lnTo>
                    <a:pt x="68" y="4422"/>
                  </a:lnTo>
                  <a:lnTo>
                    <a:pt x="159" y="4783"/>
                  </a:lnTo>
                  <a:lnTo>
                    <a:pt x="294" y="5121"/>
                  </a:lnTo>
                  <a:lnTo>
                    <a:pt x="429" y="5437"/>
                  </a:lnTo>
                  <a:lnTo>
                    <a:pt x="610" y="5753"/>
                  </a:lnTo>
                  <a:lnTo>
                    <a:pt x="835" y="6046"/>
                  </a:lnTo>
                  <a:lnTo>
                    <a:pt x="1061" y="6316"/>
                  </a:lnTo>
                  <a:lnTo>
                    <a:pt x="1332" y="6565"/>
                  </a:lnTo>
                  <a:lnTo>
                    <a:pt x="1602" y="6768"/>
                  </a:lnTo>
                  <a:lnTo>
                    <a:pt x="1918" y="6971"/>
                  </a:lnTo>
                  <a:lnTo>
                    <a:pt x="2234" y="7128"/>
                  </a:lnTo>
                  <a:lnTo>
                    <a:pt x="2572" y="7241"/>
                  </a:lnTo>
                  <a:lnTo>
                    <a:pt x="2933" y="7354"/>
                  </a:lnTo>
                  <a:lnTo>
                    <a:pt x="3294" y="7399"/>
                  </a:lnTo>
                  <a:lnTo>
                    <a:pt x="3677" y="7422"/>
                  </a:lnTo>
                  <a:lnTo>
                    <a:pt x="4061" y="7422"/>
                  </a:lnTo>
                  <a:lnTo>
                    <a:pt x="4422" y="7377"/>
                  </a:lnTo>
                  <a:lnTo>
                    <a:pt x="4783" y="7286"/>
                  </a:lnTo>
                  <a:lnTo>
                    <a:pt x="5121" y="7151"/>
                  </a:lnTo>
                  <a:lnTo>
                    <a:pt x="5459" y="7016"/>
                  </a:lnTo>
                  <a:lnTo>
                    <a:pt x="5753" y="6835"/>
                  </a:lnTo>
                  <a:lnTo>
                    <a:pt x="6046" y="6610"/>
                  </a:lnTo>
                  <a:lnTo>
                    <a:pt x="6317" y="6384"/>
                  </a:lnTo>
                  <a:lnTo>
                    <a:pt x="6565" y="6113"/>
                  </a:lnTo>
                  <a:lnTo>
                    <a:pt x="6768" y="5843"/>
                  </a:lnTo>
                  <a:lnTo>
                    <a:pt x="6971" y="5527"/>
                  </a:lnTo>
                  <a:lnTo>
                    <a:pt x="7129" y="5211"/>
                  </a:lnTo>
                  <a:lnTo>
                    <a:pt x="7241" y="4873"/>
                  </a:lnTo>
                  <a:lnTo>
                    <a:pt x="7354" y="4512"/>
                  </a:lnTo>
                  <a:lnTo>
                    <a:pt x="7399" y="4151"/>
                  </a:lnTo>
                  <a:lnTo>
                    <a:pt x="7422" y="3768"/>
                  </a:lnTo>
                  <a:lnTo>
                    <a:pt x="7422" y="3384"/>
                  </a:lnTo>
                  <a:lnTo>
                    <a:pt x="7377" y="3023"/>
                  </a:lnTo>
                  <a:lnTo>
                    <a:pt x="7287" y="2662"/>
                  </a:lnTo>
                  <a:lnTo>
                    <a:pt x="7151" y="2324"/>
                  </a:lnTo>
                  <a:lnTo>
                    <a:pt x="7016" y="1986"/>
                  </a:lnTo>
                  <a:lnTo>
                    <a:pt x="6835" y="1692"/>
                  </a:lnTo>
                  <a:lnTo>
                    <a:pt x="6610" y="1399"/>
                  </a:lnTo>
                  <a:lnTo>
                    <a:pt x="6384" y="1128"/>
                  </a:lnTo>
                  <a:lnTo>
                    <a:pt x="6114" y="880"/>
                  </a:lnTo>
                  <a:lnTo>
                    <a:pt x="5843" y="677"/>
                  </a:lnTo>
                  <a:lnTo>
                    <a:pt x="5527" y="474"/>
                  </a:lnTo>
                  <a:lnTo>
                    <a:pt x="5211" y="316"/>
                  </a:lnTo>
                  <a:lnTo>
                    <a:pt x="4873" y="181"/>
                  </a:lnTo>
                  <a:lnTo>
                    <a:pt x="4512" y="91"/>
                  </a:lnTo>
                  <a:lnTo>
                    <a:pt x="4151" y="23"/>
                  </a:lnTo>
                  <a:lnTo>
                    <a:pt x="37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4"/>
            <p:cNvSpPr/>
            <p:nvPr/>
          </p:nvSpPr>
          <p:spPr>
            <a:xfrm>
              <a:off x="10024455" y="2868441"/>
              <a:ext cx="220749" cy="220749"/>
            </a:xfrm>
            <a:custGeom>
              <a:avLst/>
              <a:gdLst/>
              <a:ahLst/>
              <a:cxnLst/>
              <a:rect l="l" t="t" r="r" b="b"/>
              <a:pathLst>
                <a:path w="7422" h="7422" fill="none" extrusionOk="0">
                  <a:moveTo>
                    <a:pt x="7422" y="3768"/>
                  </a:moveTo>
                  <a:lnTo>
                    <a:pt x="7422" y="3768"/>
                  </a:lnTo>
                  <a:lnTo>
                    <a:pt x="7399" y="4151"/>
                  </a:lnTo>
                  <a:lnTo>
                    <a:pt x="7354" y="4512"/>
                  </a:lnTo>
                  <a:lnTo>
                    <a:pt x="7241" y="4873"/>
                  </a:lnTo>
                  <a:lnTo>
                    <a:pt x="7129" y="5211"/>
                  </a:lnTo>
                  <a:lnTo>
                    <a:pt x="6971" y="5527"/>
                  </a:lnTo>
                  <a:lnTo>
                    <a:pt x="6768" y="5843"/>
                  </a:lnTo>
                  <a:lnTo>
                    <a:pt x="6565" y="6113"/>
                  </a:lnTo>
                  <a:lnTo>
                    <a:pt x="6317" y="6384"/>
                  </a:lnTo>
                  <a:lnTo>
                    <a:pt x="6046" y="6610"/>
                  </a:lnTo>
                  <a:lnTo>
                    <a:pt x="5753" y="6835"/>
                  </a:lnTo>
                  <a:lnTo>
                    <a:pt x="5459" y="7016"/>
                  </a:lnTo>
                  <a:lnTo>
                    <a:pt x="5121" y="7151"/>
                  </a:lnTo>
                  <a:lnTo>
                    <a:pt x="4783" y="7286"/>
                  </a:lnTo>
                  <a:lnTo>
                    <a:pt x="4422" y="7377"/>
                  </a:lnTo>
                  <a:lnTo>
                    <a:pt x="4061" y="7422"/>
                  </a:lnTo>
                  <a:lnTo>
                    <a:pt x="3677" y="7422"/>
                  </a:lnTo>
                  <a:lnTo>
                    <a:pt x="3677" y="7422"/>
                  </a:lnTo>
                  <a:lnTo>
                    <a:pt x="3294" y="7399"/>
                  </a:lnTo>
                  <a:lnTo>
                    <a:pt x="2933" y="7354"/>
                  </a:lnTo>
                  <a:lnTo>
                    <a:pt x="2572" y="7241"/>
                  </a:lnTo>
                  <a:lnTo>
                    <a:pt x="2234" y="7128"/>
                  </a:lnTo>
                  <a:lnTo>
                    <a:pt x="1918" y="6971"/>
                  </a:lnTo>
                  <a:lnTo>
                    <a:pt x="1602" y="6768"/>
                  </a:lnTo>
                  <a:lnTo>
                    <a:pt x="1332" y="6565"/>
                  </a:lnTo>
                  <a:lnTo>
                    <a:pt x="1061" y="6316"/>
                  </a:lnTo>
                  <a:lnTo>
                    <a:pt x="835" y="6046"/>
                  </a:lnTo>
                  <a:lnTo>
                    <a:pt x="610" y="5753"/>
                  </a:lnTo>
                  <a:lnTo>
                    <a:pt x="429" y="5437"/>
                  </a:lnTo>
                  <a:lnTo>
                    <a:pt x="294" y="5121"/>
                  </a:lnTo>
                  <a:lnTo>
                    <a:pt x="159" y="4783"/>
                  </a:lnTo>
                  <a:lnTo>
                    <a:pt x="68" y="4422"/>
                  </a:lnTo>
                  <a:lnTo>
                    <a:pt x="23" y="4061"/>
                  </a:lnTo>
                  <a:lnTo>
                    <a:pt x="1" y="3677"/>
                  </a:lnTo>
                  <a:lnTo>
                    <a:pt x="1" y="3677"/>
                  </a:lnTo>
                  <a:lnTo>
                    <a:pt x="46" y="3294"/>
                  </a:lnTo>
                  <a:lnTo>
                    <a:pt x="91" y="2933"/>
                  </a:lnTo>
                  <a:lnTo>
                    <a:pt x="204" y="2572"/>
                  </a:lnTo>
                  <a:lnTo>
                    <a:pt x="317" y="2234"/>
                  </a:lnTo>
                  <a:lnTo>
                    <a:pt x="474" y="1918"/>
                  </a:lnTo>
                  <a:lnTo>
                    <a:pt x="677" y="1602"/>
                  </a:lnTo>
                  <a:lnTo>
                    <a:pt x="880" y="1331"/>
                  </a:lnTo>
                  <a:lnTo>
                    <a:pt x="1129" y="1061"/>
                  </a:lnTo>
                  <a:lnTo>
                    <a:pt x="1399" y="835"/>
                  </a:lnTo>
                  <a:lnTo>
                    <a:pt x="1693" y="610"/>
                  </a:lnTo>
                  <a:lnTo>
                    <a:pt x="1986" y="429"/>
                  </a:lnTo>
                  <a:lnTo>
                    <a:pt x="2324" y="294"/>
                  </a:lnTo>
                  <a:lnTo>
                    <a:pt x="2662" y="158"/>
                  </a:lnTo>
                  <a:lnTo>
                    <a:pt x="3023" y="68"/>
                  </a:lnTo>
                  <a:lnTo>
                    <a:pt x="3384" y="23"/>
                  </a:lnTo>
                  <a:lnTo>
                    <a:pt x="3768" y="1"/>
                  </a:lnTo>
                  <a:lnTo>
                    <a:pt x="3768" y="1"/>
                  </a:lnTo>
                  <a:lnTo>
                    <a:pt x="4151" y="23"/>
                  </a:lnTo>
                  <a:lnTo>
                    <a:pt x="4512" y="91"/>
                  </a:lnTo>
                  <a:lnTo>
                    <a:pt x="4873" y="181"/>
                  </a:lnTo>
                  <a:lnTo>
                    <a:pt x="5211" y="316"/>
                  </a:lnTo>
                  <a:lnTo>
                    <a:pt x="5527" y="474"/>
                  </a:lnTo>
                  <a:lnTo>
                    <a:pt x="5843" y="677"/>
                  </a:lnTo>
                  <a:lnTo>
                    <a:pt x="6114" y="880"/>
                  </a:lnTo>
                  <a:lnTo>
                    <a:pt x="6384" y="1128"/>
                  </a:lnTo>
                  <a:lnTo>
                    <a:pt x="6610" y="1399"/>
                  </a:lnTo>
                  <a:lnTo>
                    <a:pt x="6835" y="1692"/>
                  </a:lnTo>
                  <a:lnTo>
                    <a:pt x="7016" y="1986"/>
                  </a:lnTo>
                  <a:lnTo>
                    <a:pt x="7151" y="2324"/>
                  </a:lnTo>
                  <a:lnTo>
                    <a:pt x="7287" y="2662"/>
                  </a:lnTo>
                  <a:lnTo>
                    <a:pt x="7377" y="3023"/>
                  </a:lnTo>
                  <a:lnTo>
                    <a:pt x="7422" y="3384"/>
                  </a:lnTo>
                  <a:lnTo>
                    <a:pt x="7422" y="37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4"/>
            <p:cNvSpPr/>
            <p:nvPr/>
          </p:nvSpPr>
          <p:spPr>
            <a:xfrm>
              <a:off x="10083493" y="2927478"/>
              <a:ext cx="103355" cy="103355"/>
            </a:xfrm>
            <a:custGeom>
              <a:avLst/>
              <a:gdLst/>
              <a:ahLst/>
              <a:cxnLst/>
              <a:rect l="l" t="t" r="r" b="b"/>
              <a:pathLst>
                <a:path w="3475" h="3475" extrusionOk="0">
                  <a:moveTo>
                    <a:pt x="1580" y="1"/>
                  </a:moveTo>
                  <a:lnTo>
                    <a:pt x="1399" y="23"/>
                  </a:lnTo>
                  <a:lnTo>
                    <a:pt x="1241" y="68"/>
                  </a:lnTo>
                  <a:lnTo>
                    <a:pt x="1083" y="113"/>
                  </a:lnTo>
                  <a:lnTo>
                    <a:pt x="926" y="181"/>
                  </a:lnTo>
                  <a:lnTo>
                    <a:pt x="790" y="271"/>
                  </a:lnTo>
                  <a:lnTo>
                    <a:pt x="655" y="384"/>
                  </a:lnTo>
                  <a:lnTo>
                    <a:pt x="520" y="474"/>
                  </a:lnTo>
                  <a:lnTo>
                    <a:pt x="407" y="610"/>
                  </a:lnTo>
                  <a:lnTo>
                    <a:pt x="294" y="745"/>
                  </a:lnTo>
                  <a:lnTo>
                    <a:pt x="204" y="880"/>
                  </a:lnTo>
                  <a:lnTo>
                    <a:pt x="136" y="1038"/>
                  </a:lnTo>
                  <a:lnTo>
                    <a:pt x="68" y="1196"/>
                  </a:lnTo>
                  <a:lnTo>
                    <a:pt x="23" y="1354"/>
                  </a:lnTo>
                  <a:lnTo>
                    <a:pt x="1" y="1534"/>
                  </a:lnTo>
                  <a:lnTo>
                    <a:pt x="1" y="1715"/>
                  </a:lnTo>
                  <a:lnTo>
                    <a:pt x="1" y="1895"/>
                  </a:lnTo>
                  <a:lnTo>
                    <a:pt x="23" y="2076"/>
                  </a:lnTo>
                  <a:lnTo>
                    <a:pt x="68" y="2234"/>
                  </a:lnTo>
                  <a:lnTo>
                    <a:pt x="114" y="2392"/>
                  </a:lnTo>
                  <a:lnTo>
                    <a:pt x="181" y="2549"/>
                  </a:lnTo>
                  <a:lnTo>
                    <a:pt x="271" y="2685"/>
                  </a:lnTo>
                  <a:lnTo>
                    <a:pt x="384" y="2820"/>
                  </a:lnTo>
                  <a:lnTo>
                    <a:pt x="497" y="2955"/>
                  </a:lnTo>
                  <a:lnTo>
                    <a:pt x="610" y="3068"/>
                  </a:lnTo>
                  <a:lnTo>
                    <a:pt x="745" y="3181"/>
                  </a:lnTo>
                  <a:lnTo>
                    <a:pt x="880" y="3271"/>
                  </a:lnTo>
                  <a:lnTo>
                    <a:pt x="1038" y="3339"/>
                  </a:lnTo>
                  <a:lnTo>
                    <a:pt x="1196" y="3407"/>
                  </a:lnTo>
                  <a:lnTo>
                    <a:pt x="1354" y="3452"/>
                  </a:lnTo>
                  <a:lnTo>
                    <a:pt x="1535" y="3474"/>
                  </a:lnTo>
                  <a:lnTo>
                    <a:pt x="1896" y="3474"/>
                  </a:lnTo>
                  <a:lnTo>
                    <a:pt x="2076" y="3452"/>
                  </a:lnTo>
                  <a:lnTo>
                    <a:pt x="2234" y="3407"/>
                  </a:lnTo>
                  <a:lnTo>
                    <a:pt x="2392" y="3361"/>
                  </a:lnTo>
                  <a:lnTo>
                    <a:pt x="2550" y="3271"/>
                  </a:lnTo>
                  <a:lnTo>
                    <a:pt x="2685" y="3204"/>
                  </a:lnTo>
                  <a:lnTo>
                    <a:pt x="2820" y="3091"/>
                  </a:lnTo>
                  <a:lnTo>
                    <a:pt x="2956" y="2978"/>
                  </a:lnTo>
                  <a:lnTo>
                    <a:pt x="3068" y="2865"/>
                  </a:lnTo>
                  <a:lnTo>
                    <a:pt x="3181" y="2730"/>
                  </a:lnTo>
                  <a:lnTo>
                    <a:pt x="3271" y="2595"/>
                  </a:lnTo>
                  <a:lnTo>
                    <a:pt x="3339" y="2437"/>
                  </a:lnTo>
                  <a:lnTo>
                    <a:pt x="3407" y="2279"/>
                  </a:lnTo>
                  <a:lnTo>
                    <a:pt x="3452" y="2121"/>
                  </a:lnTo>
                  <a:lnTo>
                    <a:pt x="3474" y="1940"/>
                  </a:lnTo>
                  <a:lnTo>
                    <a:pt x="3474" y="1760"/>
                  </a:lnTo>
                  <a:lnTo>
                    <a:pt x="3474" y="1580"/>
                  </a:lnTo>
                  <a:lnTo>
                    <a:pt x="3452" y="1399"/>
                  </a:lnTo>
                  <a:lnTo>
                    <a:pt x="3407" y="1241"/>
                  </a:lnTo>
                  <a:lnTo>
                    <a:pt x="3362" y="1083"/>
                  </a:lnTo>
                  <a:lnTo>
                    <a:pt x="3294" y="925"/>
                  </a:lnTo>
                  <a:lnTo>
                    <a:pt x="3204" y="767"/>
                  </a:lnTo>
                  <a:lnTo>
                    <a:pt x="3091" y="632"/>
                  </a:lnTo>
                  <a:lnTo>
                    <a:pt x="2978" y="519"/>
                  </a:lnTo>
                  <a:lnTo>
                    <a:pt x="2865" y="407"/>
                  </a:lnTo>
                  <a:lnTo>
                    <a:pt x="2730" y="294"/>
                  </a:lnTo>
                  <a:lnTo>
                    <a:pt x="2595" y="204"/>
                  </a:lnTo>
                  <a:lnTo>
                    <a:pt x="2437" y="136"/>
                  </a:lnTo>
                  <a:lnTo>
                    <a:pt x="2279" y="68"/>
                  </a:lnTo>
                  <a:lnTo>
                    <a:pt x="2121" y="23"/>
                  </a:lnTo>
                  <a:lnTo>
                    <a:pt x="19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4"/>
            <p:cNvSpPr/>
            <p:nvPr/>
          </p:nvSpPr>
          <p:spPr>
            <a:xfrm>
              <a:off x="10083493" y="2927478"/>
              <a:ext cx="103355" cy="103355"/>
            </a:xfrm>
            <a:custGeom>
              <a:avLst/>
              <a:gdLst/>
              <a:ahLst/>
              <a:cxnLst/>
              <a:rect l="l" t="t" r="r" b="b"/>
              <a:pathLst>
                <a:path w="3475" h="3475" fill="none" extrusionOk="0">
                  <a:moveTo>
                    <a:pt x="3474" y="1760"/>
                  </a:moveTo>
                  <a:lnTo>
                    <a:pt x="3474" y="1760"/>
                  </a:lnTo>
                  <a:lnTo>
                    <a:pt x="3474" y="1940"/>
                  </a:lnTo>
                  <a:lnTo>
                    <a:pt x="3452" y="2121"/>
                  </a:lnTo>
                  <a:lnTo>
                    <a:pt x="3407" y="2279"/>
                  </a:lnTo>
                  <a:lnTo>
                    <a:pt x="3339" y="2437"/>
                  </a:lnTo>
                  <a:lnTo>
                    <a:pt x="3271" y="2595"/>
                  </a:lnTo>
                  <a:lnTo>
                    <a:pt x="3181" y="2730"/>
                  </a:lnTo>
                  <a:lnTo>
                    <a:pt x="3068" y="2865"/>
                  </a:lnTo>
                  <a:lnTo>
                    <a:pt x="2956" y="2978"/>
                  </a:lnTo>
                  <a:lnTo>
                    <a:pt x="2820" y="3091"/>
                  </a:lnTo>
                  <a:lnTo>
                    <a:pt x="2685" y="3204"/>
                  </a:lnTo>
                  <a:lnTo>
                    <a:pt x="2550" y="3271"/>
                  </a:lnTo>
                  <a:lnTo>
                    <a:pt x="2392" y="3361"/>
                  </a:lnTo>
                  <a:lnTo>
                    <a:pt x="2234" y="3407"/>
                  </a:lnTo>
                  <a:lnTo>
                    <a:pt x="2076" y="3452"/>
                  </a:lnTo>
                  <a:lnTo>
                    <a:pt x="1896" y="3474"/>
                  </a:lnTo>
                  <a:lnTo>
                    <a:pt x="1715" y="3474"/>
                  </a:lnTo>
                  <a:lnTo>
                    <a:pt x="1715" y="3474"/>
                  </a:lnTo>
                  <a:lnTo>
                    <a:pt x="1535" y="3474"/>
                  </a:lnTo>
                  <a:lnTo>
                    <a:pt x="1354" y="3452"/>
                  </a:lnTo>
                  <a:lnTo>
                    <a:pt x="1196" y="3407"/>
                  </a:lnTo>
                  <a:lnTo>
                    <a:pt x="1038" y="3339"/>
                  </a:lnTo>
                  <a:lnTo>
                    <a:pt x="880" y="3271"/>
                  </a:lnTo>
                  <a:lnTo>
                    <a:pt x="745" y="3181"/>
                  </a:lnTo>
                  <a:lnTo>
                    <a:pt x="610" y="3068"/>
                  </a:lnTo>
                  <a:lnTo>
                    <a:pt x="497" y="2955"/>
                  </a:lnTo>
                  <a:lnTo>
                    <a:pt x="384" y="2820"/>
                  </a:lnTo>
                  <a:lnTo>
                    <a:pt x="271" y="2685"/>
                  </a:lnTo>
                  <a:lnTo>
                    <a:pt x="181" y="2549"/>
                  </a:lnTo>
                  <a:lnTo>
                    <a:pt x="114" y="2392"/>
                  </a:lnTo>
                  <a:lnTo>
                    <a:pt x="68" y="2234"/>
                  </a:lnTo>
                  <a:lnTo>
                    <a:pt x="23" y="2076"/>
                  </a:lnTo>
                  <a:lnTo>
                    <a:pt x="1" y="1895"/>
                  </a:lnTo>
                  <a:lnTo>
                    <a:pt x="1" y="1715"/>
                  </a:lnTo>
                  <a:lnTo>
                    <a:pt x="1" y="1715"/>
                  </a:lnTo>
                  <a:lnTo>
                    <a:pt x="1" y="1534"/>
                  </a:lnTo>
                  <a:lnTo>
                    <a:pt x="23" y="1354"/>
                  </a:lnTo>
                  <a:lnTo>
                    <a:pt x="68" y="1196"/>
                  </a:lnTo>
                  <a:lnTo>
                    <a:pt x="136" y="1038"/>
                  </a:lnTo>
                  <a:lnTo>
                    <a:pt x="204" y="880"/>
                  </a:lnTo>
                  <a:lnTo>
                    <a:pt x="294" y="745"/>
                  </a:lnTo>
                  <a:lnTo>
                    <a:pt x="407" y="610"/>
                  </a:lnTo>
                  <a:lnTo>
                    <a:pt x="520" y="474"/>
                  </a:lnTo>
                  <a:lnTo>
                    <a:pt x="655" y="384"/>
                  </a:lnTo>
                  <a:lnTo>
                    <a:pt x="790" y="271"/>
                  </a:lnTo>
                  <a:lnTo>
                    <a:pt x="926" y="181"/>
                  </a:lnTo>
                  <a:lnTo>
                    <a:pt x="1083" y="113"/>
                  </a:lnTo>
                  <a:lnTo>
                    <a:pt x="1241" y="68"/>
                  </a:lnTo>
                  <a:lnTo>
                    <a:pt x="1399" y="23"/>
                  </a:lnTo>
                  <a:lnTo>
                    <a:pt x="1580" y="1"/>
                  </a:lnTo>
                  <a:lnTo>
                    <a:pt x="1760" y="1"/>
                  </a:lnTo>
                  <a:lnTo>
                    <a:pt x="1760" y="1"/>
                  </a:lnTo>
                  <a:lnTo>
                    <a:pt x="1941" y="1"/>
                  </a:lnTo>
                  <a:lnTo>
                    <a:pt x="2121" y="23"/>
                  </a:lnTo>
                  <a:lnTo>
                    <a:pt x="2279" y="68"/>
                  </a:lnTo>
                  <a:lnTo>
                    <a:pt x="2437" y="136"/>
                  </a:lnTo>
                  <a:lnTo>
                    <a:pt x="2595" y="204"/>
                  </a:lnTo>
                  <a:lnTo>
                    <a:pt x="2730" y="294"/>
                  </a:lnTo>
                  <a:lnTo>
                    <a:pt x="2865" y="407"/>
                  </a:lnTo>
                  <a:lnTo>
                    <a:pt x="2978" y="519"/>
                  </a:lnTo>
                  <a:lnTo>
                    <a:pt x="3091" y="632"/>
                  </a:lnTo>
                  <a:lnTo>
                    <a:pt x="3204" y="767"/>
                  </a:lnTo>
                  <a:lnTo>
                    <a:pt x="3294" y="925"/>
                  </a:lnTo>
                  <a:lnTo>
                    <a:pt x="3362" y="1083"/>
                  </a:lnTo>
                  <a:lnTo>
                    <a:pt x="3407" y="1241"/>
                  </a:lnTo>
                  <a:lnTo>
                    <a:pt x="3452" y="1399"/>
                  </a:lnTo>
                  <a:lnTo>
                    <a:pt x="3474" y="1580"/>
                  </a:lnTo>
                  <a:lnTo>
                    <a:pt x="3474" y="17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4"/>
            <p:cNvSpPr/>
            <p:nvPr/>
          </p:nvSpPr>
          <p:spPr>
            <a:xfrm>
              <a:off x="10045929" y="2868441"/>
              <a:ext cx="138243" cy="45655"/>
            </a:xfrm>
            <a:custGeom>
              <a:avLst/>
              <a:gdLst/>
              <a:ahLst/>
              <a:cxnLst/>
              <a:rect l="l" t="t" r="r" b="b"/>
              <a:pathLst>
                <a:path w="4648" h="1535" extrusionOk="0">
                  <a:moveTo>
                    <a:pt x="3046" y="1"/>
                  </a:moveTo>
                  <a:lnTo>
                    <a:pt x="3046" y="1"/>
                  </a:lnTo>
                  <a:lnTo>
                    <a:pt x="3046" y="1"/>
                  </a:lnTo>
                  <a:lnTo>
                    <a:pt x="3474" y="46"/>
                  </a:lnTo>
                  <a:lnTo>
                    <a:pt x="3880" y="113"/>
                  </a:lnTo>
                  <a:lnTo>
                    <a:pt x="4264" y="226"/>
                  </a:lnTo>
                  <a:lnTo>
                    <a:pt x="4647" y="384"/>
                  </a:lnTo>
                  <a:lnTo>
                    <a:pt x="4647" y="384"/>
                  </a:lnTo>
                  <a:lnTo>
                    <a:pt x="4264" y="226"/>
                  </a:lnTo>
                  <a:lnTo>
                    <a:pt x="3880" y="113"/>
                  </a:lnTo>
                  <a:lnTo>
                    <a:pt x="3474" y="46"/>
                  </a:lnTo>
                  <a:lnTo>
                    <a:pt x="3046" y="1"/>
                  </a:lnTo>
                  <a:lnTo>
                    <a:pt x="3046" y="1"/>
                  </a:lnTo>
                  <a:close/>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close/>
                  <a:moveTo>
                    <a:pt x="3001" y="1"/>
                  </a:moveTo>
                  <a:lnTo>
                    <a:pt x="3001" y="1"/>
                  </a:lnTo>
                  <a:lnTo>
                    <a:pt x="3001" y="1"/>
                  </a:lnTo>
                  <a:lnTo>
                    <a:pt x="3001"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4"/>
            <p:cNvSpPr/>
            <p:nvPr/>
          </p:nvSpPr>
          <p:spPr>
            <a:xfrm>
              <a:off x="10136493" y="2868441"/>
              <a:ext cx="47677" cy="11451"/>
            </a:xfrm>
            <a:custGeom>
              <a:avLst/>
              <a:gdLst/>
              <a:ahLst/>
              <a:cxnLst/>
              <a:rect l="l" t="t" r="r" b="b"/>
              <a:pathLst>
                <a:path w="1603" h="385" fill="none" extrusionOk="0">
                  <a:moveTo>
                    <a:pt x="1" y="1"/>
                  </a:moveTo>
                  <a:lnTo>
                    <a:pt x="1" y="1"/>
                  </a:lnTo>
                  <a:lnTo>
                    <a:pt x="1" y="1"/>
                  </a:lnTo>
                  <a:lnTo>
                    <a:pt x="429" y="46"/>
                  </a:lnTo>
                  <a:lnTo>
                    <a:pt x="835" y="113"/>
                  </a:lnTo>
                  <a:lnTo>
                    <a:pt x="1219" y="226"/>
                  </a:lnTo>
                  <a:lnTo>
                    <a:pt x="1602" y="384"/>
                  </a:lnTo>
                  <a:lnTo>
                    <a:pt x="1602" y="384"/>
                  </a:lnTo>
                  <a:lnTo>
                    <a:pt x="1219" y="226"/>
                  </a:lnTo>
                  <a:lnTo>
                    <a:pt x="835" y="113"/>
                  </a:lnTo>
                  <a:lnTo>
                    <a:pt x="429" y="46"/>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4"/>
            <p:cNvSpPr/>
            <p:nvPr/>
          </p:nvSpPr>
          <p:spPr>
            <a:xfrm>
              <a:off x="10045929" y="2868441"/>
              <a:ext cx="89257" cy="45655"/>
            </a:xfrm>
            <a:custGeom>
              <a:avLst/>
              <a:gdLst/>
              <a:ahLst/>
              <a:cxnLst/>
              <a:rect l="l" t="t" r="r" b="b"/>
              <a:pathLst>
                <a:path w="3001" h="1535" fill="none" extrusionOk="0">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4"/>
            <p:cNvSpPr/>
            <p:nvPr/>
          </p:nvSpPr>
          <p:spPr>
            <a:xfrm>
              <a:off x="10135155" y="2868441"/>
              <a:ext cx="30" cy="30"/>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4"/>
            <p:cNvSpPr/>
            <p:nvPr/>
          </p:nvSpPr>
          <p:spPr>
            <a:xfrm>
              <a:off x="10083493" y="2927478"/>
              <a:ext cx="103355" cy="85242"/>
            </a:xfrm>
            <a:custGeom>
              <a:avLst/>
              <a:gdLst/>
              <a:ahLst/>
              <a:cxnLst/>
              <a:rect l="l" t="t" r="r" b="b"/>
              <a:pathLst>
                <a:path w="3475" h="2866" fill="none" extrusionOk="0">
                  <a:moveTo>
                    <a:pt x="1738" y="1"/>
                  </a:moveTo>
                  <a:lnTo>
                    <a:pt x="1738" y="1"/>
                  </a:lnTo>
                  <a:lnTo>
                    <a:pt x="1557" y="1"/>
                  </a:lnTo>
                  <a:lnTo>
                    <a:pt x="1399" y="23"/>
                  </a:lnTo>
                  <a:lnTo>
                    <a:pt x="1219" y="68"/>
                  </a:lnTo>
                  <a:lnTo>
                    <a:pt x="1061" y="113"/>
                  </a:lnTo>
                  <a:lnTo>
                    <a:pt x="903" y="204"/>
                  </a:lnTo>
                  <a:lnTo>
                    <a:pt x="768" y="271"/>
                  </a:lnTo>
                  <a:lnTo>
                    <a:pt x="632" y="384"/>
                  </a:lnTo>
                  <a:lnTo>
                    <a:pt x="520" y="497"/>
                  </a:lnTo>
                  <a:lnTo>
                    <a:pt x="407" y="610"/>
                  </a:lnTo>
                  <a:lnTo>
                    <a:pt x="294" y="745"/>
                  </a:lnTo>
                  <a:lnTo>
                    <a:pt x="204" y="880"/>
                  </a:lnTo>
                  <a:lnTo>
                    <a:pt x="136" y="1038"/>
                  </a:lnTo>
                  <a:lnTo>
                    <a:pt x="68" y="1196"/>
                  </a:lnTo>
                  <a:lnTo>
                    <a:pt x="23" y="1354"/>
                  </a:lnTo>
                  <a:lnTo>
                    <a:pt x="1" y="1534"/>
                  </a:lnTo>
                  <a:lnTo>
                    <a:pt x="1" y="1715"/>
                  </a:lnTo>
                  <a:lnTo>
                    <a:pt x="1" y="1715"/>
                  </a:lnTo>
                  <a:lnTo>
                    <a:pt x="1" y="1873"/>
                  </a:lnTo>
                  <a:lnTo>
                    <a:pt x="23" y="2031"/>
                  </a:lnTo>
                  <a:lnTo>
                    <a:pt x="46" y="2189"/>
                  </a:lnTo>
                  <a:lnTo>
                    <a:pt x="91" y="2346"/>
                  </a:lnTo>
                  <a:lnTo>
                    <a:pt x="159" y="2482"/>
                  </a:lnTo>
                  <a:lnTo>
                    <a:pt x="226" y="2617"/>
                  </a:lnTo>
                  <a:lnTo>
                    <a:pt x="407" y="2865"/>
                  </a:lnTo>
                  <a:lnTo>
                    <a:pt x="407" y="2865"/>
                  </a:lnTo>
                  <a:lnTo>
                    <a:pt x="813" y="2775"/>
                  </a:lnTo>
                  <a:lnTo>
                    <a:pt x="1219" y="2662"/>
                  </a:lnTo>
                  <a:lnTo>
                    <a:pt x="1602" y="2527"/>
                  </a:lnTo>
                  <a:lnTo>
                    <a:pt x="1986" y="2369"/>
                  </a:lnTo>
                  <a:lnTo>
                    <a:pt x="2369" y="2211"/>
                  </a:lnTo>
                  <a:lnTo>
                    <a:pt x="2753" y="2031"/>
                  </a:lnTo>
                  <a:lnTo>
                    <a:pt x="3114" y="1828"/>
                  </a:lnTo>
                  <a:lnTo>
                    <a:pt x="3474" y="1602"/>
                  </a:lnTo>
                  <a:lnTo>
                    <a:pt x="3474" y="1602"/>
                  </a:lnTo>
                  <a:lnTo>
                    <a:pt x="3452" y="1444"/>
                  </a:lnTo>
                  <a:lnTo>
                    <a:pt x="3429" y="1286"/>
                  </a:lnTo>
                  <a:lnTo>
                    <a:pt x="3362" y="1128"/>
                  </a:lnTo>
                  <a:lnTo>
                    <a:pt x="3317" y="970"/>
                  </a:lnTo>
                  <a:lnTo>
                    <a:pt x="3226" y="835"/>
                  </a:lnTo>
                  <a:lnTo>
                    <a:pt x="3136" y="700"/>
                  </a:lnTo>
                  <a:lnTo>
                    <a:pt x="3046" y="587"/>
                  </a:lnTo>
                  <a:lnTo>
                    <a:pt x="2933" y="474"/>
                  </a:lnTo>
                  <a:lnTo>
                    <a:pt x="2820" y="361"/>
                  </a:lnTo>
                  <a:lnTo>
                    <a:pt x="2685" y="271"/>
                  </a:lnTo>
                  <a:lnTo>
                    <a:pt x="2550" y="181"/>
                  </a:lnTo>
                  <a:lnTo>
                    <a:pt x="2414" y="113"/>
                  </a:lnTo>
                  <a:lnTo>
                    <a:pt x="2256" y="68"/>
                  </a:lnTo>
                  <a:lnTo>
                    <a:pt x="2099" y="23"/>
                  </a:lnTo>
                  <a:lnTo>
                    <a:pt x="1918" y="1"/>
                  </a:lnTo>
                  <a:lnTo>
                    <a:pt x="1760" y="1"/>
                  </a:lnTo>
                  <a:lnTo>
                    <a:pt x="1760" y="1"/>
                  </a:lnTo>
                  <a:lnTo>
                    <a:pt x="17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4"/>
            <p:cNvSpPr/>
            <p:nvPr/>
          </p:nvSpPr>
          <p:spPr>
            <a:xfrm>
              <a:off x="10157283" y="2912042"/>
              <a:ext cx="45000" cy="45000"/>
            </a:xfrm>
            <a:custGeom>
              <a:avLst/>
              <a:gdLst/>
              <a:ahLst/>
              <a:cxnLst/>
              <a:rect l="l" t="t" r="r" b="b"/>
              <a:pathLst>
                <a:path w="1513" h="1513" extrusionOk="0">
                  <a:moveTo>
                    <a:pt x="768" y="1"/>
                  </a:moveTo>
                  <a:lnTo>
                    <a:pt x="633" y="23"/>
                  </a:lnTo>
                  <a:lnTo>
                    <a:pt x="475" y="68"/>
                  </a:lnTo>
                  <a:lnTo>
                    <a:pt x="362" y="136"/>
                  </a:lnTo>
                  <a:lnTo>
                    <a:pt x="227" y="226"/>
                  </a:lnTo>
                  <a:lnTo>
                    <a:pt x="136" y="339"/>
                  </a:lnTo>
                  <a:lnTo>
                    <a:pt x="69" y="474"/>
                  </a:lnTo>
                  <a:lnTo>
                    <a:pt x="24" y="610"/>
                  </a:lnTo>
                  <a:lnTo>
                    <a:pt x="1" y="768"/>
                  </a:lnTo>
                  <a:lnTo>
                    <a:pt x="24" y="903"/>
                  </a:lnTo>
                  <a:lnTo>
                    <a:pt x="46" y="1038"/>
                  </a:lnTo>
                  <a:lnTo>
                    <a:pt x="114" y="1174"/>
                  </a:lnTo>
                  <a:lnTo>
                    <a:pt x="227" y="1286"/>
                  </a:lnTo>
                  <a:lnTo>
                    <a:pt x="339" y="1399"/>
                  </a:lnTo>
                  <a:lnTo>
                    <a:pt x="475" y="1467"/>
                  </a:lnTo>
                  <a:lnTo>
                    <a:pt x="610" y="1512"/>
                  </a:lnTo>
                  <a:lnTo>
                    <a:pt x="903" y="1512"/>
                  </a:lnTo>
                  <a:lnTo>
                    <a:pt x="1039" y="1467"/>
                  </a:lnTo>
                  <a:lnTo>
                    <a:pt x="1174" y="1399"/>
                  </a:lnTo>
                  <a:lnTo>
                    <a:pt x="1287" y="1309"/>
                  </a:lnTo>
                  <a:lnTo>
                    <a:pt x="1377" y="1196"/>
                  </a:lnTo>
                  <a:lnTo>
                    <a:pt x="1467" y="1061"/>
                  </a:lnTo>
                  <a:lnTo>
                    <a:pt x="1490" y="926"/>
                  </a:lnTo>
                  <a:lnTo>
                    <a:pt x="1512" y="768"/>
                  </a:lnTo>
                  <a:lnTo>
                    <a:pt x="1512" y="632"/>
                  </a:lnTo>
                  <a:lnTo>
                    <a:pt x="1467" y="497"/>
                  </a:lnTo>
                  <a:lnTo>
                    <a:pt x="1399" y="362"/>
                  </a:lnTo>
                  <a:lnTo>
                    <a:pt x="1309" y="249"/>
                  </a:lnTo>
                  <a:lnTo>
                    <a:pt x="1174" y="136"/>
                  </a:lnTo>
                  <a:lnTo>
                    <a:pt x="1061" y="68"/>
                  </a:lnTo>
                  <a:lnTo>
                    <a:pt x="903" y="23"/>
                  </a:lnTo>
                  <a:lnTo>
                    <a:pt x="7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4"/>
            <p:cNvSpPr/>
            <p:nvPr/>
          </p:nvSpPr>
          <p:spPr>
            <a:xfrm>
              <a:off x="10132478" y="2957666"/>
              <a:ext cx="31557" cy="31557"/>
            </a:xfrm>
            <a:custGeom>
              <a:avLst/>
              <a:gdLst/>
              <a:ahLst/>
              <a:cxnLst/>
              <a:rect l="l" t="t" r="r" b="b"/>
              <a:pathLst>
                <a:path w="1061" h="1061" extrusionOk="0">
                  <a:moveTo>
                    <a:pt x="406" y="1"/>
                  </a:moveTo>
                  <a:lnTo>
                    <a:pt x="316" y="46"/>
                  </a:lnTo>
                  <a:lnTo>
                    <a:pt x="226" y="91"/>
                  </a:lnTo>
                  <a:lnTo>
                    <a:pt x="158" y="159"/>
                  </a:lnTo>
                  <a:lnTo>
                    <a:pt x="91" y="226"/>
                  </a:lnTo>
                  <a:lnTo>
                    <a:pt x="45" y="316"/>
                  </a:lnTo>
                  <a:lnTo>
                    <a:pt x="23" y="429"/>
                  </a:lnTo>
                  <a:lnTo>
                    <a:pt x="0" y="542"/>
                  </a:lnTo>
                  <a:lnTo>
                    <a:pt x="23" y="632"/>
                  </a:lnTo>
                  <a:lnTo>
                    <a:pt x="45" y="745"/>
                  </a:lnTo>
                  <a:lnTo>
                    <a:pt x="113" y="835"/>
                  </a:lnTo>
                  <a:lnTo>
                    <a:pt x="158" y="903"/>
                  </a:lnTo>
                  <a:lnTo>
                    <a:pt x="249" y="971"/>
                  </a:lnTo>
                  <a:lnTo>
                    <a:pt x="339" y="1016"/>
                  </a:lnTo>
                  <a:lnTo>
                    <a:pt x="452" y="1038"/>
                  </a:lnTo>
                  <a:lnTo>
                    <a:pt x="542" y="1061"/>
                  </a:lnTo>
                  <a:lnTo>
                    <a:pt x="655" y="1038"/>
                  </a:lnTo>
                  <a:lnTo>
                    <a:pt x="745" y="1016"/>
                  </a:lnTo>
                  <a:lnTo>
                    <a:pt x="835" y="948"/>
                  </a:lnTo>
                  <a:lnTo>
                    <a:pt x="925" y="880"/>
                  </a:lnTo>
                  <a:lnTo>
                    <a:pt x="993" y="813"/>
                  </a:lnTo>
                  <a:lnTo>
                    <a:pt x="1038" y="722"/>
                  </a:lnTo>
                  <a:lnTo>
                    <a:pt x="1061" y="610"/>
                  </a:lnTo>
                  <a:lnTo>
                    <a:pt x="1061" y="519"/>
                  </a:lnTo>
                  <a:lnTo>
                    <a:pt x="1061" y="407"/>
                  </a:lnTo>
                  <a:lnTo>
                    <a:pt x="1015" y="294"/>
                  </a:lnTo>
                  <a:lnTo>
                    <a:pt x="970" y="204"/>
                  </a:lnTo>
                  <a:lnTo>
                    <a:pt x="903" y="136"/>
                  </a:lnTo>
                  <a:lnTo>
                    <a:pt x="812" y="68"/>
                  </a:lnTo>
                  <a:lnTo>
                    <a:pt x="722" y="23"/>
                  </a:lnTo>
                  <a:lnTo>
                    <a:pt x="6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 name="Google Shape;328;p4"/>
          <p:cNvGrpSpPr/>
          <p:nvPr/>
        </p:nvGrpSpPr>
        <p:grpSpPr>
          <a:xfrm rot="-2864756">
            <a:off x="1560615" y="194364"/>
            <a:ext cx="457189" cy="425456"/>
            <a:chOff x="-1003774" y="3010923"/>
            <a:chExt cx="671424" cy="624822"/>
          </a:xfrm>
        </p:grpSpPr>
        <p:sp>
          <p:nvSpPr>
            <p:cNvPr id="329" name="Google Shape;329;p4"/>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4"/>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4"/>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4"/>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4"/>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4"/>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4"/>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4"/>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4"/>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4"/>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4"/>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4"/>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4"/>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4"/>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4"/>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4"/>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4"/>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4"/>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4"/>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4"/>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4"/>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4"/>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4"/>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4"/>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4"/>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4"/>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4"/>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4"/>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4"/>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4"/>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4"/>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4"/>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4"/>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4"/>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4"/>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4"/>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4"/>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543761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66"/>
        <p:cNvGrpSpPr/>
        <p:nvPr/>
      </p:nvGrpSpPr>
      <p:grpSpPr>
        <a:xfrm>
          <a:off x="0" y="0"/>
          <a:ext cx="0" cy="0"/>
          <a:chOff x="0" y="0"/>
          <a:chExt cx="0" cy="0"/>
        </a:xfrm>
      </p:grpSpPr>
      <p:pic>
        <p:nvPicPr>
          <p:cNvPr id="367" name="Google Shape;367;p5"/>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368" name="Google Shape;368;p5"/>
          <p:cNvSpPr/>
          <p:nvPr/>
        </p:nvSpPr>
        <p:spPr>
          <a:xfrm>
            <a:off x="25700" y="6064834"/>
            <a:ext cx="5029200" cy="800100"/>
          </a:xfrm>
          <a:custGeom>
            <a:avLst/>
            <a:gdLst/>
            <a:ahLst/>
            <a:cxnLst/>
            <a:rect l="l" t="t" r="r" b="b"/>
            <a:pathLst>
              <a:path w="150876" h="24003" extrusionOk="0">
                <a:moveTo>
                  <a:pt x="0" y="24003"/>
                </a:moveTo>
                <a:cubicBezTo>
                  <a:pt x="10852" y="9534"/>
                  <a:pt x="35709" y="14746"/>
                  <a:pt x="53721" y="16383"/>
                </a:cubicBezTo>
                <a:cubicBezTo>
                  <a:pt x="60931" y="17038"/>
                  <a:pt x="68716" y="19453"/>
                  <a:pt x="75438" y="16764"/>
                </a:cubicBezTo>
                <a:cubicBezTo>
                  <a:pt x="79540" y="15123"/>
                  <a:pt x="83615" y="13013"/>
                  <a:pt x="88011" y="12573"/>
                </a:cubicBezTo>
                <a:cubicBezTo>
                  <a:pt x="94249" y="11949"/>
                  <a:pt x="100483" y="13906"/>
                  <a:pt x="106680" y="14859"/>
                </a:cubicBezTo>
                <a:cubicBezTo>
                  <a:pt x="122042" y="17222"/>
                  <a:pt x="150876" y="15542"/>
                  <a:pt x="150876" y="0"/>
                </a:cubicBezTo>
              </a:path>
            </a:pathLst>
          </a:custGeom>
          <a:noFill/>
          <a:ln w="19050" cap="flat" cmpd="sng">
            <a:solidFill>
              <a:schemeClr val="lt1"/>
            </a:solidFill>
            <a:prstDash val="dash"/>
            <a:round/>
            <a:headEnd type="none" w="med" len="med"/>
            <a:tailEnd type="none" w="med" len="med"/>
          </a:ln>
        </p:spPr>
      </p:sp>
      <p:sp>
        <p:nvSpPr>
          <p:cNvPr id="369" name="Google Shape;369;p5"/>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5"/>
          <p:cNvSpPr txBox="1">
            <a:spLocks noGrp="1"/>
          </p:cNvSpPr>
          <p:nvPr>
            <p:ph type="title"/>
          </p:nvPr>
        </p:nvSpPr>
        <p:spPr>
          <a:xfrm>
            <a:off x="1718452" y="3688247"/>
            <a:ext cx="37064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700"/>
              <a:buNone/>
              <a:defRPr sz="3600" b="0">
                <a:solidFill>
                  <a:schemeClr val="dk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a:endParaRPr/>
          </a:p>
        </p:txBody>
      </p:sp>
      <p:sp>
        <p:nvSpPr>
          <p:cNvPr id="371" name="Google Shape;371;p5"/>
          <p:cNvSpPr txBox="1">
            <a:spLocks noGrp="1"/>
          </p:cNvSpPr>
          <p:nvPr>
            <p:ph type="title" idx="2"/>
          </p:nvPr>
        </p:nvSpPr>
        <p:spPr>
          <a:xfrm>
            <a:off x="6767148" y="3688247"/>
            <a:ext cx="37064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700"/>
              <a:buNone/>
              <a:defRPr sz="3600" b="0">
                <a:solidFill>
                  <a:schemeClr val="dk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a:endParaRPr/>
          </a:p>
        </p:txBody>
      </p:sp>
      <p:sp>
        <p:nvSpPr>
          <p:cNvPr id="372" name="Google Shape;372;p5"/>
          <p:cNvSpPr txBox="1">
            <a:spLocks noGrp="1"/>
          </p:cNvSpPr>
          <p:nvPr>
            <p:ph type="subTitle" idx="1"/>
          </p:nvPr>
        </p:nvSpPr>
        <p:spPr>
          <a:xfrm>
            <a:off x="6765548" y="4240616"/>
            <a:ext cx="3709600" cy="121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73" name="Google Shape;373;p5"/>
          <p:cNvSpPr txBox="1">
            <a:spLocks noGrp="1"/>
          </p:cNvSpPr>
          <p:nvPr>
            <p:ph type="subTitle" idx="3"/>
          </p:nvPr>
        </p:nvSpPr>
        <p:spPr>
          <a:xfrm>
            <a:off x="1716852" y="4240616"/>
            <a:ext cx="3709600" cy="121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74" name="Google Shape;374;p5"/>
          <p:cNvSpPr txBox="1">
            <a:spLocks noGrp="1"/>
          </p:cNvSpPr>
          <p:nvPr>
            <p:ph type="title" idx="4"/>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3733"/>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375" name="Google Shape;375;p5"/>
          <p:cNvSpPr/>
          <p:nvPr/>
        </p:nvSpPr>
        <p:spPr>
          <a:xfrm>
            <a:off x="7315501" y="222174"/>
            <a:ext cx="4914500" cy="1740567"/>
          </a:xfrm>
          <a:custGeom>
            <a:avLst/>
            <a:gdLst/>
            <a:ahLst/>
            <a:cxnLst/>
            <a:rect l="l" t="t" r="r" b="b"/>
            <a:pathLst>
              <a:path w="147435" h="52217" extrusionOk="0">
                <a:moveTo>
                  <a:pt x="147066" y="52217"/>
                </a:moveTo>
                <a:cubicBezTo>
                  <a:pt x="147983" y="39373"/>
                  <a:pt x="147461" y="22605"/>
                  <a:pt x="137160" y="14879"/>
                </a:cubicBezTo>
                <a:cubicBezTo>
                  <a:pt x="129687" y="9274"/>
                  <a:pt x="118594" y="12771"/>
                  <a:pt x="109347" y="11450"/>
                </a:cubicBezTo>
                <a:cubicBezTo>
                  <a:pt x="100399" y="10172"/>
                  <a:pt x="93576" y="1300"/>
                  <a:pt x="84582" y="401"/>
                </a:cubicBezTo>
                <a:cubicBezTo>
                  <a:pt x="74215" y="-636"/>
                  <a:pt x="64059" y="4062"/>
                  <a:pt x="53721" y="5354"/>
                </a:cubicBezTo>
                <a:cubicBezTo>
                  <a:pt x="42137" y="6802"/>
                  <a:pt x="30498" y="-1889"/>
                  <a:pt x="19050" y="401"/>
                </a:cubicBezTo>
                <a:cubicBezTo>
                  <a:pt x="11589" y="1893"/>
                  <a:pt x="5380" y="7594"/>
                  <a:pt x="0" y="12974"/>
                </a:cubicBezTo>
              </a:path>
            </a:pathLst>
          </a:custGeom>
          <a:noFill/>
          <a:ln w="19050" cap="flat" cmpd="sng">
            <a:solidFill>
              <a:schemeClr val="lt1"/>
            </a:solidFill>
            <a:prstDash val="dash"/>
            <a:round/>
            <a:headEnd type="none" w="med" len="med"/>
            <a:tailEnd type="none" w="med" len="med"/>
          </a:ln>
        </p:spPr>
      </p:sp>
      <p:grpSp>
        <p:nvGrpSpPr>
          <p:cNvPr id="376" name="Google Shape;376;p5"/>
          <p:cNvGrpSpPr/>
          <p:nvPr/>
        </p:nvGrpSpPr>
        <p:grpSpPr>
          <a:xfrm flipH="1">
            <a:off x="370395" y="431397"/>
            <a:ext cx="1718591" cy="1272705"/>
            <a:chOff x="1156200" y="3428725"/>
            <a:chExt cx="684625" cy="507000"/>
          </a:xfrm>
        </p:grpSpPr>
        <p:sp>
          <p:nvSpPr>
            <p:cNvPr id="377" name="Google Shape;377;p5"/>
            <p:cNvSpPr/>
            <p:nvPr/>
          </p:nvSpPr>
          <p:spPr>
            <a:xfrm>
              <a:off x="1446625" y="3542075"/>
              <a:ext cx="394200" cy="393650"/>
            </a:xfrm>
            <a:custGeom>
              <a:avLst/>
              <a:gdLst/>
              <a:ahLst/>
              <a:cxnLst/>
              <a:rect l="l" t="t" r="r" b="b"/>
              <a:pathLst>
                <a:path w="15768" h="15746" extrusionOk="0">
                  <a:moveTo>
                    <a:pt x="2324" y="1"/>
                  </a:moveTo>
                  <a:lnTo>
                    <a:pt x="0" y="13422"/>
                  </a:lnTo>
                  <a:lnTo>
                    <a:pt x="13422" y="15745"/>
                  </a:lnTo>
                  <a:lnTo>
                    <a:pt x="15767" y="2324"/>
                  </a:lnTo>
                  <a:lnTo>
                    <a:pt x="2324" y="1"/>
                  </a:lnTo>
                  <a:close/>
                </a:path>
              </a:pathLst>
            </a:custGeom>
            <a:solidFill>
              <a:schemeClr val="lt1"/>
            </a:solidFill>
            <a:ln>
              <a:noFill/>
            </a:ln>
            <a:effectLst>
              <a:outerShdw dist="38100" dir="45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5"/>
            <p:cNvSpPr/>
            <p:nvPr/>
          </p:nvSpPr>
          <p:spPr>
            <a:xfrm>
              <a:off x="1446625" y="3542075"/>
              <a:ext cx="394200" cy="393650"/>
            </a:xfrm>
            <a:custGeom>
              <a:avLst/>
              <a:gdLst/>
              <a:ahLst/>
              <a:cxnLst/>
              <a:rect l="l" t="t" r="r" b="b"/>
              <a:pathLst>
                <a:path w="15768" h="15746" fill="none" extrusionOk="0">
                  <a:moveTo>
                    <a:pt x="13422" y="15745"/>
                  </a:moveTo>
                  <a:lnTo>
                    <a:pt x="0" y="13422"/>
                  </a:lnTo>
                  <a:lnTo>
                    <a:pt x="2324" y="1"/>
                  </a:lnTo>
                  <a:lnTo>
                    <a:pt x="15767" y="2324"/>
                  </a:lnTo>
                  <a:lnTo>
                    <a:pt x="13422" y="15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5"/>
            <p:cNvSpPr/>
            <p:nvPr/>
          </p:nvSpPr>
          <p:spPr>
            <a:xfrm>
              <a:off x="1482725" y="3574225"/>
              <a:ext cx="322000" cy="321450"/>
            </a:xfrm>
            <a:custGeom>
              <a:avLst/>
              <a:gdLst/>
              <a:ahLst/>
              <a:cxnLst/>
              <a:rect l="l" t="t" r="r" b="b"/>
              <a:pathLst>
                <a:path w="12880" h="12858" extrusionOk="0">
                  <a:moveTo>
                    <a:pt x="1895" y="0"/>
                  </a:moveTo>
                  <a:lnTo>
                    <a:pt x="0" y="10940"/>
                  </a:lnTo>
                  <a:lnTo>
                    <a:pt x="10985" y="12858"/>
                  </a:lnTo>
                  <a:lnTo>
                    <a:pt x="12880" y="1918"/>
                  </a:lnTo>
                  <a:lnTo>
                    <a:pt x="1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5"/>
            <p:cNvSpPr/>
            <p:nvPr/>
          </p:nvSpPr>
          <p:spPr>
            <a:xfrm>
              <a:off x="1482725" y="3574225"/>
              <a:ext cx="322000" cy="321450"/>
            </a:xfrm>
            <a:custGeom>
              <a:avLst/>
              <a:gdLst/>
              <a:ahLst/>
              <a:cxnLst/>
              <a:rect l="l" t="t" r="r" b="b"/>
              <a:pathLst>
                <a:path w="12880" h="12858" fill="none" extrusionOk="0">
                  <a:moveTo>
                    <a:pt x="10985" y="12858"/>
                  </a:moveTo>
                  <a:lnTo>
                    <a:pt x="0" y="10940"/>
                  </a:lnTo>
                  <a:lnTo>
                    <a:pt x="1895" y="0"/>
                  </a:lnTo>
                  <a:lnTo>
                    <a:pt x="12880" y="1918"/>
                  </a:lnTo>
                  <a:lnTo>
                    <a:pt x="10985" y="128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5"/>
            <p:cNvSpPr/>
            <p:nvPr/>
          </p:nvSpPr>
          <p:spPr>
            <a:xfrm>
              <a:off x="1482725" y="3672900"/>
              <a:ext cx="302825" cy="222775"/>
            </a:xfrm>
            <a:custGeom>
              <a:avLst/>
              <a:gdLst/>
              <a:ahLst/>
              <a:cxnLst/>
              <a:rect l="l" t="t" r="r" b="b"/>
              <a:pathLst>
                <a:path w="12113" h="8911" extrusionOk="0">
                  <a:moveTo>
                    <a:pt x="10895" y="1"/>
                  </a:moveTo>
                  <a:lnTo>
                    <a:pt x="7060" y="4061"/>
                  </a:lnTo>
                  <a:lnTo>
                    <a:pt x="4692" y="790"/>
                  </a:lnTo>
                  <a:lnTo>
                    <a:pt x="0" y="6993"/>
                  </a:lnTo>
                  <a:lnTo>
                    <a:pt x="10985" y="8911"/>
                  </a:lnTo>
                  <a:lnTo>
                    <a:pt x="12113" y="2414"/>
                  </a:lnTo>
                  <a:lnTo>
                    <a:pt x="108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5"/>
            <p:cNvSpPr/>
            <p:nvPr/>
          </p:nvSpPr>
          <p:spPr>
            <a:xfrm>
              <a:off x="1482725" y="3672900"/>
              <a:ext cx="302825" cy="222775"/>
            </a:xfrm>
            <a:custGeom>
              <a:avLst/>
              <a:gdLst/>
              <a:ahLst/>
              <a:cxnLst/>
              <a:rect l="l" t="t" r="r" b="b"/>
              <a:pathLst>
                <a:path w="12113" h="8911" fill="none" extrusionOk="0">
                  <a:moveTo>
                    <a:pt x="0" y="6993"/>
                  </a:moveTo>
                  <a:lnTo>
                    <a:pt x="4692" y="790"/>
                  </a:lnTo>
                  <a:lnTo>
                    <a:pt x="7060" y="4061"/>
                  </a:lnTo>
                  <a:lnTo>
                    <a:pt x="10895" y="1"/>
                  </a:lnTo>
                  <a:lnTo>
                    <a:pt x="12113" y="2414"/>
                  </a:lnTo>
                  <a:lnTo>
                    <a:pt x="10985" y="8911"/>
                  </a:lnTo>
                  <a:lnTo>
                    <a:pt x="0" y="69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5"/>
            <p:cNvSpPr/>
            <p:nvPr/>
          </p:nvSpPr>
          <p:spPr>
            <a:xfrm>
              <a:off x="1637225" y="3624400"/>
              <a:ext cx="49075" cy="49100"/>
            </a:xfrm>
            <a:custGeom>
              <a:avLst/>
              <a:gdLst/>
              <a:ahLst/>
              <a:cxnLst/>
              <a:rect l="l" t="t" r="r" b="b"/>
              <a:pathLst>
                <a:path w="1963" h="1964" extrusionOk="0">
                  <a:moveTo>
                    <a:pt x="993" y="1"/>
                  </a:moveTo>
                  <a:lnTo>
                    <a:pt x="790" y="23"/>
                  </a:lnTo>
                  <a:lnTo>
                    <a:pt x="610" y="69"/>
                  </a:lnTo>
                  <a:lnTo>
                    <a:pt x="452" y="159"/>
                  </a:lnTo>
                  <a:lnTo>
                    <a:pt x="294" y="272"/>
                  </a:lnTo>
                  <a:lnTo>
                    <a:pt x="181" y="429"/>
                  </a:lnTo>
                  <a:lnTo>
                    <a:pt x="91" y="587"/>
                  </a:lnTo>
                  <a:lnTo>
                    <a:pt x="23" y="790"/>
                  </a:lnTo>
                  <a:lnTo>
                    <a:pt x="1" y="971"/>
                  </a:lnTo>
                  <a:lnTo>
                    <a:pt x="23" y="1174"/>
                  </a:lnTo>
                  <a:lnTo>
                    <a:pt x="68" y="1354"/>
                  </a:lnTo>
                  <a:lnTo>
                    <a:pt x="158" y="1512"/>
                  </a:lnTo>
                  <a:lnTo>
                    <a:pt x="271" y="1670"/>
                  </a:lnTo>
                  <a:lnTo>
                    <a:pt x="429" y="1783"/>
                  </a:lnTo>
                  <a:lnTo>
                    <a:pt x="587" y="1896"/>
                  </a:lnTo>
                  <a:lnTo>
                    <a:pt x="790" y="1941"/>
                  </a:lnTo>
                  <a:lnTo>
                    <a:pt x="970" y="1963"/>
                  </a:lnTo>
                  <a:lnTo>
                    <a:pt x="1173" y="1941"/>
                  </a:lnTo>
                  <a:lnTo>
                    <a:pt x="1354" y="1896"/>
                  </a:lnTo>
                  <a:lnTo>
                    <a:pt x="1512" y="1805"/>
                  </a:lnTo>
                  <a:lnTo>
                    <a:pt x="1670" y="1693"/>
                  </a:lnTo>
                  <a:lnTo>
                    <a:pt x="1783" y="1535"/>
                  </a:lnTo>
                  <a:lnTo>
                    <a:pt x="1873" y="1377"/>
                  </a:lnTo>
                  <a:lnTo>
                    <a:pt x="1940" y="1196"/>
                  </a:lnTo>
                  <a:lnTo>
                    <a:pt x="1963" y="993"/>
                  </a:lnTo>
                  <a:lnTo>
                    <a:pt x="1940" y="790"/>
                  </a:lnTo>
                  <a:lnTo>
                    <a:pt x="1895" y="610"/>
                  </a:lnTo>
                  <a:lnTo>
                    <a:pt x="1805" y="452"/>
                  </a:lnTo>
                  <a:lnTo>
                    <a:pt x="1692" y="294"/>
                  </a:lnTo>
                  <a:lnTo>
                    <a:pt x="1534" y="181"/>
                  </a:lnTo>
                  <a:lnTo>
                    <a:pt x="1376" y="91"/>
                  </a:lnTo>
                  <a:lnTo>
                    <a:pt x="1173" y="23"/>
                  </a:lnTo>
                  <a:lnTo>
                    <a:pt x="9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5"/>
            <p:cNvSpPr/>
            <p:nvPr/>
          </p:nvSpPr>
          <p:spPr>
            <a:xfrm>
              <a:off x="1482725" y="3795275"/>
              <a:ext cx="20325" cy="52475"/>
            </a:xfrm>
            <a:custGeom>
              <a:avLst/>
              <a:gdLst/>
              <a:ahLst/>
              <a:cxnLst/>
              <a:rect l="l" t="t" r="r" b="b"/>
              <a:pathLst>
                <a:path w="813" h="2099" extrusionOk="0">
                  <a:moveTo>
                    <a:pt x="812" y="0"/>
                  </a:moveTo>
                  <a:lnTo>
                    <a:pt x="316" y="294"/>
                  </a:lnTo>
                  <a:lnTo>
                    <a:pt x="0" y="2098"/>
                  </a:lnTo>
                  <a:lnTo>
                    <a:pt x="767" y="1083"/>
                  </a:lnTo>
                  <a:lnTo>
                    <a:pt x="722" y="880"/>
                  </a:lnTo>
                  <a:lnTo>
                    <a:pt x="722" y="655"/>
                  </a:lnTo>
                  <a:lnTo>
                    <a:pt x="812" y="0"/>
                  </a:lnTo>
                  <a:close/>
                </a:path>
              </a:pathLst>
            </a:custGeom>
            <a:solidFill>
              <a:srgbClr val="B2CA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5"/>
            <p:cNvSpPr/>
            <p:nvPr/>
          </p:nvSpPr>
          <p:spPr>
            <a:xfrm>
              <a:off x="1482725" y="3795275"/>
              <a:ext cx="20325" cy="52475"/>
            </a:xfrm>
            <a:custGeom>
              <a:avLst/>
              <a:gdLst/>
              <a:ahLst/>
              <a:cxnLst/>
              <a:rect l="l" t="t" r="r" b="b"/>
              <a:pathLst>
                <a:path w="813" h="2099" fill="none" extrusionOk="0">
                  <a:moveTo>
                    <a:pt x="812" y="0"/>
                  </a:moveTo>
                  <a:lnTo>
                    <a:pt x="316" y="294"/>
                  </a:lnTo>
                  <a:lnTo>
                    <a:pt x="0" y="2098"/>
                  </a:lnTo>
                  <a:lnTo>
                    <a:pt x="767" y="1083"/>
                  </a:lnTo>
                  <a:lnTo>
                    <a:pt x="767" y="1083"/>
                  </a:lnTo>
                  <a:lnTo>
                    <a:pt x="722" y="880"/>
                  </a:lnTo>
                  <a:lnTo>
                    <a:pt x="722" y="655"/>
                  </a:lnTo>
                  <a:lnTo>
                    <a:pt x="812" y="0"/>
                  </a:lnTo>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5"/>
            <p:cNvSpPr/>
            <p:nvPr/>
          </p:nvSpPr>
          <p:spPr>
            <a:xfrm>
              <a:off x="1482725" y="3822350"/>
              <a:ext cx="274650" cy="73325"/>
            </a:xfrm>
            <a:custGeom>
              <a:avLst/>
              <a:gdLst/>
              <a:ahLst/>
              <a:cxnLst/>
              <a:rect l="l" t="t" r="r" b="b"/>
              <a:pathLst>
                <a:path w="10986" h="2933" extrusionOk="0">
                  <a:moveTo>
                    <a:pt x="767" y="0"/>
                  </a:moveTo>
                  <a:lnTo>
                    <a:pt x="0" y="1015"/>
                  </a:lnTo>
                  <a:lnTo>
                    <a:pt x="10985" y="2933"/>
                  </a:lnTo>
                  <a:lnTo>
                    <a:pt x="1556" y="767"/>
                  </a:lnTo>
                  <a:lnTo>
                    <a:pt x="1421" y="722"/>
                  </a:lnTo>
                  <a:lnTo>
                    <a:pt x="1286" y="654"/>
                  </a:lnTo>
                  <a:lnTo>
                    <a:pt x="1150" y="587"/>
                  </a:lnTo>
                  <a:lnTo>
                    <a:pt x="1060" y="496"/>
                  </a:lnTo>
                  <a:lnTo>
                    <a:pt x="947" y="384"/>
                  </a:lnTo>
                  <a:lnTo>
                    <a:pt x="880" y="271"/>
                  </a:lnTo>
                  <a:lnTo>
                    <a:pt x="812" y="136"/>
                  </a:lnTo>
                  <a:lnTo>
                    <a:pt x="767"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5"/>
            <p:cNvSpPr/>
            <p:nvPr/>
          </p:nvSpPr>
          <p:spPr>
            <a:xfrm>
              <a:off x="1482725" y="3822350"/>
              <a:ext cx="274650" cy="73325"/>
            </a:xfrm>
            <a:custGeom>
              <a:avLst/>
              <a:gdLst/>
              <a:ahLst/>
              <a:cxnLst/>
              <a:rect l="l" t="t" r="r" b="b"/>
              <a:pathLst>
                <a:path w="10986" h="2933" fill="none" extrusionOk="0">
                  <a:moveTo>
                    <a:pt x="767" y="0"/>
                  </a:moveTo>
                  <a:lnTo>
                    <a:pt x="0" y="1015"/>
                  </a:lnTo>
                  <a:lnTo>
                    <a:pt x="10985" y="2933"/>
                  </a:lnTo>
                  <a:lnTo>
                    <a:pt x="1556" y="767"/>
                  </a:lnTo>
                  <a:lnTo>
                    <a:pt x="1556" y="767"/>
                  </a:lnTo>
                  <a:lnTo>
                    <a:pt x="1421" y="722"/>
                  </a:lnTo>
                  <a:lnTo>
                    <a:pt x="1286" y="654"/>
                  </a:lnTo>
                  <a:lnTo>
                    <a:pt x="1150" y="587"/>
                  </a:lnTo>
                  <a:lnTo>
                    <a:pt x="1060" y="496"/>
                  </a:lnTo>
                  <a:lnTo>
                    <a:pt x="947" y="384"/>
                  </a:lnTo>
                  <a:lnTo>
                    <a:pt x="880" y="271"/>
                  </a:lnTo>
                  <a:lnTo>
                    <a:pt x="812" y="136"/>
                  </a:lnTo>
                  <a:lnTo>
                    <a:pt x="7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5"/>
            <p:cNvSpPr/>
            <p:nvPr/>
          </p:nvSpPr>
          <p:spPr>
            <a:xfrm>
              <a:off x="1703775" y="3604675"/>
              <a:ext cx="100950" cy="225025"/>
            </a:xfrm>
            <a:custGeom>
              <a:avLst/>
              <a:gdLst/>
              <a:ahLst/>
              <a:cxnLst/>
              <a:rect l="l" t="t" r="r" b="b"/>
              <a:pathLst>
                <a:path w="4038" h="9001" extrusionOk="0">
                  <a:moveTo>
                    <a:pt x="0" y="0"/>
                  </a:moveTo>
                  <a:lnTo>
                    <a:pt x="3609" y="1015"/>
                  </a:lnTo>
                  <a:lnTo>
                    <a:pt x="3090" y="4805"/>
                  </a:lnTo>
                  <a:lnTo>
                    <a:pt x="3266" y="5135"/>
                  </a:lnTo>
                  <a:lnTo>
                    <a:pt x="3266" y="5135"/>
                  </a:lnTo>
                  <a:lnTo>
                    <a:pt x="4038" y="700"/>
                  </a:lnTo>
                  <a:lnTo>
                    <a:pt x="0" y="0"/>
                  </a:lnTo>
                  <a:close/>
                  <a:moveTo>
                    <a:pt x="3266" y="5135"/>
                  </a:moveTo>
                  <a:lnTo>
                    <a:pt x="2594" y="9000"/>
                  </a:lnTo>
                  <a:lnTo>
                    <a:pt x="3271" y="5143"/>
                  </a:lnTo>
                  <a:lnTo>
                    <a:pt x="3266" y="5135"/>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5"/>
            <p:cNvSpPr/>
            <p:nvPr/>
          </p:nvSpPr>
          <p:spPr>
            <a:xfrm>
              <a:off x="1703775" y="3604675"/>
              <a:ext cx="100950" cy="225025"/>
            </a:xfrm>
            <a:custGeom>
              <a:avLst/>
              <a:gdLst/>
              <a:ahLst/>
              <a:cxnLst/>
              <a:rect l="l" t="t" r="r" b="b"/>
              <a:pathLst>
                <a:path w="4038" h="9001" fill="none" extrusionOk="0">
                  <a:moveTo>
                    <a:pt x="0" y="0"/>
                  </a:moveTo>
                  <a:lnTo>
                    <a:pt x="3609" y="1015"/>
                  </a:lnTo>
                  <a:lnTo>
                    <a:pt x="3090" y="4805"/>
                  </a:lnTo>
                  <a:lnTo>
                    <a:pt x="3271" y="5143"/>
                  </a:lnTo>
                  <a:lnTo>
                    <a:pt x="2594" y="9000"/>
                  </a:lnTo>
                  <a:lnTo>
                    <a:pt x="4038" y="70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5"/>
            <p:cNvSpPr/>
            <p:nvPr/>
          </p:nvSpPr>
          <p:spPr>
            <a:xfrm>
              <a:off x="1762425" y="3724775"/>
              <a:ext cx="23125" cy="143275"/>
            </a:xfrm>
            <a:custGeom>
              <a:avLst/>
              <a:gdLst/>
              <a:ahLst/>
              <a:cxnLst/>
              <a:rect l="l" t="t" r="r" b="b"/>
              <a:pathLst>
                <a:path w="925" h="5731" extrusionOk="0">
                  <a:moveTo>
                    <a:pt x="744" y="1"/>
                  </a:moveTo>
                  <a:lnTo>
                    <a:pt x="0" y="5730"/>
                  </a:lnTo>
                  <a:lnTo>
                    <a:pt x="248" y="4196"/>
                  </a:lnTo>
                  <a:lnTo>
                    <a:pt x="925" y="339"/>
                  </a:lnTo>
                  <a:lnTo>
                    <a:pt x="744"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5"/>
            <p:cNvSpPr/>
            <p:nvPr/>
          </p:nvSpPr>
          <p:spPr>
            <a:xfrm>
              <a:off x="1156200" y="3428725"/>
              <a:ext cx="468075" cy="468650"/>
            </a:xfrm>
            <a:custGeom>
              <a:avLst/>
              <a:gdLst/>
              <a:ahLst/>
              <a:cxnLst/>
              <a:rect l="l" t="t" r="r" b="b"/>
              <a:pathLst>
                <a:path w="18723" h="18746" extrusionOk="0">
                  <a:moveTo>
                    <a:pt x="11730" y="1"/>
                  </a:moveTo>
                  <a:lnTo>
                    <a:pt x="1" y="6948"/>
                  </a:lnTo>
                  <a:lnTo>
                    <a:pt x="6971" y="18745"/>
                  </a:lnTo>
                  <a:lnTo>
                    <a:pt x="18723" y="11798"/>
                  </a:lnTo>
                  <a:lnTo>
                    <a:pt x="11730" y="1"/>
                  </a:lnTo>
                  <a:close/>
                </a:path>
              </a:pathLst>
            </a:custGeom>
            <a:solidFill>
              <a:schemeClr val="lt1"/>
            </a:solidFill>
            <a:ln>
              <a:noFill/>
            </a:ln>
            <a:effectLst>
              <a:outerShdw dist="28575" dir="56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5"/>
            <p:cNvSpPr/>
            <p:nvPr/>
          </p:nvSpPr>
          <p:spPr>
            <a:xfrm>
              <a:off x="1156200" y="3428725"/>
              <a:ext cx="468075" cy="468650"/>
            </a:xfrm>
            <a:custGeom>
              <a:avLst/>
              <a:gdLst/>
              <a:ahLst/>
              <a:cxnLst/>
              <a:rect l="l" t="t" r="r" b="b"/>
              <a:pathLst>
                <a:path w="18723" h="18746" fill="none" extrusionOk="0">
                  <a:moveTo>
                    <a:pt x="18723" y="11798"/>
                  </a:moveTo>
                  <a:lnTo>
                    <a:pt x="6971" y="18745"/>
                  </a:lnTo>
                  <a:lnTo>
                    <a:pt x="1" y="6948"/>
                  </a:lnTo>
                  <a:lnTo>
                    <a:pt x="11730" y="1"/>
                  </a:lnTo>
                  <a:lnTo>
                    <a:pt x="18723" y="117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5"/>
            <p:cNvSpPr/>
            <p:nvPr/>
          </p:nvSpPr>
          <p:spPr>
            <a:xfrm>
              <a:off x="1196250" y="3468775"/>
              <a:ext cx="381225" cy="380650"/>
            </a:xfrm>
            <a:custGeom>
              <a:avLst/>
              <a:gdLst/>
              <a:ahLst/>
              <a:cxnLst/>
              <a:rect l="l" t="t" r="r" b="b"/>
              <a:pathLst>
                <a:path w="15249" h="15226" extrusionOk="0">
                  <a:moveTo>
                    <a:pt x="9609" y="0"/>
                  </a:moveTo>
                  <a:lnTo>
                    <a:pt x="0" y="5662"/>
                  </a:lnTo>
                  <a:lnTo>
                    <a:pt x="5662" y="15226"/>
                  </a:lnTo>
                  <a:lnTo>
                    <a:pt x="15249" y="9542"/>
                  </a:lnTo>
                  <a:lnTo>
                    <a:pt x="96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5"/>
            <p:cNvSpPr/>
            <p:nvPr/>
          </p:nvSpPr>
          <p:spPr>
            <a:xfrm>
              <a:off x="1196250" y="3468775"/>
              <a:ext cx="381225" cy="380650"/>
            </a:xfrm>
            <a:custGeom>
              <a:avLst/>
              <a:gdLst/>
              <a:ahLst/>
              <a:cxnLst/>
              <a:rect l="l" t="t" r="r" b="b"/>
              <a:pathLst>
                <a:path w="15249" h="15226" fill="none" extrusionOk="0">
                  <a:moveTo>
                    <a:pt x="15249" y="9542"/>
                  </a:moveTo>
                  <a:lnTo>
                    <a:pt x="5662" y="15226"/>
                  </a:lnTo>
                  <a:lnTo>
                    <a:pt x="0" y="5662"/>
                  </a:lnTo>
                  <a:lnTo>
                    <a:pt x="9609" y="0"/>
                  </a:lnTo>
                  <a:lnTo>
                    <a:pt x="15249" y="95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5"/>
            <p:cNvSpPr/>
            <p:nvPr/>
          </p:nvSpPr>
          <p:spPr>
            <a:xfrm>
              <a:off x="1326500" y="3539250"/>
              <a:ext cx="250975" cy="310175"/>
            </a:xfrm>
            <a:custGeom>
              <a:avLst/>
              <a:gdLst/>
              <a:ahLst/>
              <a:cxnLst/>
              <a:rect l="l" t="t" r="r" b="b"/>
              <a:pathLst>
                <a:path w="10039" h="12407" extrusionOk="0">
                  <a:moveTo>
                    <a:pt x="4219" y="1"/>
                  </a:moveTo>
                  <a:lnTo>
                    <a:pt x="3926" y="5595"/>
                  </a:lnTo>
                  <a:lnTo>
                    <a:pt x="1" y="4647"/>
                  </a:lnTo>
                  <a:lnTo>
                    <a:pt x="452" y="12407"/>
                  </a:lnTo>
                  <a:lnTo>
                    <a:pt x="10039" y="6723"/>
                  </a:lnTo>
                  <a:lnTo>
                    <a:pt x="6700" y="1061"/>
                  </a:lnTo>
                  <a:lnTo>
                    <a:pt x="4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5"/>
            <p:cNvSpPr/>
            <p:nvPr/>
          </p:nvSpPr>
          <p:spPr>
            <a:xfrm>
              <a:off x="1326500" y="3539250"/>
              <a:ext cx="250975" cy="310175"/>
            </a:xfrm>
            <a:custGeom>
              <a:avLst/>
              <a:gdLst/>
              <a:ahLst/>
              <a:cxnLst/>
              <a:rect l="l" t="t" r="r" b="b"/>
              <a:pathLst>
                <a:path w="10039" h="12407" fill="none" extrusionOk="0">
                  <a:moveTo>
                    <a:pt x="452" y="12407"/>
                  </a:moveTo>
                  <a:lnTo>
                    <a:pt x="1" y="4647"/>
                  </a:lnTo>
                  <a:lnTo>
                    <a:pt x="3926" y="5595"/>
                  </a:lnTo>
                  <a:lnTo>
                    <a:pt x="4219" y="1"/>
                  </a:lnTo>
                  <a:lnTo>
                    <a:pt x="6700" y="1061"/>
                  </a:lnTo>
                  <a:lnTo>
                    <a:pt x="10039" y="6723"/>
                  </a:lnTo>
                  <a:lnTo>
                    <a:pt x="452" y="124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5"/>
            <p:cNvSpPr/>
            <p:nvPr/>
          </p:nvSpPr>
          <p:spPr>
            <a:xfrm>
              <a:off x="1320875" y="3557300"/>
              <a:ext cx="48525" cy="49100"/>
            </a:xfrm>
            <a:custGeom>
              <a:avLst/>
              <a:gdLst/>
              <a:ahLst/>
              <a:cxnLst/>
              <a:rect l="l" t="t" r="r" b="b"/>
              <a:pathLst>
                <a:path w="1941" h="1964" extrusionOk="0">
                  <a:moveTo>
                    <a:pt x="880" y="1"/>
                  </a:moveTo>
                  <a:lnTo>
                    <a:pt x="677" y="46"/>
                  </a:lnTo>
                  <a:lnTo>
                    <a:pt x="497" y="113"/>
                  </a:lnTo>
                  <a:lnTo>
                    <a:pt x="339" y="226"/>
                  </a:lnTo>
                  <a:lnTo>
                    <a:pt x="203" y="384"/>
                  </a:lnTo>
                  <a:lnTo>
                    <a:pt x="91" y="542"/>
                  </a:lnTo>
                  <a:lnTo>
                    <a:pt x="23" y="700"/>
                  </a:lnTo>
                  <a:lnTo>
                    <a:pt x="0" y="903"/>
                  </a:lnTo>
                  <a:lnTo>
                    <a:pt x="0" y="1083"/>
                  </a:lnTo>
                  <a:lnTo>
                    <a:pt x="23" y="1264"/>
                  </a:lnTo>
                  <a:lnTo>
                    <a:pt x="113" y="1444"/>
                  </a:lnTo>
                  <a:lnTo>
                    <a:pt x="226" y="1625"/>
                  </a:lnTo>
                  <a:lnTo>
                    <a:pt x="361" y="1760"/>
                  </a:lnTo>
                  <a:lnTo>
                    <a:pt x="519" y="1850"/>
                  </a:lnTo>
                  <a:lnTo>
                    <a:pt x="700" y="1918"/>
                  </a:lnTo>
                  <a:lnTo>
                    <a:pt x="880" y="1963"/>
                  </a:lnTo>
                  <a:lnTo>
                    <a:pt x="1061" y="1963"/>
                  </a:lnTo>
                  <a:lnTo>
                    <a:pt x="1264" y="1918"/>
                  </a:lnTo>
                  <a:lnTo>
                    <a:pt x="1444" y="1850"/>
                  </a:lnTo>
                  <a:lnTo>
                    <a:pt x="1602" y="1737"/>
                  </a:lnTo>
                  <a:lnTo>
                    <a:pt x="1737" y="1602"/>
                  </a:lnTo>
                  <a:lnTo>
                    <a:pt x="1850" y="1444"/>
                  </a:lnTo>
                  <a:lnTo>
                    <a:pt x="1918" y="1264"/>
                  </a:lnTo>
                  <a:lnTo>
                    <a:pt x="1940" y="1083"/>
                  </a:lnTo>
                  <a:lnTo>
                    <a:pt x="1940" y="880"/>
                  </a:lnTo>
                  <a:lnTo>
                    <a:pt x="1918" y="700"/>
                  </a:lnTo>
                  <a:lnTo>
                    <a:pt x="1827" y="519"/>
                  </a:lnTo>
                  <a:lnTo>
                    <a:pt x="1715" y="362"/>
                  </a:lnTo>
                  <a:lnTo>
                    <a:pt x="1579" y="226"/>
                  </a:lnTo>
                  <a:lnTo>
                    <a:pt x="1421" y="113"/>
                  </a:lnTo>
                  <a:lnTo>
                    <a:pt x="1241" y="46"/>
                  </a:lnTo>
                  <a:lnTo>
                    <a:pt x="10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5"/>
            <p:cNvSpPr/>
            <p:nvPr/>
          </p:nvSpPr>
          <p:spPr>
            <a:xfrm>
              <a:off x="1196250" y="3610300"/>
              <a:ext cx="141575" cy="239125"/>
            </a:xfrm>
            <a:custGeom>
              <a:avLst/>
              <a:gdLst/>
              <a:ahLst/>
              <a:cxnLst/>
              <a:rect l="l" t="t" r="r" b="b"/>
              <a:pathLst>
                <a:path w="5663" h="9565" extrusionOk="0">
                  <a:moveTo>
                    <a:pt x="0" y="1"/>
                  </a:moveTo>
                  <a:lnTo>
                    <a:pt x="5662" y="9565"/>
                  </a:lnTo>
                  <a:lnTo>
                    <a:pt x="5594" y="8302"/>
                  </a:lnTo>
                  <a:lnTo>
                    <a:pt x="5414" y="8166"/>
                  </a:lnTo>
                  <a:lnTo>
                    <a:pt x="5279" y="7986"/>
                  </a:lnTo>
                  <a:lnTo>
                    <a:pt x="0"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5"/>
            <p:cNvSpPr/>
            <p:nvPr/>
          </p:nvSpPr>
          <p:spPr>
            <a:xfrm>
              <a:off x="1196250" y="3610300"/>
              <a:ext cx="141575" cy="239125"/>
            </a:xfrm>
            <a:custGeom>
              <a:avLst/>
              <a:gdLst/>
              <a:ahLst/>
              <a:cxnLst/>
              <a:rect l="l" t="t" r="r" b="b"/>
              <a:pathLst>
                <a:path w="5663" h="9565" fill="none" extrusionOk="0">
                  <a:moveTo>
                    <a:pt x="0" y="1"/>
                  </a:moveTo>
                  <a:lnTo>
                    <a:pt x="5662" y="9565"/>
                  </a:lnTo>
                  <a:lnTo>
                    <a:pt x="5594" y="8302"/>
                  </a:lnTo>
                  <a:lnTo>
                    <a:pt x="5594" y="8302"/>
                  </a:lnTo>
                  <a:lnTo>
                    <a:pt x="5414" y="8166"/>
                  </a:lnTo>
                  <a:lnTo>
                    <a:pt x="5279" y="798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5"/>
            <p:cNvSpPr/>
            <p:nvPr/>
          </p:nvSpPr>
          <p:spPr>
            <a:xfrm>
              <a:off x="1336100" y="3707300"/>
              <a:ext cx="241375" cy="142125"/>
            </a:xfrm>
            <a:custGeom>
              <a:avLst/>
              <a:gdLst/>
              <a:ahLst/>
              <a:cxnLst/>
              <a:rect l="l" t="t" r="r" b="b"/>
              <a:pathLst>
                <a:path w="9655" h="5685" extrusionOk="0">
                  <a:moveTo>
                    <a:pt x="9655" y="1"/>
                  </a:moveTo>
                  <a:lnTo>
                    <a:pt x="1083" y="4489"/>
                  </a:lnTo>
                  <a:lnTo>
                    <a:pt x="970" y="4535"/>
                  </a:lnTo>
                  <a:lnTo>
                    <a:pt x="835" y="4580"/>
                  </a:lnTo>
                  <a:lnTo>
                    <a:pt x="722" y="4602"/>
                  </a:lnTo>
                  <a:lnTo>
                    <a:pt x="587" y="4602"/>
                  </a:lnTo>
                  <a:lnTo>
                    <a:pt x="429" y="4580"/>
                  </a:lnTo>
                  <a:lnTo>
                    <a:pt x="271" y="4557"/>
                  </a:lnTo>
                  <a:lnTo>
                    <a:pt x="136" y="4489"/>
                  </a:lnTo>
                  <a:lnTo>
                    <a:pt x="0" y="4422"/>
                  </a:lnTo>
                  <a:lnTo>
                    <a:pt x="0" y="4422"/>
                  </a:lnTo>
                  <a:lnTo>
                    <a:pt x="68" y="5685"/>
                  </a:lnTo>
                  <a:lnTo>
                    <a:pt x="9655"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5"/>
            <p:cNvSpPr/>
            <p:nvPr/>
          </p:nvSpPr>
          <p:spPr>
            <a:xfrm>
              <a:off x="1336100" y="3707300"/>
              <a:ext cx="241375" cy="142125"/>
            </a:xfrm>
            <a:custGeom>
              <a:avLst/>
              <a:gdLst/>
              <a:ahLst/>
              <a:cxnLst/>
              <a:rect l="l" t="t" r="r" b="b"/>
              <a:pathLst>
                <a:path w="9655" h="5685" fill="none" extrusionOk="0">
                  <a:moveTo>
                    <a:pt x="9655" y="1"/>
                  </a:moveTo>
                  <a:lnTo>
                    <a:pt x="1083" y="4489"/>
                  </a:lnTo>
                  <a:lnTo>
                    <a:pt x="1083" y="4489"/>
                  </a:lnTo>
                  <a:lnTo>
                    <a:pt x="970" y="4535"/>
                  </a:lnTo>
                  <a:lnTo>
                    <a:pt x="835" y="4580"/>
                  </a:lnTo>
                  <a:lnTo>
                    <a:pt x="722" y="4602"/>
                  </a:lnTo>
                  <a:lnTo>
                    <a:pt x="587" y="4602"/>
                  </a:lnTo>
                  <a:lnTo>
                    <a:pt x="587" y="4602"/>
                  </a:lnTo>
                  <a:lnTo>
                    <a:pt x="429" y="4580"/>
                  </a:lnTo>
                  <a:lnTo>
                    <a:pt x="271" y="4557"/>
                  </a:lnTo>
                  <a:lnTo>
                    <a:pt x="136" y="4489"/>
                  </a:lnTo>
                  <a:lnTo>
                    <a:pt x="0" y="4422"/>
                  </a:lnTo>
                  <a:lnTo>
                    <a:pt x="68" y="5685"/>
                  </a:lnTo>
                  <a:lnTo>
                    <a:pt x="96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5"/>
            <p:cNvSpPr/>
            <p:nvPr/>
          </p:nvSpPr>
          <p:spPr>
            <a:xfrm>
              <a:off x="1436475" y="3468775"/>
              <a:ext cx="126900" cy="214875"/>
            </a:xfrm>
            <a:custGeom>
              <a:avLst/>
              <a:gdLst/>
              <a:ahLst/>
              <a:cxnLst/>
              <a:rect l="l" t="t" r="r" b="b"/>
              <a:pathLst>
                <a:path w="5076" h="8595" extrusionOk="0">
                  <a:moveTo>
                    <a:pt x="0" y="0"/>
                  </a:moveTo>
                  <a:lnTo>
                    <a:pt x="5076" y="8594"/>
                  </a:lnTo>
                  <a:lnTo>
                    <a:pt x="5076" y="8594"/>
                  </a:lnTo>
                  <a:lnTo>
                    <a:pt x="2301" y="3880"/>
                  </a:lnTo>
                  <a:lnTo>
                    <a:pt x="0" y="0"/>
                  </a:lnTo>
                  <a:close/>
                </a:path>
              </a:pathLst>
            </a:custGeom>
            <a:solidFill>
              <a:srgbClr val="F9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5"/>
            <p:cNvSpPr/>
            <p:nvPr/>
          </p:nvSpPr>
          <p:spPr>
            <a:xfrm>
              <a:off x="1348500" y="3468775"/>
              <a:ext cx="214875" cy="214875"/>
            </a:xfrm>
            <a:custGeom>
              <a:avLst/>
              <a:gdLst/>
              <a:ahLst/>
              <a:cxnLst/>
              <a:rect l="l" t="t" r="r" b="b"/>
              <a:pathLst>
                <a:path w="8595" h="8595" fill="none" extrusionOk="0">
                  <a:moveTo>
                    <a:pt x="3519" y="0"/>
                  </a:moveTo>
                  <a:lnTo>
                    <a:pt x="1" y="2075"/>
                  </a:lnTo>
                  <a:lnTo>
                    <a:pt x="1" y="2075"/>
                  </a:lnTo>
                  <a:lnTo>
                    <a:pt x="3519" y="0"/>
                  </a:lnTo>
                  <a:lnTo>
                    <a:pt x="5820" y="3880"/>
                  </a:lnTo>
                  <a:lnTo>
                    <a:pt x="5820" y="3880"/>
                  </a:lnTo>
                  <a:lnTo>
                    <a:pt x="8595" y="8594"/>
                  </a:lnTo>
                  <a:lnTo>
                    <a:pt x="8595" y="8594"/>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5"/>
            <p:cNvSpPr/>
            <p:nvPr/>
          </p:nvSpPr>
          <p:spPr>
            <a:xfrm>
              <a:off x="1348500" y="3468775"/>
              <a:ext cx="145525" cy="97000"/>
            </a:xfrm>
            <a:custGeom>
              <a:avLst/>
              <a:gdLst/>
              <a:ahLst/>
              <a:cxnLst/>
              <a:rect l="l" t="t" r="r" b="b"/>
              <a:pathLst>
                <a:path w="5821" h="3880" extrusionOk="0">
                  <a:moveTo>
                    <a:pt x="3519" y="0"/>
                  </a:moveTo>
                  <a:lnTo>
                    <a:pt x="1" y="2075"/>
                  </a:lnTo>
                  <a:lnTo>
                    <a:pt x="1" y="2075"/>
                  </a:lnTo>
                  <a:lnTo>
                    <a:pt x="3384" y="519"/>
                  </a:lnTo>
                  <a:lnTo>
                    <a:pt x="5482" y="3745"/>
                  </a:lnTo>
                  <a:lnTo>
                    <a:pt x="5820" y="3880"/>
                  </a:lnTo>
                  <a:lnTo>
                    <a:pt x="5820" y="3880"/>
                  </a:lnTo>
                  <a:lnTo>
                    <a:pt x="3519"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5"/>
            <p:cNvSpPr/>
            <p:nvPr/>
          </p:nvSpPr>
          <p:spPr>
            <a:xfrm>
              <a:off x="1348500" y="3468775"/>
              <a:ext cx="145525" cy="97000"/>
            </a:xfrm>
            <a:custGeom>
              <a:avLst/>
              <a:gdLst/>
              <a:ahLst/>
              <a:cxnLst/>
              <a:rect l="l" t="t" r="r" b="b"/>
              <a:pathLst>
                <a:path w="5821" h="3880" fill="none" extrusionOk="0">
                  <a:moveTo>
                    <a:pt x="3519" y="0"/>
                  </a:moveTo>
                  <a:lnTo>
                    <a:pt x="1" y="2075"/>
                  </a:lnTo>
                  <a:lnTo>
                    <a:pt x="3384" y="519"/>
                  </a:lnTo>
                  <a:lnTo>
                    <a:pt x="5482" y="3745"/>
                  </a:lnTo>
                  <a:lnTo>
                    <a:pt x="5820" y="3880"/>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5"/>
            <p:cNvSpPr/>
            <p:nvPr/>
          </p:nvSpPr>
          <p:spPr>
            <a:xfrm>
              <a:off x="1485525" y="3562375"/>
              <a:ext cx="77850" cy="121275"/>
            </a:xfrm>
            <a:custGeom>
              <a:avLst/>
              <a:gdLst/>
              <a:ahLst/>
              <a:cxnLst/>
              <a:rect l="l" t="t" r="r" b="b"/>
              <a:pathLst>
                <a:path w="3114" h="4851" extrusionOk="0">
                  <a:moveTo>
                    <a:pt x="1" y="1"/>
                  </a:moveTo>
                  <a:lnTo>
                    <a:pt x="3114" y="4850"/>
                  </a:lnTo>
                  <a:lnTo>
                    <a:pt x="3114" y="4850"/>
                  </a:lnTo>
                  <a:lnTo>
                    <a:pt x="339" y="136"/>
                  </a:lnTo>
                  <a:lnTo>
                    <a:pt x="1" y="1"/>
                  </a:lnTo>
                  <a:close/>
                </a:path>
              </a:pathLst>
            </a:custGeom>
            <a:solidFill>
              <a:srgbClr val="F5EB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5"/>
            <p:cNvSpPr/>
            <p:nvPr/>
          </p:nvSpPr>
          <p:spPr>
            <a:xfrm>
              <a:off x="1485525" y="3562375"/>
              <a:ext cx="77850" cy="121275"/>
            </a:xfrm>
            <a:custGeom>
              <a:avLst/>
              <a:gdLst/>
              <a:ahLst/>
              <a:cxnLst/>
              <a:rect l="l" t="t" r="r" b="b"/>
              <a:pathLst>
                <a:path w="3114" h="4851" fill="none" extrusionOk="0">
                  <a:moveTo>
                    <a:pt x="1" y="1"/>
                  </a:moveTo>
                  <a:lnTo>
                    <a:pt x="3114" y="4850"/>
                  </a:lnTo>
                  <a:lnTo>
                    <a:pt x="339" y="136"/>
                  </a:lnTo>
                  <a:lnTo>
                    <a:pt x="339" y="136"/>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8" name="Google Shape;408;p5"/>
          <p:cNvGrpSpPr/>
          <p:nvPr/>
        </p:nvGrpSpPr>
        <p:grpSpPr>
          <a:xfrm>
            <a:off x="10492662" y="5685594"/>
            <a:ext cx="1496751" cy="893972"/>
            <a:chOff x="7734396" y="189920"/>
            <a:chExt cx="1122563" cy="670479"/>
          </a:xfrm>
        </p:grpSpPr>
        <p:sp>
          <p:nvSpPr>
            <p:cNvPr id="409" name="Google Shape;409;p5"/>
            <p:cNvSpPr/>
            <p:nvPr/>
          </p:nvSpPr>
          <p:spPr>
            <a:xfrm>
              <a:off x="7747000" y="189920"/>
              <a:ext cx="1109957" cy="616606"/>
            </a:xfrm>
            <a:custGeom>
              <a:avLst/>
              <a:gdLst/>
              <a:ahLst/>
              <a:cxnLst/>
              <a:rect l="l" t="t" r="r" b="b"/>
              <a:pathLst>
                <a:path w="40245" h="22357" extrusionOk="0">
                  <a:moveTo>
                    <a:pt x="5569" y="1"/>
                  </a:moveTo>
                  <a:lnTo>
                    <a:pt x="5382" y="22"/>
                  </a:lnTo>
                  <a:lnTo>
                    <a:pt x="5174" y="43"/>
                  </a:lnTo>
                  <a:lnTo>
                    <a:pt x="4987" y="84"/>
                  </a:lnTo>
                  <a:lnTo>
                    <a:pt x="4800" y="167"/>
                  </a:lnTo>
                  <a:lnTo>
                    <a:pt x="4613" y="250"/>
                  </a:lnTo>
                  <a:lnTo>
                    <a:pt x="4447" y="354"/>
                  </a:lnTo>
                  <a:lnTo>
                    <a:pt x="4301" y="458"/>
                  </a:lnTo>
                  <a:lnTo>
                    <a:pt x="4156" y="583"/>
                  </a:lnTo>
                  <a:lnTo>
                    <a:pt x="4011" y="728"/>
                  </a:lnTo>
                  <a:lnTo>
                    <a:pt x="3907" y="894"/>
                  </a:lnTo>
                  <a:lnTo>
                    <a:pt x="3803" y="1061"/>
                  </a:lnTo>
                  <a:lnTo>
                    <a:pt x="3720" y="1227"/>
                  </a:lnTo>
                  <a:lnTo>
                    <a:pt x="3637" y="1435"/>
                  </a:lnTo>
                  <a:lnTo>
                    <a:pt x="3595" y="1622"/>
                  </a:lnTo>
                  <a:lnTo>
                    <a:pt x="3553" y="1829"/>
                  </a:lnTo>
                  <a:lnTo>
                    <a:pt x="2806" y="9205"/>
                  </a:lnTo>
                  <a:lnTo>
                    <a:pt x="7543" y="9703"/>
                  </a:lnTo>
                  <a:lnTo>
                    <a:pt x="7646" y="9724"/>
                  </a:lnTo>
                  <a:lnTo>
                    <a:pt x="7750" y="9766"/>
                  </a:lnTo>
                  <a:lnTo>
                    <a:pt x="7833" y="9807"/>
                  </a:lnTo>
                  <a:lnTo>
                    <a:pt x="7896" y="9890"/>
                  </a:lnTo>
                  <a:lnTo>
                    <a:pt x="7958" y="9974"/>
                  </a:lnTo>
                  <a:lnTo>
                    <a:pt x="8000" y="10057"/>
                  </a:lnTo>
                  <a:lnTo>
                    <a:pt x="8020" y="10161"/>
                  </a:lnTo>
                  <a:lnTo>
                    <a:pt x="8020" y="10264"/>
                  </a:lnTo>
                  <a:lnTo>
                    <a:pt x="7916" y="11386"/>
                  </a:lnTo>
                  <a:lnTo>
                    <a:pt x="7896" y="11469"/>
                  </a:lnTo>
                  <a:lnTo>
                    <a:pt x="7854" y="11553"/>
                  </a:lnTo>
                  <a:lnTo>
                    <a:pt x="7813" y="11615"/>
                  </a:lnTo>
                  <a:lnTo>
                    <a:pt x="7771" y="11677"/>
                  </a:lnTo>
                  <a:lnTo>
                    <a:pt x="7709" y="11740"/>
                  </a:lnTo>
                  <a:lnTo>
                    <a:pt x="7626" y="11781"/>
                  </a:lnTo>
                  <a:lnTo>
                    <a:pt x="7543" y="11823"/>
                  </a:lnTo>
                  <a:lnTo>
                    <a:pt x="7459" y="11843"/>
                  </a:lnTo>
                  <a:lnTo>
                    <a:pt x="1912" y="12695"/>
                  </a:lnTo>
                  <a:lnTo>
                    <a:pt x="1767" y="12737"/>
                  </a:lnTo>
                  <a:lnTo>
                    <a:pt x="1600" y="12778"/>
                  </a:lnTo>
                  <a:lnTo>
                    <a:pt x="1455" y="12841"/>
                  </a:lnTo>
                  <a:lnTo>
                    <a:pt x="1330" y="12903"/>
                  </a:lnTo>
                  <a:lnTo>
                    <a:pt x="1185" y="12986"/>
                  </a:lnTo>
                  <a:lnTo>
                    <a:pt x="1060" y="13069"/>
                  </a:lnTo>
                  <a:lnTo>
                    <a:pt x="832" y="13277"/>
                  </a:lnTo>
                  <a:lnTo>
                    <a:pt x="645" y="13506"/>
                  </a:lnTo>
                  <a:lnTo>
                    <a:pt x="562" y="13630"/>
                  </a:lnTo>
                  <a:lnTo>
                    <a:pt x="479" y="13776"/>
                  </a:lnTo>
                  <a:lnTo>
                    <a:pt x="437" y="13921"/>
                  </a:lnTo>
                  <a:lnTo>
                    <a:pt x="375" y="14067"/>
                  </a:lnTo>
                  <a:lnTo>
                    <a:pt x="354" y="14212"/>
                  </a:lnTo>
                  <a:lnTo>
                    <a:pt x="312" y="14378"/>
                  </a:lnTo>
                  <a:lnTo>
                    <a:pt x="1" y="17495"/>
                  </a:lnTo>
                  <a:lnTo>
                    <a:pt x="1" y="17682"/>
                  </a:lnTo>
                  <a:lnTo>
                    <a:pt x="42" y="17869"/>
                  </a:lnTo>
                  <a:lnTo>
                    <a:pt x="105" y="18035"/>
                  </a:lnTo>
                  <a:lnTo>
                    <a:pt x="208" y="18180"/>
                  </a:lnTo>
                  <a:lnTo>
                    <a:pt x="333" y="18305"/>
                  </a:lnTo>
                  <a:lnTo>
                    <a:pt x="479" y="18409"/>
                  </a:lnTo>
                  <a:lnTo>
                    <a:pt x="645" y="18471"/>
                  </a:lnTo>
                  <a:lnTo>
                    <a:pt x="832" y="18513"/>
                  </a:lnTo>
                  <a:lnTo>
                    <a:pt x="38541" y="22356"/>
                  </a:lnTo>
                  <a:lnTo>
                    <a:pt x="40244" y="5569"/>
                  </a:lnTo>
                  <a:lnTo>
                    <a:pt x="40244" y="5361"/>
                  </a:lnTo>
                  <a:lnTo>
                    <a:pt x="40244" y="5153"/>
                  </a:lnTo>
                  <a:lnTo>
                    <a:pt x="40203" y="4966"/>
                  </a:lnTo>
                  <a:lnTo>
                    <a:pt x="40161" y="4759"/>
                  </a:lnTo>
                  <a:lnTo>
                    <a:pt x="40099" y="4572"/>
                  </a:lnTo>
                  <a:lnTo>
                    <a:pt x="40016" y="4406"/>
                  </a:lnTo>
                  <a:lnTo>
                    <a:pt x="39912" y="4239"/>
                  </a:lnTo>
                  <a:lnTo>
                    <a:pt x="39787" y="4073"/>
                  </a:lnTo>
                  <a:lnTo>
                    <a:pt x="39663" y="3928"/>
                  </a:lnTo>
                  <a:lnTo>
                    <a:pt x="39517" y="3803"/>
                  </a:lnTo>
                  <a:lnTo>
                    <a:pt x="39372" y="3678"/>
                  </a:lnTo>
                  <a:lnTo>
                    <a:pt x="39206" y="3574"/>
                  </a:lnTo>
                  <a:lnTo>
                    <a:pt x="39019" y="3491"/>
                  </a:lnTo>
                  <a:lnTo>
                    <a:pt x="38832" y="3429"/>
                  </a:lnTo>
                  <a:lnTo>
                    <a:pt x="38624" y="3367"/>
                  </a:lnTo>
                  <a:lnTo>
                    <a:pt x="38437" y="3346"/>
                  </a:lnTo>
                  <a:lnTo>
                    <a:pt x="5777" y="22"/>
                  </a:lnTo>
                  <a:lnTo>
                    <a:pt x="5569" y="1"/>
                  </a:lnTo>
                  <a:close/>
                </a:path>
              </a:pathLst>
            </a:custGeom>
            <a:solidFill>
              <a:schemeClr val="accent6"/>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5"/>
            <p:cNvSpPr/>
            <p:nvPr/>
          </p:nvSpPr>
          <p:spPr>
            <a:xfrm>
              <a:off x="8722850" y="549790"/>
              <a:ext cx="112333" cy="112333"/>
            </a:xfrm>
            <a:custGeom>
              <a:avLst/>
              <a:gdLst/>
              <a:ahLst/>
              <a:cxnLst/>
              <a:rect l="l" t="t" r="r" b="b"/>
              <a:pathLst>
                <a:path w="4073" h="4073" extrusionOk="0">
                  <a:moveTo>
                    <a:pt x="832" y="0"/>
                  </a:moveTo>
                  <a:lnTo>
                    <a:pt x="707" y="21"/>
                  </a:lnTo>
                  <a:lnTo>
                    <a:pt x="603" y="84"/>
                  </a:lnTo>
                  <a:lnTo>
                    <a:pt x="499" y="146"/>
                  </a:lnTo>
                  <a:lnTo>
                    <a:pt x="395" y="229"/>
                  </a:lnTo>
                  <a:lnTo>
                    <a:pt x="333" y="333"/>
                  </a:lnTo>
                  <a:lnTo>
                    <a:pt x="271" y="458"/>
                  </a:lnTo>
                  <a:lnTo>
                    <a:pt x="250" y="582"/>
                  </a:lnTo>
                  <a:lnTo>
                    <a:pt x="1" y="3034"/>
                  </a:lnTo>
                  <a:lnTo>
                    <a:pt x="1" y="3158"/>
                  </a:lnTo>
                  <a:lnTo>
                    <a:pt x="21" y="3283"/>
                  </a:lnTo>
                  <a:lnTo>
                    <a:pt x="84" y="3408"/>
                  </a:lnTo>
                  <a:lnTo>
                    <a:pt x="146" y="3512"/>
                  </a:lnTo>
                  <a:lnTo>
                    <a:pt x="229" y="3595"/>
                  </a:lnTo>
                  <a:lnTo>
                    <a:pt x="333" y="3678"/>
                  </a:lnTo>
                  <a:lnTo>
                    <a:pt x="458" y="3719"/>
                  </a:lnTo>
                  <a:lnTo>
                    <a:pt x="582" y="3761"/>
                  </a:lnTo>
                  <a:lnTo>
                    <a:pt x="3678" y="4073"/>
                  </a:lnTo>
                  <a:lnTo>
                    <a:pt x="4073" y="312"/>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5"/>
            <p:cNvSpPr/>
            <p:nvPr/>
          </p:nvSpPr>
          <p:spPr>
            <a:xfrm>
              <a:off x="8494208" y="526871"/>
              <a:ext cx="112913" cy="110044"/>
            </a:xfrm>
            <a:custGeom>
              <a:avLst/>
              <a:gdLst/>
              <a:ahLst/>
              <a:cxnLst/>
              <a:rect l="l" t="t" r="r" b="b"/>
              <a:pathLst>
                <a:path w="4094" h="3990" extrusionOk="0">
                  <a:moveTo>
                    <a:pt x="832" y="0"/>
                  </a:moveTo>
                  <a:lnTo>
                    <a:pt x="707" y="21"/>
                  </a:lnTo>
                  <a:lnTo>
                    <a:pt x="603" y="63"/>
                  </a:lnTo>
                  <a:lnTo>
                    <a:pt x="500" y="125"/>
                  </a:lnTo>
                  <a:lnTo>
                    <a:pt x="416" y="229"/>
                  </a:lnTo>
                  <a:lnTo>
                    <a:pt x="333" y="333"/>
                  </a:lnTo>
                  <a:lnTo>
                    <a:pt x="292" y="437"/>
                  </a:lnTo>
                  <a:lnTo>
                    <a:pt x="250" y="582"/>
                  </a:lnTo>
                  <a:lnTo>
                    <a:pt x="1" y="3013"/>
                  </a:lnTo>
                  <a:lnTo>
                    <a:pt x="1" y="3158"/>
                  </a:lnTo>
                  <a:lnTo>
                    <a:pt x="43" y="3283"/>
                  </a:lnTo>
                  <a:lnTo>
                    <a:pt x="84" y="3387"/>
                  </a:lnTo>
                  <a:lnTo>
                    <a:pt x="146" y="3491"/>
                  </a:lnTo>
                  <a:lnTo>
                    <a:pt x="250" y="3595"/>
                  </a:lnTo>
                  <a:lnTo>
                    <a:pt x="354" y="3657"/>
                  </a:lnTo>
                  <a:lnTo>
                    <a:pt x="458" y="3719"/>
                  </a:lnTo>
                  <a:lnTo>
                    <a:pt x="583" y="3740"/>
                  </a:lnTo>
                  <a:lnTo>
                    <a:pt x="3138" y="3989"/>
                  </a:lnTo>
                  <a:lnTo>
                    <a:pt x="3263" y="3989"/>
                  </a:lnTo>
                  <a:lnTo>
                    <a:pt x="3387" y="3969"/>
                  </a:lnTo>
                  <a:lnTo>
                    <a:pt x="3512" y="3927"/>
                  </a:lnTo>
                  <a:lnTo>
                    <a:pt x="3616" y="3844"/>
                  </a:lnTo>
                  <a:lnTo>
                    <a:pt x="3699" y="3761"/>
                  </a:lnTo>
                  <a:lnTo>
                    <a:pt x="3761" y="3657"/>
                  </a:lnTo>
                  <a:lnTo>
                    <a:pt x="3824" y="3532"/>
                  </a:lnTo>
                  <a:lnTo>
                    <a:pt x="3845" y="3408"/>
                  </a:lnTo>
                  <a:lnTo>
                    <a:pt x="4094" y="956"/>
                  </a:lnTo>
                  <a:lnTo>
                    <a:pt x="4094" y="831"/>
                  </a:lnTo>
                  <a:lnTo>
                    <a:pt x="4073" y="707"/>
                  </a:lnTo>
                  <a:lnTo>
                    <a:pt x="4032" y="582"/>
                  </a:lnTo>
                  <a:lnTo>
                    <a:pt x="3948" y="478"/>
                  </a:lnTo>
                  <a:lnTo>
                    <a:pt x="3865" y="395"/>
                  </a:lnTo>
                  <a:lnTo>
                    <a:pt x="3761" y="333"/>
                  </a:lnTo>
                  <a:lnTo>
                    <a:pt x="3637" y="27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5"/>
            <p:cNvSpPr/>
            <p:nvPr/>
          </p:nvSpPr>
          <p:spPr>
            <a:xfrm>
              <a:off x="8344088" y="511398"/>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1" y="458"/>
                  </a:lnTo>
                  <a:lnTo>
                    <a:pt x="250" y="582"/>
                  </a:lnTo>
                  <a:lnTo>
                    <a:pt x="1" y="3034"/>
                  </a:lnTo>
                  <a:lnTo>
                    <a:pt x="1" y="3158"/>
                  </a:lnTo>
                  <a:lnTo>
                    <a:pt x="42" y="3283"/>
                  </a:lnTo>
                  <a:lnTo>
                    <a:pt x="84" y="3408"/>
                  </a:lnTo>
                  <a:lnTo>
                    <a:pt x="146" y="3512"/>
                  </a:lnTo>
                  <a:lnTo>
                    <a:pt x="229" y="3595"/>
                  </a:lnTo>
                  <a:lnTo>
                    <a:pt x="333" y="3657"/>
                  </a:lnTo>
                  <a:lnTo>
                    <a:pt x="458" y="3719"/>
                  </a:lnTo>
                  <a:lnTo>
                    <a:pt x="582" y="3740"/>
                  </a:lnTo>
                  <a:lnTo>
                    <a:pt x="3138" y="4010"/>
                  </a:lnTo>
                  <a:lnTo>
                    <a:pt x="3262" y="4010"/>
                  </a:lnTo>
                  <a:lnTo>
                    <a:pt x="3387" y="3969"/>
                  </a:lnTo>
                  <a:lnTo>
                    <a:pt x="3512" y="3927"/>
                  </a:lnTo>
                  <a:lnTo>
                    <a:pt x="3616" y="3865"/>
                  </a:lnTo>
                  <a:lnTo>
                    <a:pt x="3699" y="3761"/>
                  </a:lnTo>
                  <a:lnTo>
                    <a:pt x="3761" y="3657"/>
                  </a:lnTo>
                  <a:lnTo>
                    <a:pt x="3823" y="3553"/>
                  </a:lnTo>
                  <a:lnTo>
                    <a:pt x="3844" y="3429"/>
                  </a:lnTo>
                  <a:lnTo>
                    <a:pt x="4093" y="977"/>
                  </a:lnTo>
                  <a:lnTo>
                    <a:pt x="4093" y="832"/>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5"/>
            <p:cNvSpPr/>
            <p:nvPr/>
          </p:nvSpPr>
          <p:spPr>
            <a:xfrm>
              <a:off x="8193968" y="495925"/>
              <a:ext cx="112913" cy="110623"/>
            </a:xfrm>
            <a:custGeom>
              <a:avLst/>
              <a:gdLst/>
              <a:ahLst/>
              <a:cxnLst/>
              <a:rect l="l" t="t" r="r" b="b"/>
              <a:pathLst>
                <a:path w="4094" h="4011" extrusionOk="0">
                  <a:moveTo>
                    <a:pt x="831" y="1"/>
                  </a:moveTo>
                  <a:lnTo>
                    <a:pt x="707" y="21"/>
                  </a:lnTo>
                  <a:lnTo>
                    <a:pt x="603" y="84"/>
                  </a:lnTo>
                  <a:lnTo>
                    <a:pt x="499" y="146"/>
                  </a:lnTo>
                  <a:lnTo>
                    <a:pt x="395" y="229"/>
                  </a:lnTo>
                  <a:lnTo>
                    <a:pt x="333" y="333"/>
                  </a:lnTo>
                  <a:lnTo>
                    <a:pt x="270" y="458"/>
                  </a:lnTo>
                  <a:lnTo>
                    <a:pt x="250" y="582"/>
                  </a:lnTo>
                  <a:lnTo>
                    <a:pt x="0" y="3034"/>
                  </a:lnTo>
                  <a:lnTo>
                    <a:pt x="0" y="3159"/>
                  </a:lnTo>
                  <a:lnTo>
                    <a:pt x="21" y="3283"/>
                  </a:lnTo>
                  <a:lnTo>
                    <a:pt x="83" y="3408"/>
                  </a:lnTo>
                  <a:lnTo>
                    <a:pt x="146" y="3512"/>
                  </a:lnTo>
                  <a:lnTo>
                    <a:pt x="229" y="3595"/>
                  </a:lnTo>
                  <a:lnTo>
                    <a:pt x="333" y="3678"/>
                  </a:lnTo>
                  <a:lnTo>
                    <a:pt x="457" y="3719"/>
                  </a:lnTo>
                  <a:lnTo>
                    <a:pt x="582" y="3740"/>
                  </a:lnTo>
                  <a:lnTo>
                    <a:pt x="3117" y="4010"/>
                  </a:lnTo>
                  <a:lnTo>
                    <a:pt x="3262" y="4010"/>
                  </a:lnTo>
                  <a:lnTo>
                    <a:pt x="3387" y="3990"/>
                  </a:lnTo>
                  <a:lnTo>
                    <a:pt x="3491" y="3927"/>
                  </a:lnTo>
                  <a:lnTo>
                    <a:pt x="3594" y="3865"/>
                  </a:lnTo>
                  <a:lnTo>
                    <a:pt x="3698" y="3782"/>
                  </a:lnTo>
                  <a:lnTo>
                    <a:pt x="3761" y="3678"/>
                  </a:lnTo>
                  <a:lnTo>
                    <a:pt x="3823" y="3553"/>
                  </a:lnTo>
                  <a:lnTo>
                    <a:pt x="3844" y="3429"/>
                  </a:lnTo>
                  <a:lnTo>
                    <a:pt x="4093" y="977"/>
                  </a:lnTo>
                  <a:lnTo>
                    <a:pt x="4093" y="852"/>
                  </a:lnTo>
                  <a:lnTo>
                    <a:pt x="4072" y="728"/>
                  </a:lnTo>
                  <a:lnTo>
                    <a:pt x="4010" y="603"/>
                  </a:lnTo>
                  <a:lnTo>
                    <a:pt x="3948" y="499"/>
                  </a:lnTo>
                  <a:lnTo>
                    <a:pt x="3865" y="416"/>
                  </a:lnTo>
                  <a:lnTo>
                    <a:pt x="3761" y="333"/>
                  </a:lnTo>
                  <a:lnTo>
                    <a:pt x="3636" y="291"/>
                  </a:lnTo>
                  <a:lnTo>
                    <a:pt x="3511"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5"/>
            <p:cNvSpPr/>
            <p:nvPr/>
          </p:nvSpPr>
          <p:spPr>
            <a:xfrm>
              <a:off x="8043820" y="480453"/>
              <a:ext cx="112913" cy="110623"/>
            </a:xfrm>
            <a:custGeom>
              <a:avLst/>
              <a:gdLst/>
              <a:ahLst/>
              <a:cxnLst/>
              <a:rect l="l" t="t" r="r" b="b"/>
              <a:pathLst>
                <a:path w="4094" h="4011" extrusionOk="0">
                  <a:moveTo>
                    <a:pt x="832" y="1"/>
                  </a:moveTo>
                  <a:lnTo>
                    <a:pt x="707" y="42"/>
                  </a:lnTo>
                  <a:lnTo>
                    <a:pt x="603" y="84"/>
                  </a:lnTo>
                  <a:lnTo>
                    <a:pt x="479" y="146"/>
                  </a:lnTo>
                  <a:lnTo>
                    <a:pt x="396" y="250"/>
                  </a:lnTo>
                  <a:lnTo>
                    <a:pt x="333" y="354"/>
                  </a:lnTo>
                  <a:lnTo>
                    <a:pt x="271" y="458"/>
                  </a:lnTo>
                  <a:lnTo>
                    <a:pt x="250" y="603"/>
                  </a:lnTo>
                  <a:lnTo>
                    <a:pt x="1" y="3034"/>
                  </a:lnTo>
                  <a:lnTo>
                    <a:pt x="1" y="3179"/>
                  </a:lnTo>
                  <a:lnTo>
                    <a:pt x="22" y="3304"/>
                  </a:lnTo>
                  <a:lnTo>
                    <a:pt x="84" y="3408"/>
                  </a:lnTo>
                  <a:lnTo>
                    <a:pt x="146" y="3512"/>
                  </a:lnTo>
                  <a:lnTo>
                    <a:pt x="229" y="3616"/>
                  </a:lnTo>
                  <a:lnTo>
                    <a:pt x="333" y="3678"/>
                  </a:lnTo>
                  <a:lnTo>
                    <a:pt x="458" y="3720"/>
                  </a:lnTo>
                  <a:lnTo>
                    <a:pt x="583" y="3761"/>
                  </a:lnTo>
                  <a:lnTo>
                    <a:pt x="3117" y="4010"/>
                  </a:lnTo>
                  <a:lnTo>
                    <a:pt x="3263" y="4010"/>
                  </a:lnTo>
                  <a:lnTo>
                    <a:pt x="3387" y="3990"/>
                  </a:lnTo>
                  <a:lnTo>
                    <a:pt x="3491" y="3948"/>
                  </a:lnTo>
                  <a:lnTo>
                    <a:pt x="3595" y="3865"/>
                  </a:lnTo>
                  <a:lnTo>
                    <a:pt x="3699" y="3782"/>
                  </a:lnTo>
                  <a:lnTo>
                    <a:pt x="3761" y="3678"/>
                  </a:lnTo>
                  <a:lnTo>
                    <a:pt x="3803" y="3553"/>
                  </a:lnTo>
                  <a:lnTo>
                    <a:pt x="3844" y="3429"/>
                  </a:lnTo>
                  <a:lnTo>
                    <a:pt x="4094" y="977"/>
                  </a:lnTo>
                  <a:lnTo>
                    <a:pt x="4094" y="852"/>
                  </a:lnTo>
                  <a:lnTo>
                    <a:pt x="4073" y="728"/>
                  </a:lnTo>
                  <a:lnTo>
                    <a:pt x="4011" y="603"/>
                  </a:lnTo>
                  <a:lnTo>
                    <a:pt x="3948" y="499"/>
                  </a:lnTo>
                  <a:lnTo>
                    <a:pt x="3865" y="416"/>
                  </a:lnTo>
                  <a:lnTo>
                    <a:pt x="3761" y="354"/>
                  </a:lnTo>
                  <a:lnTo>
                    <a:pt x="3637" y="291"/>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5"/>
            <p:cNvSpPr/>
            <p:nvPr/>
          </p:nvSpPr>
          <p:spPr>
            <a:xfrm>
              <a:off x="8514287" y="332621"/>
              <a:ext cx="112913" cy="110044"/>
            </a:xfrm>
            <a:custGeom>
              <a:avLst/>
              <a:gdLst/>
              <a:ahLst/>
              <a:cxnLst/>
              <a:rect l="l" t="t" r="r" b="b"/>
              <a:pathLst>
                <a:path w="4094" h="3990" extrusionOk="0">
                  <a:moveTo>
                    <a:pt x="831" y="0"/>
                  </a:moveTo>
                  <a:lnTo>
                    <a:pt x="707" y="21"/>
                  </a:lnTo>
                  <a:lnTo>
                    <a:pt x="582" y="63"/>
                  </a:lnTo>
                  <a:lnTo>
                    <a:pt x="478" y="125"/>
                  </a:lnTo>
                  <a:lnTo>
                    <a:pt x="395" y="229"/>
                  </a:lnTo>
                  <a:lnTo>
                    <a:pt x="333" y="333"/>
                  </a:lnTo>
                  <a:lnTo>
                    <a:pt x="270" y="437"/>
                  </a:lnTo>
                  <a:lnTo>
                    <a:pt x="249" y="582"/>
                  </a:lnTo>
                  <a:lnTo>
                    <a:pt x="0" y="3013"/>
                  </a:lnTo>
                  <a:lnTo>
                    <a:pt x="0" y="3158"/>
                  </a:lnTo>
                  <a:lnTo>
                    <a:pt x="21" y="3283"/>
                  </a:lnTo>
                  <a:lnTo>
                    <a:pt x="83" y="3387"/>
                  </a:lnTo>
                  <a:lnTo>
                    <a:pt x="146" y="3491"/>
                  </a:lnTo>
                  <a:lnTo>
                    <a:pt x="229" y="3595"/>
                  </a:lnTo>
                  <a:lnTo>
                    <a:pt x="333" y="3657"/>
                  </a:lnTo>
                  <a:lnTo>
                    <a:pt x="457" y="3719"/>
                  </a:lnTo>
                  <a:lnTo>
                    <a:pt x="582" y="3740"/>
                  </a:lnTo>
                  <a:lnTo>
                    <a:pt x="3117" y="3989"/>
                  </a:lnTo>
                  <a:lnTo>
                    <a:pt x="3262" y="3989"/>
                  </a:lnTo>
                  <a:lnTo>
                    <a:pt x="3387" y="3969"/>
                  </a:lnTo>
                  <a:lnTo>
                    <a:pt x="3491" y="3927"/>
                  </a:lnTo>
                  <a:lnTo>
                    <a:pt x="3594" y="3844"/>
                  </a:lnTo>
                  <a:lnTo>
                    <a:pt x="3678" y="3761"/>
                  </a:lnTo>
                  <a:lnTo>
                    <a:pt x="3761" y="3657"/>
                  </a:lnTo>
                  <a:lnTo>
                    <a:pt x="3802" y="3532"/>
                  </a:lnTo>
                  <a:lnTo>
                    <a:pt x="3844" y="3408"/>
                  </a:lnTo>
                  <a:lnTo>
                    <a:pt x="4093" y="956"/>
                  </a:lnTo>
                  <a:lnTo>
                    <a:pt x="4093" y="831"/>
                  </a:lnTo>
                  <a:lnTo>
                    <a:pt x="4051" y="707"/>
                  </a:lnTo>
                  <a:lnTo>
                    <a:pt x="4010" y="582"/>
                  </a:lnTo>
                  <a:lnTo>
                    <a:pt x="3948" y="478"/>
                  </a:lnTo>
                  <a:lnTo>
                    <a:pt x="3844" y="395"/>
                  </a:lnTo>
                  <a:lnTo>
                    <a:pt x="3740" y="333"/>
                  </a:lnTo>
                  <a:lnTo>
                    <a:pt x="3636" y="270"/>
                  </a:lnTo>
                  <a:lnTo>
                    <a:pt x="351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5"/>
            <p:cNvSpPr/>
            <p:nvPr/>
          </p:nvSpPr>
          <p:spPr>
            <a:xfrm>
              <a:off x="8364139" y="317149"/>
              <a:ext cx="112913" cy="110623"/>
            </a:xfrm>
            <a:custGeom>
              <a:avLst/>
              <a:gdLst/>
              <a:ahLst/>
              <a:cxnLst/>
              <a:rect l="l" t="t" r="r" b="b"/>
              <a:pathLst>
                <a:path w="4094" h="4011" extrusionOk="0">
                  <a:moveTo>
                    <a:pt x="832" y="0"/>
                  </a:moveTo>
                  <a:lnTo>
                    <a:pt x="707" y="21"/>
                  </a:lnTo>
                  <a:lnTo>
                    <a:pt x="582" y="63"/>
                  </a:lnTo>
                  <a:lnTo>
                    <a:pt x="479" y="146"/>
                  </a:lnTo>
                  <a:lnTo>
                    <a:pt x="395" y="229"/>
                  </a:lnTo>
                  <a:lnTo>
                    <a:pt x="333" y="333"/>
                  </a:lnTo>
                  <a:lnTo>
                    <a:pt x="271" y="457"/>
                  </a:lnTo>
                  <a:lnTo>
                    <a:pt x="250" y="582"/>
                  </a:lnTo>
                  <a:lnTo>
                    <a:pt x="1" y="3034"/>
                  </a:lnTo>
                  <a:lnTo>
                    <a:pt x="1" y="3158"/>
                  </a:lnTo>
                  <a:lnTo>
                    <a:pt x="22" y="3283"/>
                  </a:lnTo>
                  <a:lnTo>
                    <a:pt x="63" y="3408"/>
                  </a:lnTo>
                  <a:lnTo>
                    <a:pt x="146" y="3511"/>
                  </a:lnTo>
                  <a:lnTo>
                    <a:pt x="229" y="3595"/>
                  </a:lnTo>
                  <a:lnTo>
                    <a:pt x="333" y="3657"/>
                  </a:lnTo>
                  <a:lnTo>
                    <a:pt x="458" y="3719"/>
                  </a:lnTo>
                  <a:lnTo>
                    <a:pt x="582" y="3740"/>
                  </a:lnTo>
                  <a:lnTo>
                    <a:pt x="3117" y="4010"/>
                  </a:lnTo>
                  <a:lnTo>
                    <a:pt x="3242" y="4010"/>
                  </a:lnTo>
                  <a:lnTo>
                    <a:pt x="3366" y="3969"/>
                  </a:lnTo>
                  <a:lnTo>
                    <a:pt x="3491" y="3927"/>
                  </a:lnTo>
                  <a:lnTo>
                    <a:pt x="3595" y="3865"/>
                  </a:lnTo>
                  <a:lnTo>
                    <a:pt x="3678" y="3761"/>
                  </a:lnTo>
                  <a:lnTo>
                    <a:pt x="3761" y="3657"/>
                  </a:lnTo>
                  <a:lnTo>
                    <a:pt x="3803" y="3553"/>
                  </a:lnTo>
                  <a:lnTo>
                    <a:pt x="3844" y="3428"/>
                  </a:lnTo>
                  <a:lnTo>
                    <a:pt x="4094" y="977"/>
                  </a:lnTo>
                  <a:lnTo>
                    <a:pt x="4094" y="831"/>
                  </a:lnTo>
                  <a:lnTo>
                    <a:pt x="4052" y="707"/>
                  </a:lnTo>
                  <a:lnTo>
                    <a:pt x="4011" y="603"/>
                  </a:lnTo>
                  <a:lnTo>
                    <a:pt x="3948" y="499"/>
                  </a:lnTo>
                  <a:lnTo>
                    <a:pt x="3844" y="395"/>
                  </a:lnTo>
                  <a:lnTo>
                    <a:pt x="3740" y="333"/>
                  </a:lnTo>
                  <a:lnTo>
                    <a:pt x="3637" y="291"/>
                  </a:lnTo>
                  <a:lnTo>
                    <a:pt x="349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5"/>
            <p:cNvSpPr/>
            <p:nvPr/>
          </p:nvSpPr>
          <p:spPr>
            <a:xfrm>
              <a:off x="8214019" y="301676"/>
              <a:ext cx="112333" cy="110623"/>
            </a:xfrm>
            <a:custGeom>
              <a:avLst/>
              <a:gdLst/>
              <a:ahLst/>
              <a:cxnLst/>
              <a:rect l="l" t="t" r="r" b="b"/>
              <a:pathLst>
                <a:path w="4073" h="4011" extrusionOk="0">
                  <a:moveTo>
                    <a:pt x="831" y="0"/>
                  </a:moveTo>
                  <a:lnTo>
                    <a:pt x="707" y="21"/>
                  </a:lnTo>
                  <a:lnTo>
                    <a:pt x="582" y="83"/>
                  </a:lnTo>
                  <a:lnTo>
                    <a:pt x="478" y="146"/>
                  </a:lnTo>
                  <a:lnTo>
                    <a:pt x="395" y="229"/>
                  </a:lnTo>
                  <a:lnTo>
                    <a:pt x="312" y="333"/>
                  </a:lnTo>
                  <a:lnTo>
                    <a:pt x="270" y="457"/>
                  </a:lnTo>
                  <a:lnTo>
                    <a:pt x="250" y="582"/>
                  </a:lnTo>
                  <a:lnTo>
                    <a:pt x="0" y="3034"/>
                  </a:lnTo>
                  <a:lnTo>
                    <a:pt x="0" y="3158"/>
                  </a:lnTo>
                  <a:lnTo>
                    <a:pt x="21" y="3283"/>
                  </a:lnTo>
                  <a:lnTo>
                    <a:pt x="63" y="3408"/>
                  </a:lnTo>
                  <a:lnTo>
                    <a:pt x="146" y="3512"/>
                  </a:lnTo>
                  <a:lnTo>
                    <a:pt x="229" y="3595"/>
                  </a:lnTo>
                  <a:lnTo>
                    <a:pt x="333" y="3678"/>
                  </a:lnTo>
                  <a:lnTo>
                    <a:pt x="457" y="3719"/>
                  </a:lnTo>
                  <a:lnTo>
                    <a:pt x="582" y="3740"/>
                  </a:lnTo>
                  <a:lnTo>
                    <a:pt x="3117" y="4010"/>
                  </a:lnTo>
                  <a:lnTo>
                    <a:pt x="3241" y="4010"/>
                  </a:lnTo>
                  <a:lnTo>
                    <a:pt x="3366" y="3989"/>
                  </a:lnTo>
                  <a:lnTo>
                    <a:pt x="3491" y="3927"/>
                  </a:lnTo>
                  <a:lnTo>
                    <a:pt x="3595" y="3865"/>
                  </a:lnTo>
                  <a:lnTo>
                    <a:pt x="3678" y="3782"/>
                  </a:lnTo>
                  <a:lnTo>
                    <a:pt x="3761" y="3678"/>
                  </a:lnTo>
                  <a:lnTo>
                    <a:pt x="3802" y="3553"/>
                  </a:lnTo>
                  <a:lnTo>
                    <a:pt x="3823" y="3428"/>
                  </a:lnTo>
                  <a:lnTo>
                    <a:pt x="4073" y="977"/>
                  </a:lnTo>
                  <a:lnTo>
                    <a:pt x="4073" y="852"/>
                  </a:lnTo>
                  <a:lnTo>
                    <a:pt x="4052" y="728"/>
                  </a:lnTo>
                  <a:lnTo>
                    <a:pt x="4010" y="603"/>
                  </a:lnTo>
                  <a:lnTo>
                    <a:pt x="3927" y="499"/>
                  </a:lnTo>
                  <a:lnTo>
                    <a:pt x="3844" y="416"/>
                  </a:lnTo>
                  <a:lnTo>
                    <a:pt x="3740" y="333"/>
                  </a:lnTo>
                  <a:lnTo>
                    <a:pt x="3636" y="291"/>
                  </a:lnTo>
                  <a:lnTo>
                    <a:pt x="3491" y="27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5"/>
            <p:cNvSpPr/>
            <p:nvPr/>
          </p:nvSpPr>
          <p:spPr>
            <a:xfrm>
              <a:off x="8063871" y="286203"/>
              <a:ext cx="112361" cy="110623"/>
            </a:xfrm>
            <a:custGeom>
              <a:avLst/>
              <a:gdLst/>
              <a:ahLst/>
              <a:cxnLst/>
              <a:rect l="l" t="t" r="r" b="b"/>
              <a:pathLst>
                <a:path w="4074" h="4011" extrusionOk="0">
                  <a:moveTo>
                    <a:pt x="832" y="0"/>
                  </a:moveTo>
                  <a:lnTo>
                    <a:pt x="707" y="42"/>
                  </a:lnTo>
                  <a:lnTo>
                    <a:pt x="583" y="83"/>
                  </a:lnTo>
                  <a:lnTo>
                    <a:pt x="479" y="146"/>
                  </a:lnTo>
                  <a:lnTo>
                    <a:pt x="396" y="250"/>
                  </a:lnTo>
                  <a:lnTo>
                    <a:pt x="313" y="354"/>
                  </a:lnTo>
                  <a:lnTo>
                    <a:pt x="271" y="457"/>
                  </a:lnTo>
                  <a:lnTo>
                    <a:pt x="250" y="603"/>
                  </a:lnTo>
                  <a:lnTo>
                    <a:pt x="1" y="3034"/>
                  </a:lnTo>
                  <a:lnTo>
                    <a:pt x="1" y="3179"/>
                  </a:lnTo>
                  <a:lnTo>
                    <a:pt x="22" y="3304"/>
                  </a:lnTo>
                  <a:lnTo>
                    <a:pt x="63" y="3408"/>
                  </a:lnTo>
                  <a:lnTo>
                    <a:pt x="146" y="3512"/>
                  </a:lnTo>
                  <a:lnTo>
                    <a:pt x="230" y="3615"/>
                  </a:lnTo>
                  <a:lnTo>
                    <a:pt x="333" y="3678"/>
                  </a:lnTo>
                  <a:lnTo>
                    <a:pt x="437" y="3719"/>
                  </a:lnTo>
                  <a:lnTo>
                    <a:pt x="583" y="3761"/>
                  </a:lnTo>
                  <a:lnTo>
                    <a:pt x="3117" y="4010"/>
                  </a:lnTo>
                  <a:lnTo>
                    <a:pt x="3242" y="4010"/>
                  </a:lnTo>
                  <a:lnTo>
                    <a:pt x="3367" y="3989"/>
                  </a:lnTo>
                  <a:lnTo>
                    <a:pt x="3491" y="3948"/>
                  </a:lnTo>
                  <a:lnTo>
                    <a:pt x="3595" y="3865"/>
                  </a:lnTo>
                  <a:lnTo>
                    <a:pt x="3678" y="3782"/>
                  </a:lnTo>
                  <a:lnTo>
                    <a:pt x="3761" y="3678"/>
                  </a:lnTo>
                  <a:lnTo>
                    <a:pt x="3803" y="3553"/>
                  </a:lnTo>
                  <a:lnTo>
                    <a:pt x="3824" y="3428"/>
                  </a:lnTo>
                  <a:lnTo>
                    <a:pt x="4073" y="977"/>
                  </a:lnTo>
                  <a:lnTo>
                    <a:pt x="4073" y="852"/>
                  </a:lnTo>
                  <a:lnTo>
                    <a:pt x="4052" y="728"/>
                  </a:lnTo>
                  <a:lnTo>
                    <a:pt x="4011" y="603"/>
                  </a:lnTo>
                  <a:lnTo>
                    <a:pt x="3928" y="499"/>
                  </a:lnTo>
                  <a:lnTo>
                    <a:pt x="3845" y="416"/>
                  </a:lnTo>
                  <a:lnTo>
                    <a:pt x="3741" y="354"/>
                  </a:lnTo>
                  <a:lnTo>
                    <a:pt x="3616" y="291"/>
                  </a:lnTo>
                  <a:lnTo>
                    <a:pt x="3491" y="270"/>
                  </a:lnTo>
                  <a:lnTo>
                    <a:pt x="9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5"/>
            <p:cNvSpPr/>
            <p:nvPr/>
          </p:nvSpPr>
          <p:spPr>
            <a:xfrm>
              <a:off x="7899989" y="269572"/>
              <a:ext cx="112913" cy="110623"/>
            </a:xfrm>
            <a:custGeom>
              <a:avLst/>
              <a:gdLst/>
              <a:ahLst/>
              <a:cxnLst/>
              <a:rect l="l" t="t" r="r" b="b"/>
              <a:pathLst>
                <a:path w="4094" h="4011" extrusionOk="0">
                  <a:moveTo>
                    <a:pt x="832" y="1"/>
                  </a:moveTo>
                  <a:lnTo>
                    <a:pt x="707" y="42"/>
                  </a:lnTo>
                  <a:lnTo>
                    <a:pt x="603" y="84"/>
                  </a:lnTo>
                  <a:lnTo>
                    <a:pt x="500" y="146"/>
                  </a:lnTo>
                  <a:lnTo>
                    <a:pt x="396" y="229"/>
                  </a:lnTo>
                  <a:lnTo>
                    <a:pt x="333" y="354"/>
                  </a:lnTo>
                  <a:lnTo>
                    <a:pt x="292" y="458"/>
                  </a:lnTo>
                  <a:lnTo>
                    <a:pt x="250" y="583"/>
                  </a:lnTo>
                  <a:lnTo>
                    <a:pt x="1" y="3034"/>
                  </a:lnTo>
                  <a:lnTo>
                    <a:pt x="1" y="3180"/>
                  </a:lnTo>
                  <a:lnTo>
                    <a:pt x="43" y="3304"/>
                  </a:lnTo>
                  <a:lnTo>
                    <a:pt x="84" y="3408"/>
                  </a:lnTo>
                  <a:lnTo>
                    <a:pt x="146" y="3512"/>
                  </a:lnTo>
                  <a:lnTo>
                    <a:pt x="250" y="3616"/>
                  </a:lnTo>
                  <a:lnTo>
                    <a:pt x="354" y="3678"/>
                  </a:lnTo>
                  <a:lnTo>
                    <a:pt x="458" y="3720"/>
                  </a:lnTo>
                  <a:lnTo>
                    <a:pt x="583" y="3761"/>
                  </a:lnTo>
                  <a:lnTo>
                    <a:pt x="3138" y="4011"/>
                  </a:lnTo>
                  <a:lnTo>
                    <a:pt x="3263" y="4011"/>
                  </a:lnTo>
                  <a:lnTo>
                    <a:pt x="3388" y="3990"/>
                  </a:lnTo>
                  <a:lnTo>
                    <a:pt x="3512" y="3948"/>
                  </a:lnTo>
                  <a:lnTo>
                    <a:pt x="3616" y="3865"/>
                  </a:lnTo>
                  <a:lnTo>
                    <a:pt x="3699" y="3782"/>
                  </a:lnTo>
                  <a:lnTo>
                    <a:pt x="3761" y="3678"/>
                  </a:lnTo>
                  <a:lnTo>
                    <a:pt x="3824" y="3554"/>
                  </a:lnTo>
                  <a:lnTo>
                    <a:pt x="3845" y="3429"/>
                  </a:lnTo>
                  <a:lnTo>
                    <a:pt x="4094" y="977"/>
                  </a:lnTo>
                  <a:lnTo>
                    <a:pt x="4094" y="853"/>
                  </a:lnTo>
                  <a:lnTo>
                    <a:pt x="4073" y="728"/>
                  </a:lnTo>
                  <a:lnTo>
                    <a:pt x="4011" y="603"/>
                  </a:lnTo>
                  <a:lnTo>
                    <a:pt x="3948" y="499"/>
                  </a:lnTo>
                  <a:lnTo>
                    <a:pt x="3865" y="416"/>
                  </a:lnTo>
                  <a:lnTo>
                    <a:pt x="3761" y="333"/>
                  </a:lnTo>
                  <a:lnTo>
                    <a:pt x="3637" y="292"/>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5"/>
            <p:cNvSpPr/>
            <p:nvPr/>
          </p:nvSpPr>
          <p:spPr>
            <a:xfrm>
              <a:off x="8689615" y="350383"/>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2" y="457"/>
                  </a:lnTo>
                  <a:lnTo>
                    <a:pt x="250" y="582"/>
                  </a:lnTo>
                  <a:lnTo>
                    <a:pt x="1" y="3034"/>
                  </a:lnTo>
                  <a:lnTo>
                    <a:pt x="1" y="3158"/>
                  </a:lnTo>
                  <a:lnTo>
                    <a:pt x="42" y="3283"/>
                  </a:lnTo>
                  <a:lnTo>
                    <a:pt x="84" y="3408"/>
                  </a:lnTo>
                  <a:lnTo>
                    <a:pt x="146" y="3512"/>
                  </a:lnTo>
                  <a:lnTo>
                    <a:pt x="229" y="3595"/>
                  </a:lnTo>
                  <a:lnTo>
                    <a:pt x="354" y="3657"/>
                  </a:lnTo>
                  <a:lnTo>
                    <a:pt x="458" y="3719"/>
                  </a:lnTo>
                  <a:lnTo>
                    <a:pt x="582" y="3740"/>
                  </a:lnTo>
                  <a:lnTo>
                    <a:pt x="3138" y="4010"/>
                  </a:lnTo>
                  <a:lnTo>
                    <a:pt x="3263" y="4010"/>
                  </a:lnTo>
                  <a:lnTo>
                    <a:pt x="3387" y="3969"/>
                  </a:lnTo>
                  <a:lnTo>
                    <a:pt x="3512" y="3927"/>
                  </a:lnTo>
                  <a:lnTo>
                    <a:pt x="3616" y="3865"/>
                  </a:lnTo>
                  <a:lnTo>
                    <a:pt x="3699" y="3761"/>
                  </a:lnTo>
                  <a:lnTo>
                    <a:pt x="3761" y="3657"/>
                  </a:lnTo>
                  <a:lnTo>
                    <a:pt x="3823" y="3553"/>
                  </a:lnTo>
                  <a:lnTo>
                    <a:pt x="3844" y="3408"/>
                  </a:lnTo>
                  <a:lnTo>
                    <a:pt x="4094" y="977"/>
                  </a:lnTo>
                  <a:lnTo>
                    <a:pt x="4094" y="831"/>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5"/>
            <p:cNvSpPr/>
            <p:nvPr/>
          </p:nvSpPr>
          <p:spPr>
            <a:xfrm>
              <a:off x="7826652" y="444929"/>
              <a:ext cx="142147" cy="91124"/>
            </a:xfrm>
            <a:custGeom>
              <a:avLst/>
              <a:gdLst/>
              <a:ahLst/>
              <a:cxnLst/>
              <a:rect l="l" t="t" r="r" b="b"/>
              <a:pathLst>
                <a:path w="5154" h="3304" extrusionOk="0">
                  <a:moveTo>
                    <a:pt x="354" y="0"/>
                  </a:moveTo>
                  <a:lnTo>
                    <a:pt x="1" y="3304"/>
                  </a:lnTo>
                  <a:lnTo>
                    <a:pt x="1" y="3304"/>
                  </a:lnTo>
                  <a:lnTo>
                    <a:pt x="4696" y="2577"/>
                  </a:lnTo>
                  <a:lnTo>
                    <a:pt x="4821" y="2535"/>
                  </a:lnTo>
                  <a:lnTo>
                    <a:pt x="4904" y="2473"/>
                  </a:lnTo>
                  <a:lnTo>
                    <a:pt x="4966" y="2369"/>
                  </a:lnTo>
                  <a:lnTo>
                    <a:pt x="5008" y="2244"/>
                  </a:lnTo>
                  <a:lnTo>
                    <a:pt x="5153" y="873"/>
                  </a:lnTo>
                  <a:lnTo>
                    <a:pt x="5153" y="790"/>
                  </a:lnTo>
                  <a:lnTo>
                    <a:pt x="5132" y="728"/>
                  </a:lnTo>
                  <a:lnTo>
                    <a:pt x="5112" y="665"/>
                  </a:lnTo>
                  <a:lnTo>
                    <a:pt x="5070" y="603"/>
                  </a:lnTo>
                  <a:lnTo>
                    <a:pt x="5008" y="541"/>
                  </a:lnTo>
                  <a:lnTo>
                    <a:pt x="4966" y="520"/>
                  </a:lnTo>
                  <a:lnTo>
                    <a:pt x="4883" y="478"/>
                  </a:lnTo>
                  <a:lnTo>
                    <a:pt x="4821" y="457"/>
                  </a:lnTo>
                  <a:lnTo>
                    <a:pt x="354" y="0"/>
                  </a:lnTo>
                  <a:close/>
                </a:path>
              </a:pathLst>
            </a:custGeom>
            <a:solidFill>
              <a:srgbClr val="A2E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5"/>
            <p:cNvSpPr/>
            <p:nvPr/>
          </p:nvSpPr>
          <p:spPr>
            <a:xfrm>
              <a:off x="7763631" y="563553"/>
              <a:ext cx="40708" cy="52733"/>
            </a:xfrm>
            <a:custGeom>
              <a:avLst/>
              <a:gdLst/>
              <a:ahLst/>
              <a:cxnLst/>
              <a:rect l="l" t="t" r="r" b="b"/>
              <a:pathLst>
                <a:path w="1476" h="1912" extrusionOk="0">
                  <a:moveTo>
                    <a:pt x="686" y="0"/>
                  </a:moveTo>
                  <a:lnTo>
                    <a:pt x="540" y="42"/>
                  </a:lnTo>
                  <a:lnTo>
                    <a:pt x="416" y="125"/>
                  </a:lnTo>
                  <a:lnTo>
                    <a:pt x="291" y="229"/>
                  </a:lnTo>
                  <a:lnTo>
                    <a:pt x="187" y="353"/>
                  </a:lnTo>
                  <a:lnTo>
                    <a:pt x="104" y="520"/>
                  </a:lnTo>
                  <a:lnTo>
                    <a:pt x="42" y="686"/>
                  </a:lnTo>
                  <a:lnTo>
                    <a:pt x="21" y="873"/>
                  </a:lnTo>
                  <a:lnTo>
                    <a:pt x="0" y="1080"/>
                  </a:lnTo>
                  <a:lnTo>
                    <a:pt x="42" y="1267"/>
                  </a:lnTo>
                  <a:lnTo>
                    <a:pt x="83" y="1434"/>
                  </a:lnTo>
                  <a:lnTo>
                    <a:pt x="166" y="1579"/>
                  </a:lnTo>
                  <a:lnTo>
                    <a:pt x="250" y="1704"/>
                  </a:lnTo>
                  <a:lnTo>
                    <a:pt x="374" y="1808"/>
                  </a:lnTo>
                  <a:lnTo>
                    <a:pt x="499" y="1891"/>
                  </a:lnTo>
                  <a:lnTo>
                    <a:pt x="644" y="1912"/>
                  </a:lnTo>
                  <a:lnTo>
                    <a:pt x="790" y="1912"/>
                  </a:lnTo>
                  <a:lnTo>
                    <a:pt x="935" y="1870"/>
                  </a:lnTo>
                  <a:lnTo>
                    <a:pt x="1060" y="1787"/>
                  </a:lnTo>
                  <a:lnTo>
                    <a:pt x="1184" y="1683"/>
                  </a:lnTo>
                  <a:lnTo>
                    <a:pt x="1288" y="1558"/>
                  </a:lnTo>
                  <a:lnTo>
                    <a:pt x="1371" y="1392"/>
                  </a:lnTo>
                  <a:lnTo>
                    <a:pt x="1434" y="1226"/>
                  </a:lnTo>
                  <a:lnTo>
                    <a:pt x="1455" y="1039"/>
                  </a:lnTo>
                  <a:lnTo>
                    <a:pt x="1475" y="831"/>
                  </a:lnTo>
                  <a:lnTo>
                    <a:pt x="1434" y="644"/>
                  </a:lnTo>
                  <a:lnTo>
                    <a:pt x="1392" y="478"/>
                  </a:lnTo>
                  <a:lnTo>
                    <a:pt x="1330" y="333"/>
                  </a:lnTo>
                  <a:lnTo>
                    <a:pt x="1226" y="208"/>
                  </a:lnTo>
                  <a:lnTo>
                    <a:pt x="1101" y="104"/>
                  </a:lnTo>
                  <a:lnTo>
                    <a:pt x="977" y="21"/>
                  </a:lnTo>
                  <a:lnTo>
                    <a:pt x="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5"/>
            <p:cNvSpPr/>
            <p:nvPr/>
          </p:nvSpPr>
          <p:spPr>
            <a:xfrm>
              <a:off x="7734396" y="631732"/>
              <a:ext cx="1095615" cy="182249"/>
            </a:xfrm>
            <a:custGeom>
              <a:avLst/>
              <a:gdLst/>
              <a:ahLst/>
              <a:cxnLst/>
              <a:rect l="l" t="t" r="r" b="b"/>
              <a:pathLst>
                <a:path w="39725" h="6608" extrusionOk="0">
                  <a:moveTo>
                    <a:pt x="271" y="1"/>
                  </a:moveTo>
                  <a:lnTo>
                    <a:pt x="1" y="2598"/>
                  </a:lnTo>
                  <a:lnTo>
                    <a:pt x="39476" y="6607"/>
                  </a:lnTo>
                  <a:lnTo>
                    <a:pt x="39725" y="4031"/>
                  </a:lnTo>
                  <a:lnTo>
                    <a:pt x="271" y="1"/>
                  </a:lnTo>
                  <a:close/>
                </a:path>
              </a:pathLst>
            </a:custGeom>
            <a:solidFill>
              <a:schemeClr val="accent5"/>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5"/>
            <p:cNvSpPr/>
            <p:nvPr/>
          </p:nvSpPr>
          <p:spPr>
            <a:xfrm>
              <a:off x="7855308" y="625416"/>
              <a:ext cx="163329" cy="163356"/>
            </a:xfrm>
            <a:custGeom>
              <a:avLst/>
              <a:gdLst/>
              <a:ahLst/>
              <a:cxnLst/>
              <a:rect l="l" t="t" r="r" b="b"/>
              <a:pathLst>
                <a:path w="5922" h="5923" extrusionOk="0">
                  <a:moveTo>
                    <a:pt x="2971" y="1"/>
                  </a:moveTo>
                  <a:lnTo>
                    <a:pt x="2660" y="22"/>
                  </a:lnTo>
                  <a:lnTo>
                    <a:pt x="2369" y="63"/>
                  </a:lnTo>
                  <a:lnTo>
                    <a:pt x="2099" y="126"/>
                  </a:lnTo>
                  <a:lnTo>
                    <a:pt x="1829" y="230"/>
                  </a:lnTo>
                  <a:lnTo>
                    <a:pt x="1559" y="354"/>
                  </a:lnTo>
                  <a:lnTo>
                    <a:pt x="1330" y="500"/>
                  </a:lnTo>
                  <a:lnTo>
                    <a:pt x="1102" y="666"/>
                  </a:lnTo>
                  <a:lnTo>
                    <a:pt x="873" y="853"/>
                  </a:lnTo>
                  <a:lnTo>
                    <a:pt x="686" y="1061"/>
                  </a:lnTo>
                  <a:lnTo>
                    <a:pt x="520" y="1289"/>
                  </a:lnTo>
                  <a:lnTo>
                    <a:pt x="374" y="1538"/>
                  </a:lnTo>
                  <a:lnTo>
                    <a:pt x="250" y="1809"/>
                  </a:lnTo>
                  <a:lnTo>
                    <a:pt x="146" y="2079"/>
                  </a:lnTo>
                  <a:lnTo>
                    <a:pt x="63" y="2369"/>
                  </a:lnTo>
                  <a:lnTo>
                    <a:pt x="21" y="2660"/>
                  </a:lnTo>
                  <a:lnTo>
                    <a:pt x="0" y="2972"/>
                  </a:lnTo>
                  <a:lnTo>
                    <a:pt x="21" y="3263"/>
                  </a:lnTo>
                  <a:lnTo>
                    <a:pt x="63" y="3554"/>
                  </a:lnTo>
                  <a:lnTo>
                    <a:pt x="125" y="3845"/>
                  </a:lnTo>
                  <a:lnTo>
                    <a:pt x="229" y="4115"/>
                  </a:lnTo>
                  <a:lnTo>
                    <a:pt x="354" y="4364"/>
                  </a:lnTo>
                  <a:lnTo>
                    <a:pt x="499" y="4613"/>
                  </a:lnTo>
                  <a:lnTo>
                    <a:pt x="665" y="4842"/>
                  </a:lnTo>
                  <a:lnTo>
                    <a:pt x="852" y="5050"/>
                  </a:lnTo>
                  <a:lnTo>
                    <a:pt x="1060" y="5237"/>
                  </a:lnTo>
                  <a:lnTo>
                    <a:pt x="1289" y="5403"/>
                  </a:lnTo>
                  <a:lnTo>
                    <a:pt x="1538" y="5569"/>
                  </a:lnTo>
                  <a:lnTo>
                    <a:pt x="1808" y="5694"/>
                  </a:lnTo>
                  <a:lnTo>
                    <a:pt x="2078" y="5798"/>
                  </a:lnTo>
                  <a:lnTo>
                    <a:pt x="2369" y="5860"/>
                  </a:lnTo>
                  <a:lnTo>
                    <a:pt x="2660" y="5922"/>
                  </a:lnTo>
                  <a:lnTo>
                    <a:pt x="3262" y="5922"/>
                  </a:lnTo>
                  <a:lnTo>
                    <a:pt x="3553" y="5860"/>
                  </a:lnTo>
                  <a:lnTo>
                    <a:pt x="3844" y="5798"/>
                  </a:lnTo>
                  <a:lnTo>
                    <a:pt x="4114" y="5694"/>
                  </a:lnTo>
                  <a:lnTo>
                    <a:pt x="4363" y="5569"/>
                  </a:lnTo>
                  <a:lnTo>
                    <a:pt x="4613" y="5424"/>
                  </a:lnTo>
                  <a:lnTo>
                    <a:pt x="4841" y="5257"/>
                  </a:lnTo>
                  <a:lnTo>
                    <a:pt x="5049" y="5070"/>
                  </a:lnTo>
                  <a:lnTo>
                    <a:pt x="5236" y="4863"/>
                  </a:lnTo>
                  <a:lnTo>
                    <a:pt x="5423" y="4634"/>
                  </a:lnTo>
                  <a:lnTo>
                    <a:pt x="5568" y="4385"/>
                  </a:lnTo>
                  <a:lnTo>
                    <a:pt x="5693" y="4135"/>
                  </a:lnTo>
                  <a:lnTo>
                    <a:pt x="5797" y="3845"/>
                  </a:lnTo>
                  <a:lnTo>
                    <a:pt x="5880" y="3554"/>
                  </a:lnTo>
                  <a:lnTo>
                    <a:pt x="5922" y="3263"/>
                  </a:lnTo>
                  <a:lnTo>
                    <a:pt x="5922" y="2951"/>
                  </a:lnTo>
                  <a:lnTo>
                    <a:pt x="5922" y="2660"/>
                  </a:lnTo>
                  <a:lnTo>
                    <a:pt x="5880" y="2369"/>
                  </a:lnTo>
                  <a:lnTo>
                    <a:pt x="5797" y="2099"/>
                  </a:lnTo>
                  <a:lnTo>
                    <a:pt x="5693" y="1829"/>
                  </a:lnTo>
                  <a:lnTo>
                    <a:pt x="5589" y="1559"/>
                  </a:lnTo>
                  <a:lnTo>
                    <a:pt x="5444" y="1310"/>
                  </a:lnTo>
                  <a:lnTo>
                    <a:pt x="5257" y="1081"/>
                  </a:lnTo>
                  <a:lnTo>
                    <a:pt x="5070" y="874"/>
                  </a:lnTo>
                  <a:lnTo>
                    <a:pt x="4862" y="687"/>
                  </a:lnTo>
                  <a:lnTo>
                    <a:pt x="4634" y="520"/>
                  </a:lnTo>
                  <a:lnTo>
                    <a:pt x="4384" y="354"/>
                  </a:lnTo>
                  <a:lnTo>
                    <a:pt x="4135" y="230"/>
                  </a:lnTo>
                  <a:lnTo>
                    <a:pt x="3865" y="126"/>
                  </a:lnTo>
                  <a:lnTo>
                    <a:pt x="3574" y="63"/>
                  </a:lnTo>
                  <a:lnTo>
                    <a:pt x="3262" y="22"/>
                  </a:lnTo>
                  <a:lnTo>
                    <a:pt x="29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5"/>
            <p:cNvSpPr/>
            <p:nvPr/>
          </p:nvSpPr>
          <p:spPr>
            <a:xfrm>
              <a:off x="7893121" y="663256"/>
              <a:ext cx="87704" cy="87677"/>
            </a:xfrm>
            <a:custGeom>
              <a:avLst/>
              <a:gdLst/>
              <a:ahLst/>
              <a:cxnLst/>
              <a:rect l="l" t="t" r="r" b="b"/>
              <a:pathLst>
                <a:path w="3180" h="3179" extrusionOk="0">
                  <a:moveTo>
                    <a:pt x="1600" y="0"/>
                  </a:moveTo>
                  <a:lnTo>
                    <a:pt x="1434" y="21"/>
                  </a:lnTo>
                  <a:lnTo>
                    <a:pt x="1289" y="42"/>
                  </a:lnTo>
                  <a:lnTo>
                    <a:pt x="1123" y="83"/>
                  </a:lnTo>
                  <a:lnTo>
                    <a:pt x="977" y="125"/>
                  </a:lnTo>
                  <a:lnTo>
                    <a:pt x="852" y="187"/>
                  </a:lnTo>
                  <a:lnTo>
                    <a:pt x="707" y="270"/>
                  </a:lnTo>
                  <a:lnTo>
                    <a:pt x="603" y="353"/>
                  </a:lnTo>
                  <a:lnTo>
                    <a:pt x="479" y="457"/>
                  </a:lnTo>
                  <a:lnTo>
                    <a:pt x="375" y="582"/>
                  </a:lnTo>
                  <a:lnTo>
                    <a:pt x="292" y="707"/>
                  </a:lnTo>
                  <a:lnTo>
                    <a:pt x="208" y="831"/>
                  </a:lnTo>
                  <a:lnTo>
                    <a:pt x="146" y="977"/>
                  </a:lnTo>
                  <a:lnTo>
                    <a:pt x="84" y="1122"/>
                  </a:lnTo>
                  <a:lnTo>
                    <a:pt x="42" y="1268"/>
                  </a:lnTo>
                  <a:lnTo>
                    <a:pt x="21" y="1434"/>
                  </a:lnTo>
                  <a:lnTo>
                    <a:pt x="1" y="1600"/>
                  </a:lnTo>
                  <a:lnTo>
                    <a:pt x="21" y="1745"/>
                  </a:lnTo>
                  <a:lnTo>
                    <a:pt x="42" y="1912"/>
                  </a:lnTo>
                  <a:lnTo>
                    <a:pt x="84" y="2057"/>
                  </a:lnTo>
                  <a:lnTo>
                    <a:pt x="125" y="2202"/>
                  </a:lnTo>
                  <a:lnTo>
                    <a:pt x="208" y="2348"/>
                  </a:lnTo>
                  <a:lnTo>
                    <a:pt x="271" y="2473"/>
                  </a:lnTo>
                  <a:lnTo>
                    <a:pt x="375" y="2597"/>
                  </a:lnTo>
                  <a:lnTo>
                    <a:pt x="479" y="2701"/>
                  </a:lnTo>
                  <a:lnTo>
                    <a:pt x="582" y="2805"/>
                  </a:lnTo>
                  <a:lnTo>
                    <a:pt x="707" y="2909"/>
                  </a:lnTo>
                  <a:lnTo>
                    <a:pt x="832" y="2992"/>
                  </a:lnTo>
                  <a:lnTo>
                    <a:pt x="977" y="3054"/>
                  </a:lnTo>
                  <a:lnTo>
                    <a:pt x="1123" y="3096"/>
                  </a:lnTo>
                  <a:lnTo>
                    <a:pt x="1268" y="3137"/>
                  </a:lnTo>
                  <a:lnTo>
                    <a:pt x="1434" y="3179"/>
                  </a:lnTo>
                  <a:lnTo>
                    <a:pt x="1767" y="3179"/>
                  </a:lnTo>
                  <a:lnTo>
                    <a:pt x="1912" y="3137"/>
                  </a:lnTo>
                  <a:lnTo>
                    <a:pt x="2058" y="3117"/>
                  </a:lnTo>
                  <a:lnTo>
                    <a:pt x="2203" y="3054"/>
                  </a:lnTo>
                  <a:lnTo>
                    <a:pt x="2348" y="2992"/>
                  </a:lnTo>
                  <a:lnTo>
                    <a:pt x="2473" y="2909"/>
                  </a:lnTo>
                  <a:lnTo>
                    <a:pt x="2598" y="2826"/>
                  </a:lnTo>
                  <a:lnTo>
                    <a:pt x="2702" y="2722"/>
                  </a:lnTo>
                  <a:lnTo>
                    <a:pt x="2805" y="2597"/>
                  </a:lnTo>
                  <a:lnTo>
                    <a:pt x="2909" y="2493"/>
                  </a:lnTo>
                  <a:lnTo>
                    <a:pt x="2992" y="2348"/>
                  </a:lnTo>
                  <a:lnTo>
                    <a:pt x="3055" y="2223"/>
                  </a:lnTo>
                  <a:lnTo>
                    <a:pt x="3117" y="2057"/>
                  </a:lnTo>
                  <a:lnTo>
                    <a:pt x="3159" y="1912"/>
                  </a:lnTo>
                  <a:lnTo>
                    <a:pt x="3179" y="1745"/>
                  </a:lnTo>
                  <a:lnTo>
                    <a:pt x="3179" y="1600"/>
                  </a:lnTo>
                  <a:lnTo>
                    <a:pt x="3179" y="1434"/>
                  </a:lnTo>
                  <a:lnTo>
                    <a:pt x="3159" y="1268"/>
                  </a:lnTo>
                  <a:lnTo>
                    <a:pt x="3117" y="1122"/>
                  </a:lnTo>
                  <a:lnTo>
                    <a:pt x="3055" y="977"/>
                  </a:lnTo>
                  <a:lnTo>
                    <a:pt x="2992" y="852"/>
                  </a:lnTo>
                  <a:lnTo>
                    <a:pt x="2909" y="707"/>
                  </a:lnTo>
                  <a:lnTo>
                    <a:pt x="2826" y="582"/>
                  </a:lnTo>
                  <a:lnTo>
                    <a:pt x="2722" y="478"/>
                  </a:lnTo>
                  <a:lnTo>
                    <a:pt x="2618" y="374"/>
                  </a:lnTo>
                  <a:lnTo>
                    <a:pt x="2494" y="291"/>
                  </a:lnTo>
                  <a:lnTo>
                    <a:pt x="2348" y="208"/>
                  </a:lnTo>
                  <a:lnTo>
                    <a:pt x="2224" y="125"/>
                  </a:lnTo>
                  <a:lnTo>
                    <a:pt x="2078" y="83"/>
                  </a:lnTo>
                  <a:lnTo>
                    <a:pt x="1912" y="42"/>
                  </a:lnTo>
                  <a:lnTo>
                    <a:pt x="1767" y="21"/>
                  </a:lnTo>
                  <a:lnTo>
                    <a:pt x="16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5"/>
            <p:cNvSpPr/>
            <p:nvPr/>
          </p:nvSpPr>
          <p:spPr>
            <a:xfrm>
              <a:off x="8559546" y="697070"/>
              <a:ext cx="163329" cy="163329"/>
            </a:xfrm>
            <a:custGeom>
              <a:avLst/>
              <a:gdLst/>
              <a:ahLst/>
              <a:cxnLst/>
              <a:rect l="l" t="t" r="r" b="b"/>
              <a:pathLst>
                <a:path w="5922" h="5922" extrusionOk="0">
                  <a:moveTo>
                    <a:pt x="2951" y="0"/>
                  </a:moveTo>
                  <a:lnTo>
                    <a:pt x="2660" y="21"/>
                  </a:lnTo>
                  <a:lnTo>
                    <a:pt x="2369" y="62"/>
                  </a:lnTo>
                  <a:lnTo>
                    <a:pt x="2099" y="125"/>
                  </a:lnTo>
                  <a:lnTo>
                    <a:pt x="1829" y="229"/>
                  </a:lnTo>
                  <a:lnTo>
                    <a:pt x="1559" y="353"/>
                  </a:lnTo>
                  <a:lnTo>
                    <a:pt x="1309" y="499"/>
                  </a:lnTo>
                  <a:lnTo>
                    <a:pt x="1081" y="665"/>
                  </a:lnTo>
                  <a:lnTo>
                    <a:pt x="873" y="852"/>
                  </a:lnTo>
                  <a:lnTo>
                    <a:pt x="686" y="1060"/>
                  </a:lnTo>
                  <a:lnTo>
                    <a:pt x="520" y="1288"/>
                  </a:lnTo>
                  <a:lnTo>
                    <a:pt x="354" y="1537"/>
                  </a:lnTo>
                  <a:lnTo>
                    <a:pt x="229" y="1808"/>
                  </a:lnTo>
                  <a:lnTo>
                    <a:pt x="125" y="2078"/>
                  </a:lnTo>
                  <a:lnTo>
                    <a:pt x="63" y="2369"/>
                  </a:lnTo>
                  <a:lnTo>
                    <a:pt x="21" y="2659"/>
                  </a:lnTo>
                  <a:lnTo>
                    <a:pt x="0" y="2971"/>
                  </a:lnTo>
                  <a:lnTo>
                    <a:pt x="0" y="3262"/>
                  </a:lnTo>
                  <a:lnTo>
                    <a:pt x="63" y="3553"/>
                  </a:lnTo>
                  <a:lnTo>
                    <a:pt x="125" y="3844"/>
                  </a:lnTo>
                  <a:lnTo>
                    <a:pt x="229" y="4114"/>
                  </a:lnTo>
                  <a:lnTo>
                    <a:pt x="354" y="4363"/>
                  </a:lnTo>
                  <a:lnTo>
                    <a:pt x="499" y="4612"/>
                  </a:lnTo>
                  <a:lnTo>
                    <a:pt x="665" y="4841"/>
                  </a:lnTo>
                  <a:lnTo>
                    <a:pt x="852" y="5049"/>
                  </a:lnTo>
                  <a:lnTo>
                    <a:pt x="1060" y="5236"/>
                  </a:lnTo>
                  <a:lnTo>
                    <a:pt x="1289" y="5423"/>
                  </a:lnTo>
                  <a:lnTo>
                    <a:pt x="1538" y="5568"/>
                  </a:lnTo>
                  <a:lnTo>
                    <a:pt x="1787" y="5693"/>
                  </a:lnTo>
                  <a:lnTo>
                    <a:pt x="2078" y="5797"/>
                  </a:lnTo>
                  <a:lnTo>
                    <a:pt x="2369" y="5880"/>
                  </a:lnTo>
                  <a:lnTo>
                    <a:pt x="2660" y="5921"/>
                  </a:lnTo>
                  <a:lnTo>
                    <a:pt x="3262" y="5921"/>
                  </a:lnTo>
                  <a:lnTo>
                    <a:pt x="3553" y="5880"/>
                  </a:lnTo>
                  <a:lnTo>
                    <a:pt x="3823" y="5797"/>
                  </a:lnTo>
                  <a:lnTo>
                    <a:pt x="4093" y="5713"/>
                  </a:lnTo>
                  <a:lnTo>
                    <a:pt x="4363" y="5589"/>
                  </a:lnTo>
                  <a:lnTo>
                    <a:pt x="4613" y="5443"/>
                  </a:lnTo>
                  <a:lnTo>
                    <a:pt x="4841" y="5256"/>
                  </a:lnTo>
                  <a:lnTo>
                    <a:pt x="5049" y="5069"/>
                  </a:lnTo>
                  <a:lnTo>
                    <a:pt x="5236" y="4862"/>
                  </a:lnTo>
                  <a:lnTo>
                    <a:pt x="5402" y="4633"/>
                  </a:lnTo>
                  <a:lnTo>
                    <a:pt x="5568" y="4384"/>
                  </a:lnTo>
                  <a:lnTo>
                    <a:pt x="5693" y="4134"/>
                  </a:lnTo>
                  <a:lnTo>
                    <a:pt x="5797" y="3864"/>
                  </a:lnTo>
                  <a:lnTo>
                    <a:pt x="5859" y="3574"/>
                  </a:lnTo>
                  <a:lnTo>
                    <a:pt x="5901" y="3262"/>
                  </a:lnTo>
                  <a:lnTo>
                    <a:pt x="5922" y="2971"/>
                  </a:lnTo>
                  <a:lnTo>
                    <a:pt x="5901" y="2659"/>
                  </a:lnTo>
                  <a:lnTo>
                    <a:pt x="5859" y="2369"/>
                  </a:lnTo>
                  <a:lnTo>
                    <a:pt x="5797" y="2098"/>
                  </a:lnTo>
                  <a:lnTo>
                    <a:pt x="5693" y="1828"/>
                  </a:lnTo>
                  <a:lnTo>
                    <a:pt x="5568" y="1558"/>
                  </a:lnTo>
                  <a:lnTo>
                    <a:pt x="5423" y="1330"/>
                  </a:lnTo>
                  <a:lnTo>
                    <a:pt x="5257" y="1101"/>
                  </a:lnTo>
                  <a:lnTo>
                    <a:pt x="5070" y="893"/>
                  </a:lnTo>
                  <a:lnTo>
                    <a:pt x="4862" y="686"/>
                  </a:lnTo>
                  <a:lnTo>
                    <a:pt x="4634" y="519"/>
                  </a:lnTo>
                  <a:lnTo>
                    <a:pt x="4384" y="374"/>
                  </a:lnTo>
                  <a:lnTo>
                    <a:pt x="4114" y="249"/>
                  </a:lnTo>
                  <a:lnTo>
                    <a:pt x="3844" y="145"/>
                  </a:lnTo>
                  <a:lnTo>
                    <a:pt x="3553" y="62"/>
                  </a:lnTo>
                  <a:lnTo>
                    <a:pt x="3262" y="21"/>
                  </a:lnTo>
                  <a:lnTo>
                    <a:pt x="29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5"/>
            <p:cNvSpPr/>
            <p:nvPr/>
          </p:nvSpPr>
          <p:spPr>
            <a:xfrm>
              <a:off x="8597359" y="735462"/>
              <a:ext cx="87704" cy="87125"/>
            </a:xfrm>
            <a:custGeom>
              <a:avLst/>
              <a:gdLst/>
              <a:ahLst/>
              <a:cxnLst/>
              <a:rect l="l" t="t" r="r" b="b"/>
              <a:pathLst>
                <a:path w="3180" h="3159" extrusionOk="0">
                  <a:moveTo>
                    <a:pt x="1434" y="0"/>
                  </a:moveTo>
                  <a:lnTo>
                    <a:pt x="1268" y="21"/>
                  </a:lnTo>
                  <a:lnTo>
                    <a:pt x="1123" y="62"/>
                  </a:lnTo>
                  <a:lnTo>
                    <a:pt x="977" y="104"/>
                  </a:lnTo>
                  <a:lnTo>
                    <a:pt x="832" y="187"/>
                  </a:lnTo>
                  <a:lnTo>
                    <a:pt x="707" y="249"/>
                  </a:lnTo>
                  <a:lnTo>
                    <a:pt x="582" y="353"/>
                  </a:lnTo>
                  <a:lnTo>
                    <a:pt x="479" y="457"/>
                  </a:lnTo>
                  <a:lnTo>
                    <a:pt x="375" y="561"/>
                  </a:lnTo>
                  <a:lnTo>
                    <a:pt x="271" y="686"/>
                  </a:lnTo>
                  <a:lnTo>
                    <a:pt x="208" y="810"/>
                  </a:lnTo>
                  <a:lnTo>
                    <a:pt x="125" y="956"/>
                  </a:lnTo>
                  <a:lnTo>
                    <a:pt x="84" y="1101"/>
                  </a:lnTo>
                  <a:lnTo>
                    <a:pt x="42" y="1247"/>
                  </a:lnTo>
                  <a:lnTo>
                    <a:pt x="21" y="1413"/>
                  </a:lnTo>
                  <a:lnTo>
                    <a:pt x="1" y="1579"/>
                  </a:lnTo>
                  <a:lnTo>
                    <a:pt x="21" y="1745"/>
                  </a:lnTo>
                  <a:lnTo>
                    <a:pt x="42" y="1891"/>
                  </a:lnTo>
                  <a:lnTo>
                    <a:pt x="63" y="2036"/>
                  </a:lnTo>
                  <a:lnTo>
                    <a:pt x="125" y="2182"/>
                  </a:lnTo>
                  <a:lnTo>
                    <a:pt x="188" y="2327"/>
                  </a:lnTo>
                  <a:lnTo>
                    <a:pt x="271" y="2452"/>
                  </a:lnTo>
                  <a:lnTo>
                    <a:pt x="354" y="2576"/>
                  </a:lnTo>
                  <a:lnTo>
                    <a:pt x="458" y="2680"/>
                  </a:lnTo>
                  <a:lnTo>
                    <a:pt x="582" y="2784"/>
                  </a:lnTo>
                  <a:lnTo>
                    <a:pt x="686" y="2888"/>
                  </a:lnTo>
                  <a:lnTo>
                    <a:pt x="832" y="2971"/>
                  </a:lnTo>
                  <a:lnTo>
                    <a:pt x="956" y="3033"/>
                  </a:lnTo>
                  <a:lnTo>
                    <a:pt x="1123" y="3096"/>
                  </a:lnTo>
                  <a:lnTo>
                    <a:pt x="1268" y="3137"/>
                  </a:lnTo>
                  <a:lnTo>
                    <a:pt x="1434" y="3158"/>
                  </a:lnTo>
                  <a:lnTo>
                    <a:pt x="1746" y="3158"/>
                  </a:lnTo>
                  <a:lnTo>
                    <a:pt x="1912" y="3137"/>
                  </a:lnTo>
                  <a:lnTo>
                    <a:pt x="2058" y="3096"/>
                  </a:lnTo>
                  <a:lnTo>
                    <a:pt x="2203" y="3033"/>
                  </a:lnTo>
                  <a:lnTo>
                    <a:pt x="2328" y="2971"/>
                  </a:lnTo>
                  <a:lnTo>
                    <a:pt x="2473" y="2888"/>
                  </a:lnTo>
                  <a:lnTo>
                    <a:pt x="2598" y="2805"/>
                  </a:lnTo>
                  <a:lnTo>
                    <a:pt x="2702" y="2701"/>
                  </a:lnTo>
                  <a:lnTo>
                    <a:pt x="2805" y="2597"/>
                  </a:lnTo>
                  <a:lnTo>
                    <a:pt x="2909" y="2472"/>
                  </a:lnTo>
                  <a:lnTo>
                    <a:pt x="2972" y="2348"/>
                  </a:lnTo>
                  <a:lnTo>
                    <a:pt x="3055" y="2202"/>
                  </a:lnTo>
                  <a:lnTo>
                    <a:pt x="3096" y="2057"/>
                  </a:lnTo>
                  <a:lnTo>
                    <a:pt x="3138" y="1891"/>
                  </a:lnTo>
                  <a:lnTo>
                    <a:pt x="3159" y="1745"/>
                  </a:lnTo>
                  <a:lnTo>
                    <a:pt x="3179" y="1579"/>
                  </a:lnTo>
                  <a:lnTo>
                    <a:pt x="3159" y="1413"/>
                  </a:lnTo>
                  <a:lnTo>
                    <a:pt x="3138" y="1267"/>
                  </a:lnTo>
                  <a:lnTo>
                    <a:pt x="3096" y="1101"/>
                  </a:lnTo>
                  <a:lnTo>
                    <a:pt x="3055" y="956"/>
                  </a:lnTo>
                  <a:lnTo>
                    <a:pt x="2992" y="831"/>
                  </a:lnTo>
                  <a:lnTo>
                    <a:pt x="2909" y="706"/>
                  </a:lnTo>
                  <a:lnTo>
                    <a:pt x="2826" y="582"/>
                  </a:lnTo>
                  <a:lnTo>
                    <a:pt x="2722" y="457"/>
                  </a:lnTo>
                  <a:lnTo>
                    <a:pt x="2598" y="353"/>
                  </a:lnTo>
                  <a:lnTo>
                    <a:pt x="2473" y="270"/>
                  </a:lnTo>
                  <a:lnTo>
                    <a:pt x="2348" y="187"/>
                  </a:lnTo>
                  <a:lnTo>
                    <a:pt x="2203" y="125"/>
                  </a:lnTo>
                  <a:lnTo>
                    <a:pt x="2058" y="62"/>
                  </a:lnTo>
                  <a:lnTo>
                    <a:pt x="1912" y="21"/>
                  </a:lnTo>
                  <a:lnTo>
                    <a:pt x="17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5"/>
            <p:cNvSpPr/>
            <p:nvPr/>
          </p:nvSpPr>
          <p:spPr>
            <a:xfrm>
              <a:off x="7828362" y="385328"/>
              <a:ext cx="1013703" cy="124386"/>
            </a:xfrm>
            <a:custGeom>
              <a:avLst/>
              <a:gdLst/>
              <a:ahLst/>
              <a:cxnLst/>
              <a:rect l="l" t="t" r="r" b="b"/>
              <a:pathLst>
                <a:path w="36755" h="4510" extrusionOk="0">
                  <a:moveTo>
                    <a:pt x="63" y="1"/>
                  </a:moveTo>
                  <a:lnTo>
                    <a:pt x="1" y="769"/>
                  </a:lnTo>
                  <a:lnTo>
                    <a:pt x="36671" y="4509"/>
                  </a:lnTo>
                  <a:lnTo>
                    <a:pt x="36754" y="3740"/>
                  </a:lnTo>
                  <a:lnTo>
                    <a:pt x="63"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5"/>
            <p:cNvSpPr/>
            <p:nvPr/>
          </p:nvSpPr>
          <p:spPr>
            <a:xfrm>
              <a:off x="7844993" y="238627"/>
              <a:ext cx="1011965" cy="106624"/>
            </a:xfrm>
            <a:custGeom>
              <a:avLst/>
              <a:gdLst/>
              <a:ahLst/>
              <a:cxnLst/>
              <a:rect l="l" t="t" r="r" b="b"/>
              <a:pathLst>
                <a:path w="36692" h="3866" extrusionOk="0">
                  <a:moveTo>
                    <a:pt x="21" y="1"/>
                  </a:moveTo>
                  <a:lnTo>
                    <a:pt x="0" y="126"/>
                  </a:lnTo>
                  <a:lnTo>
                    <a:pt x="36691" y="3865"/>
                  </a:lnTo>
                  <a:lnTo>
                    <a:pt x="36691" y="3741"/>
                  </a:lnTo>
                  <a:lnTo>
                    <a:pt x="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0" name="Google Shape;430;p5"/>
          <p:cNvGrpSpPr/>
          <p:nvPr/>
        </p:nvGrpSpPr>
        <p:grpSpPr>
          <a:xfrm rot="-2864756">
            <a:off x="10895115" y="401464"/>
            <a:ext cx="457189" cy="425456"/>
            <a:chOff x="-1003774" y="3010923"/>
            <a:chExt cx="671424" cy="624822"/>
          </a:xfrm>
        </p:grpSpPr>
        <p:sp>
          <p:nvSpPr>
            <p:cNvPr id="431" name="Google Shape;431;p5"/>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5"/>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5"/>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5"/>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5"/>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5"/>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5"/>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5"/>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5"/>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5"/>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5"/>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5"/>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5"/>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5"/>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5"/>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5"/>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5"/>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5"/>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5"/>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5"/>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5"/>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5"/>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5"/>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5"/>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5"/>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5"/>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5"/>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5"/>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5"/>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5"/>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5"/>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5"/>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5"/>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5"/>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5"/>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5"/>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5"/>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734343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8"/>
        <p:cNvGrpSpPr/>
        <p:nvPr/>
      </p:nvGrpSpPr>
      <p:grpSpPr>
        <a:xfrm>
          <a:off x="0" y="0"/>
          <a:ext cx="0" cy="0"/>
          <a:chOff x="0" y="0"/>
          <a:chExt cx="0" cy="0"/>
        </a:xfrm>
      </p:grpSpPr>
      <p:pic>
        <p:nvPicPr>
          <p:cNvPr id="469" name="Google Shape;469;p6"/>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470" name="Google Shape;470;p6"/>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1" name="Google Shape;471;p6"/>
          <p:cNvSpPr/>
          <p:nvPr/>
        </p:nvSpPr>
        <p:spPr>
          <a:xfrm>
            <a:off x="-203000" y="4511023"/>
            <a:ext cx="6172200" cy="2746333"/>
          </a:xfrm>
          <a:custGeom>
            <a:avLst/>
            <a:gdLst/>
            <a:ahLst/>
            <a:cxnLst/>
            <a:rect l="l" t="t" r="r" b="b"/>
            <a:pathLst>
              <a:path w="185166" h="82390" extrusionOk="0">
                <a:moveTo>
                  <a:pt x="0" y="132"/>
                </a:moveTo>
                <a:cubicBezTo>
                  <a:pt x="8470" y="-927"/>
                  <a:pt x="17142" y="9260"/>
                  <a:pt x="18669" y="17658"/>
                </a:cubicBezTo>
                <a:cubicBezTo>
                  <a:pt x="20146" y="25780"/>
                  <a:pt x="17050" y="34328"/>
                  <a:pt x="18669" y="42423"/>
                </a:cubicBezTo>
                <a:cubicBezTo>
                  <a:pt x="19661" y="47383"/>
                  <a:pt x="23857" y="51632"/>
                  <a:pt x="28194" y="54234"/>
                </a:cubicBezTo>
                <a:cubicBezTo>
                  <a:pt x="37708" y="59943"/>
                  <a:pt x="50435" y="55237"/>
                  <a:pt x="61341" y="57282"/>
                </a:cubicBezTo>
                <a:cubicBezTo>
                  <a:pt x="72186" y="59316"/>
                  <a:pt x="82842" y="65954"/>
                  <a:pt x="93726" y="64140"/>
                </a:cubicBezTo>
                <a:cubicBezTo>
                  <a:pt x="100906" y="62943"/>
                  <a:pt x="108381" y="60089"/>
                  <a:pt x="115443" y="61854"/>
                </a:cubicBezTo>
                <a:cubicBezTo>
                  <a:pt x="125028" y="64250"/>
                  <a:pt x="134905" y="66375"/>
                  <a:pt x="143637" y="70998"/>
                </a:cubicBezTo>
                <a:cubicBezTo>
                  <a:pt x="149491" y="74097"/>
                  <a:pt x="153906" y="80367"/>
                  <a:pt x="160401" y="81666"/>
                </a:cubicBezTo>
                <a:cubicBezTo>
                  <a:pt x="168573" y="83300"/>
                  <a:pt x="177712" y="81964"/>
                  <a:pt x="185166" y="78237"/>
                </a:cubicBezTo>
              </a:path>
            </a:pathLst>
          </a:custGeom>
          <a:noFill/>
          <a:ln w="19050" cap="flat" cmpd="sng">
            <a:solidFill>
              <a:schemeClr val="lt1"/>
            </a:solidFill>
            <a:prstDash val="dash"/>
            <a:round/>
            <a:headEnd type="none" w="med" len="med"/>
            <a:tailEnd type="none" w="med" len="med"/>
          </a:ln>
        </p:spPr>
      </p:sp>
      <p:sp>
        <p:nvSpPr>
          <p:cNvPr id="472" name="Google Shape;472;p6"/>
          <p:cNvSpPr/>
          <p:nvPr/>
        </p:nvSpPr>
        <p:spPr>
          <a:xfrm>
            <a:off x="7163001" y="-81967"/>
            <a:ext cx="5219700" cy="535933"/>
          </a:xfrm>
          <a:custGeom>
            <a:avLst/>
            <a:gdLst/>
            <a:ahLst/>
            <a:cxnLst/>
            <a:rect l="l" t="t" r="r" b="b"/>
            <a:pathLst>
              <a:path w="156591" h="16078" extrusionOk="0">
                <a:moveTo>
                  <a:pt x="156591" y="0"/>
                </a:moveTo>
                <a:cubicBezTo>
                  <a:pt x="152629" y="2972"/>
                  <a:pt x="147401" y="3703"/>
                  <a:pt x="142875" y="5715"/>
                </a:cubicBezTo>
                <a:cubicBezTo>
                  <a:pt x="132609" y="10278"/>
                  <a:pt x="120583" y="14706"/>
                  <a:pt x="109728" y="11811"/>
                </a:cubicBezTo>
                <a:cubicBezTo>
                  <a:pt x="106102" y="10844"/>
                  <a:pt x="100835" y="10723"/>
                  <a:pt x="99441" y="7239"/>
                </a:cubicBezTo>
                <a:cubicBezTo>
                  <a:pt x="97477" y="2330"/>
                  <a:pt x="108903" y="-910"/>
                  <a:pt x="113919" y="762"/>
                </a:cubicBezTo>
                <a:cubicBezTo>
                  <a:pt x="117821" y="2063"/>
                  <a:pt x="118733" y="10045"/>
                  <a:pt x="115824" y="12954"/>
                </a:cubicBezTo>
                <a:cubicBezTo>
                  <a:pt x="109625" y="19153"/>
                  <a:pt x="97964" y="14600"/>
                  <a:pt x="89535" y="12192"/>
                </a:cubicBezTo>
                <a:cubicBezTo>
                  <a:pt x="82488" y="10179"/>
                  <a:pt x="75125" y="9325"/>
                  <a:pt x="67818" y="8763"/>
                </a:cubicBezTo>
                <a:cubicBezTo>
                  <a:pt x="58308" y="8031"/>
                  <a:pt x="48753" y="11019"/>
                  <a:pt x="39243" y="10287"/>
                </a:cubicBezTo>
                <a:cubicBezTo>
                  <a:pt x="25760" y="9250"/>
                  <a:pt x="12095" y="6048"/>
                  <a:pt x="0" y="0"/>
                </a:cubicBezTo>
              </a:path>
            </a:pathLst>
          </a:custGeom>
          <a:noFill/>
          <a:ln w="19050" cap="flat" cmpd="sng">
            <a:solidFill>
              <a:schemeClr val="lt1"/>
            </a:solidFill>
            <a:prstDash val="dash"/>
            <a:round/>
            <a:headEnd type="none" w="med" len="med"/>
            <a:tailEnd type="none" w="med" len="med"/>
          </a:ln>
        </p:spPr>
      </p:sp>
      <p:sp>
        <p:nvSpPr>
          <p:cNvPr id="473" name="Google Shape;473;p6"/>
          <p:cNvSpPr txBox="1">
            <a:spLocks noGrp="1"/>
          </p:cNvSpPr>
          <p:nvPr>
            <p:ph type="title"/>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grpSp>
        <p:nvGrpSpPr>
          <p:cNvPr id="474" name="Google Shape;474;p6"/>
          <p:cNvGrpSpPr/>
          <p:nvPr/>
        </p:nvGrpSpPr>
        <p:grpSpPr>
          <a:xfrm>
            <a:off x="10573018" y="5697367"/>
            <a:ext cx="1431505" cy="961051"/>
            <a:chOff x="7681600" y="381950"/>
            <a:chExt cx="1073629" cy="720788"/>
          </a:xfrm>
        </p:grpSpPr>
        <p:sp>
          <p:nvSpPr>
            <p:cNvPr id="475" name="Google Shape;475;p6"/>
            <p:cNvSpPr/>
            <p:nvPr/>
          </p:nvSpPr>
          <p:spPr>
            <a:xfrm>
              <a:off x="7896527" y="971845"/>
              <a:ext cx="226409" cy="91112"/>
            </a:xfrm>
            <a:custGeom>
              <a:avLst/>
              <a:gdLst/>
              <a:ahLst/>
              <a:cxnLst/>
              <a:rect l="l" t="t" r="r" b="b"/>
              <a:pathLst>
                <a:path w="5775" h="2324" fill="none" extrusionOk="0">
                  <a:moveTo>
                    <a:pt x="226" y="2323"/>
                  </a:moveTo>
                  <a:lnTo>
                    <a:pt x="0" y="1444"/>
                  </a:lnTo>
                  <a:lnTo>
                    <a:pt x="5549" y="0"/>
                  </a:lnTo>
                  <a:lnTo>
                    <a:pt x="5775" y="880"/>
                  </a:lnTo>
                  <a:lnTo>
                    <a:pt x="226" y="232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6"/>
            <p:cNvSpPr/>
            <p:nvPr/>
          </p:nvSpPr>
          <p:spPr>
            <a:xfrm>
              <a:off x="7885000" y="930286"/>
              <a:ext cx="229977" cy="84918"/>
            </a:xfrm>
            <a:custGeom>
              <a:avLst/>
              <a:gdLst/>
              <a:ahLst/>
              <a:cxnLst/>
              <a:rect l="l" t="t" r="r" b="b"/>
              <a:pathLst>
                <a:path w="5866" h="2166" fill="none" extrusionOk="0">
                  <a:moveTo>
                    <a:pt x="181" y="2165"/>
                  </a:moveTo>
                  <a:lnTo>
                    <a:pt x="1" y="1489"/>
                  </a:lnTo>
                  <a:lnTo>
                    <a:pt x="5685" y="0"/>
                  </a:lnTo>
                  <a:lnTo>
                    <a:pt x="5866" y="699"/>
                  </a:lnTo>
                  <a:lnTo>
                    <a:pt x="181" y="216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6"/>
            <p:cNvSpPr/>
            <p:nvPr/>
          </p:nvSpPr>
          <p:spPr>
            <a:xfrm>
              <a:off x="7681600" y="381950"/>
              <a:ext cx="1073629" cy="720784"/>
            </a:xfrm>
            <a:custGeom>
              <a:avLst/>
              <a:gdLst/>
              <a:ahLst/>
              <a:cxnLst/>
              <a:rect l="l" t="t" r="r" b="b"/>
              <a:pathLst>
                <a:path w="27385" h="18385" extrusionOk="0">
                  <a:moveTo>
                    <a:pt x="24159" y="1"/>
                  </a:moveTo>
                  <a:lnTo>
                    <a:pt x="1" y="6633"/>
                  </a:lnTo>
                  <a:lnTo>
                    <a:pt x="3249" y="18385"/>
                  </a:lnTo>
                  <a:lnTo>
                    <a:pt x="27384" y="11775"/>
                  </a:lnTo>
                  <a:lnTo>
                    <a:pt x="24159" y="1"/>
                  </a:lnTo>
                  <a:close/>
                </a:path>
              </a:pathLst>
            </a:custGeom>
            <a:solidFill>
              <a:schemeClr val="accent2"/>
            </a:solidFill>
            <a:ln>
              <a:noFill/>
            </a:ln>
            <a:effectLst>
              <a:outerShdw dist="47625" dir="30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6"/>
            <p:cNvSpPr/>
            <p:nvPr/>
          </p:nvSpPr>
          <p:spPr>
            <a:xfrm>
              <a:off x="7681600" y="540264"/>
              <a:ext cx="496178" cy="562474"/>
            </a:xfrm>
            <a:custGeom>
              <a:avLst/>
              <a:gdLst/>
              <a:ahLst/>
              <a:cxnLst/>
              <a:rect l="l" t="t" r="r" b="b"/>
              <a:pathLst>
                <a:path w="12656" h="14347" extrusionOk="0">
                  <a:moveTo>
                    <a:pt x="9430" y="1"/>
                  </a:moveTo>
                  <a:lnTo>
                    <a:pt x="1" y="2595"/>
                  </a:lnTo>
                  <a:lnTo>
                    <a:pt x="3249" y="14347"/>
                  </a:lnTo>
                  <a:lnTo>
                    <a:pt x="12655" y="11775"/>
                  </a:lnTo>
                  <a:lnTo>
                    <a:pt x="943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6"/>
            <p:cNvSpPr/>
            <p:nvPr/>
          </p:nvSpPr>
          <p:spPr>
            <a:xfrm>
              <a:off x="8170655" y="573001"/>
              <a:ext cx="427178" cy="117654"/>
            </a:xfrm>
            <a:custGeom>
              <a:avLst/>
              <a:gdLst/>
              <a:ahLst/>
              <a:cxnLst/>
              <a:rect l="l" t="t" r="r" b="b"/>
              <a:pathLst>
                <a:path w="10896" h="3001" extrusionOk="0">
                  <a:moveTo>
                    <a:pt x="1" y="3000"/>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6"/>
            <p:cNvSpPr/>
            <p:nvPr/>
          </p:nvSpPr>
          <p:spPr>
            <a:xfrm>
              <a:off x="8170655" y="573001"/>
              <a:ext cx="427178" cy="117654"/>
            </a:xfrm>
            <a:custGeom>
              <a:avLst/>
              <a:gdLst/>
              <a:ahLst/>
              <a:cxnLst/>
              <a:rect l="l" t="t" r="r" b="b"/>
              <a:pathLst>
                <a:path w="10896" h="3001" fill="none" extrusionOk="0">
                  <a:moveTo>
                    <a:pt x="1" y="3000"/>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6"/>
            <p:cNvSpPr/>
            <p:nvPr/>
          </p:nvSpPr>
          <p:spPr>
            <a:xfrm>
              <a:off x="8161833" y="564141"/>
              <a:ext cx="444820" cy="134473"/>
            </a:xfrm>
            <a:custGeom>
              <a:avLst/>
              <a:gdLst/>
              <a:ahLst/>
              <a:cxnLst/>
              <a:rect l="l" t="t" r="r" b="b"/>
              <a:pathLst>
                <a:path w="11346" h="3430" extrusionOk="0">
                  <a:moveTo>
                    <a:pt x="11053" y="1"/>
                  </a:moveTo>
                  <a:lnTo>
                    <a:pt x="158" y="3001"/>
                  </a:lnTo>
                  <a:lnTo>
                    <a:pt x="68" y="3046"/>
                  </a:lnTo>
                  <a:lnTo>
                    <a:pt x="23" y="3113"/>
                  </a:lnTo>
                  <a:lnTo>
                    <a:pt x="0" y="3181"/>
                  </a:lnTo>
                  <a:lnTo>
                    <a:pt x="0" y="3271"/>
                  </a:lnTo>
                  <a:lnTo>
                    <a:pt x="23" y="3339"/>
                  </a:lnTo>
                  <a:lnTo>
                    <a:pt x="90" y="3384"/>
                  </a:lnTo>
                  <a:lnTo>
                    <a:pt x="135" y="3429"/>
                  </a:lnTo>
                  <a:lnTo>
                    <a:pt x="271" y="3429"/>
                  </a:lnTo>
                  <a:lnTo>
                    <a:pt x="11188" y="429"/>
                  </a:lnTo>
                  <a:lnTo>
                    <a:pt x="11256" y="407"/>
                  </a:lnTo>
                  <a:lnTo>
                    <a:pt x="11323" y="339"/>
                  </a:lnTo>
                  <a:lnTo>
                    <a:pt x="11346" y="249"/>
                  </a:lnTo>
                  <a:lnTo>
                    <a:pt x="11346" y="159"/>
                  </a:lnTo>
                  <a:lnTo>
                    <a:pt x="11301" y="91"/>
                  </a:lnTo>
                  <a:lnTo>
                    <a:pt x="11233" y="23"/>
                  </a:lnTo>
                  <a:lnTo>
                    <a:pt x="111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6"/>
            <p:cNvSpPr/>
            <p:nvPr/>
          </p:nvSpPr>
          <p:spPr>
            <a:xfrm>
              <a:off x="8183044" y="618990"/>
              <a:ext cx="427178" cy="116752"/>
            </a:xfrm>
            <a:custGeom>
              <a:avLst/>
              <a:gdLst/>
              <a:ahLst/>
              <a:cxnLst/>
              <a:rect l="l" t="t" r="r" b="b"/>
              <a:pathLst>
                <a:path w="10896" h="2978" extrusionOk="0">
                  <a:moveTo>
                    <a:pt x="0" y="2978"/>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6"/>
            <p:cNvSpPr/>
            <p:nvPr/>
          </p:nvSpPr>
          <p:spPr>
            <a:xfrm>
              <a:off x="8183044" y="618990"/>
              <a:ext cx="427178" cy="116752"/>
            </a:xfrm>
            <a:custGeom>
              <a:avLst/>
              <a:gdLst/>
              <a:ahLst/>
              <a:cxnLst/>
              <a:rect l="l" t="t" r="r" b="b"/>
              <a:pathLst>
                <a:path w="10896" h="2978" fill="none" extrusionOk="0">
                  <a:moveTo>
                    <a:pt x="0" y="2978"/>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6"/>
            <p:cNvSpPr/>
            <p:nvPr/>
          </p:nvSpPr>
          <p:spPr>
            <a:xfrm>
              <a:off x="8174183" y="610129"/>
              <a:ext cx="444859" cy="134473"/>
            </a:xfrm>
            <a:custGeom>
              <a:avLst/>
              <a:gdLst/>
              <a:ahLst/>
              <a:cxnLst/>
              <a:rect l="l" t="t" r="r" b="b"/>
              <a:pathLst>
                <a:path w="11347" h="3430" extrusionOk="0">
                  <a:moveTo>
                    <a:pt x="11076" y="1"/>
                  </a:moveTo>
                  <a:lnTo>
                    <a:pt x="159" y="3001"/>
                  </a:lnTo>
                  <a:lnTo>
                    <a:pt x="91" y="3023"/>
                  </a:lnTo>
                  <a:lnTo>
                    <a:pt x="23" y="3091"/>
                  </a:lnTo>
                  <a:lnTo>
                    <a:pt x="1" y="3181"/>
                  </a:lnTo>
                  <a:lnTo>
                    <a:pt x="1" y="3271"/>
                  </a:lnTo>
                  <a:lnTo>
                    <a:pt x="46" y="3339"/>
                  </a:lnTo>
                  <a:lnTo>
                    <a:pt x="91" y="3384"/>
                  </a:lnTo>
                  <a:lnTo>
                    <a:pt x="159" y="3429"/>
                  </a:lnTo>
                  <a:lnTo>
                    <a:pt x="272" y="3429"/>
                  </a:lnTo>
                  <a:lnTo>
                    <a:pt x="11189" y="429"/>
                  </a:lnTo>
                  <a:lnTo>
                    <a:pt x="11279" y="384"/>
                  </a:lnTo>
                  <a:lnTo>
                    <a:pt x="11324" y="339"/>
                  </a:lnTo>
                  <a:lnTo>
                    <a:pt x="11347" y="249"/>
                  </a:lnTo>
                  <a:lnTo>
                    <a:pt x="11347" y="158"/>
                  </a:lnTo>
                  <a:lnTo>
                    <a:pt x="11302" y="68"/>
                  </a:lnTo>
                  <a:lnTo>
                    <a:pt x="11234" y="23"/>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6"/>
            <p:cNvSpPr/>
            <p:nvPr/>
          </p:nvSpPr>
          <p:spPr>
            <a:xfrm>
              <a:off x="8195433" y="664077"/>
              <a:ext cx="428040" cy="117654"/>
            </a:xfrm>
            <a:custGeom>
              <a:avLst/>
              <a:gdLst/>
              <a:ahLst/>
              <a:cxnLst/>
              <a:rect l="l" t="t" r="r" b="b"/>
              <a:pathLst>
                <a:path w="10918" h="3001" extrusionOk="0">
                  <a:moveTo>
                    <a:pt x="0" y="3001"/>
                  </a:moveTo>
                  <a:lnTo>
                    <a:pt x="10918"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6"/>
            <p:cNvSpPr/>
            <p:nvPr/>
          </p:nvSpPr>
          <p:spPr>
            <a:xfrm>
              <a:off x="8195433" y="664077"/>
              <a:ext cx="428040" cy="117654"/>
            </a:xfrm>
            <a:custGeom>
              <a:avLst/>
              <a:gdLst/>
              <a:ahLst/>
              <a:cxnLst/>
              <a:rect l="l" t="t" r="r" b="b"/>
              <a:pathLst>
                <a:path w="10918" h="3001" fill="none" extrusionOk="0">
                  <a:moveTo>
                    <a:pt x="0" y="3001"/>
                  </a:moveTo>
                  <a:lnTo>
                    <a:pt x="109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6"/>
            <p:cNvSpPr/>
            <p:nvPr/>
          </p:nvSpPr>
          <p:spPr>
            <a:xfrm>
              <a:off x="8186572" y="656118"/>
              <a:ext cx="444859" cy="134473"/>
            </a:xfrm>
            <a:custGeom>
              <a:avLst/>
              <a:gdLst/>
              <a:ahLst/>
              <a:cxnLst/>
              <a:rect l="l" t="t" r="r" b="b"/>
              <a:pathLst>
                <a:path w="11347" h="3430" extrusionOk="0">
                  <a:moveTo>
                    <a:pt x="11076" y="0"/>
                  </a:moveTo>
                  <a:lnTo>
                    <a:pt x="159" y="3001"/>
                  </a:lnTo>
                  <a:lnTo>
                    <a:pt x="91" y="3023"/>
                  </a:lnTo>
                  <a:lnTo>
                    <a:pt x="23" y="3091"/>
                  </a:lnTo>
                  <a:lnTo>
                    <a:pt x="1" y="3181"/>
                  </a:lnTo>
                  <a:lnTo>
                    <a:pt x="1" y="3271"/>
                  </a:lnTo>
                  <a:lnTo>
                    <a:pt x="46" y="3339"/>
                  </a:lnTo>
                  <a:lnTo>
                    <a:pt x="91" y="3384"/>
                  </a:lnTo>
                  <a:lnTo>
                    <a:pt x="159" y="3429"/>
                  </a:lnTo>
                  <a:lnTo>
                    <a:pt x="294" y="3429"/>
                  </a:lnTo>
                  <a:lnTo>
                    <a:pt x="11189" y="429"/>
                  </a:lnTo>
                  <a:lnTo>
                    <a:pt x="11279" y="384"/>
                  </a:lnTo>
                  <a:lnTo>
                    <a:pt x="11324" y="316"/>
                  </a:lnTo>
                  <a:lnTo>
                    <a:pt x="11347" y="249"/>
                  </a:lnTo>
                  <a:lnTo>
                    <a:pt x="11347" y="158"/>
                  </a:lnTo>
                  <a:lnTo>
                    <a:pt x="11301" y="68"/>
                  </a:lnTo>
                  <a:lnTo>
                    <a:pt x="11234" y="23"/>
                  </a:lnTo>
                  <a:lnTo>
                    <a:pt x="111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6"/>
            <p:cNvSpPr/>
            <p:nvPr/>
          </p:nvSpPr>
          <p:spPr>
            <a:xfrm>
              <a:off x="8207822" y="710066"/>
              <a:ext cx="428040" cy="117654"/>
            </a:xfrm>
            <a:custGeom>
              <a:avLst/>
              <a:gdLst/>
              <a:ahLst/>
              <a:cxnLst/>
              <a:rect l="l" t="t" r="r" b="b"/>
              <a:pathLst>
                <a:path w="10918" h="3001" extrusionOk="0">
                  <a:moveTo>
                    <a:pt x="0" y="3000"/>
                  </a:moveTo>
                  <a:lnTo>
                    <a:pt x="10917"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6"/>
            <p:cNvSpPr/>
            <p:nvPr/>
          </p:nvSpPr>
          <p:spPr>
            <a:xfrm>
              <a:off x="8207822" y="710066"/>
              <a:ext cx="428040" cy="117654"/>
            </a:xfrm>
            <a:custGeom>
              <a:avLst/>
              <a:gdLst/>
              <a:ahLst/>
              <a:cxnLst/>
              <a:rect l="l" t="t" r="r" b="b"/>
              <a:pathLst>
                <a:path w="10918" h="3001" fill="none" extrusionOk="0">
                  <a:moveTo>
                    <a:pt x="0" y="3000"/>
                  </a:moveTo>
                  <a:lnTo>
                    <a:pt x="109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6"/>
            <p:cNvSpPr/>
            <p:nvPr/>
          </p:nvSpPr>
          <p:spPr>
            <a:xfrm>
              <a:off x="8198961" y="701205"/>
              <a:ext cx="445722" cy="135375"/>
            </a:xfrm>
            <a:custGeom>
              <a:avLst/>
              <a:gdLst/>
              <a:ahLst/>
              <a:cxnLst/>
              <a:rect l="l" t="t" r="r" b="b"/>
              <a:pathLst>
                <a:path w="11369" h="3453" extrusionOk="0">
                  <a:moveTo>
                    <a:pt x="11166" y="1"/>
                  </a:moveTo>
                  <a:lnTo>
                    <a:pt x="11076" y="23"/>
                  </a:lnTo>
                  <a:lnTo>
                    <a:pt x="181" y="3001"/>
                  </a:lnTo>
                  <a:lnTo>
                    <a:pt x="91" y="3046"/>
                  </a:lnTo>
                  <a:lnTo>
                    <a:pt x="46" y="3114"/>
                  </a:lnTo>
                  <a:lnTo>
                    <a:pt x="0" y="3204"/>
                  </a:lnTo>
                  <a:lnTo>
                    <a:pt x="23" y="3294"/>
                  </a:lnTo>
                  <a:lnTo>
                    <a:pt x="46" y="3362"/>
                  </a:lnTo>
                  <a:lnTo>
                    <a:pt x="91" y="3407"/>
                  </a:lnTo>
                  <a:lnTo>
                    <a:pt x="158" y="3429"/>
                  </a:lnTo>
                  <a:lnTo>
                    <a:pt x="226" y="3452"/>
                  </a:lnTo>
                  <a:lnTo>
                    <a:pt x="294" y="3452"/>
                  </a:lnTo>
                  <a:lnTo>
                    <a:pt x="11188" y="452"/>
                  </a:lnTo>
                  <a:lnTo>
                    <a:pt x="11279" y="407"/>
                  </a:lnTo>
                  <a:lnTo>
                    <a:pt x="11324" y="339"/>
                  </a:lnTo>
                  <a:lnTo>
                    <a:pt x="11369" y="272"/>
                  </a:lnTo>
                  <a:lnTo>
                    <a:pt x="11346" y="181"/>
                  </a:lnTo>
                  <a:lnTo>
                    <a:pt x="11324" y="91"/>
                  </a:lnTo>
                  <a:lnTo>
                    <a:pt x="11256" y="46"/>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6"/>
            <p:cNvSpPr/>
            <p:nvPr/>
          </p:nvSpPr>
          <p:spPr>
            <a:xfrm>
              <a:off x="7813371" y="668507"/>
              <a:ext cx="217588" cy="217588"/>
            </a:xfrm>
            <a:custGeom>
              <a:avLst/>
              <a:gdLst/>
              <a:ahLst/>
              <a:cxnLst/>
              <a:rect l="l" t="t" r="r" b="b"/>
              <a:pathLst>
                <a:path w="5550" h="5550" extrusionOk="0">
                  <a:moveTo>
                    <a:pt x="2866" y="0"/>
                  </a:moveTo>
                  <a:lnTo>
                    <a:pt x="2595" y="23"/>
                  </a:lnTo>
                  <a:lnTo>
                    <a:pt x="2302" y="45"/>
                  </a:lnTo>
                  <a:lnTo>
                    <a:pt x="2031" y="113"/>
                  </a:lnTo>
                  <a:lnTo>
                    <a:pt x="1760" y="203"/>
                  </a:lnTo>
                  <a:lnTo>
                    <a:pt x="1512" y="316"/>
                  </a:lnTo>
                  <a:lnTo>
                    <a:pt x="1264" y="451"/>
                  </a:lnTo>
                  <a:lnTo>
                    <a:pt x="1038" y="609"/>
                  </a:lnTo>
                  <a:lnTo>
                    <a:pt x="835" y="790"/>
                  </a:lnTo>
                  <a:lnTo>
                    <a:pt x="655" y="970"/>
                  </a:lnTo>
                  <a:lnTo>
                    <a:pt x="497" y="1173"/>
                  </a:lnTo>
                  <a:lnTo>
                    <a:pt x="362" y="1399"/>
                  </a:lnTo>
                  <a:lnTo>
                    <a:pt x="226" y="1647"/>
                  </a:lnTo>
                  <a:lnTo>
                    <a:pt x="136" y="1895"/>
                  </a:lnTo>
                  <a:lnTo>
                    <a:pt x="69" y="2143"/>
                  </a:lnTo>
                  <a:lnTo>
                    <a:pt x="23" y="2414"/>
                  </a:lnTo>
                  <a:lnTo>
                    <a:pt x="1" y="2685"/>
                  </a:lnTo>
                  <a:lnTo>
                    <a:pt x="1" y="2955"/>
                  </a:lnTo>
                  <a:lnTo>
                    <a:pt x="23" y="3248"/>
                  </a:lnTo>
                  <a:lnTo>
                    <a:pt x="91" y="3519"/>
                  </a:lnTo>
                  <a:lnTo>
                    <a:pt x="181" y="3790"/>
                  </a:lnTo>
                  <a:lnTo>
                    <a:pt x="294" y="4038"/>
                  </a:lnTo>
                  <a:lnTo>
                    <a:pt x="429" y="4286"/>
                  </a:lnTo>
                  <a:lnTo>
                    <a:pt x="587" y="4512"/>
                  </a:lnTo>
                  <a:lnTo>
                    <a:pt x="768" y="4715"/>
                  </a:lnTo>
                  <a:lnTo>
                    <a:pt x="948" y="4895"/>
                  </a:lnTo>
                  <a:lnTo>
                    <a:pt x="1174" y="5053"/>
                  </a:lnTo>
                  <a:lnTo>
                    <a:pt x="1399" y="5188"/>
                  </a:lnTo>
                  <a:lnTo>
                    <a:pt x="1625" y="5324"/>
                  </a:lnTo>
                  <a:lnTo>
                    <a:pt x="1873" y="5414"/>
                  </a:lnTo>
                  <a:lnTo>
                    <a:pt x="2144" y="5482"/>
                  </a:lnTo>
                  <a:lnTo>
                    <a:pt x="2392" y="5527"/>
                  </a:lnTo>
                  <a:lnTo>
                    <a:pt x="2663" y="5549"/>
                  </a:lnTo>
                  <a:lnTo>
                    <a:pt x="2956" y="5549"/>
                  </a:lnTo>
                  <a:lnTo>
                    <a:pt x="3226" y="5527"/>
                  </a:lnTo>
                  <a:lnTo>
                    <a:pt x="3497" y="5459"/>
                  </a:lnTo>
                  <a:lnTo>
                    <a:pt x="3768" y="5369"/>
                  </a:lnTo>
                  <a:lnTo>
                    <a:pt x="4016" y="5256"/>
                  </a:lnTo>
                  <a:lnTo>
                    <a:pt x="4264" y="5121"/>
                  </a:lnTo>
                  <a:lnTo>
                    <a:pt x="4490" y="4963"/>
                  </a:lnTo>
                  <a:lnTo>
                    <a:pt x="4693" y="4782"/>
                  </a:lnTo>
                  <a:lnTo>
                    <a:pt x="4873" y="4602"/>
                  </a:lnTo>
                  <a:lnTo>
                    <a:pt x="5031" y="4376"/>
                  </a:lnTo>
                  <a:lnTo>
                    <a:pt x="5189" y="4151"/>
                  </a:lnTo>
                  <a:lnTo>
                    <a:pt x="5302" y="3925"/>
                  </a:lnTo>
                  <a:lnTo>
                    <a:pt x="5392" y="3677"/>
                  </a:lnTo>
                  <a:lnTo>
                    <a:pt x="5460" y="3406"/>
                  </a:lnTo>
                  <a:lnTo>
                    <a:pt x="5527" y="3158"/>
                  </a:lnTo>
                  <a:lnTo>
                    <a:pt x="5550" y="2888"/>
                  </a:lnTo>
                  <a:lnTo>
                    <a:pt x="5527" y="2594"/>
                  </a:lnTo>
                  <a:lnTo>
                    <a:pt x="5505" y="2324"/>
                  </a:lnTo>
                  <a:lnTo>
                    <a:pt x="5437" y="2053"/>
                  </a:lnTo>
                  <a:lnTo>
                    <a:pt x="5347" y="1782"/>
                  </a:lnTo>
                  <a:lnTo>
                    <a:pt x="5234" y="1534"/>
                  </a:lnTo>
                  <a:lnTo>
                    <a:pt x="5099" y="1286"/>
                  </a:lnTo>
                  <a:lnTo>
                    <a:pt x="4941" y="1060"/>
                  </a:lnTo>
                  <a:lnTo>
                    <a:pt x="4760" y="857"/>
                  </a:lnTo>
                  <a:lnTo>
                    <a:pt x="4580" y="677"/>
                  </a:lnTo>
                  <a:lnTo>
                    <a:pt x="4354" y="519"/>
                  </a:lnTo>
                  <a:lnTo>
                    <a:pt x="4129" y="361"/>
                  </a:lnTo>
                  <a:lnTo>
                    <a:pt x="3903" y="248"/>
                  </a:lnTo>
                  <a:lnTo>
                    <a:pt x="3655" y="158"/>
                  </a:lnTo>
                  <a:lnTo>
                    <a:pt x="3407" y="68"/>
                  </a:lnTo>
                  <a:lnTo>
                    <a:pt x="3136" y="23"/>
                  </a:lnTo>
                  <a:lnTo>
                    <a:pt x="28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6"/>
            <p:cNvSpPr/>
            <p:nvPr/>
          </p:nvSpPr>
          <p:spPr>
            <a:xfrm>
              <a:off x="7844344" y="720691"/>
              <a:ext cx="148587" cy="112322"/>
            </a:xfrm>
            <a:custGeom>
              <a:avLst/>
              <a:gdLst/>
              <a:ahLst/>
              <a:cxnLst/>
              <a:rect l="l" t="t" r="r" b="b"/>
              <a:pathLst>
                <a:path w="3790" h="2865" extrusionOk="0">
                  <a:moveTo>
                    <a:pt x="2301" y="0"/>
                  </a:moveTo>
                  <a:lnTo>
                    <a:pt x="2008" y="68"/>
                  </a:lnTo>
                  <a:lnTo>
                    <a:pt x="1805" y="293"/>
                  </a:lnTo>
                  <a:lnTo>
                    <a:pt x="1760" y="248"/>
                  </a:lnTo>
                  <a:lnTo>
                    <a:pt x="1602" y="203"/>
                  </a:lnTo>
                  <a:lnTo>
                    <a:pt x="1579" y="361"/>
                  </a:lnTo>
                  <a:lnTo>
                    <a:pt x="1715" y="384"/>
                  </a:lnTo>
                  <a:lnTo>
                    <a:pt x="1421" y="699"/>
                  </a:lnTo>
                  <a:lnTo>
                    <a:pt x="1354" y="654"/>
                  </a:lnTo>
                  <a:lnTo>
                    <a:pt x="1218" y="632"/>
                  </a:lnTo>
                  <a:lnTo>
                    <a:pt x="1173" y="790"/>
                  </a:lnTo>
                  <a:lnTo>
                    <a:pt x="1331" y="812"/>
                  </a:lnTo>
                  <a:lnTo>
                    <a:pt x="1106" y="1038"/>
                  </a:lnTo>
                  <a:lnTo>
                    <a:pt x="1106" y="1060"/>
                  </a:lnTo>
                  <a:lnTo>
                    <a:pt x="812" y="993"/>
                  </a:lnTo>
                  <a:lnTo>
                    <a:pt x="542" y="970"/>
                  </a:lnTo>
                  <a:lnTo>
                    <a:pt x="271" y="970"/>
                  </a:lnTo>
                  <a:lnTo>
                    <a:pt x="68" y="993"/>
                  </a:lnTo>
                  <a:lnTo>
                    <a:pt x="23" y="1015"/>
                  </a:lnTo>
                  <a:lnTo>
                    <a:pt x="0" y="1083"/>
                  </a:lnTo>
                  <a:lnTo>
                    <a:pt x="0" y="1128"/>
                  </a:lnTo>
                  <a:lnTo>
                    <a:pt x="45" y="1173"/>
                  </a:lnTo>
                  <a:lnTo>
                    <a:pt x="226" y="1263"/>
                  </a:lnTo>
                  <a:lnTo>
                    <a:pt x="474" y="1376"/>
                  </a:lnTo>
                  <a:lnTo>
                    <a:pt x="722" y="1421"/>
                  </a:lnTo>
                  <a:lnTo>
                    <a:pt x="1015" y="1489"/>
                  </a:lnTo>
                  <a:lnTo>
                    <a:pt x="1151" y="1782"/>
                  </a:lnTo>
                  <a:lnTo>
                    <a:pt x="1015" y="1760"/>
                  </a:lnTo>
                  <a:lnTo>
                    <a:pt x="970" y="1917"/>
                  </a:lnTo>
                  <a:lnTo>
                    <a:pt x="1128" y="1940"/>
                  </a:lnTo>
                  <a:lnTo>
                    <a:pt x="1196" y="1917"/>
                  </a:lnTo>
                  <a:lnTo>
                    <a:pt x="1376" y="2323"/>
                  </a:lnTo>
                  <a:lnTo>
                    <a:pt x="1241" y="2301"/>
                  </a:lnTo>
                  <a:lnTo>
                    <a:pt x="1196" y="2436"/>
                  </a:lnTo>
                  <a:lnTo>
                    <a:pt x="1354" y="2459"/>
                  </a:lnTo>
                  <a:lnTo>
                    <a:pt x="1421" y="2436"/>
                  </a:lnTo>
                  <a:lnTo>
                    <a:pt x="1534" y="2707"/>
                  </a:lnTo>
                  <a:lnTo>
                    <a:pt x="1782" y="2865"/>
                  </a:lnTo>
                  <a:lnTo>
                    <a:pt x="1647" y="1602"/>
                  </a:lnTo>
                  <a:lnTo>
                    <a:pt x="2865" y="1827"/>
                  </a:lnTo>
                  <a:lnTo>
                    <a:pt x="3023" y="1827"/>
                  </a:lnTo>
                  <a:lnTo>
                    <a:pt x="3181" y="1782"/>
                  </a:lnTo>
                  <a:lnTo>
                    <a:pt x="3339" y="2323"/>
                  </a:lnTo>
                  <a:lnTo>
                    <a:pt x="3564" y="2369"/>
                  </a:lnTo>
                  <a:lnTo>
                    <a:pt x="3564" y="2369"/>
                  </a:lnTo>
                  <a:lnTo>
                    <a:pt x="3519" y="1714"/>
                  </a:lnTo>
                  <a:lnTo>
                    <a:pt x="3790" y="1128"/>
                  </a:lnTo>
                  <a:lnTo>
                    <a:pt x="3564" y="1083"/>
                  </a:lnTo>
                  <a:lnTo>
                    <a:pt x="3226" y="1534"/>
                  </a:lnTo>
                  <a:lnTo>
                    <a:pt x="3158" y="1489"/>
                  </a:lnTo>
                  <a:lnTo>
                    <a:pt x="3091" y="1444"/>
                  </a:lnTo>
                  <a:lnTo>
                    <a:pt x="3023" y="1399"/>
                  </a:lnTo>
                  <a:lnTo>
                    <a:pt x="2933" y="1376"/>
                  </a:lnTo>
                  <a:lnTo>
                    <a:pt x="1737" y="1173"/>
                  </a:lnTo>
                  <a:lnTo>
                    <a:pt x="23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6"/>
            <p:cNvSpPr/>
            <p:nvPr/>
          </p:nvSpPr>
          <p:spPr>
            <a:xfrm>
              <a:off x="7854851" y="977922"/>
              <a:ext cx="34030" cy="40381"/>
            </a:xfrm>
            <a:custGeom>
              <a:avLst/>
              <a:gdLst/>
              <a:ahLst/>
              <a:cxnLst/>
              <a:rect l="l" t="t" r="r" b="b"/>
              <a:pathLst>
                <a:path w="868" h="1030" extrusionOk="0">
                  <a:moveTo>
                    <a:pt x="822" y="1"/>
                  </a:moveTo>
                  <a:lnTo>
                    <a:pt x="1" y="216"/>
                  </a:lnTo>
                  <a:lnTo>
                    <a:pt x="46" y="390"/>
                  </a:lnTo>
                  <a:lnTo>
                    <a:pt x="342" y="312"/>
                  </a:lnTo>
                  <a:lnTo>
                    <a:pt x="530" y="1029"/>
                  </a:lnTo>
                  <a:lnTo>
                    <a:pt x="760" y="969"/>
                  </a:lnTo>
                  <a:lnTo>
                    <a:pt x="572" y="252"/>
                  </a:lnTo>
                  <a:lnTo>
                    <a:pt x="867" y="174"/>
                  </a:lnTo>
                  <a:lnTo>
                    <a:pt x="8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6"/>
            <p:cNvSpPr/>
            <p:nvPr/>
          </p:nvSpPr>
          <p:spPr>
            <a:xfrm>
              <a:off x="7889979" y="947302"/>
              <a:ext cx="124123" cy="64963"/>
            </a:xfrm>
            <a:custGeom>
              <a:avLst/>
              <a:gdLst/>
              <a:ahLst/>
              <a:cxnLst/>
              <a:rect l="l" t="t" r="r" b="b"/>
              <a:pathLst>
                <a:path w="3166" h="1657" extrusionOk="0">
                  <a:moveTo>
                    <a:pt x="2919" y="1"/>
                  </a:moveTo>
                  <a:lnTo>
                    <a:pt x="2299" y="163"/>
                  </a:lnTo>
                  <a:lnTo>
                    <a:pt x="2532" y="1054"/>
                  </a:lnTo>
                  <a:lnTo>
                    <a:pt x="3165" y="888"/>
                  </a:lnTo>
                  <a:lnTo>
                    <a:pt x="3120" y="714"/>
                  </a:lnTo>
                  <a:lnTo>
                    <a:pt x="2717" y="820"/>
                  </a:lnTo>
                  <a:lnTo>
                    <a:pt x="2663" y="616"/>
                  </a:lnTo>
                  <a:lnTo>
                    <a:pt x="3030" y="520"/>
                  </a:lnTo>
                  <a:lnTo>
                    <a:pt x="2984" y="346"/>
                  </a:lnTo>
                  <a:lnTo>
                    <a:pt x="2617" y="442"/>
                  </a:lnTo>
                  <a:lnTo>
                    <a:pt x="2574" y="277"/>
                  </a:lnTo>
                  <a:lnTo>
                    <a:pt x="2964" y="174"/>
                  </a:lnTo>
                  <a:lnTo>
                    <a:pt x="2919" y="1"/>
                  </a:lnTo>
                  <a:close/>
                  <a:moveTo>
                    <a:pt x="2179" y="195"/>
                  </a:moveTo>
                  <a:lnTo>
                    <a:pt x="1913" y="265"/>
                  </a:lnTo>
                  <a:lnTo>
                    <a:pt x="1667" y="677"/>
                  </a:lnTo>
                  <a:lnTo>
                    <a:pt x="1581" y="351"/>
                  </a:lnTo>
                  <a:lnTo>
                    <a:pt x="1352" y="412"/>
                  </a:lnTo>
                  <a:lnTo>
                    <a:pt x="1585" y="1302"/>
                  </a:lnTo>
                  <a:lnTo>
                    <a:pt x="1815" y="1242"/>
                  </a:lnTo>
                  <a:lnTo>
                    <a:pt x="1723" y="891"/>
                  </a:lnTo>
                  <a:lnTo>
                    <a:pt x="1723" y="891"/>
                  </a:lnTo>
                  <a:lnTo>
                    <a:pt x="2170" y="1149"/>
                  </a:lnTo>
                  <a:lnTo>
                    <a:pt x="2457" y="1074"/>
                  </a:lnTo>
                  <a:lnTo>
                    <a:pt x="1861" y="729"/>
                  </a:lnTo>
                  <a:lnTo>
                    <a:pt x="2179" y="195"/>
                  </a:lnTo>
                  <a:close/>
                  <a:moveTo>
                    <a:pt x="1041" y="497"/>
                  </a:moveTo>
                  <a:cubicBezTo>
                    <a:pt x="1037" y="497"/>
                    <a:pt x="1033" y="497"/>
                    <a:pt x="1030" y="497"/>
                  </a:cubicBezTo>
                  <a:cubicBezTo>
                    <a:pt x="981" y="498"/>
                    <a:pt x="932" y="505"/>
                    <a:pt x="882" y="518"/>
                  </a:cubicBezTo>
                  <a:cubicBezTo>
                    <a:pt x="734" y="557"/>
                    <a:pt x="627" y="629"/>
                    <a:pt x="562" y="735"/>
                  </a:cubicBezTo>
                  <a:cubicBezTo>
                    <a:pt x="497" y="840"/>
                    <a:pt x="484" y="964"/>
                    <a:pt x="521" y="1107"/>
                  </a:cubicBezTo>
                  <a:cubicBezTo>
                    <a:pt x="558" y="1249"/>
                    <a:pt x="631" y="1350"/>
                    <a:pt x="739" y="1410"/>
                  </a:cubicBezTo>
                  <a:cubicBezTo>
                    <a:pt x="805" y="1446"/>
                    <a:pt x="879" y="1465"/>
                    <a:pt x="959" y="1465"/>
                  </a:cubicBezTo>
                  <a:cubicBezTo>
                    <a:pt x="1011" y="1465"/>
                    <a:pt x="1066" y="1457"/>
                    <a:pt x="1125" y="1442"/>
                  </a:cubicBezTo>
                  <a:cubicBezTo>
                    <a:pt x="1174" y="1429"/>
                    <a:pt x="1221" y="1411"/>
                    <a:pt x="1264" y="1388"/>
                  </a:cubicBezTo>
                  <a:cubicBezTo>
                    <a:pt x="1306" y="1364"/>
                    <a:pt x="1346" y="1336"/>
                    <a:pt x="1382" y="1303"/>
                  </a:cubicBezTo>
                  <a:lnTo>
                    <a:pt x="1334" y="1119"/>
                  </a:lnTo>
                  <a:cubicBezTo>
                    <a:pt x="1299" y="1159"/>
                    <a:pt x="1263" y="1192"/>
                    <a:pt x="1225" y="1216"/>
                  </a:cubicBezTo>
                  <a:cubicBezTo>
                    <a:pt x="1187" y="1240"/>
                    <a:pt x="1145" y="1258"/>
                    <a:pt x="1100" y="1270"/>
                  </a:cubicBezTo>
                  <a:cubicBezTo>
                    <a:pt x="1071" y="1278"/>
                    <a:pt x="1044" y="1282"/>
                    <a:pt x="1018" y="1282"/>
                  </a:cubicBezTo>
                  <a:cubicBezTo>
                    <a:pt x="969" y="1282"/>
                    <a:pt x="925" y="1269"/>
                    <a:pt x="886" y="1242"/>
                  </a:cubicBezTo>
                  <a:cubicBezTo>
                    <a:pt x="825" y="1202"/>
                    <a:pt x="782" y="1136"/>
                    <a:pt x="758" y="1044"/>
                  </a:cubicBezTo>
                  <a:cubicBezTo>
                    <a:pt x="734" y="952"/>
                    <a:pt x="739" y="874"/>
                    <a:pt x="772" y="809"/>
                  </a:cubicBezTo>
                  <a:cubicBezTo>
                    <a:pt x="805" y="744"/>
                    <a:pt x="862" y="701"/>
                    <a:pt x="944" y="679"/>
                  </a:cubicBezTo>
                  <a:cubicBezTo>
                    <a:pt x="982" y="669"/>
                    <a:pt x="1019" y="665"/>
                    <a:pt x="1056" y="665"/>
                  </a:cubicBezTo>
                  <a:cubicBezTo>
                    <a:pt x="1064" y="665"/>
                    <a:pt x="1072" y="665"/>
                    <a:pt x="1080" y="665"/>
                  </a:cubicBezTo>
                  <a:cubicBezTo>
                    <a:pt x="1125" y="668"/>
                    <a:pt x="1173" y="678"/>
                    <a:pt x="1223" y="696"/>
                  </a:cubicBezTo>
                  <a:lnTo>
                    <a:pt x="1175" y="512"/>
                  </a:lnTo>
                  <a:cubicBezTo>
                    <a:pt x="1130" y="502"/>
                    <a:pt x="1086" y="497"/>
                    <a:pt x="1041" y="497"/>
                  </a:cubicBezTo>
                  <a:close/>
                  <a:moveTo>
                    <a:pt x="230" y="706"/>
                  </a:moveTo>
                  <a:lnTo>
                    <a:pt x="1" y="766"/>
                  </a:lnTo>
                  <a:lnTo>
                    <a:pt x="234" y="1657"/>
                  </a:lnTo>
                  <a:lnTo>
                    <a:pt x="464" y="1597"/>
                  </a:lnTo>
                  <a:lnTo>
                    <a:pt x="230" y="70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6"/>
            <p:cNvSpPr/>
            <p:nvPr/>
          </p:nvSpPr>
          <p:spPr>
            <a:xfrm>
              <a:off x="8009636" y="937265"/>
              <a:ext cx="33991" cy="40342"/>
            </a:xfrm>
            <a:custGeom>
              <a:avLst/>
              <a:gdLst/>
              <a:ahLst/>
              <a:cxnLst/>
              <a:rect l="l" t="t" r="r" b="b"/>
              <a:pathLst>
                <a:path w="867" h="1029" extrusionOk="0">
                  <a:moveTo>
                    <a:pt x="821" y="0"/>
                  </a:moveTo>
                  <a:lnTo>
                    <a:pt x="0" y="215"/>
                  </a:lnTo>
                  <a:lnTo>
                    <a:pt x="46" y="389"/>
                  </a:lnTo>
                  <a:lnTo>
                    <a:pt x="342" y="311"/>
                  </a:lnTo>
                  <a:lnTo>
                    <a:pt x="530" y="1029"/>
                  </a:lnTo>
                  <a:lnTo>
                    <a:pt x="760" y="968"/>
                  </a:lnTo>
                  <a:lnTo>
                    <a:pt x="571" y="251"/>
                  </a:lnTo>
                  <a:lnTo>
                    <a:pt x="867" y="174"/>
                  </a:lnTo>
                  <a:lnTo>
                    <a:pt x="82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6"/>
            <p:cNvSpPr/>
            <p:nvPr/>
          </p:nvSpPr>
          <p:spPr>
            <a:xfrm>
              <a:off x="8045078" y="931384"/>
              <a:ext cx="34148" cy="38774"/>
            </a:xfrm>
            <a:custGeom>
              <a:avLst/>
              <a:gdLst/>
              <a:ahLst/>
              <a:cxnLst/>
              <a:rect l="l" t="t" r="r" b="b"/>
              <a:pathLst>
                <a:path w="871" h="989" extrusionOk="0">
                  <a:moveTo>
                    <a:pt x="613" y="0"/>
                  </a:moveTo>
                  <a:cubicBezTo>
                    <a:pt x="556" y="0"/>
                    <a:pt x="502" y="3"/>
                    <a:pt x="450" y="9"/>
                  </a:cubicBezTo>
                  <a:cubicBezTo>
                    <a:pt x="396" y="15"/>
                    <a:pt x="345" y="25"/>
                    <a:pt x="296" y="38"/>
                  </a:cubicBezTo>
                  <a:cubicBezTo>
                    <a:pt x="189" y="66"/>
                    <a:pt x="113" y="111"/>
                    <a:pt x="68" y="174"/>
                  </a:cubicBezTo>
                  <a:cubicBezTo>
                    <a:pt x="23" y="237"/>
                    <a:pt x="12" y="312"/>
                    <a:pt x="36" y="401"/>
                  </a:cubicBezTo>
                  <a:cubicBezTo>
                    <a:pt x="54" y="472"/>
                    <a:pt x="90" y="523"/>
                    <a:pt x="142" y="554"/>
                  </a:cubicBezTo>
                  <a:cubicBezTo>
                    <a:pt x="188" y="581"/>
                    <a:pt x="250" y="595"/>
                    <a:pt x="328" y="595"/>
                  </a:cubicBezTo>
                  <a:cubicBezTo>
                    <a:pt x="339" y="595"/>
                    <a:pt x="350" y="594"/>
                    <a:pt x="361" y="594"/>
                  </a:cubicBezTo>
                  <a:lnTo>
                    <a:pt x="455" y="590"/>
                  </a:lnTo>
                  <a:cubicBezTo>
                    <a:pt x="465" y="590"/>
                    <a:pt x="475" y="590"/>
                    <a:pt x="484" y="590"/>
                  </a:cubicBezTo>
                  <a:cubicBezTo>
                    <a:pt x="526" y="590"/>
                    <a:pt x="556" y="594"/>
                    <a:pt x="574" y="602"/>
                  </a:cubicBezTo>
                  <a:cubicBezTo>
                    <a:pt x="596" y="613"/>
                    <a:pt x="611" y="632"/>
                    <a:pt x="618" y="660"/>
                  </a:cubicBezTo>
                  <a:cubicBezTo>
                    <a:pt x="626" y="691"/>
                    <a:pt x="619" y="718"/>
                    <a:pt x="597" y="742"/>
                  </a:cubicBezTo>
                  <a:cubicBezTo>
                    <a:pt x="575" y="765"/>
                    <a:pt x="538" y="784"/>
                    <a:pt x="488" y="797"/>
                  </a:cubicBezTo>
                  <a:cubicBezTo>
                    <a:pt x="444" y="809"/>
                    <a:pt x="396" y="814"/>
                    <a:pt x="345" y="814"/>
                  </a:cubicBezTo>
                  <a:cubicBezTo>
                    <a:pt x="340" y="814"/>
                    <a:pt x="334" y="814"/>
                    <a:pt x="329" y="814"/>
                  </a:cubicBezTo>
                  <a:cubicBezTo>
                    <a:pt x="272" y="813"/>
                    <a:pt x="211" y="805"/>
                    <a:pt x="146" y="789"/>
                  </a:cubicBezTo>
                  <a:lnTo>
                    <a:pt x="146" y="789"/>
                  </a:lnTo>
                  <a:lnTo>
                    <a:pt x="197" y="983"/>
                  </a:lnTo>
                  <a:cubicBezTo>
                    <a:pt x="234" y="987"/>
                    <a:pt x="271" y="989"/>
                    <a:pt x="307" y="989"/>
                  </a:cubicBezTo>
                  <a:cubicBezTo>
                    <a:pt x="331" y="989"/>
                    <a:pt x="356" y="988"/>
                    <a:pt x="380" y="986"/>
                  </a:cubicBezTo>
                  <a:cubicBezTo>
                    <a:pt x="440" y="982"/>
                    <a:pt x="498" y="972"/>
                    <a:pt x="554" y="958"/>
                  </a:cubicBezTo>
                  <a:cubicBezTo>
                    <a:pt x="674" y="926"/>
                    <a:pt x="757" y="879"/>
                    <a:pt x="802" y="816"/>
                  </a:cubicBezTo>
                  <a:cubicBezTo>
                    <a:pt x="848" y="752"/>
                    <a:pt x="858" y="672"/>
                    <a:pt x="832" y="574"/>
                  </a:cubicBezTo>
                  <a:cubicBezTo>
                    <a:pt x="812" y="499"/>
                    <a:pt x="776" y="447"/>
                    <a:pt x="724" y="417"/>
                  </a:cubicBezTo>
                  <a:cubicBezTo>
                    <a:pt x="681" y="392"/>
                    <a:pt x="619" y="380"/>
                    <a:pt x="540" y="380"/>
                  </a:cubicBezTo>
                  <a:cubicBezTo>
                    <a:pt x="524" y="380"/>
                    <a:pt x="507" y="381"/>
                    <a:pt x="489" y="382"/>
                  </a:cubicBezTo>
                  <a:lnTo>
                    <a:pt x="386" y="388"/>
                  </a:lnTo>
                  <a:cubicBezTo>
                    <a:pt x="375" y="388"/>
                    <a:pt x="364" y="389"/>
                    <a:pt x="354" y="389"/>
                  </a:cubicBezTo>
                  <a:cubicBezTo>
                    <a:pt x="321" y="389"/>
                    <a:pt x="297" y="385"/>
                    <a:pt x="281" y="379"/>
                  </a:cubicBezTo>
                  <a:cubicBezTo>
                    <a:pt x="260" y="370"/>
                    <a:pt x="246" y="354"/>
                    <a:pt x="240" y="330"/>
                  </a:cubicBezTo>
                  <a:cubicBezTo>
                    <a:pt x="231" y="298"/>
                    <a:pt x="238" y="271"/>
                    <a:pt x="260" y="249"/>
                  </a:cubicBezTo>
                  <a:cubicBezTo>
                    <a:pt x="283" y="227"/>
                    <a:pt x="321" y="209"/>
                    <a:pt x="376" y="194"/>
                  </a:cubicBezTo>
                  <a:cubicBezTo>
                    <a:pt x="418" y="184"/>
                    <a:pt x="463" y="178"/>
                    <a:pt x="512" y="177"/>
                  </a:cubicBezTo>
                  <a:cubicBezTo>
                    <a:pt x="518" y="176"/>
                    <a:pt x="523" y="176"/>
                    <a:pt x="528" y="176"/>
                  </a:cubicBezTo>
                  <a:cubicBezTo>
                    <a:pt x="573" y="176"/>
                    <a:pt x="620" y="180"/>
                    <a:pt x="669" y="189"/>
                  </a:cubicBezTo>
                  <a:lnTo>
                    <a:pt x="619" y="0"/>
                  </a:lnTo>
                  <a:cubicBezTo>
                    <a:pt x="617" y="0"/>
                    <a:pt x="615" y="0"/>
                    <a:pt x="6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6"/>
            <p:cNvSpPr/>
            <p:nvPr/>
          </p:nvSpPr>
          <p:spPr>
            <a:xfrm>
              <a:off x="7851597" y="942127"/>
              <a:ext cx="28816" cy="32344"/>
            </a:xfrm>
            <a:custGeom>
              <a:avLst/>
              <a:gdLst/>
              <a:ahLst/>
              <a:cxnLst/>
              <a:rect l="l" t="t" r="r" b="b"/>
              <a:pathLst>
                <a:path w="735" h="825" extrusionOk="0">
                  <a:moveTo>
                    <a:pt x="227" y="193"/>
                  </a:moveTo>
                  <a:lnTo>
                    <a:pt x="396" y="446"/>
                  </a:lnTo>
                  <a:lnTo>
                    <a:pt x="204" y="496"/>
                  </a:lnTo>
                  <a:lnTo>
                    <a:pt x="227" y="193"/>
                  </a:lnTo>
                  <a:close/>
                  <a:moveTo>
                    <a:pt x="291" y="0"/>
                  </a:moveTo>
                  <a:lnTo>
                    <a:pt x="76" y="57"/>
                  </a:lnTo>
                  <a:lnTo>
                    <a:pt x="0" y="825"/>
                  </a:lnTo>
                  <a:lnTo>
                    <a:pt x="182" y="777"/>
                  </a:lnTo>
                  <a:lnTo>
                    <a:pt x="193" y="638"/>
                  </a:lnTo>
                  <a:lnTo>
                    <a:pt x="475" y="564"/>
                  </a:lnTo>
                  <a:lnTo>
                    <a:pt x="553" y="680"/>
                  </a:lnTo>
                  <a:lnTo>
                    <a:pt x="734" y="632"/>
                  </a:lnTo>
                  <a:lnTo>
                    <a:pt x="2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6"/>
            <p:cNvSpPr/>
            <p:nvPr/>
          </p:nvSpPr>
          <p:spPr>
            <a:xfrm>
              <a:off x="7878610" y="936324"/>
              <a:ext cx="14310" cy="29325"/>
            </a:xfrm>
            <a:custGeom>
              <a:avLst/>
              <a:gdLst/>
              <a:ahLst/>
              <a:cxnLst/>
              <a:rect l="l" t="t" r="r" b="b"/>
              <a:pathLst>
                <a:path w="365" h="748" extrusionOk="0">
                  <a:moveTo>
                    <a:pt x="181" y="1"/>
                  </a:moveTo>
                  <a:lnTo>
                    <a:pt x="1" y="48"/>
                  </a:lnTo>
                  <a:lnTo>
                    <a:pt x="184" y="748"/>
                  </a:lnTo>
                  <a:lnTo>
                    <a:pt x="365" y="700"/>
                  </a:lnTo>
                  <a:lnTo>
                    <a:pt x="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6"/>
            <p:cNvSpPr/>
            <p:nvPr/>
          </p:nvSpPr>
          <p:spPr>
            <a:xfrm>
              <a:off x="7893665" y="931031"/>
              <a:ext cx="31991" cy="31090"/>
            </a:xfrm>
            <a:custGeom>
              <a:avLst/>
              <a:gdLst/>
              <a:ahLst/>
              <a:cxnLst/>
              <a:rect l="l" t="t" r="r" b="b"/>
              <a:pathLst>
                <a:path w="816" h="793" extrusionOk="0">
                  <a:moveTo>
                    <a:pt x="342" y="149"/>
                  </a:moveTo>
                  <a:cubicBezTo>
                    <a:pt x="356" y="149"/>
                    <a:pt x="368" y="151"/>
                    <a:pt x="378" y="155"/>
                  </a:cubicBezTo>
                  <a:cubicBezTo>
                    <a:pt x="398" y="165"/>
                    <a:pt x="412" y="186"/>
                    <a:pt x="420" y="217"/>
                  </a:cubicBezTo>
                  <a:cubicBezTo>
                    <a:pt x="429" y="250"/>
                    <a:pt x="427" y="275"/>
                    <a:pt x="414" y="293"/>
                  </a:cubicBezTo>
                  <a:cubicBezTo>
                    <a:pt x="401" y="312"/>
                    <a:pt x="376" y="326"/>
                    <a:pt x="338" y="336"/>
                  </a:cubicBezTo>
                  <a:lnTo>
                    <a:pt x="262" y="356"/>
                  </a:lnTo>
                  <a:lnTo>
                    <a:pt x="215" y="176"/>
                  </a:lnTo>
                  <a:lnTo>
                    <a:pt x="291" y="156"/>
                  </a:lnTo>
                  <a:cubicBezTo>
                    <a:pt x="310" y="151"/>
                    <a:pt x="327" y="149"/>
                    <a:pt x="342" y="149"/>
                  </a:cubicBezTo>
                  <a:close/>
                  <a:moveTo>
                    <a:pt x="410" y="0"/>
                  </a:moveTo>
                  <a:cubicBezTo>
                    <a:pt x="371" y="0"/>
                    <a:pt x="327" y="7"/>
                    <a:pt x="276" y="20"/>
                  </a:cubicBezTo>
                  <a:lnTo>
                    <a:pt x="0" y="93"/>
                  </a:lnTo>
                  <a:lnTo>
                    <a:pt x="184" y="792"/>
                  </a:lnTo>
                  <a:lnTo>
                    <a:pt x="364" y="745"/>
                  </a:lnTo>
                  <a:lnTo>
                    <a:pt x="295" y="480"/>
                  </a:lnTo>
                  <a:lnTo>
                    <a:pt x="346" y="467"/>
                  </a:lnTo>
                  <a:cubicBezTo>
                    <a:pt x="360" y="463"/>
                    <a:pt x="373" y="461"/>
                    <a:pt x="386" y="461"/>
                  </a:cubicBezTo>
                  <a:cubicBezTo>
                    <a:pt x="399" y="461"/>
                    <a:pt x="411" y="463"/>
                    <a:pt x="422" y="468"/>
                  </a:cubicBezTo>
                  <a:cubicBezTo>
                    <a:pt x="443" y="476"/>
                    <a:pt x="466" y="495"/>
                    <a:pt x="493" y="526"/>
                  </a:cubicBezTo>
                  <a:lnTo>
                    <a:pt x="624" y="677"/>
                  </a:lnTo>
                  <a:lnTo>
                    <a:pt x="816" y="627"/>
                  </a:lnTo>
                  <a:lnTo>
                    <a:pt x="666" y="454"/>
                  </a:lnTo>
                  <a:cubicBezTo>
                    <a:pt x="635" y="419"/>
                    <a:pt x="607" y="394"/>
                    <a:pt x="583" y="379"/>
                  </a:cubicBezTo>
                  <a:cubicBezTo>
                    <a:pt x="559" y="365"/>
                    <a:pt x="535" y="358"/>
                    <a:pt x="510" y="358"/>
                  </a:cubicBezTo>
                  <a:cubicBezTo>
                    <a:pt x="509" y="358"/>
                    <a:pt x="508" y="358"/>
                    <a:pt x="506" y="358"/>
                  </a:cubicBezTo>
                  <a:cubicBezTo>
                    <a:pt x="548" y="332"/>
                    <a:pt x="576" y="302"/>
                    <a:pt x="590" y="266"/>
                  </a:cubicBezTo>
                  <a:cubicBezTo>
                    <a:pt x="605" y="231"/>
                    <a:pt x="606" y="190"/>
                    <a:pt x="594" y="143"/>
                  </a:cubicBezTo>
                  <a:cubicBezTo>
                    <a:pt x="576" y="76"/>
                    <a:pt x="542" y="33"/>
                    <a:pt x="491" y="14"/>
                  </a:cubicBezTo>
                  <a:cubicBezTo>
                    <a:pt x="468" y="5"/>
                    <a:pt x="441" y="0"/>
                    <a:pt x="4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6"/>
            <p:cNvSpPr/>
            <p:nvPr/>
          </p:nvSpPr>
          <p:spPr>
            <a:xfrm>
              <a:off x="7923736" y="922955"/>
              <a:ext cx="26111" cy="31207"/>
            </a:xfrm>
            <a:custGeom>
              <a:avLst/>
              <a:gdLst/>
              <a:ahLst/>
              <a:cxnLst/>
              <a:rect l="l" t="t" r="r" b="b"/>
              <a:pathLst>
                <a:path w="666" h="796" extrusionOk="0">
                  <a:moveTo>
                    <a:pt x="357" y="147"/>
                  </a:moveTo>
                  <a:cubicBezTo>
                    <a:pt x="374" y="147"/>
                    <a:pt x="389" y="150"/>
                    <a:pt x="403" y="157"/>
                  </a:cubicBezTo>
                  <a:cubicBezTo>
                    <a:pt x="426" y="169"/>
                    <a:pt x="442" y="190"/>
                    <a:pt x="450" y="222"/>
                  </a:cubicBezTo>
                  <a:cubicBezTo>
                    <a:pt x="458" y="253"/>
                    <a:pt x="455" y="279"/>
                    <a:pt x="440" y="302"/>
                  </a:cubicBezTo>
                  <a:cubicBezTo>
                    <a:pt x="426" y="324"/>
                    <a:pt x="401" y="339"/>
                    <a:pt x="366" y="348"/>
                  </a:cubicBezTo>
                  <a:lnTo>
                    <a:pt x="266" y="375"/>
                  </a:lnTo>
                  <a:lnTo>
                    <a:pt x="215" y="179"/>
                  </a:lnTo>
                  <a:lnTo>
                    <a:pt x="315" y="153"/>
                  </a:lnTo>
                  <a:cubicBezTo>
                    <a:pt x="330" y="149"/>
                    <a:pt x="344" y="147"/>
                    <a:pt x="357" y="147"/>
                  </a:cubicBezTo>
                  <a:close/>
                  <a:moveTo>
                    <a:pt x="414" y="1"/>
                  </a:moveTo>
                  <a:cubicBezTo>
                    <a:pt x="379" y="1"/>
                    <a:pt x="341" y="6"/>
                    <a:pt x="300" y="17"/>
                  </a:cubicBezTo>
                  <a:lnTo>
                    <a:pt x="0" y="96"/>
                  </a:lnTo>
                  <a:lnTo>
                    <a:pt x="184" y="795"/>
                  </a:lnTo>
                  <a:lnTo>
                    <a:pt x="364" y="748"/>
                  </a:lnTo>
                  <a:lnTo>
                    <a:pt x="301" y="505"/>
                  </a:lnTo>
                  <a:lnTo>
                    <a:pt x="420" y="474"/>
                  </a:lnTo>
                  <a:cubicBezTo>
                    <a:pt x="509" y="451"/>
                    <a:pt x="572" y="413"/>
                    <a:pt x="609" y="361"/>
                  </a:cubicBezTo>
                  <a:cubicBezTo>
                    <a:pt x="646" y="309"/>
                    <a:pt x="655" y="246"/>
                    <a:pt x="636" y="173"/>
                  </a:cubicBezTo>
                  <a:cubicBezTo>
                    <a:pt x="617" y="100"/>
                    <a:pt x="578" y="50"/>
                    <a:pt x="520" y="23"/>
                  </a:cubicBezTo>
                  <a:cubicBezTo>
                    <a:pt x="489" y="8"/>
                    <a:pt x="454" y="1"/>
                    <a:pt x="4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6"/>
            <p:cNvSpPr/>
            <p:nvPr/>
          </p:nvSpPr>
          <p:spPr>
            <a:xfrm>
              <a:off x="7952003" y="916878"/>
              <a:ext cx="26738" cy="29325"/>
            </a:xfrm>
            <a:custGeom>
              <a:avLst/>
              <a:gdLst/>
              <a:ahLst/>
              <a:cxnLst/>
              <a:rect l="l" t="t" r="r" b="b"/>
              <a:pathLst>
                <a:path w="682" h="748" extrusionOk="0">
                  <a:moveTo>
                    <a:pt x="181" y="0"/>
                  </a:moveTo>
                  <a:lnTo>
                    <a:pt x="1" y="48"/>
                  </a:lnTo>
                  <a:lnTo>
                    <a:pt x="185" y="747"/>
                  </a:lnTo>
                  <a:lnTo>
                    <a:pt x="682" y="617"/>
                  </a:lnTo>
                  <a:lnTo>
                    <a:pt x="646" y="481"/>
                  </a:lnTo>
                  <a:lnTo>
                    <a:pt x="329" y="564"/>
                  </a:lnTo>
                  <a:lnTo>
                    <a:pt x="1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6"/>
            <p:cNvSpPr/>
            <p:nvPr/>
          </p:nvSpPr>
          <p:spPr>
            <a:xfrm>
              <a:off x="7979839" y="898451"/>
              <a:ext cx="57004" cy="42420"/>
            </a:xfrm>
            <a:custGeom>
              <a:avLst/>
              <a:gdLst/>
              <a:ahLst/>
              <a:cxnLst/>
              <a:rect l="l" t="t" r="r" b="b"/>
              <a:pathLst>
                <a:path w="1454" h="1082" extrusionOk="0">
                  <a:moveTo>
                    <a:pt x="227" y="449"/>
                  </a:moveTo>
                  <a:lnTo>
                    <a:pt x="395" y="703"/>
                  </a:lnTo>
                  <a:lnTo>
                    <a:pt x="204" y="753"/>
                  </a:lnTo>
                  <a:lnTo>
                    <a:pt x="227" y="449"/>
                  </a:lnTo>
                  <a:close/>
                  <a:moveTo>
                    <a:pt x="1270" y="0"/>
                  </a:moveTo>
                  <a:lnTo>
                    <a:pt x="1099" y="45"/>
                  </a:lnTo>
                  <a:lnTo>
                    <a:pt x="1225" y="525"/>
                  </a:lnTo>
                  <a:lnTo>
                    <a:pt x="1225" y="525"/>
                  </a:lnTo>
                  <a:lnTo>
                    <a:pt x="844" y="112"/>
                  </a:lnTo>
                  <a:lnTo>
                    <a:pt x="643" y="165"/>
                  </a:lnTo>
                  <a:lnTo>
                    <a:pt x="826" y="865"/>
                  </a:lnTo>
                  <a:lnTo>
                    <a:pt x="998" y="820"/>
                  </a:lnTo>
                  <a:lnTo>
                    <a:pt x="872" y="340"/>
                  </a:lnTo>
                  <a:lnTo>
                    <a:pt x="1252" y="753"/>
                  </a:lnTo>
                  <a:lnTo>
                    <a:pt x="1454" y="700"/>
                  </a:lnTo>
                  <a:lnTo>
                    <a:pt x="1270" y="0"/>
                  </a:lnTo>
                  <a:close/>
                  <a:moveTo>
                    <a:pt x="291" y="257"/>
                  </a:moveTo>
                  <a:lnTo>
                    <a:pt x="76" y="314"/>
                  </a:lnTo>
                  <a:lnTo>
                    <a:pt x="0" y="1081"/>
                  </a:lnTo>
                  <a:lnTo>
                    <a:pt x="0" y="1081"/>
                  </a:lnTo>
                  <a:lnTo>
                    <a:pt x="182" y="1034"/>
                  </a:lnTo>
                  <a:lnTo>
                    <a:pt x="193" y="895"/>
                  </a:lnTo>
                  <a:lnTo>
                    <a:pt x="475" y="821"/>
                  </a:lnTo>
                  <a:lnTo>
                    <a:pt x="552" y="937"/>
                  </a:lnTo>
                  <a:lnTo>
                    <a:pt x="734" y="889"/>
                  </a:lnTo>
                  <a:lnTo>
                    <a:pt x="291" y="25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6"/>
            <p:cNvSpPr/>
            <p:nvPr/>
          </p:nvSpPr>
          <p:spPr>
            <a:xfrm>
              <a:off x="8040452" y="890728"/>
              <a:ext cx="26738" cy="32462"/>
            </a:xfrm>
            <a:custGeom>
              <a:avLst/>
              <a:gdLst/>
              <a:ahLst/>
              <a:cxnLst/>
              <a:rect l="l" t="t" r="r" b="b"/>
              <a:pathLst>
                <a:path w="682" h="828" extrusionOk="0">
                  <a:moveTo>
                    <a:pt x="488" y="0"/>
                  </a:moveTo>
                  <a:lnTo>
                    <a:pt x="1" y="128"/>
                  </a:lnTo>
                  <a:lnTo>
                    <a:pt x="184" y="828"/>
                  </a:lnTo>
                  <a:lnTo>
                    <a:pt x="682" y="698"/>
                  </a:lnTo>
                  <a:lnTo>
                    <a:pt x="646" y="561"/>
                  </a:lnTo>
                  <a:lnTo>
                    <a:pt x="329" y="644"/>
                  </a:lnTo>
                  <a:lnTo>
                    <a:pt x="287" y="484"/>
                  </a:lnTo>
                  <a:lnTo>
                    <a:pt x="575" y="408"/>
                  </a:lnTo>
                  <a:lnTo>
                    <a:pt x="539" y="272"/>
                  </a:lnTo>
                  <a:lnTo>
                    <a:pt x="251" y="348"/>
                  </a:lnTo>
                  <a:lnTo>
                    <a:pt x="217" y="217"/>
                  </a:lnTo>
                  <a:lnTo>
                    <a:pt x="523" y="137"/>
                  </a:lnTo>
                  <a:lnTo>
                    <a:pt x="4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4" name="Google Shape;504;p6"/>
          <p:cNvGrpSpPr/>
          <p:nvPr/>
        </p:nvGrpSpPr>
        <p:grpSpPr>
          <a:xfrm>
            <a:off x="-134299" y="167769"/>
            <a:ext cx="1234040" cy="2395776"/>
            <a:chOff x="204076" y="125827"/>
            <a:chExt cx="925530" cy="1796832"/>
          </a:xfrm>
        </p:grpSpPr>
        <p:sp>
          <p:nvSpPr>
            <p:cNvPr id="505" name="Google Shape;505;p6"/>
            <p:cNvSpPr/>
            <p:nvPr/>
          </p:nvSpPr>
          <p:spPr>
            <a:xfrm rot="-668349">
              <a:off x="363767" y="168005"/>
              <a:ext cx="603599" cy="1712043"/>
            </a:xfrm>
            <a:custGeom>
              <a:avLst/>
              <a:gdLst/>
              <a:ahLst/>
              <a:cxnLst/>
              <a:rect l="l" t="t" r="r" b="b"/>
              <a:pathLst>
                <a:path w="24143" h="68479" extrusionOk="0">
                  <a:moveTo>
                    <a:pt x="12071" y="25555"/>
                  </a:moveTo>
                  <a:lnTo>
                    <a:pt x="13318" y="44191"/>
                  </a:lnTo>
                  <a:lnTo>
                    <a:pt x="12071" y="44378"/>
                  </a:lnTo>
                  <a:lnTo>
                    <a:pt x="10825" y="44191"/>
                  </a:lnTo>
                  <a:lnTo>
                    <a:pt x="12071" y="25555"/>
                  </a:lnTo>
                  <a:close/>
                  <a:moveTo>
                    <a:pt x="13754" y="46705"/>
                  </a:moveTo>
                  <a:lnTo>
                    <a:pt x="14689" y="54081"/>
                  </a:lnTo>
                  <a:lnTo>
                    <a:pt x="9453" y="54081"/>
                  </a:lnTo>
                  <a:lnTo>
                    <a:pt x="10388" y="46705"/>
                  </a:lnTo>
                  <a:close/>
                  <a:moveTo>
                    <a:pt x="11926" y="0"/>
                  </a:moveTo>
                  <a:lnTo>
                    <a:pt x="11926" y="3636"/>
                  </a:lnTo>
                  <a:lnTo>
                    <a:pt x="11552" y="3636"/>
                  </a:lnTo>
                  <a:lnTo>
                    <a:pt x="11552" y="6150"/>
                  </a:lnTo>
                  <a:lnTo>
                    <a:pt x="11323" y="6233"/>
                  </a:lnTo>
                  <a:lnTo>
                    <a:pt x="11115" y="6378"/>
                  </a:lnTo>
                  <a:lnTo>
                    <a:pt x="10949" y="6545"/>
                  </a:lnTo>
                  <a:lnTo>
                    <a:pt x="10783" y="6732"/>
                  </a:lnTo>
                  <a:lnTo>
                    <a:pt x="10658" y="6939"/>
                  </a:lnTo>
                  <a:lnTo>
                    <a:pt x="10555" y="7168"/>
                  </a:lnTo>
                  <a:lnTo>
                    <a:pt x="10492" y="7417"/>
                  </a:lnTo>
                  <a:lnTo>
                    <a:pt x="10471" y="7687"/>
                  </a:lnTo>
                  <a:lnTo>
                    <a:pt x="10471" y="8394"/>
                  </a:lnTo>
                  <a:lnTo>
                    <a:pt x="10970" y="8394"/>
                  </a:lnTo>
                  <a:lnTo>
                    <a:pt x="10970" y="9308"/>
                  </a:lnTo>
                  <a:lnTo>
                    <a:pt x="10471" y="9308"/>
                  </a:lnTo>
                  <a:lnTo>
                    <a:pt x="10471" y="9349"/>
                  </a:lnTo>
                  <a:lnTo>
                    <a:pt x="10513" y="9578"/>
                  </a:lnTo>
                  <a:lnTo>
                    <a:pt x="10575" y="9765"/>
                  </a:lnTo>
                  <a:lnTo>
                    <a:pt x="10679" y="9952"/>
                  </a:lnTo>
                  <a:lnTo>
                    <a:pt x="10804" y="10118"/>
                  </a:lnTo>
                  <a:lnTo>
                    <a:pt x="10970" y="10243"/>
                  </a:lnTo>
                  <a:lnTo>
                    <a:pt x="11136" y="10347"/>
                  </a:lnTo>
                  <a:lnTo>
                    <a:pt x="11344" y="10409"/>
                  </a:lnTo>
                  <a:lnTo>
                    <a:pt x="11552" y="10430"/>
                  </a:lnTo>
                  <a:lnTo>
                    <a:pt x="11136" y="10430"/>
                  </a:lnTo>
                  <a:lnTo>
                    <a:pt x="11136" y="10471"/>
                  </a:lnTo>
                  <a:lnTo>
                    <a:pt x="10638" y="25555"/>
                  </a:lnTo>
                  <a:lnTo>
                    <a:pt x="10617" y="26739"/>
                  </a:lnTo>
                  <a:lnTo>
                    <a:pt x="10575" y="27882"/>
                  </a:lnTo>
                  <a:lnTo>
                    <a:pt x="10513" y="29045"/>
                  </a:lnTo>
                  <a:lnTo>
                    <a:pt x="10451" y="30167"/>
                  </a:lnTo>
                  <a:lnTo>
                    <a:pt x="10368" y="31310"/>
                  </a:lnTo>
                  <a:lnTo>
                    <a:pt x="10284" y="32432"/>
                  </a:lnTo>
                  <a:lnTo>
                    <a:pt x="10181" y="33533"/>
                  </a:lnTo>
                  <a:lnTo>
                    <a:pt x="10056" y="34634"/>
                  </a:lnTo>
                  <a:lnTo>
                    <a:pt x="9931" y="35715"/>
                  </a:lnTo>
                  <a:lnTo>
                    <a:pt x="9786" y="36795"/>
                  </a:lnTo>
                  <a:lnTo>
                    <a:pt x="9640" y="37855"/>
                  </a:lnTo>
                  <a:lnTo>
                    <a:pt x="9474" y="38914"/>
                  </a:lnTo>
                  <a:lnTo>
                    <a:pt x="9287" y="39953"/>
                  </a:lnTo>
                  <a:lnTo>
                    <a:pt x="9100" y="40992"/>
                  </a:lnTo>
                  <a:lnTo>
                    <a:pt x="8892" y="42010"/>
                  </a:lnTo>
                  <a:lnTo>
                    <a:pt x="8685" y="43028"/>
                  </a:lnTo>
                  <a:lnTo>
                    <a:pt x="7874" y="43028"/>
                  </a:lnTo>
                  <a:lnTo>
                    <a:pt x="7874" y="44171"/>
                  </a:lnTo>
                  <a:lnTo>
                    <a:pt x="8622" y="44171"/>
                  </a:lnTo>
                  <a:lnTo>
                    <a:pt x="6420" y="54081"/>
                  </a:lnTo>
                  <a:lnTo>
                    <a:pt x="5028" y="54081"/>
                  </a:lnTo>
                  <a:lnTo>
                    <a:pt x="5028" y="55722"/>
                  </a:lnTo>
                  <a:lnTo>
                    <a:pt x="5818" y="55722"/>
                  </a:lnTo>
                  <a:lnTo>
                    <a:pt x="0" y="68479"/>
                  </a:lnTo>
                  <a:lnTo>
                    <a:pt x="5776" y="68479"/>
                  </a:lnTo>
                  <a:lnTo>
                    <a:pt x="5651" y="68022"/>
                  </a:lnTo>
                  <a:lnTo>
                    <a:pt x="5568" y="67544"/>
                  </a:lnTo>
                  <a:lnTo>
                    <a:pt x="5527" y="67066"/>
                  </a:lnTo>
                  <a:lnTo>
                    <a:pt x="5506" y="66567"/>
                  </a:lnTo>
                  <a:lnTo>
                    <a:pt x="5527" y="66214"/>
                  </a:lnTo>
                  <a:lnTo>
                    <a:pt x="5547" y="65882"/>
                  </a:lnTo>
                  <a:lnTo>
                    <a:pt x="5589" y="65549"/>
                  </a:lnTo>
                  <a:lnTo>
                    <a:pt x="5651" y="65217"/>
                  </a:lnTo>
                  <a:lnTo>
                    <a:pt x="5714" y="64885"/>
                  </a:lnTo>
                  <a:lnTo>
                    <a:pt x="5797" y="64552"/>
                  </a:lnTo>
                  <a:lnTo>
                    <a:pt x="5901" y="64240"/>
                  </a:lnTo>
                  <a:lnTo>
                    <a:pt x="6025" y="63929"/>
                  </a:lnTo>
                  <a:lnTo>
                    <a:pt x="6150" y="63638"/>
                  </a:lnTo>
                  <a:lnTo>
                    <a:pt x="6295" y="63347"/>
                  </a:lnTo>
                  <a:lnTo>
                    <a:pt x="6462" y="63056"/>
                  </a:lnTo>
                  <a:lnTo>
                    <a:pt x="6628" y="62786"/>
                  </a:lnTo>
                  <a:lnTo>
                    <a:pt x="6815" y="62516"/>
                  </a:lnTo>
                  <a:lnTo>
                    <a:pt x="7002" y="62267"/>
                  </a:lnTo>
                  <a:lnTo>
                    <a:pt x="7210" y="62017"/>
                  </a:lnTo>
                  <a:lnTo>
                    <a:pt x="7438" y="61789"/>
                  </a:lnTo>
                  <a:lnTo>
                    <a:pt x="7667" y="61560"/>
                  </a:lnTo>
                  <a:lnTo>
                    <a:pt x="7895" y="61353"/>
                  </a:lnTo>
                  <a:lnTo>
                    <a:pt x="8144" y="61145"/>
                  </a:lnTo>
                  <a:lnTo>
                    <a:pt x="8394" y="60958"/>
                  </a:lnTo>
                  <a:lnTo>
                    <a:pt x="8664" y="60792"/>
                  </a:lnTo>
                  <a:lnTo>
                    <a:pt x="8934" y="60625"/>
                  </a:lnTo>
                  <a:lnTo>
                    <a:pt x="9225" y="60480"/>
                  </a:lnTo>
                  <a:lnTo>
                    <a:pt x="9516" y="60334"/>
                  </a:lnTo>
                  <a:lnTo>
                    <a:pt x="9807" y="60210"/>
                  </a:lnTo>
                  <a:lnTo>
                    <a:pt x="10118" y="60106"/>
                  </a:lnTo>
                  <a:lnTo>
                    <a:pt x="10430" y="60023"/>
                  </a:lnTo>
                  <a:lnTo>
                    <a:pt x="10741" y="59940"/>
                  </a:lnTo>
                  <a:lnTo>
                    <a:pt x="11074" y="59898"/>
                  </a:lnTo>
                  <a:lnTo>
                    <a:pt x="11406" y="59836"/>
                  </a:lnTo>
                  <a:lnTo>
                    <a:pt x="11739" y="59815"/>
                  </a:lnTo>
                  <a:lnTo>
                    <a:pt x="12404" y="59815"/>
                  </a:lnTo>
                  <a:lnTo>
                    <a:pt x="12736" y="59836"/>
                  </a:lnTo>
                  <a:lnTo>
                    <a:pt x="13068" y="59898"/>
                  </a:lnTo>
                  <a:lnTo>
                    <a:pt x="13401" y="59940"/>
                  </a:lnTo>
                  <a:lnTo>
                    <a:pt x="13712" y="60023"/>
                  </a:lnTo>
                  <a:lnTo>
                    <a:pt x="14024" y="60106"/>
                  </a:lnTo>
                  <a:lnTo>
                    <a:pt x="14336" y="60210"/>
                  </a:lnTo>
                  <a:lnTo>
                    <a:pt x="14627" y="60334"/>
                  </a:lnTo>
                  <a:lnTo>
                    <a:pt x="14918" y="60480"/>
                  </a:lnTo>
                  <a:lnTo>
                    <a:pt x="15208" y="60625"/>
                  </a:lnTo>
                  <a:lnTo>
                    <a:pt x="15478" y="60792"/>
                  </a:lnTo>
                  <a:lnTo>
                    <a:pt x="15749" y="60958"/>
                  </a:lnTo>
                  <a:lnTo>
                    <a:pt x="15998" y="61145"/>
                  </a:lnTo>
                  <a:lnTo>
                    <a:pt x="16247" y="61353"/>
                  </a:lnTo>
                  <a:lnTo>
                    <a:pt x="16476" y="61560"/>
                  </a:lnTo>
                  <a:lnTo>
                    <a:pt x="16704" y="61789"/>
                  </a:lnTo>
                  <a:lnTo>
                    <a:pt x="16933" y="62017"/>
                  </a:lnTo>
                  <a:lnTo>
                    <a:pt x="17141" y="62267"/>
                  </a:lnTo>
                  <a:lnTo>
                    <a:pt x="17328" y="62516"/>
                  </a:lnTo>
                  <a:lnTo>
                    <a:pt x="17515" y="62786"/>
                  </a:lnTo>
                  <a:lnTo>
                    <a:pt x="17681" y="63056"/>
                  </a:lnTo>
                  <a:lnTo>
                    <a:pt x="17847" y="63347"/>
                  </a:lnTo>
                  <a:lnTo>
                    <a:pt x="17992" y="63638"/>
                  </a:lnTo>
                  <a:lnTo>
                    <a:pt x="18117" y="63929"/>
                  </a:lnTo>
                  <a:lnTo>
                    <a:pt x="18242" y="64240"/>
                  </a:lnTo>
                  <a:lnTo>
                    <a:pt x="18346" y="64552"/>
                  </a:lnTo>
                  <a:lnTo>
                    <a:pt x="18429" y="64885"/>
                  </a:lnTo>
                  <a:lnTo>
                    <a:pt x="18512" y="65217"/>
                  </a:lnTo>
                  <a:lnTo>
                    <a:pt x="18553" y="65549"/>
                  </a:lnTo>
                  <a:lnTo>
                    <a:pt x="18595" y="65882"/>
                  </a:lnTo>
                  <a:lnTo>
                    <a:pt x="18636" y="66214"/>
                  </a:lnTo>
                  <a:lnTo>
                    <a:pt x="18636" y="66567"/>
                  </a:lnTo>
                  <a:lnTo>
                    <a:pt x="18616" y="67066"/>
                  </a:lnTo>
                  <a:lnTo>
                    <a:pt x="18574" y="67544"/>
                  </a:lnTo>
                  <a:lnTo>
                    <a:pt x="18491" y="68022"/>
                  </a:lnTo>
                  <a:lnTo>
                    <a:pt x="18366" y="68479"/>
                  </a:lnTo>
                  <a:lnTo>
                    <a:pt x="24142" y="68479"/>
                  </a:lnTo>
                  <a:lnTo>
                    <a:pt x="18325" y="55722"/>
                  </a:lnTo>
                  <a:lnTo>
                    <a:pt x="19114" y="55722"/>
                  </a:lnTo>
                  <a:lnTo>
                    <a:pt x="19114" y="54081"/>
                  </a:lnTo>
                  <a:lnTo>
                    <a:pt x="17722" y="54081"/>
                  </a:lnTo>
                  <a:lnTo>
                    <a:pt x="15520" y="44171"/>
                  </a:lnTo>
                  <a:lnTo>
                    <a:pt x="16268" y="44171"/>
                  </a:lnTo>
                  <a:lnTo>
                    <a:pt x="16268" y="43028"/>
                  </a:lnTo>
                  <a:lnTo>
                    <a:pt x="15458" y="43028"/>
                  </a:lnTo>
                  <a:lnTo>
                    <a:pt x="15042" y="40846"/>
                  </a:lnTo>
                  <a:lnTo>
                    <a:pt x="14689" y="38665"/>
                  </a:lnTo>
                  <a:lnTo>
                    <a:pt x="14377" y="36462"/>
                  </a:lnTo>
                  <a:lnTo>
                    <a:pt x="14107" y="34281"/>
                  </a:lnTo>
                  <a:lnTo>
                    <a:pt x="13879" y="32099"/>
                  </a:lnTo>
                  <a:lnTo>
                    <a:pt x="13712" y="29918"/>
                  </a:lnTo>
                  <a:lnTo>
                    <a:pt x="13588" y="27736"/>
                  </a:lnTo>
                  <a:lnTo>
                    <a:pt x="13505" y="25555"/>
                  </a:lnTo>
                  <a:lnTo>
                    <a:pt x="13006" y="10471"/>
                  </a:lnTo>
                  <a:lnTo>
                    <a:pt x="13006" y="10430"/>
                  </a:lnTo>
                  <a:lnTo>
                    <a:pt x="12591" y="10430"/>
                  </a:lnTo>
                  <a:lnTo>
                    <a:pt x="12798" y="10409"/>
                  </a:lnTo>
                  <a:lnTo>
                    <a:pt x="13006" y="10347"/>
                  </a:lnTo>
                  <a:lnTo>
                    <a:pt x="13193" y="10243"/>
                  </a:lnTo>
                  <a:lnTo>
                    <a:pt x="13339" y="10118"/>
                  </a:lnTo>
                  <a:lnTo>
                    <a:pt x="13463" y="9952"/>
                  </a:lnTo>
                  <a:lnTo>
                    <a:pt x="13567" y="9765"/>
                  </a:lnTo>
                  <a:lnTo>
                    <a:pt x="13629" y="9578"/>
                  </a:lnTo>
                  <a:lnTo>
                    <a:pt x="13671" y="9349"/>
                  </a:lnTo>
                  <a:lnTo>
                    <a:pt x="13671" y="9308"/>
                  </a:lnTo>
                  <a:lnTo>
                    <a:pt x="13172" y="9308"/>
                  </a:lnTo>
                  <a:lnTo>
                    <a:pt x="13172" y="8394"/>
                  </a:lnTo>
                  <a:lnTo>
                    <a:pt x="13671" y="8394"/>
                  </a:lnTo>
                  <a:lnTo>
                    <a:pt x="13671" y="7687"/>
                  </a:lnTo>
                  <a:lnTo>
                    <a:pt x="13650" y="7417"/>
                  </a:lnTo>
                  <a:lnTo>
                    <a:pt x="13588" y="7168"/>
                  </a:lnTo>
                  <a:lnTo>
                    <a:pt x="13484" y="6939"/>
                  </a:lnTo>
                  <a:lnTo>
                    <a:pt x="13359" y="6732"/>
                  </a:lnTo>
                  <a:lnTo>
                    <a:pt x="13214" y="6545"/>
                  </a:lnTo>
                  <a:lnTo>
                    <a:pt x="13027" y="6378"/>
                  </a:lnTo>
                  <a:lnTo>
                    <a:pt x="12819" y="6233"/>
                  </a:lnTo>
                  <a:lnTo>
                    <a:pt x="12591" y="6150"/>
                  </a:lnTo>
                  <a:lnTo>
                    <a:pt x="12591" y="3636"/>
                  </a:lnTo>
                  <a:lnTo>
                    <a:pt x="12217" y="3636"/>
                  </a:lnTo>
                  <a:lnTo>
                    <a:pt x="12217" y="0"/>
                  </a:lnTo>
                  <a:close/>
                </a:path>
              </a:pathLst>
            </a:custGeom>
            <a:solidFill>
              <a:schemeClr val="accent5"/>
            </a:solidFill>
            <a:ln>
              <a:noFill/>
            </a:ln>
            <a:effectLst>
              <a:outerShdw dist="28575" dir="36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6"/>
            <p:cNvSpPr/>
            <p:nvPr/>
          </p:nvSpPr>
          <p:spPr>
            <a:xfrm rot="-668349">
              <a:off x="589278" y="1510269"/>
              <a:ext cx="352189" cy="41077"/>
            </a:xfrm>
            <a:custGeom>
              <a:avLst/>
              <a:gdLst/>
              <a:ahLst/>
              <a:cxnLst/>
              <a:rect l="l" t="t" r="r" b="b"/>
              <a:pathLst>
                <a:path w="14087" h="1643" extrusionOk="0">
                  <a:moveTo>
                    <a:pt x="0" y="1"/>
                  </a:moveTo>
                  <a:lnTo>
                    <a:pt x="0" y="1642"/>
                  </a:lnTo>
                  <a:lnTo>
                    <a:pt x="14086" y="1642"/>
                  </a:lnTo>
                  <a:lnTo>
                    <a:pt x="140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6"/>
            <p:cNvSpPr/>
            <p:nvPr/>
          </p:nvSpPr>
          <p:spPr>
            <a:xfrm rot="-668349">
              <a:off x="583909" y="1496267"/>
              <a:ext cx="352189" cy="14551"/>
            </a:xfrm>
            <a:custGeom>
              <a:avLst/>
              <a:gdLst/>
              <a:ahLst/>
              <a:cxnLst/>
              <a:rect l="l" t="t" r="r" b="b"/>
              <a:pathLst>
                <a:path w="14087" h="582" extrusionOk="0">
                  <a:moveTo>
                    <a:pt x="0" y="0"/>
                  </a:moveTo>
                  <a:lnTo>
                    <a:pt x="0" y="582"/>
                  </a:lnTo>
                  <a:lnTo>
                    <a:pt x="14086" y="582"/>
                  </a:lnTo>
                  <a:lnTo>
                    <a:pt x="140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6"/>
            <p:cNvSpPr/>
            <p:nvPr/>
          </p:nvSpPr>
          <p:spPr>
            <a:xfrm rot="-668349">
              <a:off x="607491" y="1247433"/>
              <a:ext cx="209858" cy="29101"/>
            </a:xfrm>
            <a:custGeom>
              <a:avLst/>
              <a:gdLst/>
              <a:ahLst/>
              <a:cxnLst/>
              <a:rect l="l" t="t" r="r" b="b"/>
              <a:pathLst>
                <a:path w="8394" h="1164" extrusionOk="0">
                  <a:moveTo>
                    <a:pt x="0" y="0"/>
                  </a:moveTo>
                  <a:lnTo>
                    <a:pt x="0" y="1164"/>
                  </a:lnTo>
                  <a:lnTo>
                    <a:pt x="8394" y="1164"/>
                  </a:lnTo>
                  <a:lnTo>
                    <a:pt x="83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6"/>
            <p:cNvSpPr/>
            <p:nvPr/>
          </p:nvSpPr>
          <p:spPr>
            <a:xfrm rot="-668349">
              <a:off x="603627" y="1236885"/>
              <a:ext cx="209858" cy="10950"/>
            </a:xfrm>
            <a:custGeom>
              <a:avLst/>
              <a:gdLst/>
              <a:ahLst/>
              <a:cxnLst/>
              <a:rect l="l" t="t" r="r" b="b"/>
              <a:pathLst>
                <a:path w="8394" h="438" extrusionOk="0">
                  <a:moveTo>
                    <a:pt x="0" y="1"/>
                  </a:moveTo>
                  <a:lnTo>
                    <a:pt x="0" y="437"/>
                  </a:lnTo>
                  <a:lnTo>
                    <a:pt x="8394" y="437"/>
                  </a:lnTo>
                  <a:lnTo>
                    <a:pt x="83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6"/>
            <p:cNvSpPr/>
            <p:nvPr/>
          </p:nvSpPr>
          <p:spPr>
            <a:xfrm rot="-668349">
              <a:off x="527204" y="1870448"/>
              <a:ext cx="162081" cy="36901"/>
            </a:xfrm>
            <a:custGeom>
              <a:avLst/>
              <a:gdLst/>
              <a:ahLst/>
              <a:cxnLst/>
              <a:rect l="l" t="t" r="r" b="b"/>
              <a:pathLst>
                <a:path w="6483" h="1476" extrusionOk="0">
                  <a:moveTo>
                    <a:pt x="0" y="1"/>
                  </a:moveTo>
                  <a:lnTo>
                    <a:pt x="0" y="1476"/>
                  </a:lnTo>
                  <a:lnTo>
                    <a:pt x="6482" y="1476"/>
                  </a:lnTo>
                  <a:lnTo>
                    <a:pt x="64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6"/>
            <p:cNvSpPr/>
            <p:nvPr/>
          </p:nvSpPr>
          <p:spPr>
            <a:xfrm rot="-668349">
              <a:off x="965462" y="1784143"/>
              <a:ext cx="162106" cy="36901"/>
            </a:xfrm>
            <a:custGeom>
              <a:avLst/>
              <a:gdLst/>
              <a:ahLst/>
              <a:cxnLst/>
              <a:rect l="l" t="t" r="r" b="b"/>
              <a:pathLst>
                <a:path w="6484" h="1476" extrusionOk="0">
                  <a:moveTo>
                    <a:pt x="1" y="1"/>
                  </a:moveTo>
                  <a:lnTo>
                    <a:pt x="1" y="1476"/>
                  </a:lnTo>
                  <a:lnTo>
                    <a:pt x="6483" y="1476"/>
                  </a:lnTo>
                  <a:lnTo>
                    <a:pt x="64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6"/>
            <p:cNvSpPr/>
            <p:nvPr/>
          </p:nvSpPr>
          <p:spPr>
            <a:xfrm rot="-668349">
              <a:off x="508035" y="413188"/>
              <a:ext cx="80003" cy="28076"/>
            </a:xfrm>
            <a:custGeom>
              <a:avLst/>
              <a:gdLst/>
              <a:ahLst/>
              <a:cxnLst/>
              <a:rect l="l" t="t" r="r" b="b"/>
              <a:pathLst>
                <a:path w="3200" h="1123" extrusionOk="0">
                  <a:moveTo>
                    <a:pt x="0" y="0"/>
                  </a:moveTo>
                  <a:lnTo>
                    <a:pt x="42" y="229"/>
                  </a:lnTo>
                  <a:lnTo>
                    <a:pt x="104" y="416"/>
                  </a:lnTo>
                  <a:lnTo>
                    <a:pt x="208" y="603"/>
                  </a:lnTo>
                  <a:lnTo>
                    <a:pt x="333" y="769"/>
                  </a:lnTo>
                  <a:lnTo>
                    <a:pt x="499" y="894"/>
                  </a:lnTo>
                  <a:lnTo>
                    <a:pt x="665" y="998"/>
                  </a:lnTo>
                  <a:lnTo>
                    <a:pt x="873" y="1060"/>
                  </a:lnTo>
                  <a:lnTo>
                    <a:pt x="1081" y="1081"/>
                  </a:lnTo>
                  <a:lnTo>
                    <a:pt x="665" y="1081"/>
                  </a:lnTo>
                  <a:lnTo>
                    <a:pt x="665" y="1122"/>
                  </a:lnTo>
                  <a:lnTo>
                    <a:pt x="2535" y="1122"/>
                  </a:lnTo>
                  <a:lnTo>
                    <a:pt x="2535" y="1081"/>
                  </a:lnTo>
                  <a:lnTo>
                    <a:pt x="2120" y="1081"/>
                  </a:lnTo>
                  <a:lnTo>
                    <a:pt x="2327" y="1060"/>
                  </a:lnTo>
                  <a:lnTo>
                    <a:pt x="2535" y="998"/>
                  </a:lnTo>
                  <a:lnTo>
                    <a:pt x="2722" y="894"/>
                  </a:lnTo>
                  <a:lnTo>
                    <a:pt x="2868" y="769"/>
                  </a:lnTo>
                  <a:lnTo>
                    <a:pt x="2992" y="603"/>
                  </a:lnTo>
                  <a:lnTo>
                    <a:pt x="3096" y="416"/>
                  </a:lnTo>
                  <a:lnTo>
                    <a:pt x="3158" y="229"/>
                  </a:lnTo>
                  <a:lnTo>
                    <a:pt x="3200"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6"/>
            <p:cNvSpPr/>
            <p:nvPr/>
          </p:nvSpPr>
          <p:spPr>
            <a:xfrm rot="-668349">
              <a:off x="505248" y="183280"/>
              <a:ext cx="7300" cy="90404"/>
            </a:xfrm>
            <a:custGeom>
              <a:avLst/>
              <a:gdLst/>
              <a:ahLst/>
              <a:cxnLst/>
              <a:rect l="l" t="t" r="r" b="b"/>
              <a:pathLst>
                <a:path w="292" h="3616" extrusionOk="0">
                  <a:moveTo>
                    <a:pt x="1" y="0"/>
                  </a:moveTo>
                  <a:lnTo>
                    <a:pt x="1" y="3615"/>
                  </a:lnTo>
                  <a:lnTo>
                    <a:pt x="292" y="3615"/>
                  </a:lnTo>
                  <a:lnTo>
                    <a:pt x="292"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4" name="Google Shape;514;p6"/>
          <p:cNvGrpSpPr/>
          <p:nvPr/>
        </p:nvGrpSpPr>
        <p:grpSpPr>
          <a:xfrm rot="-2864756">
            <a:off x="9209648" y="45864"/>
            <a:ext cx="457189" cy="425456"/>
            <a:chOff x="-1003774" y="3010923"/>
            <a:chExt cx="671424" cy="624822"/>
          </a:xfrm>
        </p:grpSpPr>
        <p:sp>
          <p:nvSpPr>
            <p:cNvPr id="515" name="Google Shape;515;p6"/>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6"/>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6"/>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6"/>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6"/>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6"/>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6"/>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6"/>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6"/>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6"/>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6"/>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6"/>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6"/>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6"/>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6"/>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6"/>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6"/>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6"/>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6"/>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6"/>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6"/>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6"/>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6"/>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6"/>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6"/>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6"/>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6"/>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6"/>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6"/>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6"/>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6"/>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6"/>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6"/>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6"/>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6"/>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6"/>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6"/>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015772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52"/>
        <p:cNvGrpSpPr/>
        <p:nvPr/>
      </p:nvGrpSpPr>
      <p:grpSpPr>
        <a:xfrm>
          <a:off x="0" y="0"/>
          <a:ext cx="0" cy="0"/>
          <a:chOff x="0" y="0"/>
          <a:chExt cx="0" cy="0"/>
        </a:xfrm>
      </p:grpSpPr>
      <p:pic>
        <p:nvPicPr>
          <p:cNvPr id="553" name="Google Shape;553;p7"/>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554" name="Google Shape;554;p7"/>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5" name="Google Shape;555;p7"/>
          <p:cNvSpPr txBox="1">
            <a:spLocks noGrp="1"/>
          </p:cNvSpPr>
          <p:nvPr>
            <p:ph type="body" idx="1"/>
          </p:nvPr>
        </p:nvSpPr>
        <p:spPr>
          <a:xfrm>
            <a:off x="2612400" y="2382000"/>
            <a:ext cx="6967200" cy="2799200"/>
          </a:xfrm>
          <a:prstGeom prst="rect">
            <a:avLst/>
          </a:prstGeom>
        </p:spPr>
        <p:txBody>
          <a:bodyPr spcFirstLastPara="1" wrap="square" lIns="91425" tIns="91425" rIns="91425" bIns="91425" anchor="ctr" anchorCtr="0">
            <a:noAutofit/>
          </a:bodyPr>
          <a:lstStyle>
            <a:lvl1pPr marL="609585" lvl="0" indent="-440256" rtl="0">
              <a:lnSpc>
                <a:spcPct val="100000"/>
              </a:lnSpc>
              <a:spcBef>
                <a:spcPts val="0"/>
              </a:spcBef>
              <a:spcAft>
                <a:spcPts val="0"/>
              </a:spcAft>
              <a:buClr>
                <a:schemeClr val="accent6"/>
              </a:buClr>
              <a:buSzPts val="1600"/>
              <a:buFont typeface="Nunito Light"/>
              <a:buChar char="●"/>
              <a:defRPr/>
            </a:lvl1pPr>
            <a:lvl2pPr marL="1219170" lvl="1" indent="-440256" rtl="0">
              <a:lnSpc>
                <a:spcPct val="100000"/>
              </a:lnSpc>
              <a:spcBef>
                <a:spcPts val="0"/>
              </a:spcBef>
              <a:spcAft>
                <a:spcPts val="0"/>
              </a:spcAft>
              <a:buSzPts val="1600"/>
              <a:buFont typeface="Nunito Light"/>
              <a:buChar char="○"/>
              <a:defRPr/>
            </a:lvl2pPr>
            <a:lvl3pPr marL="1828754" lvl="2" indent="-431789" rtl="0">
              <a:lnSpc>
                <a:spcPct val="100000"/>
              </a:lnSpc>
              <a:spcBef>
                <a:spcPts val="2133"/>
              </a:spcBef>
              <a:spcAft>
                <a:spcPts val="0"/>
              </a:spcAft>
              <a:buSzPts val="1500"/>
              <a:buFont typeface="Nunito Light"/>
              <a:buChar char="■"/>
              <a:defRPr/>
            </a:lvl3pPr>
            <a:lvl4pPr marL="2438339" lvl="3" indent="-431789" rtl="0">
              <a:lnSpc>
                <a:spcPct val="100000"/>
              </a:lnSpc>
              <a:spcBef>
                <a:spcPts val="2133"/>
              </a:spcBef>
              <a:spcAft>
                <a:spcPts val="0"/>
              </a:spcAft>
              <a:buSzPts val="1500"/>
              <a:buFont typeface="Nunito Light"/>
              <a:buChar char="●"/>
              <a:defRPr/>
            </a:lvl4pPr>
            <a:lvl5pPr marL="3047924" lvl="4" indent="-431789" rtl="0">
              <a:lnSpc>
                <a:spcPct val="100000"/>
              </a:lnSpc>
              <a:spcBef>
                <a:spcPts val="2133"/>
              </a:spcBef>
              <a:spcAft>
                <a:spcPts val="0"/>
              </a:spcAft>
              <a:buSzPts val="1500"/>
              <a:buFont typeface="Nunito Light"/>
              <a:buChar char="○"/>
              <a:defRPr/>
            </a:lvl5pPr>
            <a:lvl6pPr marL="3657509" lvl="5" indent="-431789" rtl="0">
              <a:lnSpc>
                <a:spcPct val="100000"/>
              </a:lnSpc>
              <a:spcBef>
                <a:spcPts val="2133"/>
              </a:spcBef>
              <a:spcAft>
                <a:spcPts val="0"/>
              </a:spcAft>
              <a:buSzPts val="1500"/>
              <a:buFont typeface="Nunito Light"/>
              <a:buChar char="■"/>
              <a:defRPr/>
            </a:lvl6pPr>
            <a:lvl7pPr marL="4267093" lvl="6" indent="-414856" rtl="0">
              <a:lnSpc>
                <a:spcPct val="100000"/>
              </a:lnSpc>
              <a:spcBef>
                <a:spcPts val="2133"/>
              </a:spcBef>
              <a:spcAft>
                <a:spcPts val="0"/>
              </a:spcAft>
              <a:buSzPts val="1300"/>
              <a:buFont typeface="Nunito Light"/>
              <a:buChar char="●"/>
              <a:defRPr/>
            </a:lvl7pPr>
            <a:lvl8pPr marL="4876678" lvl="7" indent="-414856" rtl="0">
              <a:lnSpc>
                <a:spcPct val="100000"/>
              </a:lnSpc>
              <a:spcBef>
                <a:spcPts val="2133"/>
              </a:spcBef>
              <a:spcAft>
                <a:spcPts val="0"/>
              </a:spcAft>
              <a:buSzPts val="1300"/>
              <a:buFont typeface="Nunito Light"/>
              <a:buChar char="○"/>
              <a:defRPr/>
            </a:lvl8pPr>
            <a:lvl9pPr marL="5486263" lvl="8" indent="-431789" rtl="0">
              <a:lnSpc>
                <a:spcPct val="100000"/>
              </a:lnSpc>
              <a:spcBef>
                <a:spcPts val="2133"/>
              </a:spcBef>
              <a:spcAft>
                <a:spcPts val="2133"/>
              </a:spcAft>
              <a:buSzPts val="1500"/>
              <a:buFont typeface="Nunito Light"/>
              <a:buChar char="■"/>
              <a:defRPr/>
            </a:lvl9pPr>
          </a:lstStyle>
          <a:p>
            <a:endParaRPr/>
          </a:p>
        </p:txBody>
      </p:sp>
      <p:sp>
        <p:nvSpPr>
          <p:cNvPr id="556" name="Google Shape;556;p7"/>
          <p:cNvSpPr txBox="1">
            <a:spLocks noGrp="1"/>
          </p:cNvSpPr>
          <p:nvPr>
            <p:ph type="title"/>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557" name="Google Shape;557;p7"/>
          <p:cNvSpPr/>
          <p:nvPr/>
        </p:nvSpPr>
        <p:spPr>
          <a:xfrm>
            <a:off x="8141000" y="-31267"/>
            <a:ext cx="4064000" cy="1066800"/>
          </a:xfrm>
          <a:custGeom>
            <a:avLst/>
            <a:gdLst/>
            <a:ahLst/>
            <a:cxnLst/>
            <a:rect l="l" t="t" r="r" b="b"/>
            <a:pathLst>
              <a:path w="121920" h="32004" extrusionOk="0">
                <a:moveTo>
                  <a:pt x="121920" y="32004"/>
                </a:moveTo>
                <a:cubicBezTo>
                  <a:pt x="118070" y="26230"/>
                  <a:pt x="111672" y="20959"/>
                  <a:pt x="104775" y="20193"/>
                </a:cubicBezTo>
                <a:cubicBezTo>
                  <a:pt x="97958" y="19436"/>
                  <a:pt x="91026" y="21257"/>
                  <a:pt x="84201" y="20574"/>
                </a:cubicBezTo>
                <a:cubicBezTo>
                  <a:pt x="74929" y="19647"/>
                  <a:pt x="66669" y="14020"/>
                  <a:pt x="57531" y="12192"/>
                </a:cubicBezTo>
                <a:cubicBezTo>
                  <a:pt x="48437" y="10373"/>
                  <a:pt x="38899" y="14266"/>
                  <a:pt x="29718" y="12954"/>
                </a:cubicBezTo>
                <a:cubicBezTo>
                  <a:pt x="19020" y="11426"/>
                  <a:pt x="7641" y="7641"/>
                  <a:pt x="0" y="0"/>
                </a:cubicBezTo>
              </a:path>
            </a:pathLst>
          </a:custGeom>
          <a:noFill/>
          <a:ln w="19050" cap="flat" cmpd="sng">
            <a:solidFill>
              <a:schemeClr val="lt1"/>
            </a:solidFill>
            <a:prstDash val="dash"/>
            <a:round/>
            <a:headEnd type="none" w="med" len="med"/>
            <a:tailEnd type="none" w="med" len="med"/>
          </a:ln>
        </p:spPr>
      </p:sp>
      <p:sp>
        <p:nvSpPr>
          <p:cNvPr id="558" name="Google Shape;558;p7"/>
          <p:cNvSpPr/>
          <p:nvPr/>
        </p:nvSpPr>
        <p:spPr>
          <a:xfrm>
            <a:off x="120805" y="3677133"/>
            <a:ext cx="628800" cy="3225800"/>
          </a:xfrm>
          <a:custGeom>
            <a:avLst/>
            <a:gdLst/>
            <a:ahLst/>
            <a:cxnLst/>
            <a:rect l="l" t="t" r="r" b="b"/>
            <a:pathLst>
              <a:path w="18864" h="96774" extrusionOk="0">
                <a:moveTo>
                  <a:pt x="12768" y="96774"/>
                </a:moveTo>
                <a:cubicBezTo>
                  <a:pt x="9012" y="89262"/>
                  <a:pt x="4932" y="81499"/>
                  <a:pt x="4005" y="73152"/>
                </a:cubicBezTo>
                <a:cubicBezTo>
                  <a:pt x="2809" y="62387"/>
                  <a:pt x="7653" y="51554"/>
                  <a:pt x="6672" y="40767"/>
                </a:cubicBezTo>
                <a:cubicBezTo>
                  <a:pt x="5955" y="32880"/>
                  <a:pt x="-1107" y="25719"/>
                  <a:pt x="195" y="17907"/>
                </a:cubicBezTo>
                <a:cubicBezTo>
                  <a:pt x="1613" y="9401"/>
                  <a:pt x="10409" y="1691"/>
                  <a:pt x="18864" y="0"/>
                </a:cubicBezTo>
              </a:path>
            </a:pathLst>
          </a:custGeom>
          <a:noFill/>
          <a:ln w="19050" cap="flat" cmpd="sng">
            <a:solidFill>
              <a:schemeClr val="lt1"/>
            </a:solidFill>
            <a:prstDash val="dash"/>
            <a:round/>
            <a:headEnd type="none" w="med" len="med"/>
            <a:tailEnd type="none" w="med" len="med"/>
          </a:ln>
        </p:spPr>
      </p:sp>
      <p:grpSp>
        <p:nvGrpSpPr>
          <p:cNvPr id="559" name="Google Shape;559;p7"/>
          <p:cNvGrpSpPr/>
          <p:nvPr/>
        </p:nvGrpSpPr>
        <p:grpSpPr>
          <a:xfrm rot="-2864756">
            <a:off x="10509782" y="414164"/>
            <a:ext cx="457189" cy="425456"/>
            <a:chOff x="-1003774" y="3010923"/>
            <a:chExt cx="671424" cy="624822"/>
          </a:xfrm>
        </p:grpSpPr>
        <p:sp>
          <p:nvSpPr>
            <p:cNvPr id="560" name="Google Shape;560;p7"/>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7"/>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7"/>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7"/>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7"/>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7"/>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7"/>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7"/>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7"/>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7"/>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7"/>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7"/>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7"/>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7"/>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7"/>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7"/>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7"/>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7"/>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7"/>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7"/>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7"/>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7"/>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7"/>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7"/>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7"/>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7"/>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7"/>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7"/>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7"/>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7"/>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7"/>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7"/>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7"/>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7"/>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7"/>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7"/>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7"/>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 name="Google Shape;597;p7"/>
          <p:cNvGrpSpPr/>
          <p:nvPr/>
        </p:nvGrpSpPr>
        <p:grpSpPr>
          <a:xfrm>
            <a:off x="9831359" y="5044012"/>
            <a:ext cx="2150295" cy="1588371"/>
            <a:chOff x="1942875" y="4263875"/>
            <a:chExt cx="856600" cy="632750"/>
          </a:xfrm>
        </p:grpSpPr>
        <p:sp>
          <p:nvSpPr>
            <p:cNvPr id="598" name="Google Shape;598;p7"/>
            <p:cNvSpPr/>
            <p:nvPr/>
          </p:nvSpPr>
          <p:spPr>
            <a:xfrm>
              <a:off x="2344375" y="4332125"/>
              <a:ext cx="59800" cy="59225"/>
            </a:xfrm>
            <a:custGeom>
              <a:avLst/>
              <a:gdLst/>
              <a:ahLst/>
              <a:cxnLst/>
              <a:rect l="l" t="t" r="r" b="b"/>
              <a:pathLst>
                <a:path w="2392" h="2369" fill="none" extrusionOk="0">
                  <a:moveTo>
                    <a:pt x="1196" y="2369"/>
                  </a:moveTo>
                  <a:lnTo>
                    <a:pt x="1196" y="2369"/>
                  </a:lnTo>
                  <a:lnTo>
                    <a:pt x="948" y="2346"/>
                  </a:lnTo>
                  <a:lnTo>
                    <a:pt x="745" y="2278"/>
                  </a:lnTo>
                  <a:lnTo>
                    <a:pt x="542" y="2166"/>
                  </a:lnTo>
                  <a:lnTo>
                    <a:pt x="361" y="2030"/>
                  </a:lnTo>
                  <a:lnTo>
                    <a:pt x="203" y="1850"/>
                  </a:lnTo>
                  <a:lnTo>
                    <a:pt x="113" y="1647"/>
                  </a:lnTo>
                  <a:lnTo>
                    <a:pt x="23" y="1421"/>
                  </a:lnTo>
                  <a:lnTo>
                    <a:pt x="0" y="1173"/>
                  </a:lnTo>
                  <a:lnTo>
                    <a:pt x="0" y="1173"/>
                  </a:lnTo>
                  <a:lnTo>
                    <a:pt x="23" y="948"/>
                  </a:lnTo>
                  <a:lnTo>
                    <a:pt x="113" y="722"/>
                  </a:lnTo>
                  <a:lnTo>
                    <a:pt x="203" y="519"/>
                  </a:lnTo>
                  <a:lnTo>
                    <a:pt x="361" y="339"/>
                  </a:lnTo>
                  <a:lnTo>
                    <a:pt x="542" y="203"/>
                  </a:lnTo>
                  <a:lnTo>
                    <a:pt x="745" y="91"/>
                  </a:lnTo>
                  <a:lnTo>
                    <a:pt x="948" y="23"/>
                  </a:lnTo>
                  <a:lnTo>
                    <a:pt x="1196" y="0"/>
                  </a:lnTo>
                  <a:lnTo>
                    <a:pt x="1196" y="0"/>
                  </a:lnTo>
                  <a:lnTo>
                    <a:pt x="1444" y="23"/>
                  </a:lnTo>
                  <a:lnTo>
                    <a:pt x="1669" y="91"/>
                  </a:lnTo>
                  <a:lnTo>
                    <a:pt x="1873" y="203"/>
                  </a:lnTo>
                  <a:lnTo>
                    <a:pt x="2030" y="339"/>
                  </a:lnTo>
                  <a:lnTo>
                    <a:pt x="2188" y="519"/>
                  </a:lnTo>
                  <a:lnTo>
                    <a:pt x="2301" y="722"/>
                  </a:lnTo>
                  <a:lnTo>
                    <a:pt x="2369" y="948"/>
                  </a:lnTo>
                  <a:lnTo>
                    <a:pt x="2391" y="1173"/>
                  </a:lnTo>
                  <a:lnTo>
                    <a:pt x="2391" y="1173"/>
                  </a:lnTo>
                  <a:lnTo>
                    <a:pt x="2369" y="1421"/>
                  </a:lnTo>
                  <a:lnTo>
                    <a:pt x="2301" y="1647"/>
                  </a:lnTo>
                  <a:lnTo>
                    <a:pt x="2188" y="1850"/>
                  </a:lnTo>
                  <a:lnTo>
                    <a:pt x="2030" y="2030"/>
                  </a:lnTo>
                  <a:lnTo>
                    <a:pt x="1873" y="2166"/>
                  </a:lnTo>
                  <a:lnTo>
                    <a:pt x="1669" y="2278"/>
                  </a:lnTo>
                  <a:lnTo>
                    <a:pt x="1444" y="2346"/>
                  </a:lnTo>
                  <a:lnTo>
                    <a:pt x="1196" y="23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7"/>
            <p:cNvSpPr/>
            <p:nvPr/>
          </p:nvSpPr>
          <p:spPr>
            <a:xfrm>
              <a:off x="2300950" y="4289825"/>
              <a:ext cx="146650" cy="131425"/>
            </a:xfrm>
            <a:custGeom>
              <a:avLst/>
              <a:gdLst/>
              <a:ahLst/>
              <a:cxnLst/>
              <a:rect l="l" t="t" r="r" b="b"/>
              <a:pathLst>
                <a:path w="5866" h="5257" fill="none" extrusionOk="0">
                  <a:moveTo>
                    <a:pt x="2933" y="1"/>
                  </a:moveTo>
                  <a:lnTo>
                    <a:pt x="2933" y="1"/>
                  </a:lnTo>
                  <a:lnTo>
                    <a:pt x="2640" y="1"/>
                  </a:lnTo>
                  <a:lnTo>
                    <a:pt x="2346" y="46"/>
                  </a:lnTo>
                  <a:lnTo>
                    <a:pt x="2053" y="136"/>
                  </a:lnTo>
                  <a:lnTo>
                    <a:pt x="1782" y="226"/>
                  </a:lnTo>
                  <a:lnTo>
                    <a:pt x="1534" y="339"/>
                  </a:lnTo>
                  <a:lnTo>
                    <a:pt x="1286" y="497"/>
                  </a:lnTo>
                  <a:lnTo>
                    <a:pt x="1061" y="655"/>
                  </a:lnTo>
                  <a:lnTo>
                    <a:pt x="858" y="858"/>
                  </a:lnTo>
                  <a:lnTo>
                    <a:pt x="677" y="1061"/>
                  </a:lnTo>
                  <a:lnTo>
                    <a:pt x="497" y="1286"/>
                  </a:lnTo>
                  <a:lnTo>
                    <a:pt x="361" y="1534"/>
                  </a:lnTo>
                  <a:lnTo>
                    <a:pt x="226" y="1783"/>
                  </a:lnTo>
                  <a:lnTo>
                    <a:pt x="136" y="2053"/>
                  </a:lnTo>
                  <a:lnTo>
                    <a:pt x="68" y="2346"/>
                  </a:lnTo>
                  <a:lnTo>
                    <a:pt x="23" y="2640"/>
                  </a:lnTo>
                  <a:lnTo>
                    <a:pt x="0" y="2933"/>
                  </a:lnTo>
                  <a:lnTo>
                    <a:pt x="0" y="2933"/>
                  </a:lnTo>
                  <a:lnTo>
                    <a:pt x="23" y="3136"/>
                  </a:lnTo>
                  <a:lnTo>
                    <a:pt x="46" y="3384"/>
                  </a:lnTo>
                  <a:lnTo>
                    <a:pt x="113" y="3655"/>
                  </a:lnTo>
                  <a:lnTo>
                    <a:pt x="203" y="3948"/>
                  </a:lnTo>
                  <a:lnTo>
                    <a:pt x="5211" y="5256"/>
                  </a:lnTo>
                  <a:lnTo>
                    <a:pt x="5211" y="5256"/>
                  </a:lnTo>
                  <a:lnTo>
                    <a:pt x="5482" y="4557"/>
                  </a:lnTo>
                  <a:lnTo>
                    <a:pt x="5685" y="3925"/>
                  </a:lnTo>
                  <a:lnTo>
                    <a:pt x="5752" y="3632"/>
                  </a:lnTo>
                  <a:lnTo>
                    <a:pt x="5820" y="3361"/>
                  </a:lnTo>
                  <a:lnTo>
                    <a:pt x="5865" y="3136"/>
                  </a:lnTo>
                  <a:lnTo>
                    <a:pt x="5865" y="2933"/>
                  </a:lnTo>
                  <a:lnTo>
                    <a:pt x="5865" y="2933"/>
                  </a:lnTo>
                  <a:lnTo>
                    <a:pt x="5865" y="2640"/>
                  </a:lnTo>
                  <a:lnTo>
                    <a:pt x="5820" y="2346"/>
                  </a:lnTo>
                  <a:lnTo>
                    <a:pt x="5730" y="2053"/>
                  </a:lnTo>
                  <a:lnTo>
                    <a:pt x="5640" y="1783"/>
                  </a:lnTo>
                  <a:lnTo>
                    <a:pt x="5527" y="1534"/>
                  </a:lnTo>
                  <a:lnTo>
                    <a:pt x="5369" y="1286"/>
                  </a:lnTo>
                  <a:lnTo>
                    <a:pt x="5211" y="1061"/>
                  </a:lnTo>
                  <a:lnTo>
                    <a:pt x="5008" y="858"/>
                  </a:lnTo>
                  <a:lnTo>
                    <a:pt x="4805" y="655"/>
                  </a:lnTo>
                  <a:lnTo>
                    <a:pt x="4579" y="497"/>
                  </a:lnTo>
                  <a:lnTo>
                    <a:pt x="4331" y="339"/>
                  </a:lnTo>
                  <a:lnTo>
                    <a:pt x="4083" y="226"/>
                  </a:lnTo>
                  <a:lnTo>
                    <a:pt x="3813" y="136"/>
                  </a:lnTo>
                  <a:lnTo>
                    <a:pt x="3519" y="46"/>
                  </a:lnTo>
                  <a:lnTo>
                    <a:pt x="3226" y="1"/>
                  </a:lnTo>
                  <a:lnTo>
                    <a:pt x="293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7"/>
            <p:cNvSpPr/>
            <p:nvPr/>
          </p:nvSpPr>
          <p:spPr>
            <a:xfrm>
              <a:off x="1942875" y="4277425"/>
              <a:ext cx="856600" cy="619200"/>
            </a:xfrm>
            <a:custGeom>
              <a:avLst/>
              <a:gdLst/>
              <a:ahLst/>
              <a:cxnLst/>
              <a:rect l="l" t="t" r="r" b="b"/>
              <a:pathLst>
                <a:path w="34264" h="24768" extrusionOk="0">
                  <a:moveTo>
                    <a:pt x="27226" y="0"/>
                  </a:moveTo>
                  <a:lnTo>
                    <a:pt x="20752" y="6068"/>
                  </a:lnTo>
                  <a:lnTo>
                    <a:pt x="10805" y="3474"/>
                  </a:lnTo>
                  <a:lnTo>
                    <a:pt x="0" y="6790"/>
                  </a:lnTo>
                  <a:lnTo>
                    <a:pt x="6203" y="24767"/>
                  </a:lnTo>
                  <a:lnTo>
                    <a:pt x="17143" y="20955"/>
                  </a:lnTo>
                  <a:lnTo>
                    <a:pt x="27812" y="22940"/>
                  </a:lnTo>
                  <a:lnTo>
                    <a:pt x="34263" y="15226"/>
                  </a:lnTo>
                  <a:lnTo>
                    <a:pt x="27226" y="0"/>
                  </a:lnTo>
                  <a:close/>
                </a:path>
              </a:pathLst>
            </a:custGeom>
            <a:solidFill>
              <a:schemeClr val="lt1"/>
            </a:solidFill>
            <a:ln>
              <a:noFill/>
            </a:ln>
            <a:effectLst>
              <a:outerShdw dist="38100" dir="552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7"/>
            <p:cNvSpPr/>
            <p:nvPr/>
          </p:nvSpPr>
          <p:spPr>
            <a:xfrm>
              <a:off x="1942875" y="4277425"/>
              <a:ext cx="856600" cy="619200"/>
            </a:xfrm>
            <a:custGeom>
              <a:avLst/>
              <a:gdLst/>
              <a:ahLst/>
              <a:cxnLst/>
              <a:rect l="l" t="t" r="r" b="b"/>
              <a:pathLst>
                <a:path w="34264" h="24768" fill="none" extrusionOk="0">
                  <a:moveTo>
                    <a:pt x="0" y="6790"/>
                  </a:moveTo>
                  <a:lnTo>
                    <a:pt x="10805" y="3474"/>
                  </a:lnTo>
                  <a:lnTo>
                    <a:pt x="20752" y="6068"/>
                  </a:lnTo>
                  <a:lnTo>
                    <a:pt x="27226" y="0"/>
                  </a:lnTo>
                  <a:lnTo>
                    <a:pt x="34263" y="15226"/>
                  </a:lnTo>
                  <a:lnTo>
                    <a:pt x="27812" y="22940"/>
                  </a:lnTo>
                  <a:lnTo>
                    <a:pt x="17143" y="20955"/>
                  </a:lnTo>
                  <a:lnTo>
                    <a:pt x="6203" y="24767"/>
                  </a:lnTo>
                  <a:lnTo>
                    <a:pt x="0" y="67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7"/>
            <p:cNvSpPr/>
            <p:nvPr/>
          </p:nvSpPr>
          <p:spPr>
            <a:xfrm>
              <a:off x="1975000" y="4319725"/>
              <a:ext cx="795150" cy="545325"/>
            </a:xfrm>
            <a:custGeom>
              <a:avLst/>
              <a:gdLst/>
              <a:ahLst/>
              <a:cxnLst/>
              <a:rect l="l" t="t" r="r" b="b"/>
              <a:pathLst>
                <a:path w="31806" h="21813" extrusionOk="0">
                  <a:moveTo>
                    <a:pt x="25602" y="0"/>
                  </a:moveTo>
                  <a:lnTo>
                    <a:pt x="19738" y="5504"/>
                  </a:lnTo>
                  <a:lnTo>
                    <a:pt x="9542" y="2820"/>
                  </a:lnTo>
                  <a:lnTo>
                    <a:pt x="1" y="5752"/>
                  </a:lnTo>
                  <a:lnTo>
                    <a:pt x="5550" y="21812"/>
                  </a:lnTo>
                  <a:lnTo>
                    <a:pt x="15768" y="18226"/>
                  </a:lnTo>
                  <a:lnTo>
                    <a:pt x="26121" y="20143"/>
                  </a:lnTo>
                  <a:lnTo>
                    <a:pt x="31805" y="13376"/>
                  </a:lnTo>
                  <a:lnTo>
                    <a:pt x="256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7"/>
            <p:cNvSpPr/>
            <p:nvPr/>
          </p:nvSpPr>
          <p:spPr>
            <a:xfrm>
              <a:off x="1975000" y="4319725"/>
              <a:ext cx="795150" cy="545325"/>
            </a:xfrm>
            <a:custGeom>
              <a:avLst/>
              <a:gdLst/>
              <a:ahLst/>
              <a:cxnLst/>
              <a:rect l="l" t="t" r="r" b="b"/>
              <a:pathLst>
                <a:path w="31806" h="21813" fill="none" extrusionOk="0">
                  <a:moveTo>
                    <a:pt x="1" y="5752"/>
                  </a:moveTo>
                  <a:lnTo>
                    <a:pt x="9542" y="2820"/>
                  </a:lnTo>
                  <a:lnTo>
                    <a:pt x="19738" y="5504"/>
                  </a:lnTo>
                  <a:lnTo>
                    <a:pt x="25602" y="0"/>
                  </a:lnTo>
                  <a:lnTo>
                    <a:pt x="31805" y="13376"/>
                  </a:lnTo>
                  <a:lnTo>
                    <a:pt x="26121" y="20143"/>
                  </a:lnTo>
                  <a:lnTo>
                    <a:pt x="15768" y="18226"/>
                  </a:lnTo>
                  <a:lnTo>
                    <a:pt x="5550" y="21812"/>
                  </a:lnTo>
                  <a:lnTo>
                    <a:pt x="1" y="57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7"/>
            <p:cNvSpPr/>
            <p:nvPr/>
          </p:nvSpPr>
          <p:spPr>
            <a:xfrm>
              <a:off x="2432350" y="4649600"/>
              <a:ext cx="82900" cy="44575"/>
            </a:xfrm>
            <a:custGeom>
              <a:avLst/>
              <a:gdLst/>
              <a:ahLst/>
              <a:cxnLst/>
              <a:rect l="l" t="t" r="r" b="b"/>
              <a:pathLst>
                <a:path w="3316" h="1783" extrusionOk="0">
                  <a:moveTo>
                    <a:pt x="2346" y="1"/>
                  </a:moveTo>
                  <a:lnTo>
                    <a:pt x="1692" y="68"/>
                  </a:lnTo>
                  <a:lnTo>
                    <a:pt x="1692" y="519"/>
                  </a:lnTo>
                  <a:lnTo>
                    <a:pt x="1241" y="384"/>
                  </a:lnTo>
                  <a:lnTo>
                    <a:pt x="293" y="677"/>
                  </a:lnTo>
                  <a:lnTo>
                    <a:pt x="0" y="1309"/>
                  </a:lnTo>
                  <a:lnTo>
                    <a:pt x="632" y="1715"/>
                  </a:lnTo>
                  <a:lnTo>
                    <a:pt x="1354" y="1399"/>
                  </a:lnTo>
                  <a:lnTo>
                    <a:pt x="2008" y="1580"/>
                  </a:lnTo>
                  <a:lnTo>
                    <a:pt x="2414" y="1354"/>
                  </a:lnTo>
                  <a:lnTo>
                    <a:pt x="3000" y="1783"/>
                  </a:lnTo>
                  <a:lnTo>
                    <a:pt x="3316" y="1602"/>
                  </a:lnTo>
                  <a:lnTo>
                    <a:pt x="2504" y="971"/>
                  </a:lnTo>
                  <a:lnTo>
                    <a:pt x="2797" y="768"/>
                  </a:lnTo>
                  <a:lnTo>
                    <a:pt x="3000" y="632"/>
                  </a:lnTo>
                  <a:lnTo>
                    <a:pt x="3068" y="565"/>
                  </a:lnTo>
                  <a:lnTo>
                    <a:pt x="3068" y="542"/>
                  </a:lnTo>
                  <a:lnTo>
                    <a:pt x="2707" y="249"/>
                  </a:lnTo>
                  <a:lnTo>
                    <a:pt x="2346" y="1"/>
                  </a:ln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7"/>
            <p:cNvSpPr/>
            <p:nvPr/>
          </p:nvSpPr>
          <p:spPr>
            <a:xfrm>
              <a:off x="2432350" y="4649600"/>
              <a:ext cx="82900" cy="44575"/>
            </a:xfrm>
            <a:custGeom>
              <a:avLst/>
              <a:gdLst/>
              <a:ahLst/>
              <a:cxnLst/>
              <a:rect l="l" t="t" r="r" b="b"/>
              <a:pathLst>
                <a:path w="3316" h="1783" fill="none" extrusionOk="0">
                  <a:moveTo>
                    <a:pt x="2504" y="971"/>
                  </a:moveTo>
                  <a:lnTo>
                    <a:pt x="2504" y="971"/>
                  </a:lnTo>
                  <a:lnTo>
                    <a:pt x="2797" y="768"/>
                  </a:lnTo>
                  <a:lnTo>
                    <a:pt x="3000" y="632"/>
                  </a:lnTo>
                  <a:lnTo>
                    <a:pt x="3068" y="565"/>
                  </a:lnTo>
                  <a:lnTo>
                    <a:pt x="3068" y="542"/>
                  </a:lnTo>
                  <a:lnTo>
                    <a:pt x="3068" y="542"/>
                  </a:lnTo>
                  <a:lnTo>
                    <a:pt x="2707" y="249"/>
                  </a:lnTo>
                  <a:lnTo>
                    <a:pt x="2346" y="1"/>
                  </a:lnTo>
                  <a:lnTo>
                    <a:pt x="1692" y="68"/>
                  </a:lnTo>
                  <a:lnTo>
                    <a:pt x="1692" y="519"/>
                  </a:lnTo>
                  <a:lnTo>
                    <a:pt x="1241" y="384"/>
                  </a:lnTo>
                  <a:lnTo>
                    <a:pt x="293" y="677"/>
                  </a:lnTo>
                  <a:lnTo>
                    <a:pt x="0" y="1309"/>
                  </a:lnTo>
                  <a:lnTo>
                    <a:pt x="632" y="1715"/>
                  </a:lnTo>
                  <a:lnTo>
                    <a:pt x="1354" y="1399"/>
                  </a:lnTo>
                  <a:lnTo>
                    <a:pt x="2008" y="1580"/>
                  </a:lnTo>
                  <a:lnTo>
                    <a:pt x="2414" y="1354"/>
                  </a:lnTo>
                  <a:lnTo>
                    <a:pt x="3000" y="1783"/>
                  </a:lnTo>
                  <a:lnTo>
                    <a:pt x="3316" y="1602"/>
                  </a:lnTo>
                  <a:lnTo>
                    <a:pt x="2504" y="9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7"/>
            <p:cNvSpPr/>
            <p:nvPr/>
          </p:nvSpPr>
          <p:spPr>
            <a:xfrm>
              <a:off x="2263175" y="4491150"/>
              <a:ext cx="218250" cy="222775"/>
            </a:xfrm>
            <a:custGeom>
              <a:avLst/>
              <a:gdLst/>
              <a:ahLst/>
              <a:cxnLst/>
              <a:rect l="l" t="t" r="r" b="b"/>
              <a:pathLst>
                <a:path w="8730" h="8911" extrusionOk="0">
                  <a:moveTo>
                    <a:pt x="4286" y="0"/>
                  </a:moveTo>
                  <a:lnTo>
                    <a:pt x="4105" y="45"/>
                  </a:lnTo>
                  <a:lnTo>
                    <a:pt x="3925" y="90"/>
                  </a:lnTo>
                  <a:lnTo>
                    <a:pt x="3767" y="181"/>
                  </a:lnTo>
                  <a:lnTo>
                    <a:pt x="2865" y="812"/>
                  </a:lnTo>
                  <a:lnTo>
                    <a:pt x="2662" y="925"/>
                  </a:lnTo>
                  <a:lnTo>
                    <a:pt x="2459" y="993"/>
                  </a:lnTo>
                  <a:lnTo>
                    <a:pt x="970" y="1286"/>
                  </a:lnTo>
                  <a:lnTo>
                    <a:pt x="790" y="1354"/>
                  </a:lnTo>
                  <a:lnTo>
                    <a:pt x="609" y="1444"/>
                  </a:lnTo>
                  <a:lnTo>
                    <a:pt x="474" y="1557"/>
                  </a:lnTo>
                  <a:lnTo>
                    <a:pt x="361" y="1692"/>
                  </a:lnTo>
                  <a:lnTo>
                    <a:pt x="68" y="2233"/>
                  </a:lnTo>
                  <a:lnTo>
                    <a:pt x="23" y="2324"/>
                  </a:lnTo>
                  <a:lnTo>
                    <a:pt x="0" y="2414"/>
                  </a:lnTo>
                  <a:lnTo>
                    <a:pt x="0" y="2527"/>
                  </a:lnTo>
                  <a:lnTo>
                    <a:pt x="0" y="2617"/>
                  </a:lnTo>
                  <a:lnTo>
                    <a:pt x="45" y="2707"/>
                  </a:lnTo>
                  <a:lnTo>
                    <a:pt x="90" y="2797"/>
                  </a:lnTo>
                  <a:lnTo>
                    <a:pt x="158" y="2887"/>
                  </a:lnTo>
                  <a:lnTo>
                    <a:pt x="248" y="2955"/>
                  </a:lnTo>
                  <a:lnTo>
                    <a:pt x="722" y="3384"/>
                  </a:lnTo>
                  <a:lnTo>
                    <a:pt x="902" y="3519"/>
                  </a:lnTo>
                  <a:lnTo>
                    <a:pt x="1692" y="3948"/>
                  </a:lnTo>
                  <a:lnTo>
                    <a:pt x="2504" y="3609"/>
                  </a:lnTo>
                  <a:lnTo>
                    <a:pt x="2684" y="4128"/>
                  </a:lnTo>
                  <a:lnTo>
                    <a:pt x="2481" y="4805"/>
                  </a:lnTo>
                  <a:lnTo>
                    <a:pt x="1557" y="4489"/>
                  </a:lnTo>
                  <a:lnTo>
                    <a:pt x="790" y="4940"/>
                  </a:lnTo>
                  <a:lnTo>
                    <a:pt x="654" y="5008"/>
                  </a:lnTo>
                  <a:lnTo>
                    <a:pt x="90" y="5481"/>
                  </a:lnTo>
                  <a:lnTo>
                    <a:pt x="542" y="6361"/>
                  </a:lnTo>
                  <a:lnTo>
                    <a:pt x="654" y="6519"/>
                  </a:lnTo>
                  <a:lnTo>
                    <a:pt x="790" y="6632"/>
                  </a:lnTo>
                  <a:lnTo>
                    <a:pt x="970" y="6745"/>
                  </a:lnTo>
                  <a:lnTo>
                    <a:pt x="1173" y="6835"/>
                  </a:lnTo>
                  <a:lnTo>
                    <a:pt x="1354" y="6903"/>
                  </a:lnTo>
                  <a:lnTo>
                    <a:pt x="1557" y="6948"/>
                  </a:lnTo>
                  <a:lnTo>
                    <a:pt x="1782" y="6970"/>
                  </a:lnTo>
                  <a:lnTo>
                    <a:pt x="1985" y="6970"/>
                  </a:lnTo>
                  <a:lnTo>
                    <a:pt x="2188" y="6948"/>
                  </a:lnTo>
                  <a:lnTo>
                    <a:pt x="2459" y="6903"/>
                  </a:lnTo>
                  <a:lnTo>
                    <a:pt x="2662" y="6880"/>
                  </a:lnTo>
                  <a:lnTo>
                    <a:pt x="2865" y="6880"/>
                  </a:lnTo>
                  <a:lnTo>
                    <a:pt x="3068" y="6903"/>
                  </a:lnTo>
                  <a:lnTo>
                    <a:pt x="3271" y="6948"/>
                  </a:lnTo>
                  <a:lnTo>
                    <a:pt x="3451" y="7015"/>
                  </a:lnTo>
                  <a:lnTo>
                    <a:pt x="3609" y="7106"/>
                  </a:lnTo>
                  <a:lnTo>
                    <a:pt x="3745" y="7218"/>
                  </a:lnTo>
                  <a:lnTo>
                    <a:pt x="3857" y="7354"/>
                  </a:lnTo>
                  <a:lnTo>
                    <a:pt x="4376" y="8053"/>
                  </a:lnTo>
                  <a:lnTo>
                    <a:pt x="4466" y="8166"/>
                  </a:lnTo>
                  <a:lnTo>
                    <a:pt x="4579" y="8256"/>
                  </a:lnTo>
                  <a:lnTo>
                    <a:pt x="5459" y="8910"/>
                  </a:lnTo>
                  <a:lnTo>
                    <a:pt x="6045" y="8842"/>
                  </a:lnTo>
                  <a:lnTo>
                    <a:pt x="6068" y="6903"/>
                  </a:lnTo>
                  <a:lnTo>
                    <a:pt x="6045" y="6767"/>
                  </a:lnTo>
                  <a:lnTo>
                    <a:pt x="6023" y="6654"/>
                  </a:lnTo>
                  <a:lnTo>
                    <a:pt x="5955" y="6542"/>
                  </a:lnTo>
                  <a:lnTo>
                    <a:pt x="5865" y="6451"/>
                  </a:lnTo>
                  <a:lnTo>
                    <a:pt x="4963" y="5549"/>
                  </a:lnTo>
                  <a:lnTo>
                    <a:pt x="5369" y="5143"/>
                  </a:lnTo>
                  <a:lnTo>
                    <a:pt x="4602" y="4715"/>
                  </a:lnTo>
                  <a:lnTo>
                    <a:pt x="5617" y="3722"/>
                  </a:lnTo>
                  <a:lnTo>
                    <a:pt x="6203" y="3880"/>
                  </a:lnTo>
                  <a:lnTo>
                    <a:pt x="7015" y="4128"/>
                  </a:lnTo>
                  <a:lnTo>
                    <a:pt x="7602" y="4421"/>
                  </a:lnTo>
                  <a:lnTo>
                    <a:pt x="7827" y="5008"/>
                  </a:lnTo>
                  <a:lnTo>
                    <a:pt x="8684" y="5301"/>
                  </a:lnTo>
                  <a:lnTo>
                    <a:pt x="8730" y="4985"/>
                  </a:lnTo>
                  <a:lnTo>
                    <a:pt x="8730" y="4963"/>
                  </a:lnTo>
                  <a:lnTo>
                    <a:pt x="8075" y="4737"/>
                  </a:lnTo>
                  <a:lnTo>
                    <a:pt x="8256" y="3542"/>
                  </a:lnTo>
                  <a:lnTo>
                    <a:pt x="7760" y="3203"/>
                  </a:lnTo>
                  <a:lnTo>
                    <a:pt x="7624" y="3090"/>
                  </a:lnTo>
                  <a:lnTo>
                    <a:pt x="7511" y="2978"/>
                  </a:lnTo>
                  <a:lnTo>
                    <a:pt x="7444" y="2842"/>
                  </a:lnTo>
                  <a:lnTo>
                    <a:pt x="7421" y="2707"/>
                  </a:lnTo>
                  <a:lnTo>
                    <a:pt x="7421" y="2572"/>
                  </a:lnTo>
                  <a:lnTo>
                    <a:pt x="7466" y="2436"/>
                  </a:lnTo>
                  <a:lnTo>
                    <a:pt x="7557" y="2324"/>
                  </a:lnTo>
                  <a:lnTo>
                    <a:pt x="7669" y="2211"/>
                  </a:lnTo>
                  <a:lnTo>
                    <a:pt x="8008" y="1963"/>
                  </a:lnTo>
                  <a:lnTo>
                    <a:pt x="7985" y="1963"/>
                  </a:lnTo>
                  <a:lnTo>
                    <a:pt x="7218" y="1196"/>
                  </a:lnTo>
                  <a:lnTo>
                    <a:pt x="7534" y="609"/>
                  </a:lnTo>
                  <a:lnTo>
                    <a:pt x="6902" y="23"/>
                  </a:lnTo>
                  <a:lnTo>
                    <a:pt x="45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7"/>
            <p:cNvSpPr/>
            <p:nvPr/>
          </p:nvSpPr>
          <p:spPr>
            <a:xfrm>
              <a:off x="2263175" y="4491150"/>
              <a:ext cx="218250" cy="222775"/>
            </a:xfrm>
            <a:custGeom>
              <a:avLst/>
              <a:gdLst/>
              <a:ahLst/>
              <a:cxnLst/>
              <a:rect l="l" t="t" r="r" b="b"/>
              <a:pathLst>
                <a:path w="8730" h="8911" fill="none" extrusionOk="0">
                  <a:moveTo>
                    <a:pt x="6203" y="3880"/>
                  </a:moveTo>
                  <a:lnTo>
                    <a:pt x="6203" y="3880"/>
                  </a:lnTo>
                  <a:lnTo>
                    <a:pt x="7015" y="4128"/>
                  </a:lnTo>
                  <a:lnTo>
                    <a:pt x="7602" y="4421"/>
                  </a:lnTo>
                  <a:lnTo>
                    <a:pt x="7827" y="5008"/>
                  </a:lnTo>
                  <a:lnTo>
                    <a:pt x="7827" y="5008"/>
                  </a:lnTo>
                  <a:lnTo>
                    <a:pt x="7827" y="5008"/>
                  </a:lnTo>
                  <a:lnTo>
                    <a:pt x="8684" y="5301"/>
                  </a:lnTo>
                  <a:lnTo>
                    <a:pt x="8730" y="4985"/>
                  </a:lnTo>
                  <a:lnTo>
                    <a:pt x="8730" y="4963"/>
                  </a:lnTo>
                  <a:lnTo>
                    <a:pt x="8730" y="4963"/>
                  </a:lnTo>
                  <a:lnTo>
                    <a:pt x="8075" y="4737"/>
                  </a:lnTo>
                  <a:lnTo>
                    <a:pt x="8256" y="3542"/>
                  </a:lnTo>
                  <a:lnTo>
                    <a:pt x="8256" y="3542"/>
                  </a:lnTo>
                  <a:lnTo>
                    <a:pt x="8256" y="3542"/>
                  </a:lnTo>
                  <a:lnTo>
                    <a:pt x="7760" y="3203"/>
                  </a:lnTo>
                  <a:lnTo>
                    <a:pt x="7760" y="3203"/>
                  </a:lnTo>
                  <a:lnTo>
                    <a:pt x="7624" y="3090"/>
                  </a:lnTo>
                  <a:lnTo>
                    <a:pt x="7511" y="2978"/>
                  </a:lnTo>
                  <a:lnTo>
                    <a:pt x="7444" y="2842"/>
                  </a:lnTo>
                  <a:lnTo>
                    <a:pt x="7421" y="2707"/>
                  </a:lnTo>
                  <a:lnTo>
                    <a:pt x="7421" y="2572"/>
                  </a:lnTo>
                  <a:lnTo>
                    <a:pt x="7466" y="2436"/>
                  </a:lnTo>
                  <a:lnTo>
                    <a:pt x="7557" y="2324"/>
                  </a:lnTo>
                  <a:lnTo>
                    <a:pt x="7669" y="2211"/>
                  </a:lnTo>
                  <a:lnTo>
                    <a:pt x="8008" y="1963"/>
                  </a:lnTo>
                  <a:lnTo>
                    <a:pt x="7985" y="1963"/>
                  </a:lnTo>
                  <a:lnTo>
                    <a:pt x="7985" y="1963"/>
                  </a:lnTo>
                  <a:lnTo>
                    <a:pt x="7218" y="1196"/>
                  </a:lnTo>
                  <a:lnTo>
                    <a:pt x="7534" y="609"/>
                  </a:lnTo>
                  <a:lnTo>
                    <a:pt x="7534" y="609"/>
                  </a:lnTo>
                  <a:lnTo>
                    <a:pt x="7534" y="609"/>
                  </a:lnTo>
                  <a:lnTo>
                    <a:pt x="6902" y="23"/>
                  </a:lnTo>
                  <a:lnTo>
                    <a:pt x="4511" y="0"/>
                  </a:lnTo>
                  <a:lnTo>
                    <a:pt x="4511" y="0"/>
                  </a:lnTo>
                  <a:lnTo>
                    <a:pt x="4286" y="0"/>
                  </a:lnTo>
                  <a:lnTo>
                    <a:pt x="4105" y="45"/>
                  </a:lnTo>
                  <a:lnTo>
                    <a:pt x="3925" y="90"/>
                  </a:lnTo>
                  <a:lnTo>
                    <a:pt x="3767" y="181"/>
                  </a:lnTo>
                  <a:lnTo>
                    <a:pt x="2865" y="812"/>
                  </a:lnTo>
                  <a:lnTo>
                    <a:pt x="2865" y="812"/>
                  </a:lnTo>
                  <a:lnTo>
                    <a:pt x="2662" y="925"/>
                  </a:lnTo>
                  <a:lnTo>
                    <a:pt x="2459" y="993"/>
                  </a:lnTo>
                  <a:lnTo>
                    <a:pt x="970" y="1286"/>
                  </a:lnTo>
                  <a:lnTo>
                    <a:pt x="970" y="1286"/>
                  </a:lnTo>
                  <a:lnTo>
                    <a:pt x="790" y="1354"/>
                  </a:lnTo>
                  <a:lnTo>
                    <a:pt x="609" y="1444"/>
                  </a:lnTo>
                  <a:lnTo>
                    <a:pt x="474" y="1557"/>
                  </a:lnTo>
                  <a:lnTo>
                    <a:pt x="361" y="1692"/>
                  </a:lnTo>
                  <a:lnTo>
                    <a:pt x="68" y="2233"/>
                  </a:lnTo>
                  <a:lnTo>
                    <a:pt x="68" y="2233"/>
                  </a:lnTo>
                  <a:lnTo>
                    <a:pt x="23" y="2324"/>
                  </a:lnTo>
                  <a:lnTo>
                    <a:pt x="0" y="2414"/>
                  </a:lnTo>
                  <a:lnTo>
                    <a:pt x="0" y="2527"/>
                  </a:lnTo>
                  <a:lnTo>
                    <a:pt x="0" y="2617"/>
                  </a:lnTo>
                  <a:lnTo>
                    <a:pt x="45" y="2707"/>
                  </a:lnTo>
                  <a:lnTo>
                    <a:pt x="90" y="2797"/>
                  </a:lnTo>
                  <a:lnTo>
                    <a:pt x="158" y="2887"/>
                  </a:lnTo>
                  <a:lnTo>
                    <a:pt x="248" y="2955"/>
                  </a:lnTo>
                  <a:lnTo>
                    <a:pt x="722" y="3384"/>
                  </a:lnTo>
                  <a:lnTo>
                    <a:pt x="722" y="3384"/>
                  </a:lnTo>
                  <a:lnTo>
                    <a:pt x="902" y="3519"/>
                  </a:lnTo>
                  <a:lnTo>
                    <a:pt x="1692" y="3948"/>
                  </a:lnTo>
                  <a:lnTo>
                    <a:pt x="2504" y="3609"/>
                  </a:lnTo>
                  <a:lnTo>
                    <a:pt x="2684" y="4128"/>
                  </a:lnTo>
                  <a:lnTo>
                    <a:pt x="2481" y="4805"/>
                  </a:lnTo>
                  <a:lnTo>
                    <a:pt x="1557" y="4489"/>
                  </a:lnTo>
                  <a:lnTo>
                    <a:pt x="790" y="4940"/>
                  </a:lnTo>
                  <a:lnTo>
                    <a:pt x="790" y="4940"/>
                  </a:lnTo>
                  <a:lnTo>
                    <a:pt x="654" y="5008"/>
                  </a:lnTo>
                  <a:lnTo>
                    <a:pt x="90" y="5481"/>
                  </a:lnTo>
                  <a:lnTo>
                    <a:pt x="542" y="6361"/>
                  </a:lnTo>
                  <a:lnTo>
                    <a:pt x="542" y="6361"/>
                  </a:lnTo>
                  <a:lnTo>
                    <a:pt x="654" y="6519"/>
                  </a:lnTo>
                  <a:lnTo>
                    <a:pt x="790" y="6632"/>
                  </a:lnTo>
                  <a:lnTo>
                    <a:pt x="970" y="6745"/>
                  </a:lnTo>
                  <a:lnTo>
                    <a:pt x="1173" y="6835"/>
                  </a:lnTo>
                  <a:lnTo>
                    <a:pt x="1354" y="6903"/>
                  </a:lnTo>
                  <a:lnTo>
                    <a:pt x="1354" y="6903"/>
                  </a:lnTo>
                  <a:lnTo>
                    <a:pt x="1557" y="6948"/>
                  </a:lnTo>
                  <a:lnTo>
                    <a:pt x="1782" y="6970"/>
                  </a:lnTo>
                  <a:lnTo>
                    <a:pt x="1985" y="6970"/>
                  </a:lnTo>
                  <a:lnTo>
                    <a:pt x="2188" y="6948"/>
                  </a:lnTo>
                  <a:lnTo>
                    <a:pt x="2459" y="6903"/>
                  </a:lnTo>
                  <a:lnTo>
                    <a:pt x="2459" y="6903"/>
                  </a:lnTo>
                  <a:lnTo>
                    <a:pt x="2662" y="6880"/>
                  </a:lnTo>
                  <a:lnTo>
                    <a:pt x="2865" y="6880"/>
                  </a:lnTo>
                  <a:lnTo>
                    <a:pt x="3068" y="6903"/>
                  </a:lnTo>
                  <a:lnTo>
                    <a:pt x="3271" y="6948"/>
                  </a:lnTo>
                  <a:lnTo>
                    <a:pt x="3451" y="7015"/>
                  </a:lnTo>
                  <a:lnTo>
                    <a:pt x="3609" y="7106"/>
                  </a:lnTo>
                  <a:lnTo>
                    <a:pt x="3745" y="7218"/>
                  </a:lnTo>
                  <a:lnTo>
                    <a:pt x="3857" y="7354"/>
                  </a:lnTo>
                  <a:lnTo>
                    <a:pt x="4376" y="8053"/>
                  </a:lnTo>
                  <a:lnTo>
                    <a:pt x="4376" y="8053"/>
                  </a:lnTo>
                  <a:lnTo>
                    <a:pt x="4466" y="8166"/>
                  </a:lnTo>
                  <a:lnTo>
                    <a:pt x="4579" y="8256"/>
                  </a:lnTo>
                  <a:lnTo>
                    <a:pt x="5459" y="8910"/>
                  </a:lnTo>
                  <a:lnTo>
                    <a:pt x="6045" y="8842"/>
                  </a:lnTo>
                  <a:lnTo>
                    <a:pt x="6068" y="6903"/>
                  </a:lnTo>
                  <a:lnTo>
                    <a:pt x="6068" y="6903"/>
                  </a:lnTo>
                  <a:lnTo>
                    <a:pt x="6045" y="6767"/>
                  </a:lnTo>
                  <a:lnTo>
                    <a:pt x="6023" y="6654"/>
                  </a:lnTo>
                  <a:lnTo>
                    <a:pt x="5955" y="6542"/>
                  </a:lnTo>
                  <a:lnTo>
                    <a:pt x="5865" y="6451"/>
                  </a:lnTo>
                  <a:lnTo>
                    <a:pt x="4963" y="5549"/>
                  </a:lnTo>
                  <a:lnTo>
                    <a:pt x="5369" y="5143"/>
                  </a:lnTo>
                  <a:lnTo>
                    <a:pt x="4602" y="4715"/>
                  </a:lnTo>
                  <a:lnTo>
                    <a:pt x="5617" y="3722"/>
                  </a:lnTo>
                  <a:lnTo>
                    <a:pt x="6203" y="388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7"/>
            <p:cNvSpPr/>
            <p:nvPr/>
          </p:nvSpPr>
          <p:spPr>
            <a:xfrm>
              <a:off x="2053400" y="4517075"/>
              <a:ext cx="225575" cy="217700"/>
            </a:xfrm>
            <a:custGeom>
              <a:avLst/>
              <a:gdLst/>
              <a:ahLst/>
              <a:cxnLst/>
              <a:rect l="l" t="t" r="r" b="b"/>
              <a:pathLst>
                <a:path w="9023" h="8708" extrusionOk="0">
                  <a:moveTo>
                    <a:pt x="3316" y="1"/>
                  </a:moveTo>
                  <a:lnTo>
                    <a:pt x="2955" y="520"/>
                  </a:lnTo>
                  <a:lnTo>
                    <a:pt x="2887" y="610"/>
                  </a:lnTo>
                  <a:lnTo>
                    <a:pt x="3000" y="700"/>
                  </a:lnTo>
                  <a:lnTo>
                    <a:pt x="3203" y="813"/>
                  </a:lnTo>
                  <a:lnTo>
                    <a:pt x="3519" y="1038"/>
                  </a:lnTo>
                  <a:lnTo>
                    <a:pt x="3654" y="1399"/>
                  </a:lnTo>
                  <a:lnTo>
                    <a:pt x="2730" y="1647"/>
                  </a:lnTo>
                  <a:lnTo>
                    <a:pt x="1850" y="1467"/>
                  </a:lnTo>
                  <a:lnTo>
                    <a:pt x="1692" y="1444"/>
                  </a:lnTo>
                  <a:lnTo>
                    <a:pt x="1376" y="1444"/>
                  </a:lnTo>
                  <a:lnTo>
                    <a:pt x="1218" y="1467"/>
                  </a:lnTo>
                  <a:lnTo>
                    <a:pt x="1083" y="1512"/>
                  </a:lnTo>
                  <a:lnTo>
                    <a:pt x="948" y="1557"/>
                  </a:lnTo>
                  <a:lnTo>
                    <a:pt x="835" y="1625"/>
                  </a:lnTo>
                  <a:lnTo>
                    <a:pt x="722" y="1693"/>
                  </a:lnTo>
                  <a:lnTo>
                    <a:pt x="0" y="2369"/>
                  </a:lnTo>
                  <a:lnTo>
                    <a:pt x="519" y="2550"/>
                  </a:lnTo>
                  <a:lnTo>
                    <a:pt x="1579" y="2031"/>
                  </a:lnTo>
                  <a:lnTo>
                    <a:pt x="2188" y="2369"/>
                  </a:lnTo>
                  <a:lnTo>
                    <a:pt x="2233" y="3226"/>
                  </a:lnTo>
                  <a:lnTo>
                    <a:pt x="2256" y="3339"/>
                  </a:lnTo>
                  <a:lnTo>
                    <a:pt x="2301" y="3429"/>
                  </a:lnTo>
                  <a:lnTo>
                    <a:pt x="2369" y="3520"/>
                  </a:lnTo>
                  <a:lnTo>
                    <a:pt x="2436" y="3632"/>
                  </a:lnTo>
                  <a:lnTo>
                    <a:pt x="2527" y="3700"/>
                  </a:lnTo>
                  <a:lnTo>
                    <a:pt x="2639" y="3790"/>
                  </a:lnTo>
                  <a:lnTo>
                    <a:pt x="2775" y="3858"/>
                  </a:lnTo>
                  <a:lnTo>
                    <a:pt x="2910" y="3903"/>
                  </a:lnTo>
                  <a:lnTo>
                    <a:pt x="3000" y="3948"/>
                  </a:lnTo>
                  <a:lnTo>
                    <a:pt x="3248" y="4061"/>
                  </a:lnTo>
                  <a:lnTo>
                    <a:pt x="3361" y="4129"/>
                  </a:lnTo>
                  <a:lnTo>
                    <a:pt x="3451" y="4196"/>
                  </a:lnTo>
                  <a:lnTo>
                    <a:pt x="3542" y="4287"/>
                  </a:lnTo>
                  <a:lnTo>
                    <a:pt x="3609" y="4377"/>
                  </a:lnTo>
                  <a:lnTo>
                    <a:pt x="3654" y="4467"/>
                  </a:lnTo>
                  <a:lnTo>
                    <a:pt x="3677" y="4557"/>
                  </a:lnTo>
                  <a:lnTo>
                    <a:pt x="3767" y="4963"/>
                  </a:lnTo>
                  <a:lnTo>
                    <a:pt x="3790" y="5076"/>
                  </a:lnTo>
                  <a:lnTo>
                    <a:pt x="3857" y="5189"/>
                  </a:lnTo>
                  <a:lnTo>
                    <a:pt x="3948" y="5302"/>
                  </a:lnTo>
                  <a:lnTo>
                    <a:pt x="4060" y="5392"/>
                  </a:lnTo>
                  <a:lnTo>
                    <a:pt x="4692" y="5843"/>
                  </a:lnTo>
                  <a:lnTo>
                    <a:pt x="4918" y="6475"/>
                  </a:lnTo>
                  <a:lnTo>
                    <a:pt x="5978" y="6655"/>
                  </a:lnTo>
                  <a:lnTo>
                    <a:pt x="6339" y="7647"/>
                  </a:lnTo>
                  <a:lnTo>
                    <a:pt x="6384" y="7738"/>
                  </a:lnTo>
                  <a:lnTo>
                    <a:pt x="6429" y="7805"/>
                  </a:lnTo>
                  <a:lnTo>
                    <a:pt x="6587" y="7963"/>
                  </a:lnTo>
                  <a:lnTo>
                    <a:pt x="6790" y="8099"/>
                  </a:lnTo>
                  <a:lnTo>
                    <a:pt x="7038" y="8211"/>
                  </a:lnTo>
                  <a:lnTo>
                    <a:pt x="8684" y="8708"/>
                  </a:lnTo>
                  <a:lnTo>
                    <a:pt x="9023" y="8482"/>
                  </a:lnTo>
                  <a:lnTo>
                    <a:pt x="8391" y="8053"/>
                  </a:lnTo>
                  <a:lnTo>
                    <a:pt x="8166" y="7354"/>
                  </a:lnTo>
                  <a:lnTo>
                    <a:pt x="8143" y="7264"/>
                  </a:lnTo>
                  <a:lnTo>
                    <a:pt x="8143" y="7196"/>
                  </a:lnTo>
                  <a:lnTo>
                    <a:pt x="8143" y="7106"/>
                  </a:lnTo>
                  <a:lnTo>
                    <a:pt x="8166" y="7016"/>
                  </a:lnTo>
                  <a:lnTo>
                    <a:pt x="8211" y="6948"/>
                  </a:lnTo>
                  <a:lnTo>
                    <a:pt x="8256" y="6881"/>
                  </a:lnTo>
                  <a:lnTo>
                    <a:pt x="8414" y="6745"/>
                  </a:lnTo>
                  <a:lnTo>
                    <a:pt x="8572" y="6632"/>
                  </a:lnTo>
                  <a:lnTo>
                    <a:pt x="8662" y="6542"/>
                  </a:lnTo>
                  <a:lnTo>
                    <a:pt x="8752" y="6452"/>
                  </a:lnTo>
                  <a:lnTo>
                    <a:pt x="8797" y="6339"/>
                  </a:lnTo>
                  <a:lnTo>
                    <a:pt x="8820" y="6226"/>
                  </a:lnTo>
                  <a:lnTo>
                    <a:pt x="8820" y="6114"/>
                  </a:lnTo>
                  <a:lnTo>
                    <a:pt x="8797" y="6001"/>
                  </a:lnTo>
                  <a:lnTo>
                    <a:pt x="8752" y="5888"/>
                  </a:lnTo>
                  <a:lnTo>
                    <a:pt x="8662" y="5775"/>
                  </a:lnTo>
                  <a:lnTo>
                    <a:pt x="8504" y="5640"/>
                  </a:lnTo>
                  <a:lnTo>
                    <a:pt x="8301" y="5505"/>
                  </a:lnTo>
                  <a:lnTo>
                    <a:pt x="8075" y="5437"/>
                  </a:lnTo>
                  <a:lnTo>
                    <a:pt x="7827" y="5369"/>
                  </a:lnTo>
                  <a:lnTo>
                    <a:pt x="5617" y="5099"/>
                  </a:lnTo>
                  <a:lnTo>
                    <a:pt x="5188" y="5437"/>
                  </a:lnTo>
                  <a:lnTo>
                    <a:pt x="4557" y="5099"/>
                  </a:lnTo>
                  <a:lnTo>
                    <a:pt x="4624" y="4557"/>
                  </a:lnTo>
                  <a:lnTo>
                    <a:pt x="5369" y="4467"/>
                  </a:lnTo>
                  <a:lnTo>
                    <a:pt x="5572" y="4399"/>
                  </a:lnTo>
                  <a:lnTo>
                    <a:pt x="5752" y="4332"/>
                  </a:lnTo>
                  <a:lnTo>
                    <a:pt x="5887" y="4241"/>
                  </a:lnTo>
                  <a:lnTo>
                    <a:pt x="6023" y="4106"/>
                  </a:lnTo>
                  <a:lnTo>
                    <a:pt x="6587" y="3339"/>
                  </a:lnTo>
                  <a:lnTo>
                    <a:pt x="7376" y="3339"/>
                  </a:lnTo>
                  <a:lnTo>
                    <a:pt x="7963" y="3001"/>
                  </a:lnTo>
                  <a:lnTo>
                    <a:pt x="7850" y="2866"/>
                  </a:lnTo>
                  <a:lnTo>
                    <a:pt x="7489" y="2392"/>
                  </a:lnTo>
                  <a:lnTo>
                    <a:pt x="6745" y="2166"/>
                  </a:lnTo>
                  <a:lnTo>
                    <a:pt x="6925" y="1715"/>
                  </a:lnTo>
                  <a:lnTo>
                    <a:pt x="6722" y="1467"/>
                  </a:lnTo>
                  <a:lnTo>
                    <a:pt x="5730" y="1422"/>
                  </a:lnTo>
                  <a:lnTo>
                    <a:pt x="5481" y="2031"/>
                  </a:lnTo>
                  <a:lnTo>
                    <a:pt x="4511" y="1535"/>
                  </a:lnTo>
                  <a:lnTo>
                    <a:pt x="4376" y="1377"/>
                  </a:lnTo>
                  <a:lnTo>
                    <a:pt x="4331" y="1287"/>
                  </a:lnTo>
                  <a:lnTo>
                    <a:pt x="4782" y="948"/>
                  </a:lnTo>
                  <a:lnTo>
                    <a:pt x="5842" y="587"/>
                  </a:lnTo>
                  <a:lnTo>
                    <a:pt x="6857" y="993"/>
                  </a:lnTo>
                  <a:lnTo>
                    <a:pt x="7173" y="723"/>
                  </a:lnTo>
                  <a:lnTo>
                    <a:pt x="6812" y="384"/>
                  </a:lnTo>
                  <a:lnTo>
                    <a:pt x="6496" y="91"/>
                  </a:lnTo>
                  <a:lnTo>
                    <a:pt x="33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7"/>
            <p:cNvSpPr/>
            <p:nvPr/>
          </p:nvSpPr>
          <p:spPr>
            <a:xfrm>
              <a:off x="2444750" y="4649600"/>
              <a:ext cx="70500" cy="44575"/>
            </a:xfrm>
            <a:custGeom>
              <a:avLst/>
              <a:gdLst/>
              <a:ahLst/>
              <a:cxnLst/>
              <a:rect l="l" t="t" r="r" b="b"/>
              <a:pathLst>
                <a:path w="2820" h="1783" extrusionOk="0">
                  <a:moveTo>
                    <a:pt x="1850" y="1"/>
                  </a:move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lnTo>
                    <a:pt x="2324" y="768"/>
                  </a:lnTo>
                  <a:lnTo>
                    <a:pt x="2504" y="632"/>
                  </a:lnTo>
                  <a:lnTo>
                    <a:pt x="2572" y="565"/>
                  </a:lnTo>
                  <a:lnTo>
                    <a:pt x="2572" y="542"/>
                  </a:lnTo>
                  <a:lnTo>
                    <a:pt x="2211" y="249"/>
                  </a:lnTo>
                  <a:lnTo>
                    <a:pt x="1850" y="1"/>
                  </a:ln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7"/>
            <p:cNvSpPr/>
            <p:nvPr/>
          </p:nvSpPr>
          <p:spPr>
            <a:xfrm>
              <a:off x="2444750" y="4649600"/>
              <a:ext cx="70500" cy="44575"/>
            </a:xfrm>
            <a:custGeom>
              <a:avLst/>
              <a:gdLst/>
              <a:ahLst/>
              <a:cxnLst/>
              <a:rect l="l" t="t" r="r" b="b"/>
              <a:pathLst>
                <a:path w="2820" h="1783" fill="none" extrusionOk="0">
                  <a:moveTo>
                    <a:pt x="2008" y="971"/>
                  </a:moveTo>
                  <a:lnTo>
                    <a:pt x="2008" y="971"/>
                  </a:lnTo>
                  <a:lnTo>
                    <a:pt x="2324" y="768"/>
                  </a:lnTo>
                  <a:lnTo>
                    <a:pt x="2504" y="632"/>
                  </a:lnTo>
                  <a:lnTo>
                    <a:pt x="2572" y="565"/>
                  </a:lnTo>
                  <a:lnTo>
                    <a:pt x="2572" y="542"/>
                  </a:lnTo>
                  <a:lnTo>
                    <a:pt x="2572" y="542"/>
                  </a:lnTo>
                  <a:lnTo>
                    <a:pt x="2211" y="249"/>
                  </a:lnTo>
                  <a:lnTo>
                    <a:pt x="1850" y="1"/>
                  </a:ln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7"/>
            <p:cNvSpPr/>
            <p:nvPr/>
          </p:nvSpPr>
          <p:spPr>
            <a:xfrm>
              <a:off x="2212975" y="4364275"/>
              <a:ext cx="425225" cy="486675"/>
            </a:xfrm>
            <a:custGeom>
              <a:avLst/>
              <a:gdLst/>
              <a:ahLst/>
              <a:cxnLst/>
              <a:rect l="l" t="t" r="r" b="b"/>
              <a:pathLst>
                <a:path w="17009" h="19467" extrusionOk="0">
                  <a:moveTo>
                    <a:pt x="1" y="0"/>
                  </a:moveTo>
                  <a:lnTo>
                    <a:pt x="407" y="1150"/>
                  </a:lnTo>
                  <a:lnTo>
                    <a:pt x="10219" y="3722"/>
                  </a:lnTo>
                  <a:lnTo>
                    <a:pt x="10354" y="3586"/>
                  </a:lnTo>
                  <a:lnTo>
                    <a:pt x="9948" y="2594"/>
                  </a:lnTo>
                  <a:lnTo>
                    <a:pt x="8730" y="2278"/>
                  </a:lnTo>
                  <a:lnTo>
                    <a:pt x="3722" y="970"/>
                  </a:lnTo>
                  <a:lnTo>
                    <a:pt x="1" y="0"/>
                  </a:lnTo>
                  <a:close/>
                  <a:moveTo>
                    <a:pt x="6249" y="16444"/>
                  </a:moveTo>
                  <a:lnTo>
                    <a:pt x="6001" y="16556"/>
                  </a:lnTo>
                  <a:lnTo>
                    <a:pt x="6339" y="17481"/>
                  </a:lnTo>
                  <a:lnTo>
                    <a:pt x="17008" y="19466"/>
                  </a:lnTo>
                  <a:lnTo>
                    <a:pt x="16535" y="18361"/>
                  </a:lnTo>
                  <a:lnTo>
                    <a:pt x="6249" y="16444"/>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7"/>
            <p:cNvSpPr/>
            <p:nvPr/>
          </p:nvSpPr>
          <p:spPr>
            <a:xfrm>
              <a:off x="2362975" y="4775350"/>
              <a:ext cx="275225" cy="75600"/>
            </a:xfrm>
            <a:custGeom>
              <a:avLst/>
              <a:gdLst/>
              <a:ahLst/>
              <a:cxnLst/>
              <a:rect l="l" t="t" r="r" b="b"/>
              <a:pathLst>
                <a:path w="11009" h="3024" fill="none" extrusionOk="0">
                  <a:moveTo>
                    <a:pt x="249" y="1"/>
                  </a:moveTo>
                  <a:lnTo>
                    <a:pt x="1" y="113"/>
                  </a:lnTo>
                  <a:lnTo>
                    <a:pt x="339" y="1038"/>
                  </a:lnTo>
                  <a:lnTo>
                    <a:pt x="11008" y="3023"/>
                  </a:lnTo>
                  <a:lnTo>
                    <a:pt x="10535" y="1918"/>
                  </a:lnTo>
                  <a:lnTo>
                    <a:pt x="24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7"/>
            <p:cNvSpPr/>
            <p:nvPr/>
          </p:nvSpPr>
          <p:spPr>
            <a:xfrm>
              <a:off x="2212975" y="4364275"/>
              <a:ext cx="258875" cy="93050"/>
            </a:xfrm>
            <a:custGeom>
              <a:avLst/>
              <a:gdLst/>
              <a:ahLst/>
              <a:cxnLst/>
              <a:rect l="l" t="t" r="r" b="b"/>
              <a:pathLst>
                <a:path w="10355" h="3722" fill="none" extrusionOk="0">
                  <a:moveTo>
                    <a:pt x="1" y="0"/>
                  </a:moveTo>
                  <a:lnTo>
                    <a:pt x="407" y="1150"/>
                  </a:lnTo>
                  <a:lnTo>
                    <a:pt x="10219" y="3722"/>
                  </a:lnTo>
                  <a:lnTo>
                    <a:pt x="10354" y="3586"/>
                  </a:lnTo>
                  <a:lnTo>
                    <a:pt x="9948" y="2594"/>
                  </a:lnTo>
                  <a:lnTo>
                    <a:pt x="8730" y="2278"/>
                  </a:lnTo>
                  <a:lnTo>
                    <a:pt x="3722" y="97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7"/>
            <p:cNvSpPr/>
            <p:nvPr/>
          </p:nvSpPr>
          <p:spPr>
            <a:xfrm>
              <a:off x="2223125" y="4393025"/>
              <a:ext cx="403225" cy="430275"/>
            </a:xfrm>
            <a:custGeom>
              <a:avLst/>
              <a:gdLst/>
              <a:ahLst/>
              <a:cxnLst/>
              <a:rect l="l" t="t" r="r" b="b"/>
              <a:pathLst>
                <a:path w="16129" h="17211" extrusionOk="0">
                  <a:moveTo>
                    <a:pt x="4106" y="7534"/>
                  </a:moveTo>
                  <a:lnTo>
                    <a:pt x="3294" y="7873"/>
                  </a:lnTo>
                  <a:lnTo>
                    <a:pt x="2753" y="7579"/>
                  </a:lnTo>
                  <a:lnTo>
                    <a:pt x="3068" y="8459"/>
                  </a:lnTo>
                  <a:lnTo>
                    <a:pt x="3159" y="8414"/>
                  </a:lnTo>
                  <a:lnTo>
                    <a:pt x="4083" y="8730"/>
                  </a:lnTo>
                  <a:lnTo>
                    <a:pt x="4286" y="8053"/>
                  </a:lnTo>
                  <a:lnTo>
                    <a:pt x="4106" y="7534"/>
                  </a:lnTo>
                  <a:close/>
                  <a:moveTo>
                    <a:pt x="10715" y="10264"/>
                  </a:moveTo>
                  <a:lnTo>
                    <a:pt x="11076" y="10512"/>
                  </a:lnTo>
                  <a:lnTo>
                    <a:pt x="11437" y="10805"/>
                  </a:lnTo>
                  <a:lnTo>
                    <a:pt x="11437" y="10828"/>
                  </a:lnTo>
                  <a:lnTo>
                    <a:pt x="11369" y="10895"/>
                  </a:lnTo>
                  <a:lnTo>
                    <a:pt x="11189" y="11031"/>
                  </a:lnTo>
                  <a:lnTo>
                    <a:pt x="10873" y="11234"/>
                  </a:lnTo>
                  <a:lnTo>
                    <a:pt x="11685" y="11865"/>
                  </a:lnTo>
                  <a:lnTo>
                    <a:pt x="11369" y="12046"/>
                  </a:lnTo>
                  <a:lnTo>
                    <a:pt x="10783" y="11617"/>
                  </a:lnTo>
                  <a:lnTo>
                    <a:pt x="10377" y="11843"/>
                  </a:lnTo>
                  <a:lnTo>
                    <a:pt x="9723" y="11662"/>
                  </a:lnTo>
                  <a:lnTo>
                    <a:pt x="9204" y="11888"/>
                  </a:lnTo>
                  <a:lnTo>
                    <a:pt x="9001" y="11978"/>
                  </a:lnTo>
                  <a:lnTo>
                    <a:pt x="8369" y="11572"/>
                  </a:lnTo>
                  <a:lnTo>
                    <a:pt x="8662" y="10940"/>
                  </a:lnTo>
                  <a:lnTo>
                    <a:pt x="9610" y="10647"/>
                  </a:lnTo>
                  <a:lnTo>
                    <a:pt x="10061" y="10782"/>
                  </a:lnTo>
                  <a:lnTo>
                    <a:pt x="10061" y="10331"/>
                  </a:lnTo>
                  <a:lnTo>
                    <a:pt x="10715" y="10264"/>
                  </a:lnTo>
                  <a:close/>
                  <a:moveTo>
                    <a:pt x="1" y="0"/>
                  </a:moveTo>
                  <a:lnTo>
                    <a:pt x="2008" y="5549"/>
                  </a:lnTo>
                  <a:lnTo>
                    <a:pt x="2121" y="5437"/>
                  </a:lnTo>
                  <a:lnTo>
                    <a:pt x="2256" y="5346"/>
                  </a:lnTo>
                  <a:lnTo>
                    <a:pt x="2414" y="5279"/>
                  </a:lnTo>
                  <a:lnTo>
                    <a:pt x="2572" y="5211"/>
                  </a:lnTo>
                  <a:lnTo>
                    <a:pt x="4061" y="4918"/>
                  </a:lnTo>
                  <a:lnTo>
                    <a:pt x="4264" y="4850"/>
                  </a:lnTo>
                  <a:lnTo>
                    <a:pt x="4467" y="4737"/>
                  </a:lnTo>
                  <a:lnTo>
                    <a:pt x="5369" y="4106"/>
                  </a:lnTo>
                  <a:lnTo>
                    <a:pt x="5527" y="4038"/>
                  </a:lnTo>
                  <a:lnTo>
                    <a:pt x="5685" y="3970"/>
                  </a:lnTo>
                  <a:lnTo>
                    <a:pt x="5888" y="3925"/>
                  </a:lnTo>
                  <a:lnTo>
                    <a:pt x="6113" y="3925"/>
                  </a:lnTo>
                  <a:lnTo>
                    <a:pt x="8504" y="3948"/>
                  </a:lnTo>
                  <a:lnTo>
                    <a:pt x="9136" y="4534"/>
                  </a:lnTo>
                  <a:lnTo>
                    <a:pt x="8820" y="5121"/>
                  </a:lnTo>
                  <a:lnTo>
                    <a:pt x="9587" y="5888"/>
                  </a:lnTo>
                  <a:lnTo>
                    <a:pt x="9610" y="5888"/>
                  </a:lnTo>
                  <a:lnTo>
                    <a:pt x="9271" y="6136"/>
                  </a:lnTo>
                  <a:lnTo>
                    <a:pt x="9159" y="6249"/>
                  </a:lnTo>
                  <a:lnTo>
                    <a:pt x="9068" y="6361"/>
                  </a:lnTo>
                  <a:lnTo>
                    <a:pt x="9023" y="6497"/>
                  </a:lnTo>
                  <a:lnTo>
                    <a:pt x="9023" y="6632"/>
                  </a:lnTo>
                  <a:lnTo>
                    <a:pt x="9046" y="6767"/>
                  </a:lnTo>
                  <a:lnTo>
                    <a:pt x="9113" y="6903"/>
                  </a:lnTo>
                  <a:lnTo>
                    <a:pt x="9226" y="7015"/>
                  </a:lnTo>
                  <a:lnTo>
                    <a:pt x="9362" y="7128"/>
                  </a:lnTo>
                  <a:lnTo>
                    <a:pt x="9858" y="7467"/>
                  </a:lnTo>
                  <a:lnTo>
                    <a:pt x="9677" y="8662"/>
                  </a:lnTo>
                  <a:lnTo>
                    <a:pt x="10332" y="8888"/>
                  </a:lnTo>
                  <a:lnTo>
                    <a:pt x="10332" y="8910"/>
                  </a:lnTo>
                  <a:lnTo>
                    <a:pt x="10286" y="9226"/>
                  </a:lnTo>
                  <a:lnTo>
                    <a:pt x="9429" y="8933"/>
                  </a:lnTo>
                  <a:lnTo>
                    <a:pt x="9204" y="8346"/>
                  </a:lnTo>
                  <a:lnTo>
                    <a:pt x="8617" y="8053"/>
                  </a:lnTo>
                  <a:lnTo>
                    <a:pt x="7805" y="7805"/>
                  </a:lnTo>
                  <a:lnTo>
                    <a:pt x="7219" y="7647"/>
                  </a:lnTo>
                  <a:lnTo>
                    <a:pt x="6204" y="8640"/>
                  </a:lnTo>
                  <a:lnTo>
                    <a:pt x="6971" y="9068"/>
                  </a:lnTo>
                  <a:lnTo>
                    <a:pt x="6565" y="9474"/>
                  </a:lnTo>
                  <a:lnTo>
                    <a:pt x="7467" y="10376"/>
                  </a:lnTo>
                  <a:lnTo>
                    <a:pt x="7557" y="10467"/>
                  </a:lnTo>
                  <a:lnTo>
                    <a:pt x="7625" y="10579"/>
                  </a:lnTo>
                  <a:lnTo>
                    <a:pt x="7647" y="10692"/>
                  </a:lnTo>
                  <a:lnTo>
                    <a:pt x="7670" y="10828"/>
                  </a:lnTo>
                  <a:lnTo>
                    <a:pt x="7647" y="12767"/>
                  </a:lnTo>
                  <a:lnTo>
                    <a:pt x="7061" y="12835"/>
                  </a:lnTo>
                  <a:lnTo>
                    <a:pt x="6181" y="12181"/>
                  </a:lnTo>
                  <a:lnTo>
                    <a:pt x="6068" y="12091"/>
                  </a:lnTo>
                  <a:lnTo>
                    <a:pt x="5978" y="11978"/>
                  </a:lnTo>
                  <a:lnTo>
                    <a:pt x="5459" y="11279"/>
                  </a:lnTo>
                  <a:lnTo>
                    <a:pt x="5369" y="11166"/>
                  </a:lnTo>
                  <a:lnTo>
                    <a:pt x="5279" y="11076"/>
                  </a:lnTo>
                  <a:lnTo>
                    <a:pt x="5144" y="10985"/>
                  </a:lnTo>
                  <a:lnTo>
                    <a:pt x="5008" y="10918"/>
                  </a:lnTo>
                  <a:lnTo>
                    <a:pt x="4850" y="10873"/>
                  </a:lnTo>
                  <a:lnTo>
                    <a:pt x="4692" y="10828"/>
                  </a:lnTo>
                  <a:lnTo>
                    <a:pt x="4535" y="10805"/>
                  </a:lnTo>
                  <a:lnTo>
                    <a:pt x="4354" y="10782"/>
                  </a:lnTo>
                  <a:lnTo>
                    <a:pt x="4196" y="10805"/>
                  </a:lnTo>
                  <a:lnTo>
                    <a:pt x="4061" y="10828"/>
                  </a:lnTo>
                  <a:lnTo>
                    <a:pt x="3948" y="10850"/>
                  </a:lnTo>
                  <a:lnTo>
                    <a:pt x="5595" y="15406"/>
                  </a:lnTo>
                  <a:lnTo>
                    <a:pt x="5843" y="15294"/>
                  </a:lnTo>
                  <a:lnTo>
                    <a:pt x="16129" y="17211"/>
                  </a:lnTo>
                  <a:lnTo>
                    <a:pt x="9948" y="2436"/>
                  </a:lnTo>
                  <a:lnTo>
                    <a:pt x="9813" y="2572"/>
                  </a:lnTo>
                  <a:lnTo>
                    <a:pt x="1"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7"/>
            <p:cNvSpPr/>
            <p:nvPr/>
          </p:nvSpPr>
          <p:spPr>
            <a:xfrm>
              <a:off x="2291925" y="4581375"/>
              <a:ext cx="38375" cy="29900"/>
            </a:xfrm>
            <a:custGeom>
              <a:avLst/>
              <a:gdLst/>
              <a:ahLst/>
              <a:cxnLst/>
              <a:rect l="l" t="t" r="r" b="b"/>
              <a:pathLst>
                <a:path w="1535" h="1196" fill="none" extrusionOk="0">
                  <a:moveTo>
                    <a:pt x="1354" y="0"/>
                  </a:moveTo>
                  <a:lnTo>
                    <a:pt x="542" y="339"/>
                  </a:lnTo>
                  <a:lnTo>
                    <a:pt x="1" y="45"/>
                  </a:lnTo>
                  <a:lnTo>
                    <a:pt x="316" y="925"/>
                  </a:lnTo>
                  <a:lnTo>
                    <a:pt x="407" y="880"/>
                  </a:lnTo>
                  <a:lnTo>
                    <a:pt x="1331" y="1196"/>
                  </a:lnTo>
                  <a:lnTo>
                    <a:pt x="1534" y="519"/>
                  </a:lnTo>
                  <a:lnTo>
                    <a:pt x="135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7"/>
            <p:cNvSpPr/>
            <p:nvPr/>
          </p:nvSpPr>
          <p:spPr>
            <a:xfrm>
              <a:off x="2432350" y="4649600"/>
              <a:ext cx="82900" cy="44575"/>
            </a:xfrm>
            <a:custGeom>
              <a:avLst/>
              <a:gdLst/>
              <a:ahLst/>
              <a:cxnLst/>
              <a:rect l="l" t="t" r="r" b="b"/>
              <a:pathLst>
                <a:path w="3316" h="1783" fill="none" extrusionOk="0">
                  <a:moveTo>
                    <a:pt x="1692" y="519"/>
                  </a:moveTo>
                  <a:lnTo>
                    <a:pt x="1692" y="68"/>
                  </a:lnTo>
                  <a:lnTo>
                    <a:pt x="2346" y="1"/>
                  </a:lnTo>
                  <a:lnTo>
                    <a:pt x="2346" y="1"/>
                  </a:lnTo>
                  <a:lnTo>
                    <a:pt x="2707" y="249"/>
                  </a:lnTo>
                  <a:lnTo>
                    <a:pt x="3068" y="542"/>
                  </a:lnTo>
                  <a:lnTo>
                    <a:pt x="3068" y="542"/>
                  </a:lnTo>
                  <a:lnTo>
                    <a:pt x="3068" y="542"/>
                  </a:lnTo>
                  <a:lnTo>
                    <a:pt x="3068" y="542"/>
                  </a:lnTo>
                  <a:lnTo>
                    <a:pt x="3068" y="565"/>
                  </a:lnTo>
                  <a:lnTo>
                    <a:pt x="3000" y="632"/>
                  </a:lnTo>
                  <a:lnTo>
                    <a:pt x="2820" y="768"/>
                  </a:lnTo>
                  <a:lnTo>
                    <a:pt x="2504" y="971"/>
                  </a:lnTo>
                  <a:lnTo>
                    <a:pt x="3316" y="1602"/>
                  </a:lnTo>
                  <a:lnTo>
                    <a:pt x="3316" y="1602"/>
                  </a:lnTo>
                  <a:lnTo>
                    <a:pt x="3316" y="1602"/>
                  </a:lnTo>
                  <a:lnTo>
                    <a:pt x="3000" y="1783"/>
                  </a:lnTo>
                  <a:lnTo>
                    <a:pt x="2414" y="1354"/>
                  </a:lnTo>
                  <a:lnTo>
                    <a:pt x="2008" y="1580"/>
                  </a:lnTo>
                  <a:lnTo>
                    <a:pt x="1354" y="1399"/>
                  </a:lnTo>
                  <a:lnTo>
                    <a:pt x="835" y="1625"/>
                  </a:lnTo>
                  <a:lnTo>
                    <a:pt x="835" y="1625"/>
                  </a:lnTo>
                  <a:lnTo>
                    <a:pt x="632" y="1715"/>
                  </a:lnTo>
                  <a:lnTo>
                    <a:pt x="0" y="1309"/>
                  </a:lnTo>
                  <a:lnTo>
                    <a:pt x="293" y="677"/>
                  </a:lnTo>
                  <a:lnTo>
                    <a:pt x="1241" y="384"/>
                  </a:lnTo>
                  <a:lnTo>
                    <a:pt x="1692" y="5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7"/>
            <p:cNvSpPr/>
            <p:nvPr/>
          </p:nvSpPr>
          <p:spPr>
            <a:xfrm>
              <a:off x="2223125" y="4393025"/>
              <a:ext cx="403225" cy="430275"/>
            </a:xfrm>
            <a:custGeom>
              <a:avLst/>
              <a:gdLst/>
              <a:ahLst/>
              <a:cxnLst/>
              <a:rect l="l" t="t" r="r" b="b"/>
              <a:pathLst>
                <a:path w="16129" h="17211" fill="none" extrusionOk="0">
                  <a:moveTo>
                    <a:pt x="1" y="0"/>
                  </a:moveTo>
                  <a:lnTo>
                    <a:pt x="2008" y="5549"/>
                  </a:lnTo>
                  <a:lnTo>
                    <a:pt x="2008" y="5549"/>
                  </a:lnTo>
                  <a:lnTo>
                    <a:pt x="2121" y="5437"/>
                  </a:lnTo>
                  <a:lnTo>
                    <a:pt x="2256" y="5346"/>
                  </a:lnTo>
                  <a:lnTo>
                    <a:pt x="2414" y="5279"/>
                  </a:lnTo>
                  <a:lnTo>
                    <a:pt x="2572" y="5211"/>
                  </a:lnTo>
                  <a:lnTo>
                    <a:pt x="4061" y="4918"/>
                  </a:lnTo>
                  <a:lnTo>
                    <a:pt x="4061" y="4918"/>
                  </a:lnTo>
                  <a:lnTo>
                    <a:pt x="4264" y="4850"/>
                  </a:lnTo>
                  <a:lnTo>
                    <a:pt x="4467" y="4737"/>
                  </a:lnTo>
                  <a:lnTo>
                    <a:pt x="5369" y="4106"/>
                  </a:lnTo>
                  <a:lnTo>
                    <a:pt x="5369" y="4106"/>
                  </a:lnTo>
                  <a:lnTo>
                    <a:pt x="5527" y="4038"/>
                  </a:lnTo>
                  <a:lnTo>
                    <a:pt x="5685" y="3970"/>
                  </a:lnTo>
                  <a:lnTo>
                    <a:pt x="5888" y="3925"/>
                  </a:lnTo>
                  <a:lnTo>
                    <a:pt x="6091" y="3925"/>
                  </a:lnTo>
                  <a:lnTo>
                    <a:pt x="6091" y="3925"/>
                  </a:lnTo>
                  <a:lnTo>
                    <a:pt x="6113" y="3925"/>
                  </a:lnTo>
                  <a:lnTo>
                    <a:pt x="8504" y="3948"/>
                  </a:lnTo>
                  <a:lnTo>
                    <a:pt x="9136" y="4534"/>
                  </a:lnTo>
                  <a:lnTo>
                    <a:pt x="9136" y="4534"/>
                  </a:lnTo>
                  <a:lnTo>
                    <a:pt x="9136" y="4534"/>
                  </a:lnTo>
                  <a:lnTo>
                    <a:pt x="8820" y="5121"/>
                  </a:lnTo>
                  <a:lnTo>
                    <a:pt x="9587" y="5888"/>
                  </a:lnTo>
                  <a:lnTo>
                    <a:pt x="9587" y="5888"/>
                  </a:lnTo>
                  <a:lnTo>
                    <a:pt x="9610" y="5888"/>
                  </a:lnTo>
                  <a:lnTo>
                    <a:pt x="9271" y="6136"/>
                  </a:lnTo>
                  <a:lnTo>
                    <a:pt x="9271" y="6136"/>
                  </a:lnTo>
                  <a:lnTo>
                    <a:pt x="9159" y="6249"/>
                  </a:lnTo>
                  <a:lnTo>
                    <a:pt x="9068" y="6361"/>
                  </a:lnTo>
                  <a:lnTo>
                    <a:pt x="9023" y="6497"/>
                  </a:lnTo>
                  <a:lnTo>
                    <a:pt x="9023" y="6632"/>
                  </a:lnTo>
                  <a:lnTo>
                    <a:pt x="9046" y="6767"/>
                  </a:lnTo>
                  <a:lnTo>
                    <a:pt x="9113" y="6903"/>
                  </a:lnTo>
                  <a:lnTo>
                    <a:pt x="9226" y="7015"/>
                  </a:lnTo>
                  <a:lnTo>
                    <a:pt x="9362" y="7128"/>
                  </a:lnTo>
                  <a:lnTo>
                    <a:pt x="9858" y="7467"/>
                  </a:lnTo>
                  <a:lnTo>
                    <a:pt x="9858" y="7467"/>
                  </a:lnTo>
                  <a:lnTo>
                    <a:pt x="9858" y="7467"/>
                  </a:lnTo>
                  <a:lnTo>
                    <a:pt x="9677" y="8662"/>
                  </a:lnTo>
                  <a:lnTo>
                    <a:pt x="10332" y="8888"/>
                  </a:lnTo>
                  <a:lnTo>
                    <a:pt x="10332" y="8888"/>
                  </a:lnTo>
                  <a:lnTo>
                    <a:pt x="10332" y="8910"/>
                  </a:lnTo>
                  <a:lnTo>
                    <a:pt x="10286" y="9226"/>
                  </a:lnTo>
                  <a:lnTo>
                    <a:pt x="9429" y="8933"/>
                  </a:lnTo>
                  <a:lnTo>
                    <a:pt x="9429" y="8933"/>
                  </a:lnTo>
                  <a:lnTo>
                    <a:pt x="9429" y="8933"/>
                  </a:lnTo>
                  <a:lnTo>
                    <a:pt x="9204" y="8346"/>
                  </a:lnTo>
                  <a:lnTo>
                    <a:pt x="8617" y="8053"/>
                  </a:lnTo>
                  <a:lnTo>
                    <a:pt x="7805" y="7805"/>
                  </a:lnTo>
                  <a:lnTo>
                    <a:pt x="7805" y="7805"/>
                  </a:lnTo>
                  <a:lnTo>
                    <a:pt x="7219" y="7647"/>
                  </a:lnTo>
                  <a:lnTo>
                    <a:pt x="6204" y="8640"/>
                  </a:lnTo>
                  <a:lnTo>
                    <a:pt x="6971" y="9068"/>
                  </a:lnTo>
                  <a:lnTo>
                    <a:pt x="6565" y="9474"/>
                  </a:lnTo>
                  <a:lnTo>
                    <a:pt x="7467" y="10376"/>
                  </a:lnTo>
                  <a:lnTo>
                    <a:pt x="7467" y="10376"/>
                  </a:lnTo>
                  <a:lnTo>
                    <a:pt x="7557" y="10467"/>
                  </a:lnTo>
                  <a:lnTo>
                    <a:pt x="7625" y="10579"/>
                  </a:lnTo>
                  <a:lnTo>
                    <a:pt x="7647" y="10692"/>
                  </a:lnTo>
                  <a:lnTo>
                    <a:pt x="7670" y="10828"/>
                  </a:lnTo>
                  <a:lnTo>
                    <a:pt x="7647" y="12767"/>
                  </a:lnTo>
                  <a:lnTo>
                    <a:pt x="7061" y="12835"/>
                  </a:lnTo>
                  <a:lnTo>
                    <a:pt x="6181" y="12181"/>
                  </a:lnTo>
                  <a:lnTo>
                    <a:pt x="6181" y="12181"/>
                  </a:lnTo>
                  <a:lnTo>
                    <a:pt x="6068" y="12091"/>
                  </a:lnTo>
                  <a:lnTo>
                    <a:pt x="5978" y="11978"/>
                  </a:lnTo>
                  <a:lnTo>
                    <a:pt x="5459" y="11279"/>
                  </a:lnTo>
                  <a:lnTo>
                    <a:pt x="5459" y="11279"/>
                  </a:lnTo>
                  <a:lnTo>
                    <a:pt x="5369" y="11166"/>
                  </a:lnTo>
                  <a:lnTo>
                    <a:pt x="5279" y="11076"/>
                  </a:lnTo>
                  <a:lnTo>
                    <a:pt x="5144" y="10985"/>
                  </a:lnTo>
                  <a:lnTo>
                    <a:pt x="5008" y="10918"/>
                  </a:lnTo>
                  <a:lnTo>
                    <a:pt x="4850" y="10873"/>
                  </a:lnTo>
                  <a:lnTo>
                    <a:pt x="4692" y="10828"/>
                  </a:lnTo>
                  <a:lnTo>
                    <a:pt x="4535" y="10805"/>
                  </a:lnTo>
                  <a:lnTo>
                    <a:pt x="4354" y="10782"/>
                  </a:lnTo>
                  <a:lnTo>
                    <a:pt x="4354" y="10782"/>
                  </a:lnTo>
                  <a:lnTo>
                    <a:pt x="4196" y="10805"/>
                  </a:lnTo>
                  <a:lnTo>
                    <a:pt x="4061" y="10828"/>
                  </a:lnTo>
                  <a:lnTo>
                    <a:pt x="3948" y="10850"/>
                  </a:lnTo>
                  <a:lnTo>
                    <a:pt x="5595" y="15406"/>
                  </a:lnTo>
                  <a:lnTo>
                    <a:pt x="5843" y="15294"/>
                  </a:lnTo>
                  <a:lnTo>
                    <a:pt x="16129" y="17211"/>
                  </a:lnTo>
                  <a:lnTo>
                    <a:pt x="9948" y="2436"/>
                  </a:lnTo>
                  <a:lnTo>
                    <a:pt x="9813" y="257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7"/>
            <p:cNvSpPr/>
            <p:nvPr/>
          </p:nvSpPr>
          <p:spPr>
            <a:xfrm>
              <a:off x="2432350" y="4659200"/>
              <a:ext cx="31025" cy="33275"/>
            </a:xfrm>
            <a:custGeom>
              <a:avLst/>
              <a:gdLst/>
              <a:ahLst/>
              <a:cxnLst/>
              <a:rect l="l" t="t" r="r" b="b"/>
              <a:pathLst>
                <a:path w="1241" h="1331" extrusionOk="0">
                  <a:moveTo>
                    <a:pt x="1241" y="0"/>
                  </a:moveTo>
                  <a:lnTo>
                    <a:pt x="496" y="226"/>
                  </a:lnTo>
                  <a:lnTo>
                    <a:pt x="498" y="230"/>
                  </a:lnTo>
                  <a:lnTo>
                    <a:pt x="498" y="230"/>
                  </a:lnTo>
                  <a:lnTo>
                    <a:pt x="1241" y="0"/>
                  </a:lnTo>
                  <a:close/>
                  <a:moveTo>
                    <a:pt x="498" y="230"/>
                  </a:moveTo>
                  <a:lnTo>
                    <a:pt x="293" y="293"/>
                  </a:lnTo>
                  <a:lnTo>
                    <a:pt x="0" y="925"/>
                  </a:lnTo>
                  <a:lnTo>
                    <a:pt x="632" y="1331"/>
                  </a:lnTo>
                  <a:lnTo>
                    <a:pt x="835" y="1241"/>
                  </a:lnTo>
                  <a:lnTo>
                    <a:pt x="498" y="23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7"/>
            <p:cNvSpPr/>
            <p:nvPr/>
          </p:nvSpPr>
          <p:spPr>
            <a:xfrm>
              <a:off x="2494925" y="4673850"/>
              <a:ext cx="20325" cy="15825"/>
            </a:xfrm>
            <a:custGeom>
              <a:avLst/>
              <a:gdLst/>
              <a:ahLst/>
              <a:cxnLst/>
              <a:rect l="l" t="t" r="r" b="b"/>
              <a:pathLst>
                <a:path w="813" h="633" fill="none" extrusionOk="0">
                  <a:moveTo>
                    <a:pt x="1" y="1"/>
                  </a:moveTo>
                  <a:lnTo>
                    <a:pt x="1" y="1"/>
                  </a:lnTo>
                  <a:lnTo>
                    <a:pt x="1" y="1"/>
                  </a:lnTo>
                  <a:lnTo>
                    <a:pt x="813" y="632"/>
                  </a:lnTo>
                  <a:lnTo>
                    <a:pt x="813" y="63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7"/>
            <p:cNvSpPr/>
            <p:nvPr/>
          </p:nvSpPr>
          <p:spPr>
            <a:xfrm>
              <a:off x="2432350" y="4649600"/>
              <a:ext cx="76700" cy="42875"/>
            </a:xfrm>
            <a:custGeom>
              <a:avLst/>
              <a:gdLst/>
              <a:ahLst/>
              <a:cxnLst/>
              <a:rect l="l" t="t" r="r" b="b"/>
              <a:pathLst>
                <a:path w="3068" h="1715" fill="none" extrusionOk="0">
                  <a:moveTo>
                    <a:pt x="2346" y="1"/>
                  </a:moveTo>
                  <a:lnTo>
                    <a:pt x="1692" y="68"/>
                  </a:lnTo>
                  <a:lnTo>
                    <a:pt x="1692" y="519"/>
                  </a:lnTo>
                  <a:lnTo>
                    <a:pt x="1241" y="384"/>
                  </a:lnTo>
                  <a:lnTo>
                    <a:pt x="293" y="677"/>
                  </a:lnTo>
                  <a:lnTo>
                    <a:pt x="0" y="1309"/>
                  </a:lnTo>
                  <a:lnTo>
                    <a:pt x="632" y="1715"/>
                  </a:lnTo>
                  <a:lnTo>
                    <a:pt x="835" y="1625"/>
                  </a:lnTo>
                  <a:lnTo>
                    <a:pt x="496" y="610"/>
                  </a:lnTo>
                  <a:lnTo>
                    <a:pt x="1241" y="384"/>
                  </a:lnTo>
                  <a:lnTo>
                    <a:pt x="1692" y="519"/>
                  </a:lnTo>
                  <a:lnTo>
                    <a:pt x="1692" y="68"/>
                  </a:lnTo>
                  <a:lnTo>
                    <a:pt x="2346" y="1"/>
                  </a:lnTo>
                  <a:lnTo>
                    <a:pt x="2346" y="1"/>
                  </a:lnTo>
                  <a:lnTo>
                    <a:pt x="2707" y="249"/>
                  </a:lnTo>
                  <a:lnTo>
                    <a:pt x="3068" y="542"/>
                  </a:lnTo>
                  <a:lnTo>
                    <a:pt x="3068" y="542"/>
                  </a:lnTo>
                  <a:lnTo>
                    <a:pt x="3068" y="542"/>
                  </a:lnTo>
                  <a:lnTo>
                    <a:pt x="3068" y="542"/>
                  </a:lnTo>
                  <a:lnTo>
                    <a:pt x="3068" y="542"/>
                  </a:lnTo>
                  <a:lnTo>
                    <a:pt x="3068" y="542"/>
                  </a:lnTo>
                  <a:lnTo>
                    <a:pt x="2707" y="249"/>
                  </a:lnTo>
                  <a:lnTo>
                    <a:pt x="234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7"/>
            <p:cNvSpPr/>
            <p:nvPr/>
          </p:nvSpPr>
          <p:spPr>
            <a:xfrm>
              <a:off x="2273325" y="4491150"/>
              <a:ext cx="208100" cy="222775"/>
            </a:xfrm>
            <a:custGeom>
              <a:avLst/>
              <a:gdLst/>
              <a:ahLst/>
              <a:cxnLst/>
              <a:rect l="l" t="t" r="r" b="b"/>
              <a:pathLst>
                <a:path w="8324" h="8911" extrusionOk="0">
                  <a:moveTo>
                    <a:pt x="3880" y="0"/>
                  </a:moveTo>
                  <a:lnTo>
                    <a:pt x="3677" y="45"/>
                  </a:lnTo>
                  <a:lnTo>
                    <a:pt x="3519" y="113"/>
                  </a:lnTo>
                  <a:lnTo>
                    <a:pt x="3361" y="181"/>
                  </a:lnTo>
                  <a:lnTo>
                    <a:pt x="2459" y="812"/>
                  </a:lnTo>
                  <a:lnTo>
                    <a:pt x="2256" y="925"/>
                  </a:lnTo>
                  <a:lnTo>
                    <a:pt x="2053" y="993"/>
                  </a:lnTo>
                  <a:lnTo>
                    <a:pt x="564" y="1286"/>
                  </a:lnTo>
                  <a:lnTo>
                    <a:pt x="406" y="1354"/>
                  </a:lnTo>
                  <a:lnTo>
                    <a:pt x="248" y="1421"/>
                  </a:lnTo>
                  <a:lnTo>
                    <a:pt x="113" y="1512"/>
                  </a:lnTo>
                  <a:lnTo>
                    <a:pt x="0" y="1624"/>
                  </a:lnTo>
                  <a:lnTo>
                    <a:pt x="745" y="3654"/>
                  </a:lnTo>
                  <a:lnTo>
                    <a:pt x="1286" y="3948"/>
                  </a:lnTo>
                  <a:lnTo>
                    <a:pt x="2098" y="3609"/>
                  </a:lnTo>
                  <a:lnTo>
                    <a:pt x="2278" y="4128"/>
                  </a:lnTo>
                  <a:lnTo>
                    <a:pt x="2075" y="4805"/>
                  </a:lnTo>
                  <a:lnTo>
                    <a:pt x="1151" y="4489"/>
                  </a:lnTo>
                  <a:lnTo>
                    <a:pt x="1060" y="4534"/>
                  </a:lnTo>
                  <a:lnTo>
                    <a:pt x="1940" y="6925"/>
                  </a:lnTo>
                  <a:lnTo>
                    <a:pt x="2053" y="6903"/>
                  </a:lnTo>
                  <a:lnTo>
                    <a:pt x="2188" y="6880"/>
                  </a:lnTo>
                  <a:lnTo>
                    <a:pt x="2346" y="6857"/>
                  </a:lnTo>
                  <a:lnTo>
                    <a:pt x="2527" y="6880"/>
                  </a:lnTo>
                  <a:lnTo>
                    <a:pt x="2684" y="6903"/>
                  </a:lnTo>
                  <a:lnTo>
                    <a:pt x="2842" y="6948"/>
                  </a:lnTo>
                  <a:lnTo>
                    <a:pt x="3000" y="6993"/>
                  </a:lnTo>
                  <a:lnTo>
                    <a:pt x="3136" y="7060"/>
                  </a:lnTo>
                  <a:lnTo>
                    <a:pt x="3271" y="7151"/>
                  </a:lnTo>
                  <a:lnTo>
                    <a:pt x="3361" y="7241"/>
                  </a:lnTo>
                  <a:lnTo>
                    <a:pt x="3451" y="7354"/>
                  </a:lnTo>
                  <a:lnTo>
                    <a:pt x="3970" y="8053"/>
                  </a:lnTo>
                  <a:lnTo>
                    <a:pt x="4060" y="8166"/>
                  </a:lnTo>
                  <a:lnTo>
                    <a:pt x="4173" y="8256"/>
                  </a:lnTo>
                  <a:lnTo>
                    <a:pt x="5053" y="8910"/>
                  </a:lnTo>
                  <a:lnTo>
                    <a:pt x="5639" y="8842"/>
                  </a:lnTo>
                  <a:lnTo>
                    <a:pt x="5662" y="6903"/>
                  </a:lnTo>
                  <a:lnTo>
                    <a:pt x="5639" y="6767"/>
                  </a:lnTo>
                  <a:lnTo>
                    <a:pt x="5617" y="6654"/>
                  </a:lnTo>
                  <a:lnTo>
                    <a:pt x="5549" y="6542"/>
                  </a:lnTo>
                  <a:lnTo>
                    <a:pt x="5459" y="6451"/>
                  </a:lnTo>
                  <a:lnTo>
                    <a:pt x="4557" y="5549"/>
                  </a:lnTo>
                  <a:lnTo>
                    <a:pt x="4963" y="5143"/>
                  </a:lnTo>
                  <a:lnTo>
                    <a:pt x="4196" y="4715"/>
                  </a:lnTo>
                  <a:lnTo>
                    <a:pt x="5211" y="3722"/>
                  </a:lnTo>
                  <a:lnTo>
                    <a:pt x="5797" y="3880"/>
                  </a:lnTo>
                  <a:lnTo>
                    <a:pt x="6609" y="4128"/>
                  </a:lnTo>
                  <a:lnTo>
                    <a:pt x="7196" y="4421"/>
                  </a:lnTo>
                  <a:lnTo>
                    <a:pt x="7421" y="5008"/>
                  </a:lnTo>
                  <a:lnTo>
                    <a:pt x="8278" y="5301"/>
                  </a:lnTo>
                  <a:lnTo>
                    <a:pt x="8324" y="4985"/>
                  </a:lnTo>
                  <a:lnTo>
                    <a:pt x="8324" y="4963"/>
                  </a:lnTo>
                  <a:lnTo>
                    <a:pt x="7669" y="4737"/>
                  </a:lnTo>
                  <a:lnTo>
                    <a:pt x="7850" y="3542"/>
                  </a:lnTo>
                  <a:lnTo>
                    <a:pt x="7354" y="3203"/>
                  </a:lnTo>
                  <a:lnTo>
                    <a:pt x="7218" y="3090"/>
                  </a:lnTo>
                  <a:lnTo>
                    <a:pt x="7105" y="2978"/>
                  </a:lnTo>
                  <a:lnTo>
                    <a:pt x="7038" y="2842"/>
                  </a:lnTo>
                  <a:lnTo>
                    <a:pt x="7015" y="2707"/>
                  </a:lnTo>
                  <a:lnTo>
                    <a:pt x="7015" y="2572"/>
                  </a:lnTo>
                  <a:lnTo>
                    <a:pt x="7060" y="2436"/>
                  </a:lnTo>
                  <a:lnTo>
                    <a:pt x="7151" y="2324"/>
                  </a:lnTo>
                  <a:lnTo>
                    <a:pt x="7263" y="2211"/>
                  </a:lnTo>
                  <a:lnTo>
                    <a:pt x="7602" y="1963"/>
                  </a:lnTo>
                  <a:lnTo>
                    <a:pt x="7579" y="1963"/>
                  </a:lnTo>
                  <a:lnTo>
                    <a:pt x="6812" y="1196"/>
                  </a:lnTo>
                  <a:lnTo>
                    <a:pt x="7128" y="609"/>
                  </a:lnTo>
                  <a:lnTo>
                    <a:pt x="6496" y="23"/>
                  </a:lnTo>
                  <a:lnTo>
                    <a:pt x="4105"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7"/>
            <p:cNvSpPr/>
            <p:nvPr/>
          </p:nvSpPr>
          <p:spPr>
            <a:xfrm>
              <a:off x="2273325" y="4491150"/>
              <a:ext cx="208100" cy="222775"/>
            </a:xfrm>
            <a:custGeom>
              <a:avLst/>
              <a:gdLst/>
              <a:ahLst/>
              <a:cxnLst/>
              <a:rect l="l" t="t" r="r" b="b"/>
              <a:pathLst>
                <a:path w="8324" h="8911" fill="none" extrusionOk="0">
                  <a:moveTo>
                    <a:pt x="4083" y="0"/>
                  </a:moveTo>
                  <a:lnTo>
                    <a:pt x="4083" y="0"/>
                  </a:lnTo>
                  <a:lnTo>
                    <a:pt x="3880" y="0"/>
                  </a:lnTo>
                  <a:lnTo>
                    <a:pt x="3677" y="45"/>
                  </a:lnTo>
                  <a:lnTo>
                    <a:pt x="3519" y="113"/>
                  </a:lnTo>
                  <a:lnTo>
                    <a:pt x="3361" y="181"/>
                  </a:lnTo>
                  <a:lnTo>
                    <a:pt x="2459" y="812"/>
                  </a:lnTo>
                  <a:lnTo>
                    <a:pt x="2459" y="812"/>
                  </a:lnTo>
                  <a:lnTo>
                    <a:pt x="2256" y="925"/>
                  </a:lnTo>
                  <a:lnTo>
                    <a:pt x="2053" y="993"/>
                  </a:lnTo>
                  <a:lnTo>
                    <a:pt x="564" y="1286"/>
                  </a:lnTo>
                  <a:lnTo>
                    <a:pt x="564" y="1286"/>
                  </a:lnTo>
                  <a:lnTo>
                    <a:pt x="406" y="1354"/>
                  </a:lnTo>
                  <a:lnTo>
                    <a:pt x="248" y="1421"/>
                  </a:lnTo>
                  <a:lnTo>
                    <a:pt x="113" y="1512"/>
                  </a:lnTo>
                  <a:lnTo>
                    <a:pt x="0" y="1624"/>
                  </a:lnTo>
                  <a:lnTo>
                    <a:pt x="745" y="3654"/>
                  </a:lnTo>
                  <a:lnTo>
                    <a:pt x="1286" y="3948"/>
                  </a:lnTo>
                  <a:lnTo>
                    <a:pt x="2098" y="3609"/>
                  </a:lnTo>
                  <a:lnTo>
                    <a:pt x="2278" y="4128"/>
                  </a:lnTo>
                  <a:lnTo>
                    <a:pt x="2075" y="4805"/>
                  </a:lnTo>
                  <a:lnTo>
                    <a:pt x="1151" y="4489"/>
                  </a:lnTo>
                  <a:lnTo>
                    <a:pt x="1060" y="4534"/>
                  </a:lnTo>
                  <a:lnTo>
                    <a:pt x="1940" y="6925"/>
                  </a:lnTo>
                  <a:lnTo>
                    <a:pt x="2053" y="6903"/>
                  </a:lnTo>
                  <a:lnTo>
                    <a:pt x="2053" y="6903"/>
                  </a:lnTo>
                  <a:lnTo>
                    <a:pt x="2188" y="6880"/>
                  </a:lnTo>
                  <a:lnTo>
                    <a:pt x="2346" y="6857"/>
                  </a:lnTo>
                  <a:lnTo>
                    <a:pt x="2346" y="6857"/>
                  </a:lnTo>
                  <a:lnTo>
                    <a:pt x="2527" y="6880"/>
                  </a:lnTo>
                  <a:lnTo>
                    <a:pt x="2684" y="6903"/>
                  </a:lnTo>
                  <a:lnTo>
                    <a:pt x="2842" y="6948"/>
                  </a:lnTo>
                  <a:lnTo>
                    <a:pt x="3000" y="6993"/>
                  </a:lnTo>
                  <a:lnTo>
                    <a:pt x="3136" y="7060"/>
                  </a:lnTo>
                  <a:lnTo>
                    <a:pt x="3271" y="7151"/>
                  </a:lnTo>
                  <a:lnTo>
                    <a:pt x="3361" y="7241"/>
                  </a:lnTo>
                  <a:lnTo>
                    <a:pt x="3451" y="7354"/>
                  </a:lnTo>
                  <a:lnTo>
                    <a:pt x="3970" y="8053"/>
                  </a:lnTo>
                  <a:lnTo>
                    <a:pt x="3970" y="8053"/>
                  </a:lnTo>
                  <a:lnTo>
                    <a:pt x="4060" y="8166"/>
                  </a:lnTo>
                  <a:lnTo>
                    <a:pt x="4173" y="8256"/>
                  </a:lnTo>
                  <a:lnTo>
                    <a:pt x="5053" y="8910"/>
                  </a:lnTo>
                  <a:lnTo>
                    <a:pt x="5639" y="8842"/>
                  </a:lnTo>
                  <a:lnTo>
                    <a:pt x="5662" y="6903"/>
                  </a:lnTo>
                  <a:lnTo>
                    <a:pt x="5662" y="6903"/>
                  </a:lnTo>
                  <a:lnTo>
                    <a:pt x="5639" y="6767"/>
                  </a:lnTo>
                  <a:lnTo>
                    <a:pt x="5617" y="6654"/>
                  </a:lnTo>
                  <a:lnTo>
                    <a:pt x="5549" y="6542"/>
                  </a:lnTo>
                  <a:lnTo>
                    <a:pt x="5459" y="6451"/>
                  </a:lnTo>
                  <a:lnTo>
                    <a:pt x="4557" y="5549"/>
                  </a:lnTo>
                  <a:lnTo>
                    <a:pt x="4963" y="5143"/>
                  </a:lnTo>
                  <a:lnTo>
                    <a:pt x="4196" y="4715"/>
                  </a:lnTo>
                  <a:lnTo>
                    <a:pt x="5211" y="3722"/>
                  </a:lnTo>
                  <a:lnTo>
                    <a:pt x="5797" y="3880"/>
                  </a:lnTo>
                  <a:lnTo>
                    <a:pt x="5797" y="3880"/>
                  </a:lnTo>
                  <a:lnTo>
                    <a:pt x="6609" y="4128"/>
                  </a:lnTo>
                  <a:lnTo>
                    <a:pt x="7196" y="4421"/>
                  </a:lnTo>
                  <a:lnTo>
                    <a:pt x="7421" y="5008"/>
                  </a:lnTo>
                  <a:lnTo>
                    <a:pt x="7421" y="5008"/>
                  </a:lnTo>
                  <a:lnTo>
                    <a:pt x="7421" y="5008"/>
                  </a:lnTo>
                  <a:lnTo>
                    <a:pt x="8278" y="5301"/>
                  </a:lnTo>
                  <a:lnTo>
                    <a:pt x="8324" y="4985"/>
                  </a:lnTo>
                  <a:lnTo>
                    <a:pt x="8324" y="4963"/>
                  </a:lnTo>
                  <a:lnTo>
                    <a:pt x="8324" y="4963"/>
                  </a:lnTo>
                  <a:lnTo>
                    <a:pt x="7669" y="4737"/>
                  </a:lnTo>
                  <a:lnTo>
                    <a:pt x="7850" y="3542"/>
                  </a:lnTo>
                  <a:lnTo>
                    <a:pt x="7850" y="3542"/>
                  </a:lnTo>
                  <a:lnTo>
                    <a:pt x="7850" y="3542"/>
                  </a:lnTo>
                  <a:lnTo>
                    <a:pt x="7354" y="3203"/>
                  </a:lnTo>
                  <a:lnTo>
                    <a:pt x="7354" y="3203"/>
                  </a:lnTo>
                  <a:lnTo>
                    <a:pt x="7218" y="3090"/>
                  </a:lnTo>
                  <a:lnTo>
                    <a:pt x="7105" y="2978"/>
                  </a:lnTo>
                  <a:lnTo>
                    <a:pt x="7038" y="2842"/>
                  </a:lnTo>
                  <a:lnTo>
                    <a:pt x="7015" y="2707"/>
                  </a:lnTo>
                  <a:lnTo>
                    <a:pt x="7015" y="2572"/>
                  </a:lnTo>
                  <a:lnTo>
                    <a:pt x="7060" y="2436"/>
                  </a:lnTo>
                  <a:lnTo>
                    <a:pt x="7151" y="2324"/>
                  </a:lnTo>
                  <a:lnTo>
                    <a:pt x="7263" y="2211"/>
                  </a:lnTo>
                  <a:lnTo>
                    <a:pt x="7602" y="1963"/>
                  </a:lnTo>
                  <a:lnTo>
                    <a:pt x="7579" y="1963"/>
                  </a:lnTo>
                  <a:lnTo>
                    <a:pt x="7579" y="1963"/>
                  </a:lnTo>
                  <a:lnTo>
                    <a:pt x="6812" y="1196"/>
                  </a:lnTo>
                  <a:lnTo>
                    <a:pt x="7128" y="609"/>
                  </a:lnTo>
                  <a:lnTo>
                    <a:pt x="7128" y="609"/>
                  </a:lnTo>
                  <a:lnTo>
                    <a:pt x="7128" y="609"/>
                  </a:lnTo>
                  <a:lnTo>
                    <a:pt x="6496" y="23"/>
                  </a:lnTo>
                  <a:lnTo>
                    <a:pt x="4105" y="0"/>
                  </a:lnTo>
                  <a:lnTo>
                    <a:pt x="4105" y="0"/>
                  </a:lnTo>
                  <a:lnTo>
                    <a:pt x="408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7"/>
            <p:cNvSpPr/>
            <p:nvPr/>
          </p:nvSpPr>
          <p:spPr>
            <a:xfrm>
              <a:off x="2444750" y="4649600"/>
              <a:ext cx="70500" cy="44575"/>
            </a:xfrm>
            <a:custGeom>
              <a:avLst/>
              <a:gdLst/>
              <a:ahLst/>
              <a:cxnLst/>
              <a:rect l="l" t="t" r="r" b="b"/>
              <a:pathLst>
                <a:path w="2820" h="1783" extrusionOk="0">
                  <a:moveTo>
                    <a:pt x="1850" y="1"/>
                  </a:move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lnTo>
                    <a:pt x="2324" y="768"/>
                  </a:lnTo>
                  <a:lnTo>
                    <a:pt x="2504" y="632"/>
                  </a:lnTo>
                  <a:lnTo>
                    <a:pt x="2572" y="565"/>
                  </a:lnTo>
                  <a:lnTo>
                    <a:pt x="2572" y="542"/>
                  </a:lnTo>
                  <a:lnTo>
                    <a:pt x="2211" y="249"/>
                  </a:lnTo>
                  <a:lnTo>
                    <a:pt x="185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7"/>
            <p:cNvSpPr/>
            <p:nvPr/>
          </p:nvSpPr>
          <p:spPr>
            <a:xfrm>
              <a:off x="2444750" y="4649600"/>
              <a:ext cx="70500" cy="44575"/>
            </a:xfrm>
            <a:custGeom>
              <a:avLst/>
              <a:gdLst/>
              <a:ahLst/>
              <a:cxnLst/>
              <a:rect l="l" t="t" r="r" b="b"/>
              <a:pathLst>
                <a:path w="2820" h="1783" fill="none" extrusionOk="0">
                  <a:moveTo>
                    <a:pt x="1850" y="1"/>
                  </a:moveTo>
                  <a:lnTo>
                    <a:pt x="1196" y="68"/>
                  </a:lnTo>
                  <a:lnTo>
                    <a:pt x="1196" y="519"/>
                  </a:lnTo>
                  <a:lnTo>
                    <a:pt x="745" y="384"/>
                  </a:lnTo>
                  <a:lnTo>
                    <a:pt x="0" y="610"/>
                  </a:lnTo>
                  <a:lnTo>
                    <a:pt x="339" y="1625"/>
                  </a:lnTo>
                  <a:lnTo>
                    <a:pt x="339" y="1625"/>
                  </a:lnTo>
                  <a:lnTo>
                    <a:pt x="858" y="1399"/>
                  </a:lnTo>
                  <a:lnTo>
                    <a:pt x="1512" y="1580"/>
                  </a:lnTo>
                  <a:lnTo>
                    <a:pt x="1918" y="1354"/>
                  </a:lnTo>
                  <a:lnTo>
                    <a:pt x="2504" y="1783"/>
                  </a:lnTo>
                  <a:lnTo>
                    <a:pt x="2820" y="1602"/>
                  </a:lnTo>
                  <a:lnTo>
                    <a:pt x="2820" y="1602"/>
                  </a:lnTo>
                  <a:lnTo>
                    <a:pt x="2008" y="971"/>
                  </a:lnTo>
                  <a:lnTo>
                    <a:pt x="2008" y="971"/>
                  </a:lnTo>
                  <a:lnTo>
                    <a:pt x="2008" y="971"/>
                  </a:lnTo>
                  <a:lnTo>
                    <a:pt x="2008" y="971"/>
                  </a:lnTo>
                  <a:lnTo>
                    <a:pt x="2324" y="768"/>
                  </a:lnTo>
                  <a:lnTo>
                    <a:pt x="2504" y="632"/>
                  </a:lnTo>
                  <a:lnTo>
                    <a:pt x="2572" y="565"/>
                  </a:lnTo>
                  <a:lnTo>
                    <a:pt x="2572" y="542"/>
                  </a:lnTo>
                  <a:lnTo>
                    <a:pt x="2572" y="542"/>
                  </a:lnTo>
                  <a:lnTo>
                    <a:pt x="2572" y="542"/>
                  </a:lnTo>
                  <a:lnTo>
                    <a:pt x="2572" y="542"/>
                  </a:lnTo>
                  <a:lnTo>
                    <a:pt x="2211" y="249"/>
                  </a:lnTo>
                  <a:lnTo>
                    <a:pt x="185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7"/>
            <p:cNvSpPr/>
            <p:nvPr/>
          </p:nvSpPr>
          <p:spPr>
            <a:xfrm>
              <a:off x="2522000" y="4418400"/>
              <a:ext cx="104925" cy="88550"/>
            </a:xfrm>
            <a:custGeom>
              <a:avLst/>
              <a:gdLst/>
              <a:ahLst/>
              <a:cxnLst/>
              <a:rect l="l" t="t" r="r" b="b"/>
              <a:pathLst>
                <a:path w="4197" h="3542" extrusionOk="0">
                  <a:moveTo>
                    <a:pt x="3971" y="0"/>
                  </a:moveTo>
                  <a:lnTo>
                    <a:pt x="3903" y="46"/>
                  </a:lnTo>
                  <a:lnTo>
                    <a:pt x="46" y="3249"/>
                  </a:lnTo>
                  <a:lnTo>
                    <a:pt x="1" y="3294"/>
                  </a:lnTo>
                  <a:lnTo>
                    <a:pt x="1" y="3361"/>
                  </a:lnTo>
                  <a:lnTo>
                    <a:pt x="1" y="3429"/>
                  </a:lnTo>
                  <a:lnTo>
                    <a:pt x="23" y="3497"/>
                  </a:lnTo>
                  <a:lnTo>
                    <a:pt x="91" y="3542"/>
                  </a:lnTo>
                  <a:lnTo>
                    <a:pt x="226" y="3542"/>
                  </a:lnTo>
                  <a:lnTo>
                    <a:pt x="271" y="3519"/>
                  </a:lnTo>
                  <a:lnTo>
                    <a:pt x="4128" y="316"/>
                  </a:lnTo>
                  <a:lnTo>
                    <a:pt x="4174" y="249"/>
                  </a:lnTo>
                  <a:lnTo>
                    <a:pt x="4196" y="181"/>
                  </a:lnTo>
                  <a:lnTo>
                    <a:pt x="4196" y="113"/>
                  </a:lnTo>
                  <a:lnTo>
                    <a:pt x="4151" y="68"/>
                  </a:lnTo>
                  <a:lnTo>
                    <a:pt x="4106" y="23"/>
                  </a:lnTo>
                  <a:lnTo>
                    <a:pt x="40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7"/>
            <p:cNvSpPr/>
            <p:nvPr/>
          </p:nvSpPr>
          <p:spPr>
            <a:xfrm>
              <a:off x="2554700" y="4498475"/>
              <a:ext cx="104925" cy="88550"/>
            </a:xfrm>
            <a:custGeom>
              <a:avLst/>
              <a:gdLst/>
              <a:ahLst/>
              <a:cxnLst/>
              <a:rect l="l" t="t" r="r" b="b"/>
              <a:pathLst>
                <a:path w="4197" h="3542" extrusionOk="0">
                  <a:moveTo>
                    <a:pt x="3971" y="0"/>
                  </a:moveTo>
                  <a:lnTo>
                    <a:pt x="3903" y="46"/>
                  </a:lnTo>
                  <a:lnTo>
                    <a:pt x="46" y="3249"/>
                  </a:lnTo>
                  <a:lnTo>
                    <a:pt x="1" y="3294"/>
                  </a:lnTo>
                  <a:lnTo>
                    <a:pt x="1" y="3361"/>
                  </a:lnTo>
                  <a:lnTo>
                    <a:pt x="1" y="3429"/>
                  </a:lnTo>
                  <a:lnTo>
                    <a:pt x="23" y="3497"/>
                  </a:lnTo>
                  <a:lnTo>
                    <a:pt x="91" y="3542"/>
                  </a:lnTo>
                  <a:lnTo>
                    <a:pt x="226" y="3542"/>
                  </a:lnTo>
                  <a:lnTo>
                    <a:pt x="272" y="3519"/>
                  </a:lnTo>
                  <a:lnTo>
                    <a:pt x="4129" y="316"/>
                  </a:lnTo>
                  <a:lnTo>
                    <a:pt x="4174" y="249"/>
                  </a:lnTo>
                  <a:lnTo>
                    <a:pt x="4196" y="181"/>
                  </a:lnTo>
                  <a:lnTo>
                    <a:pt x="4196" y="113"/>
                  </a:lnTo>
                  <a:lnTo>
                    <a:pt x="4151" y="68"/>
                  </a:lnTo>
                  <a:lnTo>
                    <a:pt x="4106" y="23"/>
                  </a:lnTo>
                  <a:lnTo>
                    <a:pt x="40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7"/>
            <p:cNvSpPr/>
            <p:nvPr/>
          </p:nvSpPr>
          <p:spPr>
            <a:xfrm>
              <a:off x="2590225" y="4573475"/>
              <a:ext cx="105475" cy="89125"/>
            </a:xfrm>
            <a:custGeom>
              <a:avLst/>
              <a:gdLst/>
              <a:ahLst/>
              <a:cxnLst/>
              <a:rect l="l" t="t" r="r" b="b"/>
              <a:pathLst>
                <a:path w="4219" h="3565" extrusionOk="0">
                  <a:moveTo>
                    <a:pt x="3993" y="0"/>
                  </a:moveTo>
                  <a:lnTo>
                    <a:pt x="3926" y="46"/>
                  </a:lnTo>
                  <a:lnTo>
                    <a:pt x="69" y="3249"/>
                  </a:lnTo>
                  <a:lnTo>
                    <a:pt x="23" y="3294"/>
                  </a:lnTo>
                  <a:lnTo>
                    <a:pt x="1" y="3361"/>
                  </a:lnTo>
                  <a:lnTo>
                    <a:pt x="23" y="3429"/>
                  </a:lnTo>
                  <a:lnTo>
                    <a:pt x="46" y="3497"/>
                  </a:lnTo>
                  <a:lnTo>
                    <a:pt x="114" y="3542"/>
                  </a:lnTo>
                  <a:lnTo>
                    <a:pt x="181" y="3564"/>
                  </a:lnTo>
                  <a:lnTo>
                    <a:pt x="249" y="3542"/>
                  </a:lnTo>
                  <a:lnTo>
                    <a:pt x="294" y="3519"/>
                  </a:lnTo>
                  <a:lnTo>
                    <a:pt x="4151" y="316"/>
                  </a:lnTo>
                  <a:lnTo>
                    <a:pt x="4196" y="271"/>
                  </a:lnTo>
                  <a:lnTo>
                    <a:pt x="4219" y="203"/>
                  </a:lnTo>
                  <a:lnTo>
                    <a:pt x="4219" y="136"/>
                  </a:lnTo>
                  <a:lnTo>
                    <a:pt x="4174" y="68"/>
                  </a:lnTo>
                  <a:lnTo>
                    <a:pt x="4129" y="23"/>
                  </a:lnTo>
                  <a:lnTo>
                    <a:pt x="40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7"/>
            <p:cNvSpPr/>
            <p:nvPr/>
          </p:nvSpPr>
          <p:spPr>
            <a:xfrm>
              <a:off x="2275000" y="4263875"/>
              <a:ext cx="146650" cy="252675"/>
            </a:xfrm>
            <a:custGeom>
              <a:avLst/>
              <a:gdLst/>
              <a:ahLst/>
              <a:cxnLst/>
              <a:rect l="l" t="t" r="r" b="b"/>
              <a:pathLst>
                <a:path w="5866" h="10107" extrusionOk="0">
                  <a:moveTo>
                    <a:pt x="2933" y="1693"/>
                  </a:moveTo>
                  <a:lnTo>
                    <a:pt x="3181" y="1715"/>
                  </a:lnTo>
                  <a:lnTo>
                    <a:pt x="3407" y="1783"/>
                  </a:lnTo>
                  <a:lnTo>
                    <a:pt x="3610" y="1896"/>
                  </a:lnTo>
                  <a:lnTo>
                    <a:pt x="3790" y="2031"/>
                  </a:lnTo>
                  <a:lnTo>
                    <a:pt x="3926" y="2211"/>
                  </a:lnTo>
                  <a:lnTo>
                    <a:pt x="4038" y="2414"/>
                  </a:lnTo>
                  <a:lnTo>
                    <a:pt x="4106" y="2640"/>
                  </a:lnTo>
                  <a:lnTo>
                    <a:pt x="4129" y="2888"/>
                  </a:lnTo>
                  <a:lnTo>
                    <a:pt x="4106" y="3114"/>
                  </a:lnTo>
                  <a:lnTo>
                    <a:pt x="4038" y="3339"/>
                  </a:lnTo>
                  <a:lnTo>
                    <a:pt x="3926" y="3542"/>
                  </a:lnTo>
                  <a:lnTo>
                    <a:pt x="3790" y="3723"/>
                  </a:lnTo>
                  <a:lnTo>
                    <a:pt x="3610" y="3858"/>
                  </a:lnTo>
                  <a:lnTo>
                    <a:pt x="3407" y="3971"/>
                  </a:lnTo>
                  <a:lnTo>
                    <a:pt x="3181" y="4039"/>
                  </a:lnTo>
                  <a:lnTo>
                    <a:pt x="2933" y="4061"/>
                  </a:lnTo>
                  <a:lnTo>
                    <a:pt x="2708" y="4039"/>
                  </a:lnTo>
                  <a:lnTo>
                    <a:pt x="2482" y="3971"/>
                  </a:lnTo>
                  <a:lnTo>
                    <a:pt x="2279" y="3858"/>
                  </a:lnTo>
                  <a:lnTo>
                    <a:pt x="2099" y="3723"/>
                  </a:lnTo>
                  <a:lnTo>
                    <a:pt x="1963" y="3542"/>
                  </a:lnTo>
                  <a:lnTo>
                    <a:pt x="1851" y="3339"/>
                  </a:lnTo>
                  <a:lnTo>
                    <a:pt x="1783" y="3114"/>
                  </a:lnTo>
                  <a:lnTo>
                    <a:pt x="1760" y="2888"/>
                  </a:lnTo>
                  <a:lnTo>
                    <a:pt x="1783" y="2640"/>
                  </a:lnTo>
                  <a:lnTo>
                    <a:pt x="1851" y="2414"/>
                  </a:lnTo>
                  <a:lnTo>
                    <a:pt x="1963" y="2211"/>
                  </a:lnTo>
                  <a:lnTo>
                    <a:pt x="2099" y="2031"/>
                  </a:lnTo>
                  <a:lnTo>
                    <a:pt x="2279" y="1896"/>
                  </a:lnTo>
                  <a:lnTo>
                    <a:pt x="2482" y="1783"/>
                  </a:lnTo>
                  <a:lnTo>
                    <a:pt x="2708" y="1715"/>
                  </a:lnTo>
                  <a:lnTo>
                    <a:pt x="2933" y="1693"/>
                  </a:lnTo>
                  <a:close/>
                  <a:moveTo>
                    <a:pt x="2933" y="1"/>
                  </a:moveTo>
                  <a:lnTo>
                    <a:pt x="2640" y="24"/>
                  </a:lnTo>
                  <a:lnTo>
                    <a:pt x="2347" y="69"/>
                  </a:lnTo>
                  <a:lnTo>
                    <a:pt x="2076" y="136"/>
                  </a:lnTo>
                  <a:lnTo>
                    <a:pt x="1805" y="227"/>
                  </a:lnTo>
                  <a:lnTo>
                    <a:pt x="1535" y="362"/>
                  </a:lnTo>
                  <a:lnTo>
                    <a:pt x="1287" y="497"/>
                  </a:lnTo>
                  <a:lnTo>
                    <a:pt x="1061" y="678"/>
                  </a:lnTo>
                  <a:lnTo>
                    <a:pt x="858" y="858"/>
                  </a:lnTo>
                  <a:lnTo>
                    <a:pt x="678" y="1061"/>
                  </a:lnTo>
                  <a:lnTo>
                    <a:pt x="497" y="1287"/>
                  </a:lnTo>
                  <a:lnTo>
                    <a:pt x="362" y="1535"/>
                  </a:lnTo>
                  <a:lnTo>
                    <a:pt x="226" y="1783"/>
                  </a:lnTo>
                  <a:lnTo>
                    <a:pt x="136" y="2054"/>
                  </a:lnTo>
                  <a:lnTo>
                    <a:pt x="69" y="2347"/>
                  </a:lnTo>
                  <a:lnTo>
                    <a:pt x="23" y="2640"/>
                  </a:lnTo>
                  <a:lnTo>
                    <a:pt x="1" y="2933"/>
                  </a:lnTo>
                  <a:lnTo>
                    <a:pt x="1" y="3091"/>
                  </a:lnTo>
                  <a:lnTo>
                    <a:pt x="46" y="3272"/>
                  </a:lnTo>
                  <a:lnTo>
                    <a:pt x="136" y="3700"/>
                  </a:lnTo>
                  <a:lnTo>
                    <a:pt x="272" y="4196"/>
                  </a:lnTo>
                  <a:lnTo>
                    <a:pt x="452" y="4738"/>
                  </a:lnTo>
                  <a:lnTo>
                    <a:pt x="678" y="5324"/>
                  </a:lnTo>
                  <a:lnTo>
                    <a:pt x="926" y="5911"/>
                  </a:lnTo>
                  <a:lnTo>
                    <a:pt x="1467" y="7129"/>
                  </a:lnTo>
                  <a:lnTo>
                    <a:pt x="2008" y="8257"/>
                  </a:lnTo>
                  <a:lnTo>
                    <a:pt x="2482" y="9204"/>
                  </a:lnTo>
                  <a:lnTo>
                    <a:pt x="2933" y="10106"/>
                  </a:lnTo>
                  <a:lnTo>
                    <a:pt x="3407" y="9204"/>
                  </a:lnTo>
                  <a:lnTo>
                    <a:pt x="3858" y="8257"/>
                  </a:lnTo>
                  <a:lnTo>
                    <a:pt x="4399" y="7129"/>
                  </a:lnTo>
                  <a:lnTo>
                    <a:pt x="4941" y="5911"/>
                  </a:lnTo>
                  <a:lnTo>
                    <a:pt x="5189" y="5324"/>
                  </a:lnTo>
                  <a:lnTo>
                    <a:pt x="5414" y="4738"/>
                  </a:lnTo>
                  <a:lnTo>
                    <a:pt x="5595" y="4196"/>
                  </a:lnTo>
                  <a:lnTo>
                    <a:pt x="5753" y="3700"/>
                  </a:lnTo>
                  <a:lnTo>
                    <a:pt x="5843" y="3272"/>
                  </a:lnTo>
                  <a:lnTo>
                    <a:pt x="5866" y="3091"/>
                  </a:lnTo>
                  <a:lnTo>
                    <a:pt x="5866" y="2933"/>
                  </a:lnTo>
                  <a:lnTo>
                    <a:pt x="5866" y="2640"/>
                  </a:lnTo>
                  <a:lnTo>
                    <a:pt x="5820" y="2347"/>
                  </a:lnTo>
                  <a:lnTo>
                    <a:pt x="5753" y="2054"/>
                  </a:lnTo>
                  <a:lnTo>
                    <a:pt x="5640" y="1783"/>
                  </a:lnTo>
                  <a:lnTo>
                    <a:pt x="5527" y="1535"/>
                  </a:lnTo>
                  <a:lnTo>
                    <a:pt x="5369" y="1287"/>
                  </a:lnTo>
                  <a:lnTo>
                    <a:pt x="5211" y="1061"/>
                  </a:lnTo>
                  <a:lnTo>
                    <a:pt x="5008" y="858"/>
                  </a:lnTo>
                  <a:lnTo>
                    <a:pt x="4805" y="678"/>
                  </a:lnTo>
                  <a:lnTo>
                    <a:pt x="4580" y="497"/>
                  </a:lnTo>
                  <a:lnTo>
                    <a:pt x="4332" y="362"/>
                  </a:lnTo>
                  <a:lnTo>
                    <a:pt x="4084" y="227"/>
                  </a:lnTo>
                  <a:lnTo>
                    <a:pt x="3813" y="136"/>
                  </a:lnTo>
                  <a:lnTo>
                    <a:pt x="3520" y="69"/>
                  </a:lnTo>
                  <a:lnTo>
                    <a:pt x="3249" y="24"/>
                  </a:lnTo>
                  <a:lnTo>
                    <a:pt x="29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9" name="Google Shape;629;p7"/>
          <p:cNvGrpSpPr/>
          <p:nvPr/>
        </p:nvGrpSpPr>
        <p:grpSpPr>
          <a:xfrm>
            <a:off x="129621" y="401743"/>
            <a:ext cx="1279473" cy="2056187"/>
            <a:chOff x="9840651" y="2066749"/>
            <a:chExt cx="701773" cy="1127790"/>
          </a:xfrm>
        </p:grpSpPr>
        <p:sp>
          <p:nvSpPr>
            <p:cNvPr id="630" name="Google Shape;630;p7"/>
            <p:cNvSpPr/>
            <p:nvPr/>
          </p:nvSpPr>
          <p:spPr>
            <a:xfrm>
              <a:off x="9890974" y="2066749"/>
              <a:ext cx="651450" cy="809115"/>
            </a:xfrm>
            <a:custGeom>
              <a:avLst/>
              <a:gdLst/>
              <a:ahLst/>
              <a:cxnLst/>
              <a:rect l="l" t="t" r="r" b="b"/>
              <a:pathLst>
                <a:path w="21903" h="27204" extrusionOk="0">
                  <a:moveTo>
                    <a:pt x="12158" y="1"/>
                  </a:moveTo>
                  <a:lnTo>
                    <a:pt x="11662" y="68"/>
                  </a:lnTo>
                  <a:lnTo>
                    <a:pt x="11188" y="181"/>
                  </a:lnTo>
                  <a:lnTo>
                    <a:pt x="10692" y="316"/>
                  </a:lnTo>
                  <a:lnTo>
                    <a:pt x="10308" y="452"/>
                  </a:lnTo>
                  <a:lnTo>
                    <a:pt x="9925" y="632"/>
                  </a:lnTo>
                  <a:lnTo>
                    <a:pt x="9541" y="813"/>
                  </a:lnTo>
                  <a:lnTo>
                    <a:pt x="9181" y="1016"/>
                  </a:lnTo>
                  <a:lnTo>
                    <a:pt x="8820" y="1241"/>
                  </a:lnTo>
                  <a:lnTo>
                    <a:pt x="8481" y="1489"/>
                  </a:lnTo>
                  <a:lnTo>
                    <a:pt x="8143" y="1737"/>
                  </a:lnTo>
                  <a:lnTo>
                    <a:pt x="7827" y="2008"/>
                  </a:lnTo>
                  <a:lnTo>
                    <a:pt x="7489" y="2301"/>
                  </a:lnTo>
                  <a:lnTo>
                    <a:pt x="7196" y="2595"/>
                  </a:lnTo>
                  <a:lnTo>
                    <a:pt x="6880" y="2910"/>
                  </a:lnTo>
                  <a:lnTo>
                    <a:pt x="6609" y="3226"/>
                  </a:lnTo>
                  <a:lnTo>
                    <a:pt x="6045" y="3903"/>
                  </a:lnTo>
                  <a:lnTo>
                    <a:pt x="5549" y="4580"/>
                  </a:lnTo>
                  <a:lnTo>
                    <a:pt x="5098" y="5279"/>
                  </a:lnTo>
                  <a:lnTo>
                    <a:pt x="4692" y="5978"/>
                  </a:lnTo>
                  <a:lnTo>
                    <a:pt x="4331" y="6677"/>
                  </a:lnTo>
                  <a:lnTo>
                    <a:pt x="4015" y="7331"/>
                  </a:lnTo>
                  <a:lnTo>
                    <a:pt x="3767" y="7986"/>
                  </a:lnTo>
                  <a:lnTo>
                    <a:pt x="3564" y="8595"/>
                  </a:lnTo>
                  <a:lnTo>
                    <a:pt x="3429" y="9136"/>
                  </a:lnTo>
                  <a:lnTo>
                    <a:pt x="3338" y="9632"/>
                  </a:lnTo>
                  <a:lnTo>
                    <a:pt x="3271" y="10399"/>
                  </a:lnTo>
                  <a:lnTo>
                    <a:pt x="3226" y="11098"/>
                  </a:lnTo>
                  <a:lnTo>
                    <a:pt x="3181" y="12249"/>
                  </a:lnTo>
                  <a:lnTo>
                    <a:pt x="3181" y="12790"/>
                  </a:lnTo>
                  <a:lnTo>
                    <a:pt x="3158" y="13309"/>
                  </a:lnTo>
                  <a:lnTo>
                    <a:pt x="3090" y="13828"/>
                  </a:lnTo>
                  <a:lnTo>
                    <a:pt x="3000" y="14347"/>
                  </a:lnTo>
                  <a:lnTo>
                    <a:pt x="2842" y="14910"/>
                  </a:lnTo>
                  <a:lnTo>
                    <a:pt x="2594" y="15542"/>
                  </a:lnTo>
                  <a:lnTo>
                    <a:pt x="2278" y="16241"/>
                  </a:lnTo>
                  <a:lnTo>
                    <a:pt x="1850" y="17076"/>
                  </a:lnTo>
                  <a:lnTo>
                    <a:pt x="1489" y="17753"/>
                  </a:lnTo>
                  <a:lnTo>
                    <a:pt x="1196" y="18407"/>
                  </a:lnTo>
                  <a:lnTo>
                    <a:pt x="947" y="19038"/>
                  </a:lnTo>
                  <a:lnTo>
                    <a:pt x="722" y="19647"/>
                  </a:lnTo>
                  <a:lnTo>
                    <a:pt x="541" y="20256"/>
                  </a:lnTo>
                  <a:lnTo>
                    <a:pt x="406" y="20820"/>
                  </a:lnTo>
                  <a:lnTo>
                    <a:pt x="271" y="21362"/>
                  </a:lnTo>
                  <a:lnTo>
                    <a:pt x="181" y="21858"/>
                  </a:lnTo>
                  <a:lnTo>
                    <a:pt x="113" y="22309"/>
                  </a:lnTo>
                  <a:lnTo>
                    <a:pt x="68" y="22738"/>
                  </a:lnTo>
                  <a:lnTo>
                    <a:pt x="0" y="23414"/>
                  </a:lnTo>
                  <a:lnTo>
                    <a:pt x="0" y="23865"/>
                  </a:lnTo>
                  <a:lnTo>
                    <a:pt x="0" y="24046"/>
                  </a:lnTo>
                  <a:lnTo>
                    <a:pt x="23" y="24181"/>
                  </a:lnTo>
                  <a:lnTo>
                    <a:pt x="90" y="24294"/>
                  </a:lnTo>
                  <a:lnTo>
                    <a:pt x="158" y="24316"/>
                  </a:lnTo>
                  <a:lnTo>
                    <a:pt x="203" y="24362"/>
                  </a:lnTo>
                  <a:lnTo>
                    <a:pt x="406" y="24362"/>
                  </a:lnTo>
                  <a:lnTo>
                    <a:pt x="474" y="24339"/>
                  </a:lnTo>
                  <a:lnTo>
                    <a:pt x="587" y="24271"/>
                  </a:lnTo>
                  <a:lnTo>
                    <a:pt x="654" y="24159"/>
                  </a:lnTo>
                  <a:lnTo>
                    <a:pt x="654" y="24091"/>
                  </a:lnTo>
                  <a:lnTo>
                    <a:pt x="677" y="24023"/>
                  </a:lnTo>
                  <a:lnTo>
                    <a:pt x="654" y="23865"/>
                  </a:lnTo>
                  <a:lnTo>
                    <a:pt x="677" y="23459"/>
                  </a:lnTo>
                  <a:lnTo>
                    <a:pt x="722" y="22805"/>
                  </a:lnTo>
                  <a:lnTo>
                    <a:pt x="790" y="22422"/>
                  </a:lnTo>
                  <a:lnTo>
                    <a:pt x="857" y="21971"/>
                  </a:lnTo>
                  <a:lnTo>
                    <a:pt x="947" y="21497"/>
                  </a:lnTo>
                  <a:lnTo>
                    <a:pt x="1060" y="20978"/>
                  </a:lnTo>
                  <a:lnTo>
                    <a:pt x="1196" y="20437"/>
                  </a:lnTo>
                  <a:lnTo>
                    <a:pt x="1376" y="19873"/>
                  </a:lnTo>
                  <a:lnTo>
                    <a:pt x="1579" y="19264"/>
                  </a:lnTo>
                  <a:lnTo>
                    <a:pt x="1827" y="18655"/>
                  </a:lnTo>
                  <a:lnTo>
                    <a:pt x="2098" y="18046"/>
                  </a:lnTo>
                  <a:lnTo>
                    <a:pt x="2436" y="17392"/>
                  </a:lnTo>
                  <a:lnTo>
                    <a:pt x="2887" y="16512"/>
                  </a:lnTo>
                  <a:lnTo>
                    <a:pt x="3226" y="15745"/>
                  </a:lnTo>
                  <a:lnTo>
                    <a:pt x="3361" y="15407"/>
                  </a:lnTo>
                  <a:lnTo>
                    <a:pt x="3474" y="15068"/>
                  </a:lnTo>
                  <a:lnTo>
                    <a:pt x="3587" y="14775"/>
                  </a:lnTo>
                  <a:lnTo>
                    <a:pt x="3654" y="14482"/>
                  </a:lnTo>
                  <a:lnTo>
                    <a:pt x="3767" y="13918"/>
                  </a:lnTo>
                  <a:lnTo>
                    <a:pt x="3812" y="13377"/>
                  </a:lnTo>
                  <a:lnTo>
                    <a:pt x="3857" y="12835"/>
                  </a:lnTo>
                  <a:lnTo>
                    <a:pt x="3857" y="12271"/>
                  </a:lnTo>
                  <a:lnTo>
                    <a:pt x="3902" y="11121"/>
                  </a:lnTo>
                  <a:lnTo>
                    <a:pt x="3947" y="10467"/>
                  </a:lnTo>
                  <a:lnTo>
                    <a:pt x="4015" y="9700"/>
                  </a:lnTo>
                  <a:lnTo>
                    <a:pt x="4105" y="9226"/>
                  </a:lnTo>
                  <a:lnTo>
                    <a:pt x="4241" y="8707"/>
                  </a:lnTo>
                  <a:lnTo>
                    <a:pt x="4421" y="8121"/>
                  </a:lnTo>
                  <a:lnTo>
                    <a:pt x="4669" y="7512"/>
                  </a:lnTo>
                  <a:lnTo>
                    <a:pt x="4985" y="6880"/>
                  </a:lnTo>
                  <a:lnTo>
                    <a:pt x="5323" y="6226"/>
                  </a:lnTo>
                  <a:lnTo>
                    <a:pt x="5707" y="5572"/>
                  </a:lnTo>
                  <a:lnTo>
                    <a:pt x="6158" y="4918"/>
                  </a:lnTo>
                  <a:lnTo>
                    <a:pt x="6632" y="4264"/>
                  </a:lnTo>
                  <a:lnTo>
                    <a:pt x="7150" y="3655"/>
                  </a:lnTo>
                  <a:lnTo>
                    <a:pt x="7692" y="3068"/>
                  </a:lnTo>
                  <a:lnTo>
                    <a:pt x="7985" y="2775"/>
                  </a:lnTo>
                  <a:lnTo>
                    <a:pt x="8278" y="2527"/>
                  </a:lnTo>
                  <a:lnTo>
                    <a:pt x="8572" y="2256"/>
                  </a:lnTo>
                  <a:lnTo>
                    <a:pt x="8887" y="2031"/>
                  </a:lnTo>
                  <a:lnTo>
                    <a:pt x="9203" y="1805"/>
                  </a:lnTo>
                  <a:lnTo>
                    <a:pt x="9541" y="1602"/>
                  </a:lnTo>
                  <a:lnTo>
                    <a:pt x="9880" y="1399"/>
                  </a:lnTo>
                  <a:lnTo>
                    <a:pt x="10218" y="1241"/>
                  </a:lnTo>
                  <a:lnTo>
                    <a:pt x="10556" y="1083"/>
                  </a:lnTo>
                  <a:lnTo>
                    <a:pt x="10917" y="948"/>
                  </a:lnTo>
                  <a:lnTo>
                    <a:pt x="11346" y="835"/>
                  </a:lnTo>
                  <a:lnTo>
                    <a:pt x="11775" y="745"/>
                  </a:lnTo>
                  <a:lnTo>
                    <a:pt x="12226" y="677"/>
                  </a:lnTo>
                  <a:lnTo>
                    <a:pt x="12654" y="677"/>
                  </a:lnTo>
                  <a:lnTo>
                    <a:pt x="13083" y="700"/>
                  </a:lnTo>
                  <a:lnTo>
                    <a:pt x="13534" y="745"/>
                  </a:lnTo>
                  <a:lnTo>
                    <a:pt x="13962" y="835"/>
                  </a:lnTo>
                  <a:lnTo>
                    <a:pt x="14391" y="970"/>
                  </a:lnTo>
                  <a:lnTo>
                    <a:pt x="14820" y="1151"/>
                  </a:lnTo>
                  <a:lnTo>
                    <a:pt x="15248" y="1354"/>
                  </a:lnTo>
                  <a:lnTo>
                    <a:pt x="15677" y="1580"/>
                  </a:lnTo>
                  <a:lnTo>
                    <a:pt x="16105" y="1873"/>
                  </a:lnTo>
                  <a:lnTo>
                    <a:pt x="16534" y="2189"/>
                  </a:lnTo>
                  <a:lnTo>
                    <a:pt x="16963" y="2527"/>
                  </a:lnTo>
                  <a:lnTo>
                    <a:pt x="17391" y="2933"/>
                  </a:lnTo>
                  <a:lnTo>
                    <a:pt x="17820" y="3339"/>
                  </a:lnTo>
                  <a:lnTo>
                    <a:pt x="18293" y="3880"/>
                  </a:lnTo>
                  <a:lnTo>
                    <a:pt x="18744" y="4399"/>
                  </a:lnTo>
                  <a:lnTo>
                    <a:pt x="19128" y="4895"/>
                  </a:lnTo>
                  <a:lnTo>
                    <a:pt x="19489" y="5369"/>
                  </a:lnTo>
                  <a:lnTo>
                    <a:pt x="19827" y="5865"/>
                  </a:lnTo>
                  <a:lnTo>
                    <a:pt x="20098" y="6316"/>
                  </a:lnTo>
                  <a:lnTo>
                    <a:pt x="20346" y="6768"/>
                  </a:lnTo>
                  <a:lnTo>
                    <a:pt x="20549" y="7219"/>
                  </a:lnTo>
                  <a:lnTo>
                    <a:pt x="20729" y="7647"/>
                  </a:lnTo>
                  <a:lnTo>
                    <a:pt x="20887" y="8076"/>
                  </a:lnTo>
                  <a:lnTo>
                    <a:pt x="21000" y="8482"/>
                  </a:lnTo>
                  <a:lnTo>
                    <a:pt x="21090" y="8888"/>
                  </a:lnTo>
                  <a:lnTo>
                    <a:pt x="21158" y="9271"/>
                  </a:lnTo>
                  <a:lnTo>
                    <a:pt x="21203" y="9655"/>
                  </a:lnTo>
                  <a:lnTo>
                    <a:pt x="21226" y="10016"/>
                  </a:lnTo>
                  <a:lnTo>
                    <a:pt x="21203" y="10377"/>
                  </a:lnTo>
                  <a:lnTo>
                    <a:pt x="21181" y="10737"/>
                  </a:lnTo>
                  <a:lnTo>
                    <a:pt x="21135" y="11076"/>
                  </a:lnTo>
                  <a:lnTo>
                    <a:pt x="21068" y="11414"/>
                  </a:lnTo>
                  <a:lnTo>
                    <a:pt x="21000" y="11730"/>
                  </a:lnTo>
                  <a:lnTo>
                    <a:pt x="20910" y="12046"/>
                  </a:lnTo>
                  <a:lnTo>
                    <a:pt x="20797" y="12362"/>
                  </a:lnTo>
                  <a:lnTo>
                    <a:pt x="20549" y="12948"/>
                  </a:lnTo>
                  <a:lnTo>
                    <a:pt x="20256" y="13512"/>
                  </a:lnTo>
                  <a:lnTo>
                    <a:pt x="19963" y="14053"/>
                  </a:lnTo>
                  <a:lnTo>
                    <a:pt x="19647" y="14572"/>
                  </a:lnTo>
                  <a:lnTo>
                    <a:pt x="19331" y="15046"/>
                  </a:lnTo>
                  <a:lnTo>
                    <a:pt x="18925" y="15700"/>
                  </a:lnTo>
                  <a:lnTo>
                    <a:pt x="18564" y="16309"/>
                  </a:lnTo>
                  <a:lnTo>
                    <a:pt x="18429" y="16602"/>
                  </a:lnTo>
                  <a:lnTo>
                    <a:pt x="18316" y="16895"/>
                  </a:lnTo>
                  <a:lnTo>
                    <a:pt x="18226" y="17189"/>
                  </a:lnTo>
                  <a:lnTo>
                    <a:pt x="18158" y="17459"/>
                  </a:lnTo>
                  <a:lnTo>
                    <a:pt x="18023" y="18610"/>
                  </a:lnTo>
                  <a:lnTo>
                    <a:pt x="17887" y="20031"/>
                  </a:lnTo>
                  <a:lnTo>
                    <a:pt x="17594" y="23121"/>
                  </a:lnTo>
                  <a:lnTo>
                    <a:pt x="17278" y="26843"/>
                  </a:lnTo>
                  <a:lnTo>
                    <a:pt x="17278" y="26910"/>
                  </a:lnTo>
                  <a:lnTo>
                    <a:pt x="17278" y="26978"/>
                  </a:lnTo>
                  <a:lnTo>
                    <a:pt x="17346" y="27091"/>
                  </a:lnTo>
                  <a:lnTo>
                    <a:pt x="17436" y="27159"/>
                  </a:lnTo>
                  <a:lnTo>
                    <a:pt x="17504" y="27181"/>
                  </a:lnTo>
                  <a:lnTo>
                    <a:pt x="17572" y="27204"/>
                  </a:lnTo>
                  <a:lnTo>
                    <a:pt x="17594" y="27204"/>
                  </a:lnTo>
                  <a:lnTo>
                    <a:pt x="17729" y="27181"/>
                  </a:lnTo>
                  <a:lnTo>
                    <a:pt x="17820" y="27113"/>
                  </a:lnTo>
                  <a:lnTo>
                    <a:pt x="17910" y="27023"/>
                  </a:lnTo>
                  <a:lnTo>
                    <a:pt x="17932" y="26888"/>
                  </a:lnTo>
                  <a:lnTo>
                    <a:pt x="18271" y="23189"/>
                  </a:lnTo>
                  <a:lnTo>
                    <a:pt x="18541" y="20098"/>
                  </a:lnTo>
                  <a:lnTo>
                    <a:pt x="18699" y="18700"/>
                  </a:lnTo>
                  <a:lnTo>
                    <a:pt x="18835" y="17550"/>
                  </a:lnTo>
                  <a:lnTo>
                    <a:pt x="18880" y="17324"/>
                  </a:lnTo>
                  <a:lnTo>
                    <a:pt x="18947" y="17076"/>
                  </a:lnTo>
                  <a:lnTo>
                    <a:pt x="19060" y="16828"/>
                  </a:lnTo>
                  <a:lnTo>
                    <a:pt x="19196" y="16580"/>
                  </a:lnTo>
                  <a:lnTo>
                    <a:pt x="19511" y="16016"/>
                  </a:lnTo>
                  <a:lnTo>
                    <a:pt x="19895" y="15429"/>
                  </a:lnTo>
                  <a:lnTo>
                    <a:pt x="20211" y="14933"/>
                  </a:lnTo>
                  <a:lnTo>
                    <a:pt x="20549" y="14392"/>
                  </a:lnTo>
                  <a:lnTo>
                    <a:pt x="20865" y="13828"/>
                  </a:lnTo>
                  <a:lnTo>
                    <a:pt x="21158" y="13219"/>
                  </a:lnTo>
                  <a:lnTo>
                    <a:pt x="21429" y="12587"/>
                  </a:lnTo>
                  <a:lnTo>
                    <a:pt x="21541" y="12271"/>
                  </a:lnTo>
                  <a:lnTo>
                    <a:pt x="21632" y="11933"/>
                  </a:lnTo>
                  <a:lnTo>
                    <a:pt x="21722" y="11572"/>
                  </a:lnTo>
                  <a:lnTo>
                    <a:pt x="21790" y="11211"/>
                  </a:lnTo>
                  <a:lnTo>
                    <a:pt x="21857" y="10850"/>
                  </a:lnTo>
                  <a:lnTo>
                    <a:pt x="21880" y="10467"/>
                  </a:lnTo>
                  <a:lnTo>
                    <a:pt x="21902" y="10083"/>
                  </a:lnTo>
                  <a:lnTo>
                    <a:pt x="21880" y="9677"/>
                  </a:lnTo>
                  <a:lnTo>
                    <a:pt x="21835" y="9271"/>
                  </a:lnTo>
                  <a:lnTo>
                    <a:pt x="21767" y="8843"/>
                  </a:lnTo>
                  <a:lnTo>
                    <a:pt x="21677" y="8414"/>
                  </a:lnTo>
                  <a:lnTo>
                    <a:pt x="21564" y="7963"/>
                  </a:lnTo>
                  <a:lnTo>
                    <a:pt x="21406" y="7512"/>
                  </a:lnTo>
                  <a:lnTo>
                    <a:pt x="21226" y="7038"/>
                  </a:lnTo>
                  <a:lnTo>
                    <a:pt x="21000" y="6565"/>
                  </a:lnTo>
                  <a:lnTo>
                    <a:pt x="20729" y="6068"/>
                  </a:lnTo>
                  <a:lnTo>
                    <a:pt x="20436" y="5572"/>
                  </a:lnTo>
                  <a:lnTo>
                    <a:pt x="20098" y="5053"/>
                  </a:lnTo>
                  <a:lnTo>
                    <a:pt x="19714" y="4534"/>
                  </a:lnTo>
                  <a:lnTo>
                    <a:pt x="19286" y="3993"/>
                  </a:lnTo>
                  <a:lnTo>
                    <a:pt x="18812" y="3452"/>
                  </a:lnTo>
                  <a:lnTo>
                    <a:pt x="18293" y="2888"/>
                  </a:lnTo>
                  <a:lnTo>
                    <a:pt x="17842" y="2414"/>
                  </a:lnTo>
                  <a:lnTo>
                    <a:pt x="17391" y="2008"/>
                  </a:lnTo>
                  <a:lnTo>
                    <a:pt x="16917" y="1625"/>
                  </a:lnTo>
                  <a:lnTo>
                    <a:pt x="16444" y="1286"/>
                  </a:lnTo>
                  <a:lnTo>
                    <a:pt x="15970" y="970"/>
                  </a:lnTo>
                  <a:lnTo>
                    <a:pt x="15519" y="722"/>
                  </a:lnTo>
                  <a:lnTo>
                    <a:pt x="15045" y="497"/>
                  </a:lnTo>
                  <a:lnTo>
                    <a:pt x="14572" y="316"/>
                  </a:lnTo>
                  <a:lnTo>
                    <a:pt x="14075" y="181"/>
                  </a:lnTo>
                  <a:lnTo>
                    <a:pt x="13602" y="68"/>
                  </a:lnTo>
                  <a:lnTo>
                    <a:pt x="13128" y="1"/>
                  </a:lnTo>
                  <a:close/>
                </a:path>
              </a:pathLst>
            </a:custGeom>
            <a:solidFill>
              <a:schemeClr val="dk1"/>
            </a:solidFill>
            <a:ln>
              <a:noFill/>
            </a:ln>
            <a:effectLst>
              <a:outerShdw dist="47625" dir="42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7"/>
            <p:cNvSpPr/>
            <p:nvPr/>
          </p:nvSpPr>
          <p:spPr>
            <a:xfrm>
              <a:off x="10335079" y="2773862"/>
              <a:ext cx="63768" cy="70460"/>
            </a:xfrm>
            <a:custGeom>
              <a:avLst/>
              <a:gdLst/>
              <a:ahLst/>
              <a:cxnLst/>
              <a:rect l="l" t="t" r="r" b="b"/>
              <a:pathLst>
                <a:path w="2144" h="2369" extrusionOk="0">
                  <a:moveTo>
                    <a:pt x="0" y="0"/>
                  </a:moveTo>
                  <a:lnTo>
                    <a:pt x="0" y="2166"/>
                  </a:lnTo>
                  <a:lnTo>
                    <a:pt x="1602" y="2369"/>
                  </a:lnTo>
                  <a:lnTo>
                    <a:pt x="2143" y="271"/>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7"/>
            <p:cNvSpPr/>
            <p:nvPr/>
          </p:nvSpPr>
          <p:spPr>
            <a:xfrm>
              <a:off x="10309590" y="2668516"/>
              <a:ext cx="126138" cy="125484"/>
            </a:xfrm>
            <a:custGeom>
              <a:avLst/>
              <a:gdLst/>
              <a:ahLst/>
              <a:cxnLst/>
              <a:rect l="l" t="t" r="r" b="b"/>
              <a:pathLst>
                <a:path w="4241" h="4219" extrusionOk="0">
                  <a:moveTo>
                    <a:pt x="722" y="1"/>
                  </a:moveTo>
                  <a:lnTo>
                    <a:pt x="632" y="46"/>
                  </a:lnTo>
                  <a:lnTo>
                    <a:pt x="564" y="91"/>
                  </a:lnTo>
                  <a:lnTo>
                    <a:pt x="497" y="159"/>
                  </a:lnTo>
                  <a:lnTo>
                    <a:pt x="451" y="226"/>
                  </a:lnTo>
                  <a:lnTo>
                    <a:pt x="406" y="294"/>
                  </a:lnTo>
                  <a:lnTo>
                    <a:pt x="384" y="384"/>
                  </a:lnTo>
                  <a:lnTo>
                    <a:pt x="23" y="3339"/>
                  </a:lnTo>
                  <a:lnTo>
                    <a:pt x="0" y="3429"/>
                  </a:lnTo>
                  <a:lnTo>
                    <a:pt x="23" y="3520"/>
                  </a:lnTo>
                  <a:lnTo>
                    <a:pt x="68" y="3610"/>
                  </a:lnTo>
                  <a:lnTo>
                    <a:pt x="113" y="3677"/>
                  </a:lnTo>
                  <a:lnTo>
                    <a:pt x="158" y="3745"/>
                  </a:lnTo>
                  <a:lnTo>
                    <a:pt x="226" y="3790"/>
                  </a:lnTo>
                  <a:lnTo>
                    <a:pt x="316" y="3835"/>
                  </a:lnTo>
                  <a:lnTo>
                    <a:pt x="406" y="3858"/>
                  </a:lnTo>
                  <a:lnTo>
                    <a:pt x="3361" y="4219"/>
                  </a:lnTo>
                  <a:lnTo>
                    <a:pt x="3542" y="4219"/>
                  </a:lnTo>
                  <a:lnTo>
                    <a:pt x="3632" y="4174"/>
                  </a:lnTo>
                  <a:lnTo>
                    <a:pt x="3700" y="4129"/>
                  </a:lnTo>
                  <a:lnTo>
                    <a:pt x="3767" y="4083"/>
                  </a:lnTo>
                  <a:lnTo>
                    <a:pt x="3812" y="4016"/>
                  </a:lnTo>
                  <a:lnTo>
                    <a:pt x="3835" y="3926"/>
                  </a:lnTo>
                  <a:lnTo>
                    <a:pt x="3857" y="3835"/>
                  </a:lnTo>
                  <a:lnTo>
                    <a:pt x="4241" y="880"/>
                  </a:lnTo>
                  <a:lnTo>
                    <a:pt x="4241" y="790"/>
                  </a:lnTo>
                  <a:lnTo>
                    <a:pt x="4218" y="700"/>
                  </a:lnTo>
                  <a:lnTo>
                    <a:pt x="4196" y="610"/>
                  </a:lnTo>
                  <a:lnTo>
                    <a:pt x="4151" y="542"/>
                  </a:lnTo>
                  <a:lnTo>
                    <a:pt x="4083" y="474"/>
                  </a:lnTo>
                  <a:lnTo>
                    <a:pt x="4015" y="429"/>
                  </a:lnTo>
                  <a:lnTo>
                    <a:pt x="3948" y="384"/>
                  </a:lnTo>
                  <a:lnTo>
                    <a:pt x="3857" y="384"/>
                  </a:lnTo>
                  <a:lnTo>
                    <a:pt x="9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7"/>
            <p:cNvSpPr/>
            <p:nvPr/>
          </p:nvSpPr>
          <p:spPr>
            <a:xfrm>
              <a:off x="10309590" y="2668516"/>
              <a:ext cx="126138" cy="125484"/>
            </a:xfrm>
            <a:custGeom>
              <a:avLst/>
              <a:gdLst/>
              <a:ahLst/>
              <a:cxnLst/>
              <a:rect l="l" t="t" r="r" b="b"/>
              <a:pathLst>
                <a:path w="4241" h="4219" fill="none" extrusionOk="0">
                  <a:moveTo>
                    <a:pt x="3361" y="4219"/>
                  </a:moveTo>
                  <a:lnTo>
                    <a:pt x="406" y="3858"/>
                  </a:lnTo>
                  <a:lnTo>
                    <a:pt x="406" y="3858"/>
                  </a:lnTo>
                  <a:lnTo>
                    <a:pt x="316" y="3835"/>
                  </a:lnTo>
                  <a:lnTo>
                    <a:pt x="226" y="3790"/>
                  </a:lnTo>
                  <a:lnTo>
                    <a:pt x="158" y="3745"/>
                  </a:lnTo>
                  <a:lnTo>
                    <a:pt x="113" y="3677"/>
                  </a:lnTo>
                  <a:lnTo>
                    <a:pt x="68" y="3610"/>
                  </a:lnTo>
                  <a:lnTo>
                    <a:pt x="23" y="3520"/>
                  </a:lnTo>
                  <a:lnTo>
                    <a:pt x="0" y="3429"/>
                  </a:lnTo>
                  <a:lnTo>
                    <a:pt x="23" y="3339"/>
                  </a:lnTo>
                  <a:lnTo>
                    <a:pt x="384" y="384"/>
                  </a:lnTo>
                  <a:lnTo>
                    <a:pt x="384" y="384"/>
                  </a:lnTo>
                  <a:lnTo>
                    <a:pt x="406" y="294"/>
                  </a:lnTo>
                  <a:lnTo>
                    <a:pt x="451" y="226"/>
                  </a:lnTo>
                  <a:lnTo>
                    <a:pt x="497" y="159"/>
                  </a:lnTo>
                  <a:lnTo>
                    <a:pt x="564" y="91"/>
                  </a:lnTo>
                  <a:lnTo>
                    <a:pt x="632" y="46"/>
                  </a:lnTo>
                  <a:lnTo>
                    <a:pt x="722" y="1"/>
                  </a:lnTo>
                  <a:lnTo>
                    <a:pt x="812" y="1"/>
                  </a:lnTo>
                  <a:lnTo>
                    <a:pt x="903" y="1"/>
                  </a:lnTo>
                  <a:lnTo>
                    <a:pt x="3857" y="384"/>
                  </a:lnTo>
                  <a:lnTo>
                    <a:pt x="3857" y="384"/>
                  </a:lnTo>
                  <a:lnTo>
                    <a:pt x="3948" y="384"/>
                  </a:lnTo>
                  <a:lnTo>
                    <a:pt x="4015" y="429"/>
                  </a:lnTo>
                  <a:lnTo>
                    <a:pt x="4083" y="474"/>
                  </a:lnTo>
                  <a:lnTo>
                    <a:pt x="4151" y="542"/>
                  </a:lnTo>
                  <a:lnTo>
                    <a:pt x="4196" y="610"/>
                  </a:lnTo>
                  <a:lnTo>
                    <a:pt x="4218" y="700"/>
                  </a:lnTo>
                  <a:lnTo>
                    <a:pt x="4241" y="790"/>
                  </a:lnTo>
                  <a:lnTo>
                    <a:pt x="4241" y="880"/>
                  </a:lnTo>
                  <a:lnTo>
                    <a:pt x="3857" y="3835"/>
                  </a:lnTo>
                  <a:lnTo>
                    <a:pt x="3857" y="3835"/>
                  </a:lnTo>
                  <a:lnTo>
                    <a:pt x="3835" y="3926"/>
                  </a:lnTo>
                  <a:lnTo>
                    <a:pt x="3812" y="4016"/>
                  </a:lnTo>
                  <a:lnTo>
                    <a:pt x="3767" y="4083"/>
                  </a:lnTo>
                  <a:lnTo>
                    <a:pt x="3700" y="4129"/>
                  </a:lnTo>
                  <a:lnTo>
                    <a:pt x="3632" y="4174"/>
                  </a:lnTo>
                  <a:lnTo>
                    <a:pt x="3542" y="4219"/>
                  </a:lnTo>
                  <a:lnTo>
                    <a:pt x="3451" y="4219"/>
                  </a:lnTo>
                  <a:lnTo>
                    <a:pt x="3361" y="4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7"/>
            <p:cNvSpPr/>
            <p:nvPr/>
          </p:nvSpPr>
          <p:spPr>
            <a:xfrm>
              <a:off x="10325026" y="2683952"/>
              <a:ext cx="95295" cy="95295"/>
            </a:xfrm>
            <a:custGeom>
              <a:avLst/>
              <a:gdLst/>
              <a:ahLst/>
              <a:cxnLst/>
              <a:rect l="l" t="t" r="r" b="b"/>
              <a:pathLst>
                <a:path w="3204" h="3204" extrusionOk="0">
                  <a:moveTo>
                    <a:pt x="361" y="1"/>
                  </a:moveTo>
                  <a:lnTo>
                    <a:pt x="0" y="2843"/>
                  </a:lnTo>
                  <a:lnTo>
                    <a:pt x="2842" y="3204"/>
                  </a:lnTo>
                  <a:lnTo>
                    <a:pt x="3203" y="361"/>
                  </a:lnTo>
                  <a:lnTo>
                    <a:pt x="3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7"/>
            <p:cNvSpPr/>
            <p:nvPr/>
          </p:nvSpPr>
          <p:spPr>
            <a:xfrm>
              <a:off x="10331064" y="2689990"/>
              <a:ext cx="83220" cy="83220"/>
            </a:xfrm>
            <a:custGeom>
              <a:avLst/>
              <a:gdLst/>
              <a:ahLst/>
              <a:cxnLst/>
              <a:rect l="l" t="t" r="r" b="b"/>
              <a:pathLst>
                <a:path w="2798" h="2798" extrusionOk="0">
                  <a:moveTo>
                    <a:pt x="316" y="1"/>
                  </a:moveTo>
                  <a:lnTo>
                    <a:pt x="0" y="2482"/>
                  </a:lnTo>
                  <a:lnTo>
                    <a:pt x="2481" y="2798"/>
                  </a:lnTo>
                  <a:lnTo>
                    <a:pt x="2797" y="316"/>
                  </a:lnTo>
                  <a:lnTo>
                    <a:pt x="3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7"/>
            <p:cNvSpPr/>
            <p:nvPr/>
          </p:nvSpPr>
          <p:spPr>
            <a:xfrm>
              <a:off x="10343794" y="2702749"/>
              <a:ext cx="57730" cy="57700"/>
            </a:xfrm>
            <a:custGeom>
              <a:avLst/>
              <a:gdLst/>
              <a:ahLst/>
              <a:cxnLst/>
              <a:rect l="l" t="t" r="r" b="b"/>
              <a:pathLst>
                <a:path w="1941" h="1940" extrusionOk="0">
                  <a:moveTo>
                    <a:pt x="226" y="0"/>
                  </a:moveTo>
                  <a:lnTo>
                    <a:pt x="1" y="1714"/>
                  </a:lnTo>
                  <a:lnTo>
                    <a:pt x="1738" y="1940"/>
                  </a:lnTo>
                  <a:lnTo>
                    <a:pt x="1941" y="203"/>
                  </a:lnTo>
                  <a:lnTo>
                    <a:pt x="2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7"/>
            <p:cNvSpPr/>
            <p:nvPr/>
          </p:nvSpPr>
          <p:spPr>
            <a:xfrm>
              <a:off x="10343794" y="2702749"/>
              <a:ext cx="57730" cy="57700"/>
            </a:xfrm>
            <a:custGeom>
              <a:avLst/>
              <a:gdLst/>
              <a:ahLst/>
              <a:cxnLst/>
              <a:rect l="l" t="t" r="r" b="b"/>
              <a:pathLst>
                <a:path w="1941" h="1940" fill="none" extrusionOk="0">
                  <a:moveTo>
                    <a:pt x="1738" y="1940"/>
                  </a:moveTo>
                  <a:lnTo>
                    <a:pt x="1" y="1714"/>
                  </a:lnTo>
                  <a:lnTo>
                    <a:pt x="226" y="0"/>
                  </a:lnTo>
                  <a:lnTo>
                    <a:pt x="1941" y="203"/>
                  </a:lnTo>
                  <a:lnTo>
                    <a:pt x="1738" y="19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7"/>
            <p:cNvSpPr/>
            <p:nvPr/>
          </p:nvSpPr>
          <p:spPr>
            <a:xfrm>
              <a:off x="10343794" y="2702749"/>
              <a:ext cx="46339" cy="51008"/>
            </a:xfrm>
            <a:custGeom>
              <a:avLst/>
              <a:gdLst/>
              <a:ahLst/>
              <a:cxnLst/>
              <a:rect l="l" t="t" r="r" b="b"/>
              <a:pathLst>
                <a:path w="1558" h="1715" extrusionOk="0">
                  <a:moveTo>
                    <a:pt x="226" y="0"/>
                  </a:moveTo>
                  <a:lnTo>
                    <a:pt x="1" y="1714"/>
                  </a:lnTo>
                  <a:lnTo>
                    <a:pt x="226" y="0"/>
                  </a:lnTo>
                  <a:lnTo>
                    <a:pt x="1557" y="158"/>
                  </a:lnTo>
                  <a:lnTo>
                    <a:pt x="1557" y="158"/>
                  </a:lnTo>
                  <a:lnTo>
                    <a:pt x="1557" y="158"/>
                  </a:lnTo>
                  <a:lnTo>
                    <a:pt x="226" y="0"/>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7"/>
            <p:cNvSpPr/>
            <p:nvPr/>
          </p:nvSpPr>
          <p:spPr>
            <a:xfrm>
              <a:off x="10343794" y="2702749"/>
              <a:ext cx="46339" cy="51008"/>
            </a:xfrm>
            <a:custGeom>
              <a:avLst/>
              <a:gdLst/>
              <a:ahLst/>
              <a:cxnLst/>
              <a:rect l="l" t="t" r="r" b="b"/>
              <a:pathLst>
                <a:path w="1558" h="1715" fill="none" extrusionOk="0">
                  <a:moveTo>
                    <a:pt x="226" y="0"/>
                  </a:moveTo>
                  <a:lnTo>
                    <a:pt x="1" y="1714"/>
                  </a:lnTo>
                  <a:lnTo>
                    <a:pt x="226" y="0"/>
                  </a:lnTo>
                  <a:lnTo>
                    <a:pt x="1557" y="158"/>
                  </a:lnTo>
                  <a:lnTo>
                    <a:pt x="1557" y="158"/>
                  </a:lnTo>
                  <a:lnTo>
                    <a:pt x="1557" y="158"/>
                  </a:lnTo>
                  <a:lnTo>
                    <a:pt x="22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7"/>
            <p:cNvSpPr/>
            <p:nvPr/>
          </p:nvSpPr>
          <p:spPr>
            <a:xfrm>
              <a:off x="9935914" y="2738974"/>
              <a:ext cx="68467" cy="50324"/>
            </a:xfrm>
            <a:custGeom>
              <a:avLst/>
              <a:gdLst/>
              <a:ahLst/>
              <a:cxnLst/>
              <a:rect l="l" t="t" r="r" b="b"/>
              <a:pathLst>
                <a:path w="2302" h="1692" extrusionOk="0">
                  <a:moveTo>
                    <a:pt x="181" y="0"/>
                  </a:moveTo>
                  <a:lnTo>
                    <a:pt x="0" y="1421"/>
                  </a:lnTo>
                  <a:lnTo>
                    <a:pt x="2121" y="1692"/>
                  </a:lnTo>
                  <a:lnTo>
                    <a:pt x="2301" y="248"/>
                  </a:lnTo>
                  <a:lnTo>
                    <a:pt x="1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7"/>
            <p:cNvSpPr/>
            <p:nvPr/>
          </p:nvSpPr>
          <p:spPr>
            <a:xfrm>
              <a:off x="10075463" y="2716162"/>
              <a:ext cx="157011" cy="102671"/>
            </a:xfrm>
            <a:custGeom>
              <a:avLst/>
              <a:gdLst/>
              <a:ahLst/>
              <a:cxnLst/>
              <a:rect l="l" t="t" r="r" b="b"/>
              <a:pathLst>
                <a:path w="5279" h="3452" extrusionOk="0">
                  <a:moveTo>
                    <a:pt x="1940" y="745"/>
                  </a:moveTo>
                  <a:lnTo>
                    <a:pt x="3880" y="993"/>
                  </a:lnTo>
                  <a:lnTo>
                    <a:pt x="4286" y="2301"/>
                  </a:lnTo>
                  <a:lnTo>
                    <a:pt x="1241" y="1918"/>
                  </a:lnTo>
                  <a:lnTo>
                    <a:pt x="1940" y="745"/>
                  </a:lnTo>
                  <a:close/>
                  <a:moveTo>
                    <a:pt x="1308" y="0"/>
                  </a:moveTo>
                  <a:lnTo>
                    <a:pt x="0" y="2820"/>
                  </a:lnTo>
                  <a:lnTo>
                    <a:pt x="5278" y="3451"/>
                  </a:lnTo>
                  <a:lnTo>
                    <a:pt x="4669" y="406"/>
                  </a:lnTo>
                  <a:lnTo>
                    <a:pt x="13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7"/>
            <p:cNvSpPr/>
            <p:nvPr/>
          </p:nvSpPr>
          <p:spPr>
            <a:xfrm>
              <a:off x="10055982" y="2753726"/>
              <a:ext cx="199304" cy="77836"/>
            </a:xfrm>
            <a:custGeom>
              <a:avLst/>
              <a:gdLst/>
              <a:ahLst/>
              <a:cxnLst/>
              <a:rect l="l" t="t" r="r" b="b"/>
              <a:pathLst>
                <a:path w="6701" h="2617" extrusionOk="0">
                  <a:moveTo>
                    <a:pt x="227" y="0"/>
                  </a:moveTo>
                  <a:lnTo>
                    <a:pt x="1" y="1850"/>
                  </a:lnTo>
                  <a:lnTo>
                    <a:pt x="6475" y="2617"/>
                  </a:lnTo>
                  <a:lnTo>
                    <a:pt x="6700" y="767"/>
                  </a:lnTo>
                  <a:lnTo>
                    <a:pt x="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7"/>
            <p:cNvSpPr/>
            <p:nvPr/>
          </p:nvSpPr>
          <p:spPr>
            <a:xfrm>
              <a:off x="9840651" y="2759764"/>
              <a:ext cx="593750" cy="434776"/>
            </a:xfrm>
            <a:custGeom>
              <a:avLst/>
              <a:gdLst/>
              <a:ahLst/>
              <a:cxnLst/>
              <a:rect l="l" t="t" r="r" b="b"/>
              <a:pathLst>
                <a:path w="19963" h="14618" extrusionOk="0">
                  <a:moveTo>
                    <a:pt x="1602" y="0"/>
                  </a:moveTo>
                  <a:lnTo>
                    <a:pt x="1557" y="23"/>
                  </a:lnTo>
                  <a:lnTo>
                    <a:pt x="1512" y="23"/>
                  </a:lnTo>
                  <a:lnTo>
                    <a:pt x="1489" y="68"/>
                  </a:lnTo>
                  <a:lnTo>
                    <a:pt x="1466" y="113"/>
                  </a:lnTo>
                  <a:lnTo>
                    <a:pt x="0" y="12294"/>
                  </a:lnTo>
                  <a:lnTo>
                    <a:pt x="0" y="12316"/>
                  </a:lnTo>
                  <a:lnTo>
                    <a:pt x="23" y="12361"/>
                  </a:lnTo>
                  <a:lnTo>
                    <a:pt x="45" y="12384"/>
                  </a:lnTo>
                  <a:lnTo>
                    <a:pt x="91" y="12407"/>
                  </a:lnTo>
                  <a:lnTo>
                    <a:pt x="18361" y="14617"/>
                  </a:lnTo>
                  <a:lnTo>
                    <a:pt x="18406" y="14617"/>
                  </a:lnTo>
                  <a:lnTo>
                    <a:pt x="18429" y="14595"/>
                  </a:lnTo>
                  <a:lnTo>
                    <a:pt x="18474" y="14572"/>
                  </a:lnTo>
                  <a:lnTo>
                    <a:pt x="18474" y="14527"/>
                  </a:lnTo>
                  <a:lnTo>
                    <a:pt x="19963" y="2346"/>
                  </a:lnTo>
                  <a:lnTo>
                    <a:pt x="19963" y="2301"/>
                  </a:lnTo>
                  <a:lnTo>
                    <a:pt x="19940" y="2279"/>
                  </a:lnTo>
                  <a:lnTo>
                    <a:pt x="19895" y="2234"/>
                  </a:lnTo>
                  <a:lnTo>
                    <a:pt x="19850" y="2234"/>
                  </a:lnTo>
                  <a:lnTo>
                    <a:pt x="1602" y="0"/>
                  </a:lnTo>
                  <a:close/>
                </a:path>
              </a:pathLst>
            </a:custGeom>
            <a:solidFill>
              <a:schemeClr val="accent4"/>
            </a:solidFill>
            <a:ln>
              <a:noFill/>
            </a:ln>
            <a:effectLst>
              <a:outerShdw dist="57150" dir="32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7"/>
            <p:cNvSpPr/>
            <p:nvPr/>
          </p:nvSpPr>
          <p:spPr>
            <a:xfrm>
              <a:off x="9840651" y="2759764"/>
              <a:ext cx="593750" cy="434776"/>
            </a:xfrm>
            <a:custGeom>
              <a:avLst/>
              <a:gdLst/>
              <a:ahLst/>
              <a:cxnLst/>
              <a:rect l="l" t="t" r="r" b="b"/>
              <a:pathLst>
                <a:path w="19963" h="14618" fill="none" extrusionOk="0">
                  <a:moveTo>
                    <a:pt x="18361" y="14617"/>
                  </a:moveTo>
                  <a:lnTo>
                    <a:pt x="91" y="12407"/>
                  </a:lnTo>
                  <a:lnTo>
                    <a:pt x="91" y="12407"/>
                  </a:lnTo>
                  <a:lnTo>
                    <a:pt x="45" y="12384"/>
                  </a:lnTo>
                  <a:lnTo>
                    <a:pt x="23" y="12361"/>
                  </a:lnTo>
                  <a:lnTo>
                    <a:pt x="0" y="12316"/>
                  </a:lnTo>
                  <a:lnTo>
                    <a:pt x="0" y="12294"/>
                  </a:lnTo>
                  <a:lnTo>
                    <a:pt x="1466" y="113"/>
                  </a:lnTo>
                  <a:lnTo>
                    <a:pt x="1466" y="113"/>
                  </a:lnTo>
                  <a:lnTo>
                    <a:pt x="1489" y="68"/>
                  </a:lnTo>
                  <a:lnTo>
                    <a:pt x="1512" y="23"/>
                  </a:lnTo>
                  <a:lnTo>
                    <a:pt x="1557" y="23"/>
                  </a:lnTo>
                  <a:lnTo>
                    <a:pt x="1602" y="0"/>
                  </a:lnTo>
                  <a:lnTo>
                    <a:pt x="19850" y="2234"/>
                  </a:lnTo>
                  <a:lnTo>
                    <a:pt x="19850" y="2234"/>
                  </a:lnTo>
                  <a:lnTo>
                    <a:pt x="19895" y="2234"/>
                  </a:lnTo>
                  <a:lnTo>
                    <a:pt x="19940" y="2279"/>
                  </a:lnTo>
                  <a:lnTo>
                    <a:pt x="19963" y="2301"/>
                  </a:lnTo>
                  <a:lnTo>
                    <a:pt x="19963" y="2346"/>
                  </a:lnTo>
                  <a:lnTo>
                    <a:pt x="18474" y="14527"/>
                  </a:lnTo>
                  <a:lnTo>
                    <a:pt x="18474" y="14527"/>
                  </a:lnTo>
                  <a:lnTo>
                    <a:pt x="18474" y="14572"/>
                  </a:lnTo>
                  <a:lnTo>
                    <a:pt x="18429" y="14595"/>
                  </a:lnTo>
                  <a:lnTo>
                    <a:pt x="18406" y="14617"/>
                  </a:lnTo>
                  <a:lnTo>
                    <a:pt x="18361" y="146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7"/>
            <p:cNvSpPr/>
            <p:nvPr/>
          </p:nvSpPr>
          <p:spPr>
            <a:xfrm>
              <a:off x="9982192" y="2826177"/>
              <a:ext cx="305961" cy="305961"/>
            </a:xfrm>
            <a:custGeom>
              <a:avLst/>
              <a:gdLst/>
              <a:ahLst/>
              <a:cxnLst/>
              <a:rect l="l" t="t" r="r" b="b"/>
              <a:pathLst>
                <a:path w="10287" h="10287" extrusionOk="0">
                  <a:moveTo>
                    <a:pt x="5211" y="1"/>
                  </a:moveTo>
                  <a:lnTo>
                    <a:pt x="4692" y="23"/>
                  </a:lnTo>
                  <a:lnTo>
                    <a:pt x="4174" y="91"/>
                  </a:lnTo>
                  <a:lnTo>
                    <a:pt x="3677" y="226"/>
                  </a:lnTo>
                  <a:lnTo>
                    <a:pt x="3204" y="384"/>
                  </a:lnTo>
                  <a:lnTo>
                    <a:pt x="2753" y="587"/>
                  </a:lnTo>
                  <a:lnTo>
                    <a:pt x="2324" y="835"/>
                  </a:lnTo>
                  <a:lnTo>
                    <a:pt x="1918" y="1128"/>
                  </a:lnTo>
                  <a:lnTo>
                    <a:pt x="1557" y="1467"/>
                  </a:lnTo>
                  <a:lnTo>
                    <a:pt x="1219" y="1828"/>
                  </a:lnTo>
                  <a:lnTo>
                    <a:pt x="926" y="2211"/>
                  </a:lnTo>
                  <a:lnTo>
                    <a:pt x="655" y="2640"/>
                  </a:lnTo>
                  <a:lnTo>
                    <a:pt x="429" y="3091"/>
                  </a:lnTo>
                  <a:lnTo>
                    <a:pt x="249" y="3542"/>
                  </a:lnTo>
                  <a:lnTo>
                    <a:pt x="114" y="4038"/>
                  </a:lnTo>
                  <a:lnTo>
                    <a:pt x="46" y="4557"/>
                  </a:lnTo>
                  <a:lnTo>
                    <a:pt x="1" y="5076"/>
                  </a:lnTo>
                  <a:lnTo>
                    <a:pt x="23" y="5595"/>
                  </a:lnTo>
                  <a:lnTo>
                    <a:pt x="91" y="6113"/>
                  </a:lnTo>
                  <a:lnTo>
                    <a:pt x="226" y="6610"/>
                  </a:lnTo>
                  <a:lnTo>
                    <a:pt x="384" y="7083"/>
                  </a:lnTo>
                  <a:lnTo>
                    <a:pt x="587" y="7534"/>
                  </a:lnTo>
                  <a:lnTo>
                    <a:pt x="835" y="7963"/>
                  </a:lnTo>
                  <a:lnTo>
                    <a:pt x="1129" y="8369"/>
                  </a:lnTo>
                  <a:lnTo>
                    <a:pt x="1467" y="8730"/>
                  </a:lnTo>
                  <a:lnTo>
                    <a:pt x="1828" y="9068"/>
                  </a:lnTo>
                  <a:lnTo>
                    <a:pt x="2211" y="9361"/>
                  </a:lnTo>
                  <a:lnTo>
                    <a:pt x="2640" y="9632"/>
                  </a:lnTo>
                  <a:lnTo>
                    <a:pt x="3091" y="9858"/>
                  </a:lnTo>
                  <a:lnTo>
                    <a:pt x="3542" y="10038"/>
                  </a:lnTo>
                  <a:lnTo>
                    <a:pt x="4038" y="10174"/>
                  </a:lnTo>
                  <a:lnTo>
                    <a:pt x="4557" y="10241"/>
                  </a:lnTo>
                  <a:lnTo>
                    <a:pt x="5076" y="10286"/>
                  </a:lnTo>
                  <a:lnTo>
                    <a:pt x="5595" y="10264"/>
                  </a:lnTo>
                  <a:lnTo>
                    <a:pt x="6114" y="10196"/>
                  </a:lnTo>
                  <a:lnTo>
                    <a:pt x="6610" y="10061"/>
                  </a:lnTo>
                  <a:lnTo>
                    <a:pt x="7083" y="9903"/>
                  </a:lnTo>
                  <a:lnTo>
                    <a:pt x="7535" y="9700"/>
                  </a:lnTo>
                  <a:lnTo>
                    <a:pt x="7963" y="9429"/>
                  </a:lnTo>
                  <a:lnTo>
                    <a:pt x="8369" y="9158"/>
                  </a:lnTo>
                  <a:lnTo>
                    <a:pt x="8730" y="8820"/>
                  </a:lnTo>
                  <a:lnTo>
                    <a:pt x="9068" y="8459"/>
                  </a:lnTo>
                  <a:lnTo>
                    <a:pt x="9362" y="8076"/>
                  </a:lnTo>
                  <a:lnTo>
                    <a:pt x="9632" y="7647"/>
                  </a:lnTo>
                  <a:lnTo>
                    <a:pt x="9858" y="7196"/>
                  </a:lnTo>
                  <a:lnTo>
                    <a:pt x="10038" y="6722"/>
                  </a:lnTo>
                  <a:lnTo>
                    <a:pt x="10174" y="6249"/>
                  </a:lnTo>
                  <a:lnTo>
                    <a:pt x="10241" y="5730"/>
                  </a:lnTo>
                  <a:lnTo>
                    <a:pt x="10286" y="5211"/>
                  </a:lnTo>
                  <a:lnTo>
                    <a:pt x="10264" y="4692"/>
                  </a:lnTo>
                  <a:lnTo>
                    <a:pt x="10196" y="4173"/>
                  </a:lnTo>
                  <a:lnTo>
                    <a:pt x="10061" y="3677"/>
                  </a:lnTo>
                  <a:lnTo>
                    <a:pt x="9903" y="3204"/>
                  </a:lnTo>
                  <a:lnTo>
                    <a:pt x="9700" y="2752"/>
                  </a:lnTo>
                  <a:lnTo>
                    <a:pt x="9452" y="2324"/>
                  </a:lnTo>
                  <a:lnTo>
                    <a:pt x="9159" y="1918"/>
                  </a:lnTo>
                  <a:lnTo>
                    <a:pt x="8820" y="1557"/>
                  </a:lnTo>
                  <a:lnTo>
                    <a:pt x="8459" y="1219"/>
                  </a:lnTo>
                  <a:lnTo>
                    <a:pt x="8076" y="925"/>
                  </a:lnTo>
                  <a:lnTo>
                    <a:pt x="7647" y="655"/>
                  </a:lnTo>
                  <a:lnTo>
                    <a:pt x="7196" y="429"/>
                  </a:lnTo>
                  <a:lnTo>
                    <a:pt x="6745" y="249"/>
                  </a:lnTo>
                  <a:lnTo>
                    <a:pt x="6249" y="113"/>
                  </a:lnTo>
                  <a:lnTo>
                    <a:pt x="5730" y="46"/>
                  </a:lnTo>
                  <a:lnTo>
                    <a:pt x="52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7"/>
            <p:cNvSpPr/>
            <p:nvPr/>
          </p:nvSpPr>
          <p:spPr>
            <a:xfrm>
              <a:off x="9982192" y="2826177"/>
              <a:ext cx="305961" cy="305961"/>
            </a:xfrm>
            <a:custGeom>
              <a:avLst/>
              <a:gdLst/>
              <a:ahLst/>
              <a:cxnLst/>
              <a:rect l="l" t="t" r="r" b="b"/>
              <a:pathLst>
                <a:path w="10287" h="10287" fill="none" extrusionOk="0">
                  <a:moveTo>
                    <a:pt x="10286" y="5211"/>
                  </a:moveTo>
                  <a:lnTo>
                    <a:pt x="10286" y="5211"/>
                  </a:lnTo>
                  <a:lnTo>
                    <a:pt x="10241" y="5730"/>
                  </a:lnTo>
                  <a:lnTo>
                    <a:pt x="10174" y="6249"/>
                  </a:lnTo>
                  <a:lnTo>
                    <a:pt x="10038" y="6722"/>
                  </a:lnTo>
                  <a:lnTo>
                    <a:pt x="9858" y="7196"/>
                  </a:lnTo>
                  <a:lnTo>
                    <a:pt x="9632" y="7647"/>
                  </a:lnTo>
                  <a:lnTo>
                    <a:pt x="9362" y="8076"/>
                  </a:lnTo>
                  <a:lnTo>
                    <a:pt x="9068" y="8459"/>
                  </a:lnTo>
                  <a:lnTo>
                    <a:pt x="8730" y="8820"/>
                  </a:lnTo>
                  <a:lnTo>
                    <a:pt x="8369" y="9158"/>
                  </a:lnTo>
                  <a:lnTo>
                    <a:pt x="7963" y="9429"/>
                  </a:lnTo>
                  <a:lnTo>
                    <a:pt x="7535" y="9700"/>
                  </a:lnTo>
                  <a:lnTo>
                    <a:pt x="7083" y="9903"/>
                  </a:lnTo>
                  <a:lnTo>
                    <a:pt x="6610" y="10061"/>
                  </a:lnTo>
                  <a:lnTo>
                    <a:pt x="6114" y="10196"/>
                  </a:lnTo>
                  <a:lnTo>
                    <a:pt x="5595" y="10264"/>
                  </a:lnTo>
                  <a:lnTo>
                    <a:pt x="5076" y="10286"/>
                  </a:lnTo>
                  <a:lnTo>
                    <a:pt x="5076" y="10286"/>
                  </a:lnTo>
                  <a:lnTo>
                    <a:pt x="4557" y="10241"/>
                  </a:lnTo>
                  <a:lnTo>
                    <a:pt x="4038" y="10174"/>
                  </a:lnTo>
                  <a:lnTo>
                    <a:pt x="3542" y="10038"/>
                  </a:lnTo>
                  <a:lnTo>
                    <a:pt x="3091" y="9858"/>
                  </a:lnTo>
                  <a:lnTo>
                    <a:pt x="2640" y="9632"/>
                  </a:lnTo>
                  <a:lnTo>
                    <a:pt x="2211" y="9361"/>
                  </a:lnTo>
                  <a:lnTo>
                    <a:pt x="1828" y="9068"/>
                  </a:lnTo>
                  <a:lnTo>
                    <a:pt x="1467" y="8730"/>
                  </a:lnTo>
                  <a:lnTo>
                    <a:pt x="1129" y="8369"/>
                  </a:lnTo>
                  <a:lnTo>
                    <a:pt x="835" y="7963"/>
                  </a:lnTo>
                  <a:lnTo>
                    <a:pt x="587" y="7534"/>
                  </a:lnTo>
                  <a:lnTo>
                    <a:pt x="384" y="7083"/>
                  </a:lnTo>
                  <a:lnTo>
                    <a:pt x="226" y="6610"/>
                  </a:lnTo>
                  <a:lnTo>
                    <a:pt x="91" y="6113"/>
                  </a:lnTo>
                  <a:lnTo>
                    <a:pt x="23" y="5595"/>
                  </a:lnTo>
                  <a:lnTo>
                    <a:pt x="1" y="5076"/>
                  </a:lnTo>
                  <a:lnTo>
                    <a:pt x="1" y="5076"/>
                  </a:lnTo>
                  <a:lnTo>
                    <a:pt x="46" y="4557"/>
                  </a:lnTo>
                  <a:lnTo>
                    <a:pt x="114" y="4038"/>
                  </a:lnTo>
                  <a:lnTo>
                    <a:pt x="249" y="3542"/>
                  </a:lnTo>
                  <a:lnTo>
                    <a:pt x="429" y="3091"/>
                  </a:lnTo>
                  <a:lnTo>
                    <a:pt x="655" y="2640"/>
                  </a:lnTo>
                  <a:lnTo>
                    <a:pt x="926" y="2211"/>
                  </a:lnTo>
                  <a:lnTo>
                    <a:pt x="1219" y="1828"/>
                  </a:lnTo>
                  <a:lnTo>
                    <a:pt x="1557" y="1467"/>
                  </a:lnTo>
                  <a:lnTo>
                    <a:pt x="1918" y="1128"/>
                  </a:lnTo>
                  <a:lnTo>
                    <a:pt x="2324" y="835"/>
                  </a:lnTo>
                  <a:lnTo>
                    <a:pt x="2753" y="587"/>
                  </a:lnTo>
                  <a:lnTo>
                    <a:pt x="3204" y="384"/>
                  </a:lnTo>
                  <a:lnTo>
                    <a:pt x="3677" y="226"/>
                  </a:lnTo>
                  <a:lnTo>
                    <a:pt x="4174" y="91"/>
                  </a:lnTo>
                  <a:lnTo>
                    <a:pt x="4692" y="23"/>
                  </a:lnTo>
                  <a:lnTo>
                    <a:pt x="5211" y="1"/>
                  </a:lnTo>
                  <a:lnTo>
                    <a:pt x="5211" y="1"/>
                  </a:lnTo>
                  <a:lnTo>
                    <a:pt x="5730" y="46"/>
                  </a:lnTo>
                  <a:lnTo>
                    <a:pt x="6249" y="113"/>
                  </a:lnTo>
                  <a:lnTo>
                    <a:pt x="6745" y="249"/>
                  </a:lnTo>
                  <a:lnTo>
                    <a:pt x="7196" y="429"/>
                  </a:lnTo>
                  <a:lnTo>
                    <a:pt x="7647" y="655"/>
                  </a:lnTo>
                  <a:lnTo>
                    <a:pt x="8076" y="925"/>
                  </a:lnTo>
                  <a:lnTo>
                    <a:pt x="8459" y="1219"/>
                  </a:lnTo>
                  <a:lnTo>
                    <a:pt x="8820" y="1557"/>
                  </a:lnTo>
                  <a:lnTo>
                    <a:pt x="9159" y="1918"/>
                  </a:lnTo>
                  <a:lnTo>
                    <a:pt x="9452" y="2324"/>
                  </a:lnTo>
                  <a:lnTo>
                    <a:pt x="9700" y="2752"/>
                  </a:lnTo>
                  <a:lnTo>
                    <a:pt x="9903" y="3204"/>
                  </a:lnTo>
                  <a:lnTo>
                    <a:pt x="10061" y="3677"/>
                  </a:lnTo>
                  <a:lnTo>
                    <a:pt x="10196" y="4173"/>
                  </a:lnTo>
                  <a:lnTo>
                    <a:pt x="10264" y="4692"/>
                  </a:lnTo>
                  <a:lnTo>
                    <a:pt x="10286" y="52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7"/>
            <p:cNvSpPr/>
            <p:nvPr/>
          </p:nvSpPr>
          <p:spPr>
            <a:xfrm>
              <a:off x="9996290" y="2840275"/>
              <a:ext cx="277765" cy="277765"/>
            </a:xfrm>
            <a:custGeom>
              <a:avLst/>
              <a:gdLst/>
              <a:ahLst/>
              <a:cxnLst/>
              <a:rect l="l" t="t" r="r" b="b"/>
              <a:pathLst>
                <a:path w="9339" h="9339" extrusionOk="0">
                  <a:moveTo>
                    <a:pt x="4737" y="0"/>
                  </a:moveTo>
                  <a:lnTo>
                    <a:pt x="4241" y="23"/>
                  </a:lnTo>
                  <a:lnTo>
                    <a:pt x="3790" y="90"/>
                  </a:lnTo>
                  <a:lnTo>
                    <a:pt x="3339" y="181"/>
                  </a:lnTo>
                  <a:lnTo>
                    <a:pt x="2910" y="339"/>
                  </a:lnTo>
                  <a:lnTo>
                    <a:pt x="2504" y="542"/>
                  </a:lnTo>
                  <a:lnTo>
                    <a:pt x="2098" y="767"/>
                  </a:lnTo>
                  <a:lnTo>
                    <a:pt x="1737" y="1038"/>
                  </a:lnTo>
                  <a:lnTo>
                    <a:pt x="1421" y="1331"/>
                  </a:lnTo>
                  <a:lnTo>
                    <a:pt x="1106" y="1647"/>
                  </a:lnTo>
                  <a:lnTo>
                    <a:pt x="835" y="2008"/>
                  </a:lnTo>
                  <a:lnTo>
                    <a:pt x="587" y="2391"/>
                  </a:lnTo>
                  <a:lnTo>
                    <a:pt x="384" y="2797"/>
                  </a:lnTo>
                  <a:lnTo>
                    <a:pt x="226" y="3226"/>
                  </a:lnTo>
                  <a:lnTo>
                    <a:pt x="113" y="3677"/>
                  </a:lnTo>
                  <a:lnTo>
                    <a:pt x="23" y="4128"/>
                  </a:lnTo>
                  <a:lnTo>
                    <a:pt x="0" y="4602"/>
                  </a:lnTo>
                  <a:lnTo>
                    <a:pt x="23" y="5075"/>
                  </a:lnTo>
                  <a:lnTo>
                    <a:pt x="91" y="5549"/>
                  </a:lnTo>
                  <a:lnTo>
                    <a:pt x="203" y="6000"/>
                  </a:lnTo>
                  <a:lnTo>
                    <a:pt x="339" y="6429"/>
                  </a:lnTo>
                  <a:lnTo>
                    <a:pt x="542" y="6835"/>
                  </a:lnTo>
                  <a:lnTo>
                    <a:pt x="767" y="7218"/>
                  </a:lnTo>
                  <a:lnTo>
                    <a:pt x="1038" y="7579"/>
                  </a:lnTo>
                  <a:lnTo>
                    <a:pt x="1331" y="7918"/>
                  </a:lnTo>
                  <a:lnTo>
                    <a:pt x="1647" y="8233"/>
                  </a:lnTo>
                  <a:lnTo>
                    <a:pt x="2008" y="8504"/>
                  </a:lnTo>
                  <a:lnTo>
                    <a:pt x="2391" y="8752"/>
                  </a:lnTo>
                  <a:lnTo>
                    <a:pt x="2797" y="8955"/>
                  </a:lnTo>
                  <a:lnTo>
                    <a:pt x="3226" y="9113"/>
                  </a:lnTo>
                  <a:lnTo>
                    <a:pt x="3677" y="9226"/>
                  </a:lnTo>
                  <a:lnTo>
                    <a:pt x="4128" y="9316"/>
                  </a:lnTo>
                  <a:lnTo>
                    <a:pt x="4602" y="9339"/>
                  </a:lnTo>
                  <a:lnTo>
                    <a:pt x="5076" y="9316"/>
                  </a:lnTo>
                  <a:lnTo>
                    <a:pt x="5549" y="9248"/>
                  </a:lnTo>
                  <a:lnTo>
                    <a:pt x="6000" y="9136"/>
                  </a:lnTo>
                  <a:lnTo>
                    <a:pt x="6429" y="9000"/>
                  </a:lnTo>
                  <a:lnTo>
                    <a:pt x="6835" y="8797"/>
                  </a:lnTo>
                  <a:lnTo>
                    <a:pt x="7218" y="8572"/>
                  </a:lnTo>
                  <a:lnTo>
                    <a:pt x="7602" y="8301"/>
                  </a:lnTo>
                  <a:lnTo>
                    <a:pt x="7918" y="8008"/>
                  </a:lnTo>
                  <a:lnTo>
                    <a:pt x="8234" y="7692"/>
                  </a:lnTo>
                  <a:lnTo>
                    <a:pt x="8504" y="7331"/>
                  </a:lnTo>
                  <a:lnTo>
                    <a:pt x="8752" y="6948"/>
                  </a:lnTo>
                  <a:lnTo>
                    <a:pt x="8955" y="6542"/>
                  </a:lnTo>
                  <a:lnTo>
                    <a:pt x="9113" y="6113"/>
                  </a:lnTo>
                  <a:lnTo>
                    <a:pt x="9226" y="5662"/>
                  </a:lnTo>
                  <a:lnTo>
                    <a:pt x="9316" y="5211"/>
                  </a:lnTo>
                  <a:lnTo>
                    <a:pt x="9339" y="4737"/>
                  </a:lnTo>
                  <a:lnTo>
                    <a:pt x="9316" y="4241"/>
                  </a:lnTo>
                  <a:lnTo>
                    <a:pt x="9249" y="3790"/>
                  </a:lnTo>
                  <a:lnTo>
                    <a:pt x="9136" y="3339"/>
                  </a:lnTo>
                  <a:lnTo>
                    <a:pt x="9000" y="2910"/>
                  </a:lnTo>
                  <a:lnTo>
                    <a:pt x="8797" y="2504"/>
                  </a:lnTo>
                  <a:lnTo>
                    <a:pt x="8572" y="2098"/>
                  </a:lnTo>
                  <a:lnTo>
                    <a:pt x="8301" y="1737"/>
                  </a:lnTo>
                  <a:lnTo>
                    <a:pt x="8008" y="1399"/>
                  </a:lnTo>
                  <a:lnTo>
                    <a:pt x="7692" y="1105"/>
                  </a:lnTo>
                  <a:lnTo>
                    <a:pt x="7331" y="835"/>
                  </a:lnTo>
                  <a:lnTo>
                    <a:pt x="6948" y="587"/>
                  </a:lnTo>
                  <a:lnTo>
                    <a:pt x="6542" y="384"/>
                  </a:lnTo>
                  <a:lnTo>
                    <a:pt x="6113" y="226"/>
                  </a:lnTo>
                  <a:lnTo>
                    <a:pt x="5662" y="113"/>
                  </a:lnTo>
                  <a:lnTo>
                    <a:pt x="5211" y="23"/>
                  </a:lnTo>
                  <a:lnTo>
                    <a:pt x="47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7"/>
            <p:cNvSpPr/>
            <p:nvPr/>
          </p:nvSpPr>
          <p:spPr>
            <a:xfrm>
              <a:off x="9996290" y="2840275"/>
              <a:ext cx="277765" cy="277765"/>
            </a:xfrm>
            <a:custGeom>
              <a:avLst/>
              <a:gdLst/>
              <a:ahLst/>
              <a:cxnLst/>
              <a:rect l="l" t="t" r="r" b="b"/>
              <a:pathLst>
                <a:path w="9339" h="9339" fill="none" extrusionOk="0">
                  <a:moveTo>
                    <a:pt x="9339" y="4737"/>
                  </a:moveTo>
                  <a:lnTo>
                    <a:pt x="9339" y="4737"/>
                  </a:lnTo>
                  <a:lnTo>
                    <a:pt x="9316" y="5211"/>
                  </a:lnTo>
                  <a:lnTo>
                    <a:pt x="9226" y="5662"/>
                  </a:lnTo>
                  <a:lnTo>
                    <a:pt x="9113" y="6113"/>
                  </a:lnTo>
                  <a:lnTo>
                    <a:pt x="8955" y="6542"/>
                  </a:lnTo>
                  <a:lnTo>
                    <a:pt x="8752" y="6948"/>
                  </a:lnTo>
                  <a:lnTo>
                    <a:pt x="8504" y="7331"/>
                  </a:lnTo>
                  <a:lnTo>
                    <a:pt x="8234" y="7692"/>
                  </a:lnTo>
                  <a:lnTo>
                    <a:pt x="7918" y="8008"/>
                  </a:lnTo>
                  <a:lnTo>
                    <a:pt x="7602" y="8301"/>
                  </a:lnTo>
                  <a:lnTo>
                    <a:pt x="7218" y="8572"/>
                  </a:lnTo>
                  <a:lnTo>
                    <a:pt x="6835" y="8797"/>
                  </a:lnTo>
                  <a:lnTo>
                    <a:pt x="6429" y="9000"/>
                  </a:lnTo>
                  <a:lnTo>
                    <a:pt x="6000" y="9136"/>
                  </a:lnTo>
                  <a:lnTo>
                    <a:pt x="5549" y="9248"/>
                  </a:lnTo>
                  <a:lnTo>
                    <a:pt x="5076" y="9316"/>
                  </a:lnTo>
                  <a:lnTo>
                    <a:pt x="4602" y="9339"/>
                  </a:lnTo>
                  <a:lnTo>
                    <a:pt x="4602" y="9339"/>
                  </a:lnTo>
                  <a:lnTo>
                    <a:pt x="4128" y="9316"/>
                  </a:lnTo>
                  <a:lnTo>
                    <a:pt x="3677" y="9226"/>
                  </a:lnTo>
                  <a:lnTo>
                    <a:pt x="3226" y="9113"/>
                  </a:lnTo>
                  <a:lnTo>
                    <a:pt x="2797" y="8955"/>
                  </a:lnTo>
                  <a:lnTo>
                    <a:pt x="2391" y="8752"/>
                  </a:lnTo>
                  <a:lnTo>
                    <a:pt x="2008" y="8504"/>
                  </a:lnTo>
                  <a:lnTo>
                    <a:pt x="1647" y="8233"/>
                  </a:lnTo>
                  <a:lnTo>
                    <a:pt x="1331" y="7918"/>
                  </a:lnTo>
                  <a:lnTo>
                    <a:pt x="1038" y="7579"/>
                  </a:lnTo>
                  <a:lnTo>
                    <a:pt x="767" y="7218"/>
                  </a:lnTo>
                  <a:lnTo>
                    <a:pt x="542" y="6835"/>
                  </a:lnTo>
                  <a:lnTo>
                    <a:pt x="339" y="6429"/>
                  </a:lnTo>
                  <a:lnTo>
                    <a:pt x="203" y="6000"/>
                  </a:lnTo>
                  <a:lnTo>
                    <a:pt x="91" y="5549"/>
                  </a:lnTo>
                  <a:lnTo>
                    <a:pt x="23" y="5075"/>
                  </a:lnTo>
                  <a:lnTo>
                    <a:pt x="0" y="4602"/>
                  </a:lnTo>
                  <a:lnTo>
                    <a:pt x="0" y="4602"/>
                  </a:lnTo>
                  <a:lnTo>
                    <a:pt x="23" y="4128"/>
                  </a:lnTo>
                  <a:lnTo>
                    <a:pt x="113" y="3677"/>
                  </a:lnTo>
                  <a:lnTo>
                    <a:pt x="226" y="3226"/>
                  </a:lnTo>
                  <a:lnTo>
                    <a:pt x="384" y="2797"/>
                  </a:lnTo>
                  <a:lnTo>
                    <a:pt x="587" y="2391"/>
                  </a:lnTo>
                  <a:lnTo>
                    <a:pt x="835" y="2008"/>
                  </a:lnTo>
                  <a:lnTo>
                    <a:pt x="1106" y="1647"/>
                  </a:lnTo>
                  <a:lnTo>
                    <a:pt x="1421" y="1331"/>
                  </a:lnTo>
                  <a:lnTo>
                    <a:pt x="1737" y="1038"/>
                  </a:lnTo>
                  <a:lnTo>
                    <a:pt x="2098" y="767"/>
                  </a:lnTo>
                  <a:lnTo>
                    <a:pt x="2504" y="542"/>
                  </a:lnTo>
                  <a:lnTo>
                    <a:pt x="2910" y="339"/>
                  </a:lnTo>
                  <a:lnTo>
                    <a:pt x="3339" y="181"/>
                  </a:lnTo>
                  <a:lnTo>
                    <a:pt x="3790" y="90"/>
                  </a:lnTo>
                  <a:lnTo>
                    <a:pt x="4241" y="23"/>
                  </a:lnTo>
                  <a:lnTo>
                    <a:pt x="4737" y="0"/>
                  </a:lnTo>
                  <a:lnTo>
                    <a:pt x="4737" y="0"/>
                  </a:lnTo>
                  <a:lnTo>
                    <a:pt x="5211" y="23"/>
                  </a:lnTo>
                  <a:lnTo>
                    <a:pt x="5662" y="113"/>
                  </a:lnTo>
                  <a:lnTo>
                    <a:pt x="6113" y="226"/>
                  </a:lnTo>
                  <a:lnTo>
                    <a:pt x="6542" y="384"/>
                  </a:lnTo>
                  <a:lnTo>
                    <a:pt x="6948" y="587"/>
                  </a:lnTo>
                  <a:lnTo>
                    <a:pt x="7331" y="835"/>
                  </a:lnTo>
                  <a:lnTo>
                    <a:pt x="7692" y="1105"/>
                  </a:lnTo>
                  <a:lnTo>
                    <a:pt x="8008" y="1399"/>
                  </a:lnTo>
                  <a:lnTo>
                    <a:pt x="8301" y="1737"/>
                  </a:lnTo>
                  <a:lnTo>
                    <a:pt x="8572" y="2098"/>
                  </a:lnTo>
                  <a:lnTo>
                    <a:pt x="8797" y="2504"/>
                  </a:lnTo>
                  <a:lnTo>
                    <a:pt x="9000" y="2910"/>
                  </a:lnTo>
                  <a:lnTo>
                    <a:pt x="9136" y="3339"/>
                  </a:lnTo>
                  <a:lnTo>
                    <a:pt x="9249" y="3790"/>
                  </a:lnTo>
                  <a:lnTo>
                    <a:pt x="9316" y="4241"/>
                  </a:lnTo>
                  <a:lnTo>
                    <a:pt x="9339" y="47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7"/>
            <p:cNvSpPr/>
            <p:nvPr/>
          </p:nvSpPr>
          <p:spPr>
            <a:xfrm>
              <a:off x="10015741" y="2859042"/>
              <a:ext cx="238862" cy="239546"/>
            </a:xfrm>
            <a:custGeom>
              <a:avLst/>
              <a:gdLst/>
              <a:ahLst/>
              <a:cxnLst/>
              <a:rect l="l" t="t" r="r" b="b"/>
              <a:pathLst>
                <a:path w="8031" h="8054" extrusionOk="0">
                  <a:moveTo>
                    <a:pt x="4061" y="1"/>
                  </a:moveTo>
                  <a:lnTo>
                    <a:pt x="3655" y="23"/>
                  </a:lnTo>
                  <a:lnTo>
                    <a:pt x="3249" y="91"/>
                  </a:lnTo>
                  <a:lnTo>
                    <a:pt x="2865" y="181"/>
                  </a:lnTo>
                  <a:lnTo>
                    <a:pt x="2504" y="317"/>
                  </a:lnTo>
                  <a:lnTo>
                    <a:pt x="2143" y="474"/>
                  </a:lnTo>
                  <a:lnTo>
                    <a:pt x="1805" y="677"/>
                  </a:lnTo>
                  <a:lnTo>
                    <a:pt x="1489" y="903"/>
                  </a:lnTo>
                  <a:lnTo>
                    <a:pt x="1196" y="1151"/>
                  </a:lnTo>
                  <a:lnTo>
                    <a:pt x="948" y="1444"/>
                  </a:lnTo>
                  <a:lnTo>
                    <a:pt x="700" y="1738"/>
                  </a:lnTo>
                  <a:lnTo>
                    <a:pt x="497" y="2076"/>
                  </a:lnTo>
                  <a:lnTo>
                    <a:pt x="316" y="2414"/>
                  </a:lnTo>
                  <a:lnTo>
                    <a:pt x="181" y="2798"/>
                  </a:lnTo>
                  <a:lnTo>
                    <a:pt x="91" y="3181"/>
                  </a:lnTo>
                  <a:lnTo>
                    <a:pt x="23" y="3565"/>
                  </a:lnTo>
                  <a:lnTo>
                    <a:pt x="1" y="3993"/>
                  </a:lnTo>
                  <a:lnTo>
                    <a:pt x="1" y="4399"/>
                  </a:lnTo>
                  <a:lnTo>
                    <a:pt x="68" y="4805"/>
                  </a:lnTo>
                  <a:lnTo>
                    <a:pt x="158" y="5189"/>
                  </a:lnTo>
                  <a:lnTo>
                    <a:pt x="294" y="5550"/>
                  </a:lnTo>
                  <a:lnTo>
                    <a:pt x="452" y="5911"/>
                  </a:lnTo>
                  <a:lnTo>
                    <a:pt x="655" y="6249"/>
                  </a:lnTo>
                  <a:lnTo>
                    <a:pt x="880" y="6565"/>
                  </a:lnTo>
                  <a:lnTo>
                    <a:pt x="1128" y="6835"/>
                  </a:lnTo>
                  <a:lnTo>
                    <a:pt x="1422" y="7106"/>
                  </a:lnTo>
                  <a:lnTo>
                    <a:pt x="1715" y="7354"/>
                  </a:lnTo>
                  <a:lnTo>
                    <a:pt x="2053" y="7557"/>
                  </a:lnTo>
                  <a:lnTo>
                    <a:pt x="2392" y="7715"/>
                  </a:lnTo>
                  <a:lnTo>
                    <a:pt x="2775" y="7873"/>
                  </a:lnTo>
                  <a:lnTo>
                    <a:pt x="3158" y="7963"/>
                  </a:lnTo>
                  <a:lnTo>
                    <a:pt x="3542" y="8031"/>
                  </a:lnTo>
                  <a:lnTo>
                    <a:pt x="3970" y="8053"/>
                  </a:lnTo>
                  <a:lnTo>
                    <a:pt x="4377" y="8053"/>
                  </a:lnTo>
                  <a:lnTo>
                    <a:pt x="4783" y="7986"/>
                  </a:lnTo>
                  <a:lnTo>
                    <a:pt x="5166" y="7896"/>
                  </a:lnTo>
                  <a:lnTo>
                    <a:pt x="5527" y="7760"/>
                  </a:lnTo>
                  <a:lnTo>
                    <a:pt x="5888" y="7602"/>
                  </a:lnTo>
                  <a:lnTo>
                    <a:pt x="6226" y="7399"/>
                  </a:lnTo>
                  <a:lnTo>
                    <a:pt x="6542" y="7174"/>
                  </a:lnTo>
                  <a:lnTo>
                    <a:pt x="6835" y="6926"/>
                  </a:lnTo>
                  <a:lnTo>
                    <a:pt x="7083" y="6632"/>
                  </a:lnTo>
                  <a:lnTo>
                    <a:pt x="7331" y="6339"/>
                  </a:lnTo>
                  <a:lnTo>
                    <a:pt x="7534" y="6001"/>
                  </a:lnTo>
                  <a:lnTo>
                    <a:pt x="7715" y="5662"/>
                  </a:lnTo>
                  <a:lnTo>
                    <a:pt x="7850" y="5279"/>
                  </a:lnTo>
                  <a:lnTo>
                    <a:pt x="7940" y="4896"/>
                  </a:lnTo>
                  <a:lnTo>
                    <a:pt x="8008" y="4490"/>
                  </a:lnTo>
                  <a:lnTo>
                    <a:pt x="8031" y="4084"/>
                  </a:lnTo>
                  <a:lnTo>
                    <a:pt x="8031" y="3678"/>
                  </a:lnTo>
                  <a:lnTo>
                    <a:pt x="7963" y="3271"/>
                  </a:lnTo>
                  <a:lnTo>
                    <a:pt x="7873" y="2888"/>
                  </a:lnTo>
                  <a:lnTo>
                    <a:pt x="7737" y="2527"/>
                  </a:lnTo>
                  <a:lnTo>
                    <a:pt x="7580" y="2166"/>
                  </a:lnTo>
                  <a:lnTo>
                    <a:pt x="7377" y="1828"/>
                  </a:lnTo>
                  <a:lnTo>
                    <a:pt x="7151" y="1512"/>
                  </a:lnTo>
                  <a:lnTo>
                    <a:pt x="6903" y="1219"/>
                  </a:lnTo>
                  <a:lnTo>
                    <a:pt x="6610" y="971"/>
                  </a:lnTo>
                  <a:lnTo>
                    <a:pt x="6316" y="723"/>
                  </a:lnTo>
                  <a:lnTo>
                    <a:pt x="5978" y="520"/>
                  </a:lnTo>
                  <a:lnTo>
                    <a:pt x="5640" y="339"/>
                  </a:lnTo>
                  <a:lnTo>
                    <a:pt x="5256" y="204"/>
                  </a:lnTo>
                  <a:lnTo>
                    <a:pt x="4873" y="114"/>
                  </a:lnTo>
                  <a:lnTo>
                    <a:pt x="4489" y="46"/>
                  </a:lnTo>
                  <a:lnTo>
                    <a:pt x="40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7"/>
            <p:cNvSpPr/>
            <p:nvPr/>
          </p:nvSpPr>
          <p:spPr>
            <a:xfrm>
              <a:off x="10024455" y="2868441"/>
              <a:ext cx="220749" cy="220749"/>
            </a:xfrm>
            <a:custGeom>
              <a:avLst/>
              <a:gdLst/>
              <a:ahLst/>
              <a:cxnLst/>
              <a:rect l="l" t="t" r="r" b="b"/>
              <a:pathLst>
                <a:path w="7422" h="7422" extrusionOk="0">
                  <a:moveTo>
                    <a:pt x="3768" y="1"/>
                  </a:moveTo>
                  <a:lnTo>
                    <a:pt x="3384" y="23"/>
                  </a:lnTo>
                  <a:lnTo>
                    <a:pt x="3023" y="68"/>
                  </a:lnTo>
                  <a:lnTo>
                    <a:pt x="2662" y="158"/>
                  </a:lnTo>
                  <a:lnTo>
                    <a:pt x="2324" y="294"/>
                  </a:lnTo>
                  <a:lnTo>
                    <a:pt x="1986" y="429"/>
                  </a:lnTo>
                  <a:lnTo>
                    <a:pt x="1693" y="610"/>
                  </a:lnTo>
                  <a:lnTo>
                    <a:pt x="1399" y="835"/>
                  </a:lnTo>
                  <a:lnTo>
                    <a:pt x="1129" y="1061"/>
                  </a:lnTo>
                  <a:lnTo>
                    <a:pt x="880" y="1331"/>
                  </a:lnTo>
                  <a:lnTo>
                    <a:pt x="677" y="1602"/>
                  </a:lnTo>
                  <a:lnTo>
                    <a:pt x="474" y="1918"/>
                  </a:lnTo>
                  <a:lnTo>
                    <a:pt x="317" y="2234"/>
                  </a:lnTo>
                  <a:lnTo>
                    <a:pt x="204" y="2572"/>
                  </a:lnTo>
                  <a:lnTo>
                    <a:pt x="91" y="2933"/>
                  </a:lnTo>
                  <a:lnTo>
                    <a:pt x="46" y="3294"/>
                  </a:lnTo>
                  <a:lnTo>
                    <a:pt x="1" y="3677"/>
                  </a:lnTo>
                  <a:lnTo>
                    <a:pt x="23" y="4061"/>
                  </a:lnTo>
                  <a:lnTo>
                    <a:pt x="68" y="4422"/>
                  </a:lnTo>
                  <a:lnTo>
                    <a:pt x="159" y="4783"/>
                  </a:lnTo>
                  <a:lnTo>
                    <a:pt x="294" y="5121"/>
                  </a:lnTo>
                  <a:lnTo>
                    <a:pt x="429" y="5437"/>
                  </a:lnTo>
                  <a:lnTo>
                    <a:pt x="610" y="5753"/>
                  </a:lnTo>
                  <a:lnTo>
                    <a:pt x="835" y="6046"/>
                  </a:lnTo>
                  <a:lnTo>
                    <a:pt x="1061" y="6316"/>
                  </a:lnTo>
                  <a:lnTo>
                    <a:pt x="1332" y="6565"/>
                  </a:lnTo>
                  <a:lnTo>
                    <a:pt x="1602" y="6768"/>
                  </a:lnTo>
                  <a:lnTo>
                    <a:pt x="1918" y="6971"/>
                  </a:lnTo>
                  <a:lnTo>
                    <a:pt x="2234" y="7128"/>
                  </a:lnTo>
                  <a:lnTo>
                    <a:pt x="2572" y="7241"/>
                  </a:lnTo>
                  <a:lnTo>
                    <a:pt x="2933" y="7354"/>
                  </a:lnTo>
                  <a:lnTo>
                    <a:pt x="3294" y="7399"/>
                  </a:lnTo>
                  <a:lnTo>
                    <a:pt x="3677" y="7422"/>
                  </a:lnTo>
                  <a:lnTo>
                    <a:pt x="4061" y="7422"/>
                  </a:lnTo>
                  <a:lnTo>
                    <a:pt x="4422" y="7377"/>
                  </a:lnTo>
                  <a:lnTo>
                    <a:pt x="4783" y="7286"/>
                  </a:lnTo>
                  <a:lnTo>
                    <a:pt x="5121" y="7151"/>
                  </a:lnTo>
                  <a:lnTo>
                    <a:pt x="5459" y="7016"/>
                  </a:lnTo>
                  <a:lnTo>
                    <a:pt x="5753" y="6835"/>
                  </a:lnTo>
                  <a:lnTo>
                    <a:pt x="6046" y="6610"/>
                  </a:lnTo>
                  <a:lnTo>
                    <a:pt x="6317" y="6384"/>
                  </a:lnTo>
                  <a:lnTo>
                    <a:pt x="6565" y="6113"/>
                  </a:lnTo>
                  <a:lnTo>
                    <a:pt x="6768" y="5843"/>
                  </a:lnTo>
                  <a:lnTo>
                    <a:pt x="6971" y="5527"/>
                  </a:lnTo>
                  <a:lnTo>
                    <a:pt x="7129" y="5211"/>
                  </a:lnTo>
                  <a:lnTo>
                    <a:pt x="7241" y="4873"/>
                  </a:lnTo>
                  <a:lnTo>
                    <a:pt x="7354" y="4512"/>
                  </a:lnTo>
                  <a:lnTo>
                    <a:pt x="7399" y="4151"/>
                  </a:lnTo>
                  <a:lnTo>
                    <a:pt x="7422" y="3768"/>
                  </a:lnTo>
                  <a:lnTo>
                    <a:pt x="7422" y="3384"/>
                  </a:lnTo>
                  <a:lnTo>
                    <a:pt x="7377" y="3023"/>
                  </a:lnTo>
                  <a:lnTo>
                    <a:pt x="7287" y="2662"/>
                  </a:lnTo>
                  <a:lnTo>
                    <a:pt x="7151" y="2324"/>
                  </a:lnTo>
                  <a:lnTo>
                    <a:pt x="7016" y="1986"/>
                  </a:lnTo>
                  <a:lnTo>
                    <a:pt x="6835" y="1692"/>
                  </a:lnTo>
                  <a:lnTo>
                    <a:pt x="6610" y="1399"/>
                  </a:lnTo>
                  <a:lnTo>
                    <a:pt x="6384" y="1128"/>
                  </a:lnTo>
                  <a:lnTo>
                    <a:pt x="6114" y="880"/>
                  </a:lnTo>
                  <a:lnTo>
                    <a:pt x="5843" y="677"/>
                  </a:lnTo>
                  <a:lnTo>
                    <a:pt x="5527" y="474"/>
                  </a:lnTo>
                  <a:lnTo>
                    <a:pt x="5211" y="316"/>
                  </a:lnTo>
                  <a:lnTo>
                    <a:pt x="4873" y="181"/>
                  </a:lnTo>
                  <a:lnTo>
                    <a:pt x="4512" y="91"/>
                  </a:lnTo>
                  <a:lnTo>
                    <a:pt x="4151" y="23"/>
                  </a:lnTo>
                  <a:lnTo>
                    <a:pt x="37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7"/>
            <p:cNvSpPr/>
            <p:nvPr/>
          </p:nvSpPr>
          <p:spPr>
            <a:xfrm>
              <a:off x="10024455" y="2868441"/>
              <a:ext cx="220749" cy="220749"/>
            </a:xfrm>
            <a:custGeom>
              <a:avLst/>
              <a:gdLst/>
              <a:ahLst/>
              <a:cxnLst/>
              <a:rect l="l" t="t" r="r" b="b"/>
              <a:pathLst>
                <a:path w="7422" h="7422" fill="none" extrusionOk="0">
                  <a:moveTo>
                    <a:pt x="7422" y="3768"/>
                  </a:moveTo>
                  <a:lnTo>
                    <a:pt x="7422" y="3768"/>
                  </a:lnTo>
                  <a:lnTo>
                    <a:pt x="7399" y="4151"/>
                  </a:lnTo>
                  <a:lnTo>
                    <a:pt x="7354" y="4512"/>
                  </a:lnTo>
                  <a:lnTo>
                    <a:pt x="7241" y="4873"/>
                  </a:lnTo>
                  <a:lnTo>
                    <a:pt x="7129" y="5211"/>
                  </a:lnTo>
                  <a:lnTo>
                    <a:pt x="6971" y="5527"/>
                  </a:lnTo>
                  <a:lnTo>
                    <a:pt x="6768" y="5843"/>
                  </a:lnTo>
                  <a:lnTo>
                    <a:pt x="6565" y="6113"/>
                  </a:lnTo>
                  <a:lnTo>
                    <a:pt x="6317" y="6384"/>
                  </a:lnTo>
                  <a:lnTo>
                    <a:pt x="6046" y="6610"/>
                  </a:lnTo>
                  <a:lnTo>
                    <a:pt x="5753" y="6835"/>
                  </a:lnTo>
                  <a:lnTo>
                    <a:pt x="5459" y="7016"/>
                  </a:lnTo>
                  <a:lnTo>
                    <a:pt x="5121" y="7151"/>
                  </a:lnTo>
                  <a:lnTo>
                    <a:pt x="4783" y="7286"/>
                  </a:lnTo>
                  <a:lnTo>
                    <a:pt x="4422" y="7377"/>
                  </a:lnTo>
                  <a:lnTo>
                    <a:pt x="4061" y="7422"/>
                  </a:lnTo>
                  <a:lnTo>
                    <a:pt x="3677" y="7422"/>
                  </a:lnTo>
                  <a:lnTo>
                    <a:pt x="3677" y="7422"/>
                  </a:lnTo>
                  <a:lnTo>
                    <a:pt x="3294" y="7399"/>
                  </a:lnTo>
                  <a:lnTo>
                    <a:pt x="2933" y="7354"/>
                  </a:lnTo>
                  <a:lnTo>
                    <a:pt x="2572" y="7241"/>
                  </a:lnTo>
                  <a:lnTo>
                    <a:pt x="2234" y="7128"/>
                  </a:lnTo>
                  <a:lnTo>
                    <a:pt x="1918" y="6971"/>
                  </a:lnTo>
                  <a:lnTo>
                    <a:pt x="1602" y="6768"/>
                  </a:lnTo>
                  <a:lnTo>
                    <a:pt x="1332" y="6565"/>
                  </a:lnTo>
                  <a:lnTo>
                    <a:pt x="1061" y="6316"/>
                  </a:lnTo>
                  <a:lnTo>
                    <a:pt x="835" y="6046"/>
                  </a:lnTo>
                  <a:lnTo>
                    <a:pt x="610" y="5753"/>
                  </a:lnTo>
                  <a:lnTo>
                    <a:pt x="429" y="5437"/>
                  </a:lnTo>
                  <a:lnTo>
                    <a:pt x="294" y="5121"/>
                  </a:lnTo>
                  <a:lnTo>
                    <a:pt x="159" y="4783"/>
                  </a:lnTo>
                  <a:lnTo>
                    <a:pt x="68" y="4422"/>
                  </a:lnTo>
                  <a:lnTo>
                    <a:pt x="23" y="4061"/>
                  </a:lnTo>
                  <a:lnTo>
                    <a:pt x="1" y="3677"/>
                  </a:lnTo>
                  <a:lnTo>
                    <a:pt x="1" y="3677"/>
                  </a:lnTo>
                  <a:lnTo>
                    <a:pt x="46" y="3294"/>
                  </a:lnTo>
                  <a:lnTo>
                    <a:pt x="91" y="2933"/>
                  </a:lnTo>
                  <a:lnTo>
                    <a:pt x="204" y="2572"/>
                  </a:lnTo>
                  <a:lnTo>
                    <a:pt x="317" y="2234"/>
                  </a:lnTo>
                  <a:lnTo>
                    <a:pt x="474" y="1918"/>
                  </a:lnTo>
                  <a:lnTo>
                    <a:pt x="677" y="1602"/>
                  </a:lnTo>
                  <a:lnTo>
                    <a:pt x="880" y="1331"/>
                  </a:lnTo>
                  <a:lnTo>
                    <a:pt x="1129" y="1061"/>
                  </a:lnTo>
                  <a:lnTo>
                    <a:pt x="1399" y="835"/>
                  </a:lnTo>
                  <a:lnTo>
                    <a:pt x="1693" y="610"/>
                  </a:lnTo>
                  <a:lnTo>
                    <a:pt x="1986" y="429"/>
                  </a:lnTo>
                  <a:lnTo>
                    <a:pt x="2324" y="294"/>
                  </a:lnTo>
                  <a:lnTo>
                    <a:pt x="2662" y="158"/>
                  </a:lnTo>
                  <a:lnTo>
                    <a:pt x="3023" y="68"/>
                  </a:lnTo>
                  <a:lnTo>
                    <a:pt x="3384" y="23"/>
                  </a:lnTo>
                  <a:lnTo>
                    <a:pt x="3768" y="1"/>
                  </a:lnTo>
                  <a:lnTo>
                    <a:pt x="3768" y="1"/>
                  </a:lnTo>
                  <a:lnTo>
                    <a:pt x="4151" y="23"/>
                  </a:lnTo>
                  <a:lnTo>
                    <a:pt x="4512" y="91"/>
                  </a:lnTo>
                  <a:lnTo>
                    <a:pt x="4873" y="181"/>
                  </a:lnTo>
                  <a:lnTo>
                    <a:pt x="5211" y="316"/>
                  </a:lnTo>
                  <a:lnTo>
                    <a:pt x="5527" y="474"/>
                  </a:lnTo>
                  <a:lnTo>
                    <a:pt x="5843" y="677"/>
                  </a:lnTo>
                  <a:lnTo>
                    <a:pt x="6114" y="880"/>
                  </a:lnTo>
                  <a:lnTo>
                    <a:pt x="6384" y="1128"/>
                  </a:lnTo>
                  <a:lnTo>
                    <a:pt x="6610" y="1399"/>
                  </a:lnTo>
                  <a:lnTo>
                    <a:pt x="6835" y="1692"/>
                  </a:lnTo>
                  <a:lnTo>
                    <a:pt x="7016" y="1986"/>
                  </a:lnTo>
                  <a:lnTo>
                    <a:pt x="7151" y="2324"/>
                  </a:lnTo>
                  <a:lnTo>
                    <a:pt x="7287" y="2662"/>
                  </a:lnTo>
                  <a:lnTo>
                    <a:pt x="7377" y="3023"/>
                  </a:lnTo>
                  <a:lnTo>
                    <a:pt x="7422" y="3384"/>
                  </a:lnTo>
                  <a:lnTo>
                    <a:pt x="7422" y="37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7"/>
            <p:cNvSpPr/>
            <p:nvPr/>
          </p:nvSpPr>
          <p:spPr>
            <a:xfrm>
              <a:off x="10083493" y="2927478"/>
              <a:ext cx="103355" cy="103355"/>
            </a:xfrm>
            <a:custGeom>
              <a:avLst/>
              <a:gdLst/>
              <a:ahLst/>
              <a:cxnLst/>
              <a:rect l="l" t="t" r="r" b="b"/>
              <a:pathLst>
                <a:path w="3475" h="3475" extrusionOk="0">
                  <a:moveTo>
                    <a:pt x="1580" y="1"/>
                  </a:moveTo>
                  <a:lnTo>
                    <a:pt x="1399" y="23"/>
                  </a:lnTo>
                  <a:lnTo>
                    <a:pt x="1241" y="68"/>
                  </a:lnTo>
                  <a:lnTo>
                    <a:pt x="1083" y="113"/>
                  </a:lnTo>
                  <a:lnTo>
                    <a:pt x="926" y="181"/>
                  </a:lnTo>
                  <a:lnTo>
                    <a:pt x="790" y="271"/>
                  </a:lnTo>
                  <a:lnTo>
                    <a:pt x="655" y="384"/>
                  </a:lnTo>
                  <a:lnTo>
                    <a:pt x="520" y="474"/>
                  </a:lnTo>
                  <a:lnTo>
                    <a:pt x="407" y="610"/>
                  </a:lnTo>
                  <a:lnTo>
                    <a:pt x="294" y="745"/>
                  </a:lnTo>
                  <a:lnTo>
                    <a:pt x="204" y="880"/>
                  </a:lnTo>
                  <a:lnTo>
                    <a:pt x="136" y="1038"/>
                  </a:lnTo>
                  <a:lnTo>
                    <a:pt x="68" y="1196"/>
                  </a:lnTo>
                  <a:lnTo>
                    <a:pt x="23" y="1354"/>
                  </a:lnTo>
                  <a:lnTo>
                    <a:pt x="1" y="1534"/>
                  </a:lnTo>
                  <a:lnTo>
                    <a:pt x="1" y="1715"/>
                  </a:lnTo>
                  <a:lnTo>
                    <a:pt x="1" y="1895"/>
                  </a:lnTo>
                  <a:lnTo>
                    <a:pt x="23" y="2076"/>
                  </a:lnTo>
                  <a:lnTo>
                    <a:pt x="68" y="2234"/>
                  </a:lnTo>
                  <a:lnTo>
                    <a:pt x="114" y="2392"/>
                  </a:lnTo>
                  <a:lnTo>
                    <a:pt x="181" y="2549"/>
                  </a:lnTo>
                  <a:lnTo>
                    <a:pt x="271" y="2685"/>
                  </a:lnTo>
                  <a:lnTo>
                    <a:pt x="384" y="2820"/>
                  </a:lnTo>
                  <a:lnTo>
                    <a:pt x="497" y="2955"/>
                  </a:lnTo>
                  <a:lnTo>
                    <a:pt x="610" y="3068"/>
                  </a:lnTo>
                  <a:lnTo>
                    <a:pt x="745" y="3181"/>
                  </a:lnTo>
                  <a:lnTo>
                    <a:pt x="880" y="3271"/>
                  </a:lnTo>
                  <a:lnTo>
                    <a:pt x="1038" y="3339"/>
                  </a:lnTo>
                  <a:lnTo>
                    <a:pt x="1196" y="3407"/>
                  </a:lnTo>
                  <a:lnTo>
                    <a:pt x="1354" y="3452"/>
                  </a:lnTo>
                  <a:lnTo>
                    <a:pt x="1535" y="3474"/>
                  </a:lnTo>
                  <a:lnTo>
                    <a:pt x="1896" y="3474"/>
                  </a:lnTo>
                  <a:lnTo>
                    <a:pt x="2076" y="3452"/>
                  </a:lnTo>
                  <a:lnTo>
                    <a:pt x="2234" y="3407"/>
                  </a:lnTo>
                  <a:lnTo>
                    <a:pt x="2392" y="3361"/>
                  </a:lnTo>
                  <a:lnTo>
                    <a:pt x="2550" y="3271"/>
                  </a:lnTo>
                  <a:lnTo>
                    <a:pt x="2685" y="3204"/>
                  </a:lnTo>
                  <a:lnTo>
                    <a:pt x="2820" y="3091"/>
                  </a:lnTo>
                  <a:lnTo>
                    <a:pt x="2956" y="2978"/>
                  </a:lnTo>
                  <a:lnTo>
                    <a:pt x="3068" y="2865"/>
                  </a:lnTo>
                  <a:lnTo>
                    <a:pt x="3181" y="2730"/>
                  </a:lnTo>
                  <a:lnTo>
                    <a:pt x="3271" y="2595"/>
                  </a:lnTo>
                  <a:lnTo>
                    <a:pt x="3339" y="2437"/>
                  </a:lnTo>
                  <a:lnTo>
                    <a:pt x="3407" y="2279"/>
                  </a:lnTo>
                  <a:lnTo>
                    <a:pt x="3452" y="2121"/>
                  </a:lnTo>
                  <a:lnTo>
                    <a:pt x="3474" y="1940"/>
                  </a:lnTo>
                  <a:lnTo>
                    <a:pt x="3474" y="1760"/>
                  </a:lnTo>
                  <a:lnTo>
                    <a:pt x="3474" y="1580"/>
                  </a:lnTo>
                  <a:lnTo>
                    <a:pt x="3452" y="1399"/>
                  </a:lnTo>
                  <a:lnTo>
                    <a:pt x="3407" y="1241"/>
                  </a:lnTo>
                  <a:lnTo>
                    <a:pt x="3362" y="1083"/>
                  </a:lnTo>
                  <a:lnTo>
                    <a:pt x="3294" y="925"/>
                  </a:lnTo>
                  <a:lnTo>
                    <a:pt x="3204" y="767"/>
                  </a:lnTo>
                  <a:lnTo>
                    <a:pt x="3091" y="632"/>
                  </a:lnTo>
                  <a:lnTo>
                    <a:pt x="2978" y="519"/>
                  </a:lnTo>
                  <a:lnTo>
                    <a:pt x="2865" y="407"/>
                  </a:lnTo>
                  <a:lnTo>
                    <a:pt x="2730" y="294"/>
                  </a:lnTo>
                  <a:lnTo>
                    <a:pt x="2595" y="204"/>
                  </a:lnTo>
                  <a:lnTo>
                    <a:pt x="2437" y="136"/>
                  </a:lnTo>
                  <a:lnTo>
                    <a:pt x="2279" y="68"/>
                  </a:lnTo>
                  <a:lnTo>
                    <a:pt x="2121" y="23"/>
                  </a:lnTo>
                  <a:lnTo>
                    <a:pt x="19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7"/>
            <p:cNvSpPr/>
            <p:nvPr/>
          </p:nvSpPr>
          <p:spPr>
            <a:xfrm>
              <a:off x="10083493" y="2927478"/>
              <a:ext cx="103355" cy="103355"/>
            </a:xfrm>
            <a:custGeom>
              <a:avLst/>
              <a:gdLst/>
              <a:ahLst/>
              <a:cxnLst/>
              <a:rect l="l" t="t" r="r" b="b"/>
              <a:pathLst>
                <a:path w="3475" h="3475" fill="none" extrusionOk="0">
                  <a:moveTo>
                    <a:pt x="3474" y="1760"/>
                  </a:moveTo>
                  <a:lnTo>
                    <a:pt x="3474" y="1760"/>
                  </a:lnTo>
                  <a:lnTo>
                    <a:pt x="3474" y="1940"/>
                  </a:lnTo>
                  <a:lnTo>
                    <a:pt x="3452" y="2121"/>
                  </a:lnTo>
                  <a:lnTo>
                    <a:pt x="3407" y="2279"/>
                  </a:lnTo>
                  <a:lnTo>
                    <a:pt x="3339" y="2437"/>
                  </a:lnTo>
                  <a:lnTo>
                    <a:pt x="3271" y="2595"/>
                  </a:lnTo>
                  <a:lnTo>
                    <a:pt x="3181" y="2730"/>
                  </a:lnTo>
                  <a:lnTo>
                    <a:pt x="3068" y="2865"/>
                  </a:lnTo>
                  <a:lnTo>
                    <a:pt x="2956" y="2978"/>
                  </a:lnTo>
                  <a:lnTo>
                    <a:pt x="2820" y="3091"/>
                  </a:lnTo>
                  <a:lnTo>
                    <a:pt x="2685" y="3204"/>
                  </a:lnTo>
                  <a:lnTo>
                    <a:pt x="2550" y="3271"/>
                  </a:lnTo>
                  <a:lnTo>
                    <a:pt x="2392" y="3361"/>
                  </a:lnTo>
                  <a:lnTo>
                    <a:pt x="2234" y="3407"/>
                  </a:lnTo>
                  <a:lnTo>
                    <a:pt x="2076" y="3452"/>
                  </a:lnTo>
                  <a:lnTo>
                    <a:pt x="1896" y="3474"/>
                  </a:lnTo>
                  <a:lnTo>
                    <a:pt x="1715" y="3474"/>
                  </a:lnTo>
                  <a:lnTo>
                    <a:pt x="1715" y="3474"/>
                  </a:lnTo>
                  <a:lnTo>
                    <a:pt x="1535" y="3474"/>
                  </a:lnTo>
                  <a:lnTo>
                    <a:pt x="1354" y="3452"/>
                  </a:lnTo>
                  <a:lnTo>
                    <a:pt x="1196" y="3407"/>
                  </a:lnTo>
                  <a:lnTo>
                    <a:pt x="1038" y="3339"/>
                  </a:lnTo>
                  <a:lnTo>
                    <a:pt x="880" y="3271"/>
                  </a:lnTo>
                  <a:lnTo>
                    <a:pt x="745" y="3181"/>
                  </a:lnTo>
                  <a:lnTo>
                    <a:pt x="610" y="3068"/>
                  </a:lnTo>
                  <a:lnTo>
                    <a:pt x="497" y="2955"/>
                  </a:lnTo>
                  <a:lnTo>
                    <a:pt x="384" y="2820"/>
                  </a:lnTo>
                  <a:lnTo>
                    <a:pt x="271" y="2685"/>
                  </a:lnTo>
                  <a:lnTo>
                    <a:pt x="181" y="2549"/>
                  </a:lnTo>
                  <a:lnTo>
                    <a:pt x="114" y="2392"/>
                  </a:lnTo>
                  <a:lnTo>
                    <a:pt x="68" y="2234"/>
                  </a:lnTo>
                  <a:lnTo>
                    <a:pt x="23" y="2076"/>
                  </a:lnTo>
                  <a:lnTo>
                    <a:pt x="1" y="1895"/>
                  </a:lnTo>
                  <a:lnTo>
                    <a:pt x="1" y="1715"/>
                  </a:lnTo>
                  <a:lnTo>
                    <a:pt x="1" y="1715"/>
                  </a:lnTo>
                  <a:lnTo>
                    <a:pt x="1" y="1534"/>
                  </a:lnTo>
                  <a:lnTo>
                    <a:pt x="23" y="1354"/>
                  </a:lnTo>
                  <a:lnTo>
                    <a:pt x="68" y="1196"/>
                  </a:lnTo>
                  <a:lnTo>
                    <a:pt x="136" y="1038"/>
                  </a:lnTo>
                  <a:lnTo>
                    <a:pt x="204" y="880"/>
                  </a:lnTo>
                  <a:lnTo>
                    <a:pt x="294" y="745"/>
                  </a:lnTo>
                  <a:lnTo>
                    <a:pt x="407" y="610"/>
                  </a:lnTo>
                  <a:lnTo>
                    <a:pt x="520" y="474"/>
                  </a:lnTo>
                  <a:lnTo>
                    <a:pt x="655" y="384"/>
                  </a:lnTo>
                  <a:lnTo>
                    <a:pt x="790" y="271"/>
                  </a:lnTo>
                  <a:lnTo>
                    <a:pt x="926" y="181"/>
                  </a:lnTo>
                  <a:lnTo>
                    <a:pt x="1083" y="113"/>
                  </a:lnTo>
                  <a:lnTo>
                    <a:pt x="1241" y="68"/>
                  </a:lnTo>
                  <a:lnTo>
                    <a:pt x="1399" y="23"/>
                  </a:lnTo>
                  <a:lnTo>
                    <a:pt x="1580" y="1"/>
                  </a:lnTo>
                  <a:lnTo>
                    <a:pt x="1760" y="1"/>
                  </a:lnTo>
                  <a:lnTo>
                    <a:pt x="1760" y="1"/>
                  </a:lnTo>
                  <a:lnTo>
                    <a:pt x="1941" y="1"/>
                  </a:lnTo>
                  <a:lnTo>
                    <a:pt x="2121" y="23"/>
                  </a:lnTo>
                  <a:lnTo>
                    <a:pt x="2279" y="68"/>
                  </a:lnTo>
                  <a:lnTo>
                    <a:pt x="2437" y="136"/>
                  </a:lnTo>
                  <a:lnTo>
                    <a:pt x="2595" y="204"/>
                  </a:lnTo>
                  <a:lnTo>
                    <a:pt x="2730" y="294"/>
                  </a:lnTo>
                  <a:lnTo>
                    <a:pt x="2865" y="407"/>
                  </a:lnTo>
                  <a:lnTo>
                    <a:pt x="2978" y="519"/>
                  </a:lnTo>
                  <a:lnTo>
                    <a:pt x="3091" y="632"/>
                  </a:lnTo>
                  <a:lnTo>
                    <a:pt x="3204" y="767"/>
                  </a:lnTo>
                  <a:lnTo>
                    <a:pt x="3294" y="925"/>
                  </a:lnTo>
                  <a:lnTo>
                    <a:pt x="3362" y="1083"/>
                  </a:lnTo>
                  <a:lnTo>
                    <a:pt x="3407" y="1241"/>
                  </a:lnTo>
                  <a:lnTo>
                    <a:pt x="3452" y="1399"/>
                  </a:lnTo>
                  <a:lnTo>
                    <a:pt x="3474" y="1580"/>
                  </a:lnTo>
                  <a:lnTo>
                    <a:pt x="3474" y="17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7"/>
            <p:cNvSpPr/>
            <p:nvPr/>
          </p:nvSpPr>
          <p:spPr>
            <a:xfrm>
              <a:off x="10045929" y="2868441"/>
              <a:ext cx="138243" cy="45655"/>
            </a:xfrm>
            <a:custGeom>
              <a:avLst/>
              <a:gdLst/>
              <a:ahLst/>
              <a:cxnLst/>
              <a:rect l="l" t="t" r="r" b="b"/>
              <a:pathLst>
                <a:path w="4648" h="1535" extrusionOk="0">
                  <a:moveTo>
                    <a:pt x="3046" y="1"/>
                  </a:moveTo>
                  <a:lnTo>
                    <a:pt x="3046" y="1"/>
                  </a:lnTo>
                  <a:lnTo>
                    <a:pt x="3046" y="1"/>
                  </a:lnTo>
                  <a:lnTo>
                    <a:pt x="3474" y="46"/>
                  </a:lnTo>
                  <a:lnTo>
                    <a:pt x="3880" y="113"/>
                  </a:lnTo>
                  <a:lnTo>
                    <a:pt x="4264" y="226"/>
                  </a:lnTo>
                  <a:lnTo>
                    <a:pt x="4647" y="384"/>
                  </a:lnTo>
                  <a:lnTo>
                    <a:pt x="4647" y="384"/>
                  </a:lnTo>
                  <a:lnTo>
                    <a:pt x="4264" y="226"/>
                  </a:lnTo>
                  <a:lnTo>
                    <a:pt x="3880" y="113"/>
                  </a:lnTo>
                  <a:lnTo>
                    <a:pt x="3474" y="46"/>
                  </a:lnTo>
                  <a:lnTo>
                    <a:pt x="3046" y="1"/>
                  </a:lnTo>
                  <a:lnTo>
                    <a:pt x="3046" y="1"/>
                  </a:lnTo>
                  <a:close/>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close/>
                  <a:moveTo>
                    <a:pt x="3001" y="1"/>
                  </a:moveTo>
                  <a:lnTo>
                    <a:pt x="3001" y="1"/>
                  </a:lnTo>
                  <a:lnTo>
                    <a:pt x="3001" y="1"/>
                  </a:lnTo>
                  <a:lnTo>
                    <a:pt x="3001"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7"/>
            <p:cNvSpPr/>
            <p:nvPr/>
          </p:nvSpPr>
          <p:spPr>
            <a:xfrm>
              <a:off x="10136493" y="2868441"/>
              <a:ext cx="47677" cy="11451"/>
            </a:xfrm>
            <a:custGeom>
              <a:avLst/>
              <a:gdLst/>
              <a:ahLst/>
              <a:cxnLst/>
              <a:rect l="l" t="t" r="r" b="b"/>
              <a:pathLst>
                <a:path w="1603" h="385" fill="none" extrusionOk="0">
                  <a:moveTo>
                    <a:pt x="1" y="1"/>
                  </a:moveTo>
                  <a:lnTo>
                    <a:pt x="1" y="1"/>
                  </a:lnTo>
                  <a:lnTo>
                    <a:pt x="1" y="1"/>
                  </a:lnTo>
                  <a:lnTo>
                    <a:pt x="429" y="46"/>
                  </a:lnTo>
                  <a:lnTo>
                    <a:pt x="835" y="113"/>
                  </a:lnTo>
                  <a:lnTo>
                    <a:pt x="1219" y="226"/>
                  </a:lnTo>
                  <a:lnTo>
                    <a:pt x="1602" y="384"/>
                  </a:lnTo>
                  <a:lnTo>
                    <a:pt x="1602" y="384"/>
                  </a:lnTo>
                  <a:lnTo>
                    <a:pt x="1219" y="226"/>
                  </a:lnTo>
                  <a:lnTo>
                    <a:pt x="835" y="113"/>
                  </a:lnTo>
                  <a:lnTo>
                    <a:pt x="429" y="46"/>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7"/>
            <p:cNvSpPr/>
            <p:nvPr/>
          </p:nvSpPr>
          <p:spPr>
            <a:xfrm>
              <a:off x="10045929" y="2868441"/>
              <a:ext cx="89257" cy="45655"/>
            </a:xfrm>
            <a:custGeom>
              <a:avLst/>
              <a:gdLst/>
              <a:ahLst/>
              <a:cxnLst/>
              <a:rect l="l" t="t" r="r" b="b"/>
              <a:pathLst>
                <a:path w="3001" h="1535" fill="none" extrusionOk="0">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7"/>
            <p:cNvSpPr/>
            <p:nvPr/>
          </p:nvSpPr>
          <p:spPr>
            <a:xfrm>
              <a:off x="10135155" y="2868441"/>
              <a:ext cx="30" cy="30"/>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7"/>
            <p:cNvSpPr/>
            <p:nvPr/>
          </p:nvSpPr>
          <p:spPr>
            <a:xfrm>
              <a:off x="10083493" y="2927478"/>
              <a:ext cx="103355" cy="85242"/>
            </a:xfrm>
            <a:custGeom>
              <a:avLst/>
              <a:gdLst/>
              <a:ahLst/>
              <a:cxnLst/>
              <a:rect l="l" t="t" r="r" b="b"/>
              <a:pathLst>
                <a:path w="3475" h="2866" fill="none" extrusionOk="0">
                  <a:moveTo>
                    <a:pt x="1738" y="1"/>
                  </a:moveTo>
                  <a:lnTo>
                    <a:pt x="1738" y="1"/>
                  </a:lnTo>
                  <a:lnTo>
                    <a:pt x="1557" y="1"/>
                  </a:lnTo>
                  <a:lnTo>
                    <a:pt x="1399" y="23"/>
                  </a:lnTo>
                  <a:lnTo>
                    <a:pt x="1219" y="68"/>
                  </a:lnTo>
                  <a:lnTo>
                    <a:pt x="1061" y="113"/>
                  </a:lnTo>
                  <a:lnTo>
                    <a:pt x="903" y="204"/>
                  </a:lnTo>
                  <a:lnTo>
                    <a:pt x="768" y="271"/>
                  </a:lnTo>
                  <a:lnTo>
                    <a:pt x="632" y="384"/>
                  </a:lnTo>
                  <a:lnTo>
                    <a:pt x="520" y="497"/>
                  </a:lnTo>
                  <a:lnTo>
                    <a:pt x="407" y="610"/>
                  </a:lnTo>
                  <a:lnTo>
                    <a:pt x="294" y="745"/>
                  </a:lnTo>
                  <a:lnTo>
                    <a:pt x="204" y="880"/>
                  </a:lnTo>
                  <a:lnTo>
                    <a:pt x="136" y="1038"/>
                  </a:lnTo>
                  <a:lnTo>
                    <a:pt x="68" y="1196"/>
                  </a:lnTo>
                  <a:lnTo>
                    <a:pt x="23" y="1354"/>
                  </a:lnTo>
                  <a:lnTo>
                    <a:pt x="1" y="1534"/>
                  </a:lnTo>
                  <a:lnTo>
                    <a:pt x="1" y="1715"/>
                  </a:lnTo>
                  <a:lnTo>
                    <a:pt x="1" y="1715"/>
                  </a:lnTo>
                  <a:lnTo>
                    <a:pt x="1" y="1873"/>
                  </a:lnTo>
                  <a:lnTo>
                    <a:pt x="23" y="2031"/>
                  </a:lnTo>
                  <a:lnTo>
                    <a:pt x="46" y="2189"/>
                  </a:lnTo>
                  <a:lnTo>
                    <a:pt x="91" y="2346"/>
                  </a:lnTo>
                  <a:lnTo>
                    <a:pt x="159" y="2482"/>
                  </a:lnTo>
                  <a:lnTo>
                    <a:pt x="226" y="2617"/>
                  </a:lnTo>
                  <a:lnTo>
                    <a:pt x="407" y="2865"/>
                  </a:lnTo>
                  <a:lnTo>
                    <a:pt x="407" y="2865"/>
                  </a:lnTo>
                  <a:lnTo>
                    <a:pt x="813" y="2775"/>
                  </a:lnTo>
                  <a:lnTo>
                    <a:pt x="1219" y="2662"/>
                  </a:lnTo>
                  <a:lnTo>
                    <a:pt x="1602" y="2527"/>
                  </a:lnTo>
                  <a:lnTo>
                    <a:pt x="1986" y="2369"/>
                  </a:lnTo>
                  <a:lnTo>
                    <a:pt x="2369" y="2211"/>
                  </a:lnTo>
                  <a:lnTo>
                    <a:pt x="2753" y="2031"/>
                  </a:lnTo>
                  <a:lnTo>
                    <a:pt x="3114" y="1828"/>
                  </a:lnTo>
                  <a:lnTo>
                    <a:pt x="3474" y="1602"/>
                  </a:lnTo>
                  <a:lnTo>
                    <a:pt x="3474" y="1602"/>
                  </a:lnTo>
                  <a:lnTo>
                    <a:pt x="3452" y="1444"/>
                  </a:lnTo>
                  <a:lnTo>
                    <a:pt x="3429" y="1286"/>
                  </a:lnTo>
                  <a:lnTo>
                    <a:pt x="3362" y="1128"/>
                  </a:lnTo>
                  <a:lnTo>
                    <a:pt x="3317" y="970"/>
                  </a:lnTo>
                  <a:lnTo>
                    <a:pt x="3226" y="835"/>
                  </a:lnTo>
                  <a:lnTo>
                    <a:pt x="3136" y="700"/>
                  </a:lnTo>
                  <a:lnTo>
                    <a:pt x="3046" y="587"/>
                  </a:lnTo>
                  <a:lnTo>
                    <a:pt x="2933" y="474"/>
                  </a:lnTo>
                  <a:lnTo>
                    <a:pt x="2820" y="361"/>
                  </a:lnTo>
                  <a:lnTo>
                    <a:pt x="2685" y="271"/>
                  </a:lnTo>
                  <a:lnTo>
                    <a:pt x="2550" y="181"/>
                  </a:lnTo>
                  <a:lnTo>
                    <a:pt x="2414" y="113"/>
                  </a:lnTo>
                  <a:lnTo>
                    <a:pt x="2256" y="68"/>
                  </a:lnTo>
                  <a:lnTo>
                    <a:pt x="2099" y="23"/>
                  </a:lnTo>
                  <a:lnTo>
                    <a:pt x="1918" y="1"/>
                  </a:lnTo>
                  <a:lnTo>
                    <a:pt x="1760" y="1"/>
                  </a:lnTo>
                  <a:lnTo>
                    <a:pt x="1760" y="1"/>
                  </a:lnTo>
                  <a:lnTo>
                    <a:pt x="17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7"/>
            <p:cNvSpPr/>
            <p:nvPr/>
          </p:nvSpPr>
          <p:spPr>
            <a:xfrm>
              <a:off x="10157283" y="2912042"/>
              <a:ext cx="45000" cy="45000"/>
            </a:xfrm>
            <a:custGeom>
              <a:avLst/>
              <a:gdLst/>
              <a:ahLst/>
              <a:cxnLst/>
              <a:rect l="l" t="t" r="r" b="b"/>
              <a:pathLst>
                <a:path w="1513" h="1513" extrusionOk="0">
                  <a:moveTo>
                    <a:pt x="768" y="1"/>
                  </a:moveTo>
                  <a:lnTo>
                    <a:pt x="633" y="23"/>
                  </a:lnTo>
                  <a:lnTo>
                    <a:pt x="475" y="68"/>
                  </a:lnTo>
                  <a:lnTo>
                    <a:pt x="362" y="136"/>
                  </a:lnTo>
                  <a:lnTo>
                    <a:pt x="227" y="226"/>
                  </a:lnTo>
                  <a:lnTo>
                    <a:pt x="136" y="339"/>
                  </a:lnTo>
                  <a:lnTo>
                    <a:pt x="69" y="474"/>
                  </a:lnTo>
                  <a:lnTo>
                    <a:pt x="24" y="610"/>
                  </a:lnTo>
                  <a:lnTo>
                    <a:pt x="1" y="768"/>
                  </a:lnTo>
                  <a:lnTo>
                    <a:pt x="24" y="903"/>
                  </a:lnTo>
                  <a:lnTo>
                    <a:pt x="46" y="1038"/>
                  </a:lnTo>
                  <a:lnTo>
                    <a:pt x="114" y="1174"/>
                  </a:lnTo>
                  <a:lnTo>
                    <a:pt x="227" y="1286"/>
                  </a:lnTo>
                  <a:lnTo>
                    <a:pt x="339" y="1399"/>
                  </a:lnTo>
                  <a:lnTo>
                    <a:pt x="475" y="1467"/>
                  </a:lnTo>
                  <a:lnTo>
                    <a:pt x="610" y="1512"/>
                  </a:lnTo>
                  <a:lnTo>
                    <a:pt x="903" y="1512"/>
                  </a:lnTo>
                  <a:lnTo>
                    <a:pt x="1039" y="1467"/>
                  </a:lnTo>
                  <a:lnTo>
                    <a:pt x="1174" y="1399"/>
                  </a:lnTo>
                  <a:lnTo>
                    <a:pt x="1287" y="1309"/>
                  </a:lnTo>
                  <a:lnTo>
                    <a:pt x="1377" y="1196"/>
                  </a:lnTo>
                  <a:lnTo>
                    <a:pt x="1467" y="1061"/>
                  </a:lnTo>
                  <a:lnTo>
                    <a:pt x="1490" y="926"/>
                  </a:lnTo>
                  <a:lnTo>
                    <a:pt x="1512" y="768"/>
                  </a:lnTo>
                  <a:lnTo>
                    <a:pt x="1512" y="632"/>
                  </a:lnTo>
                  <a:lnTo>
                    <a:pt x="1467" y="497"/>
                  </a:lnTo>
                  <a:lnTo>
                    <a:pt x="1399" y="362"/>
                  </a:lnTo>
                  <a:lnTo>
                    <a:pt x="1309" y="249"/>
                  </a:lnTo>
                  <a:lnTo>
                    <a:pt x="1174" y="136"/>
                  </a:lnTo>
                  <a:lnTo>
                    <a:pt x="1061" y="68"/>
                  </a:lnTo>
                  <a:lnTo>
                    <a:pt x="903" y="23"/>
                  </a:lnTo>
                  <a:lnTo>
                    <a:pt x="7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7"/>
            <p:cNvSpPr/>
            <p:nvPr/>
          </p:nvSpPr>
          <p:spPr>
            <a:xfrm>
              <a:off x="10132478" y="2957666"/>
              <a:ext cx="31557" cy="31557"/>
            </a:xfrm>
            <a:custGeom>
              <a:avLst/>
              <a:gdLst/>
              <a:ahLst/>
              <a:cxnLst/>
              <a:rect l="l" t="t" r="r" b="b"/>
              <a:pathLst>
                <a:path w="1061" h="1061" extrusionOk="0">
                  <a:moveTo>
                    <a:pt x="406" y="1"/>
                  </a:moveTo>
                  <a:lnTo>
                    <a:pt x="316" y="46"/>
                  </a:lnTo>
                  <a:lnTo>
                    <a:pt x="226" y="91"/>
                  </a:lnTo>
                  <a:lnTo>
                    <a:pt x="158" y="159"/>
                  </a:lnTo>
                  <a:lnTo>
                    <a:pt x="91" y="226"/>
                  </a:lnTo>
                  <a:lnTo>
                    <a:pt x="45" y="316"/>
                  </a:lnTo>
                  <a:lnTo>
                    <a:pt x="23" y="429"/>
                  </a:lnTo>
                  <a:lnTo>
                    <a:pt x="0" y="542"/>
                  </a:lnTo>
                  <a:lnTo>
                    <a:pt x="23" y="632"/>
                  </a:lnTo>
                  <a:lnTo>
                    <a:pt x="45" y="745"/>
                  </a:lnTo>
                  <a:lnTo>
                    <a:pt x="113" y="835"/>
                  </a:lnTo>
                  <a:lnTo>
                    <a:pt x="158" y="903"/>
                  </a:lnTo>
                  <a:lnTo>
                    <a:pt x="249" y="971"/>
                  </a:lnTo>
                  <a:lnTo>
                    <a:pt x="339" y="1016"/>
                  </a:lnTo>
                  <a:lnTo>
                    <a:pt x="452" y="1038"/>
                  </a:lnTo>
                  <a:lnTo>
                    <a:pt x="542" y="1061"/>
                  </a:lnTo>
                  <a:lnTo>
                    <a:pt x="655" y="1038"/>
                  </a:lnTo>
                  <a:lnTo>
                    <a:pt x="745" y="1016"/>
                  </a:lnTo>
                  <a:lnTo>
                    <a:pt x="835" y="948"/>
                  </a:lnTo>
                  <a:lnTo>
                    <a:pt x="925" y="880"/>
                  </a:lnTo>
                  <a:lnTo>
                    <a:pt x="993" y="813"/>
                  </a:lnTo>
                  <a:lnTo>
                    <a:pt x="1038" y="722"/>
                  </a:lnTo>
                  <a:lnTo>
                    <a:pt x="1061" y="610"/>
                  </a:lnTo>
                  <a:lnTo>
                    <a:pt x="1061" y="519"/>
                  </a:lnTo>
                  <a:lnTo>
                    <a:pt x="1061" y="407"/>
                  </a:lnTo>
                  <a:lnTo>
                    <a:pt x="1015" y="294"/>
                  </a:lnTo>
                  <a:lnTo>
                    <a:pt x="970" y="204"/>
                  </a:lnTo>
                  <a:lnTo>
                    <a:pt x="903" y="136"/>
                  </a:lnTo>
                  <a:lnTo>
                    <a:pt x="812" y="68"/>
                  </a:lnTo>
                  <a:lnTo>
                    <a:pt x="722" y="23"/>
                  </a:lnTo>
                  <a:lnTo>
                    <a:pt x="6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635531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61"/>
        <p:cNvGrpSpPr/>
        <p:nvPr/>
      </p:nvGrpSpPr>
      <p:grpSpPr>
        <a:xfrm>
          <a:off x="0" y="0"/>
          <a:ext cx="0" cy="0"/>
          <a:chOff x="0" y="0"/>
          <a:chExt cx="0" cy="0"/>
        </a:xfrm>
      </p:grpSpPr>
      <p:pic>
        <p:nvPicPr>
          <p:cNvPr id="662" name="Google Shape;662;p8"/>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663" name="Google Shape;663;p8"/>
          <p:cNvSpPr/>
          <p:nvPr/>
        </p:nvSpPr>
        <p:spPr>
          <a:xfrm>
            <a:off x="1451600" y="1263000"/>
            <a:ext cx="9288800" cy="4332000"/>
          </a:xfrm>
          <a:prstGeom prst="roundRect">
            <a:avLst>
              <a:gd name="adj" fmla="val 6508"/>
            </a:avLst>
          </a:prstGeom>
          <a:solidFill>
            <a:schemeClr val="lt1"/>
          </a:solidFill>
          <a:ln>
            <a:noFill/>
          </a:ln>
          <a:effectLst>
            <a:outerShdw dist="133350" dir="282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4" name="Google Shape;664;p8"/>
          <p:cNvSpPr txBox="1">
            <a:spLocks noGrp="1"/>
          </p:cNvSpPr>
          <p:nvPr>
            <p:ph type="title"/>
          </p:nvPr>
        </p:nvSpPr>
        <p:spPr>
          <a:xfrm>
            <a:off x="2665800" y="2120200"/>
            <a:ext cx="6860400" cy="26176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666">
                <a:solidFill>
                  <a:schemeClr val="dk1"/>
                </a:solidFill>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665" name="Google Shape;665;p8"/>
          <p:cNvSpPr/>
          <p:nvPr/>
        </p:nvSpPr>
        <p:spPr>
          <a:xfrm>
            <a:off x="4930223" y="5467834"/>
            <a:ext cx="7617667" cy="1663700"/>
          </a:xfrm>
          <a:custGeom>
            <a:avLst/>
            <a:gdLst/>
            <a:ahLst/>
            <a:cxnLst/>
            <a:rect l="l" t="t" r="r" b="b"/>
            <a:pathLst>
              <a:path w="228530" h="49911" extrusionOk="0">
                <a:moveTo>
                  <a:pt x="228530" y="49911"/>
                </a:moveTo>
                <a:cubicBezTo>
                  <a:pt x="220674" y="36163"/>
                  <a:pt x="203475" y="27491"/>
                  <a:pt x="187763" y="25527"/>
                </a:cubicBezTo>
                <a:cubicBezTo>
                  <a:pt x="171666" y="23515"/>
                  <a:pt x="155854" y="31516"/>
                  <a:pt x="139757" y="33528"/>
                </a:cubicBezTo>
                <a:cubicBezTo>
                  <a:pt x="117230" y="36344"/>
                  <a:pt x="94713" y="20271"/>
                  <a:pt x="72320" y="24003"/>
                </a:cubicBezTo>
                <a:cubicBezTo>
                  <a:pt x="59439" y="26150"/>
                  <a:pt x="46263" y="31517"/>
                  <a:pt x="33458" y="28956"/>
                </a:cubicBezTo>
                <a:cubicBezTo>
                  <a:pt x="22681" y="26801"/>
                  <a:pt x="10749" y="24154"/>
                  <a:pt x="2978" y="16383"/>
                </a:cubicBezTo>
                <a:cubicBezTo>
                  <a:pt x="-934" y="12471"/>
                  <a:pt x="311" y="5533"/>
                  <a:pt x="311" y="0"/>
                </a:cubicBezTo>
              </a:path>
            </a:pathLst>
          </a:custGeom>
          <a:noFill/>
          <a:ln w="19050" cap="flat" cmpd="sng">
            <a:solidFill>
              <a:schemeClr val="lt1"/>
            </a:solidFill>
            <a:prstDash val="dash"/>
            <a:round/>
            <a:headEnd type="none" w="med" len="med"/>
            <a:tailEnd type="none" w="med" len="med"/>
          </a:ln>
        </p:spPr>
      </p:sp>
      <p:sp>
        <p:nvSpPr>
          <p:cNvPr id="666" name="Google Shape;666;p8"/>
          <p:cNvSpPr/>
          <p:nvPr/>
        </p:nvSpPr>
        <p:spPr>
          <a:xfrm>
            <a:off x="13001" y="-170967"/>
            <a:ext cx="9893300" cy="966467"/>
          </a:xfrm>
          <a:custGeom>
            <a:avLst/>
            <a:gdLst/>
            <a:ahLst/>
            <a:cxnLst/>
            <a:rect l="l" t="t" r="r" b="b"/>
            <a:pathLst>
              <a:path w="296799" h="28994" extrusionOk="0">
                <a:moveTo>
                  <a:pt x="0" y="5334"/>
                </a:moveTo>
                <a:cubicBezTo>
                  <a:pt x="7672" y="5334"/>
                  <a:pt x="15235" y="7154"/>
                  <a:pt x="22860" y="8001"/>
                </a:cubicBezTo>
                <a:cubicBezTo>
                  <a:pt x="31415" y="8952"/>
                  <a:pt x="42434" y="10145"/>
                  <a:pt x="46863" y="17526"/>
                </a:cubicBezTo>
                <a:cubicBezTo>
                  <a:pt x="48983" y="21060"/>
                  <a:pt x="44003" y="26813"/>
                  <a:pt x="40005" y="27813"/>
                </a:cubicBezTo>
                <a:cubicBezTo>
                  <a:pt x="36430" y="28707"/>
                  <a:pt x="31562" y="30038"/>
                  <a:pt x="28956" y="27432"/>
                </a:cubicBezTo>
                <a:cubicBezTo>
                  <a:pt x="27494" y="25970"/>
                  <a:pt x="27473" y="23375"/>
                  <a:pt x="27813" y="21336"/>
                </a:cubicBezTo>
                <a:cubicBezTo>
                  <a:pt x="28169" y="19203"/>
                  <a:pt x="30758" y="17948"/>
                  <a:pt x="32766" y="17145"/>
                </a:cubicBezTo>
                <a:cubicBezTo>
                  <a:pt x="47908" y="11088"/>
                  <a:pt x="65532" y="19698"/>
                  <a:pt x="81153" y="24384"/>
                </a:cubicBezTo>
                <a:cubicBezTo>
                  <a:pt x="97105" y="29170"/>
                  <a:pt x="114636" y="29408"/>
                  <a:pt x="131064" y="26670"/>
                </a:cubicBezTo>
                <a:cubicBezTo>
                  <a:pt x="139225" y="25310"/>
                  <a:pt x="146469" y="20017"/>
                  <a:pt x="154686" y="19050"/>
                </a:cubicBezTo>
                <a:cubicBezTo>
                  <a:pt x="165786" y="17744"/>
                  <a:pt x="177218" y="16670"/>
                  <a:pt x="188214" y="18669"/>
                </a:cubicBezTo>
                <a:cubicBezTo>
                  <a:pt x="201701" y="21121"/>
                  <a:pt x="214546" y="27217"/>
                  <a:pt x="228219" y="28194"/>
                </a:cubicBezTo>
                <a:cubicBezTo>
                  <a:pt x="248243" y="29624"/>
                  <a:pt x="273079" y="30578"/>
                  <a:pt x="287274" y="16383"/>
                </a:cubicBezTo>
                <a:cubicBezTo>
                  <a:pt x="291741" y="11916"/>
                  <a:pt x="293974" y="5650"/>
                  <a:pt x="296799" y="0"/>
                </a:cubicBezTo>
              </a:path>
            </a:pathLst>
          </a:custGeom>
          <a:noFill/>
          <a:ln w="19050" cap="flat" cmpd="sng">
            <a:solidFill>
              <a:schemeClr val="lt1"/>
            </a:solidFill>
            <a:prstDash val="dash"/>
            <a:round/>
            <a:headEnd type="none" w="med" len="med"/>
            <a:tailEnd type="none" w="med" len="med"/>
          </a:ln>
        </p:spPr>
      </p:sp>
      <p:grpSp>
        <p:nvGrpSpPr>
          <p:cNvPr id="667" name="Google Shape;667;p8"/>
          <p:cNvGrpSpPr/>
          <p:nvPr/>
        </p:nvGrpSpPr>
        <p:grpSpPr>
          <a:xfrm rot="-2864756">
            <a:off x="7732815" y="6054731"/>
            <a:ext cx="457189" cy="425456"/>
            <a:chOff x="-1003774" y="3010923"/>
            <a:chExt cx="671424" cy="624822"/>
          </a:xfrm>
        </p:grpSpPr>
        <p:sp>
          <p:nvSpPr>
            <p:cNvPr id="668" name="Google Shape;668;p8"/>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8"/>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8"/>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8"/>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8"/>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8"/>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8"/>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8"/>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8"/>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8"/>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8"/>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8"/>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8"/>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8"/>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8"/>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8"/>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8"/>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8"/>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8"/>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8"/>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8"/>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8"/>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8"/>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8"/>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8"/>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8"/>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8"/>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8"/>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8"/>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8"/>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8"/>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8"/>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8"/>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8"/>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8"/>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8"/>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8"/>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5" name="Google Shape;705;p8"/>
          <p:cNvGrpSpPr/>
          <p:nvPr/>
        </p:nvGrpSpPr>
        <p:grpSpPr>
          <a:xfrm>
            <a:off x="567538" y="4410683"/>
            <a:ext cx="1812349" cy="2169003"/>
            <a:chOff x="6246075" y="1325325"/>
            <a:chExt cx="768075" cy="919225"/>
          </a:xfrm>
        </p:grpSpPr>
        <p:sp>
          <p:nvSpPr>
            <p:cNvPr id="706" name="Google Shape;706;p8"/>
            <p:cNvSpPr/>
            <p:nvPr/>
          </p:nvSpPr>
          <p:spPr>
            <a:xfrm>
              <a:off x="6673525" y="1325325"/>
              <a:ext cx="160725" cy="115075"/>
            </a:xfrm>
            <a:custGeom>
              <a:avLst/>
              <a:gdLst/>
              <a:ahLst/>
              <a:cxnLst/>
              <a:rect l="l" t="t" r="r" b="b"/>
              <a:pathLst>
                <a:path w="6429" h="4603" extrusionOk="0">
                  <a:moveTo>
                    <a:pt x="3564" y="1"/>
                  </a:moveTo>
                  <a:lnTo>
                    <a:pt x="3361" y="24"/>
                  </a:lnTo>
                  <a:lnTo>
                    <a:pt x="3135" y="46"/>
                  </a:lnTo>
                  <a:lnTo>
                    <a:pt x="2932" y="114"/>
                  </a:lnTo>
                  <a:lnTo>
                    <a:pt x="2752" y="181"/>
                  </a:lnTo>
                  <a:lnTo>
                    <a:pt x="2369" y="339"/>
                  </a:lnTo>
                  <a:lnTo>
                    <a:pt x="2008" y="565"/>
                  </a:lnTo>
                  <a:lnTo>
                    <a:pt x="1669" y="813"/>
                  </a:lnTo>
                  <a:lnTo>
                    <a:pt x="1353" y="1061"/>
                  </a:lnTo>
                  <a:lnTo>
                    <a:pt x="1060" y="1354"/>
                  </a:lnTo>
                  <a:lnTo>
                    <a:pt x="812" y="1625"/>
                  </a:lnTo>
                  <a:lnTo>
                    <a:pt x="587" y="1896"/>
                  </a:lnTo>
                  <a:lnTo>
                    <a:pt x="384" y="2144"/>
                  </a:lnTo>
                  <a:lnTo>
                    <a:pt x="113" y="2550"/>
                  </a:lnTo>
                  <a:lnTo>
                    <a:pt x="0" y="2730"/>
                  </a:lnTo>
                  <a:lnTo>
                    <a:pt x="925" y="3249"/>
                  </a:lnTo>
                  <a:lnTo>
                    <a:pt x="993" y="3136"/>
                  </a:lnTo>
                  <a:lnTo>
                    <a:pt x="1196" y="2843"/>
                  </a:lnTo>
                  <a:lnTo>
                    <a:pt x="1511" y="2437"/>
                  </a:lnTo>
                  <a:lnTo>
                    <a:pt x="1714" y="2211"/>
                  </a:lnTo>
                  <a:lnTo>
                    <a:pt x="1917" y="1986"/>
                  </a:lnTo>
                  <a:lnTo>
                    <a:pt x="2166" y="1760"/>
                  </a:lnTo>
                  <a:lnTo>
                    <a:pt x="2414" y="1557"/>
                  </a:lnTo>
                  <a:lnTo>
                    <a:pt x="2684" y="1377"/>
                  </a:lnTo>
                  <a:lnTo>
                    <a:pt x="2955" y="1219"/>
                  </a:lnTo>
                  <a:lnTo>
                    <a:pt x="3226" y="1129"/>
                  </a:lnTo>
                  <a:lnTo>
                    <a:pt x="3384" y="1084"/>
                  </a:lnTo>
                  <a:lnTo>
                    <a:pt x="3519" y="1061"/>
                  </a:lnTo>
                  <a:lnTo>
                    <a:pt x="3835" y="1061"/>
                  </a:lnTo>
                  <a:lnTo>
                    <a:pt x="3970" y="1084"/>
                  </a:lnTo>
                  <a:lnTo>
                    <a:pt x="4128" y="1129"/>
                  </a:lnTo>
                  <a:lnTo>
                    <a:pt x="4263" y="1174"/>
                  </a:lnTo>
                  <a:lnTo>
                    <a:pt x="4399" y="1242"/>
                  </a:lnTo>
                  <a:lnTo>
                    <a:pt x="4534" y="1332"/>
                  </a:lnTo>
                  <a:lnTo>
                    <a:pt x="4647" y="1422"/>
                  </a:lnTo>
                  <a:lnTo>
                    <a:pt x="4850" y="1625"/>
                  </a:lnTo>
                  <a:lnTo>
                    <a:pt x="5008" y="1873"/>
                  </a:lnTo>
                  <a:lnTo>
                    <a:pt x="5120" y="2121"/>
                  </a:lnTo>
                  <a:lnTo>
                    <a:pt x="5211" y="2392"/>
                  </a:lnTo>
                  <a:lnTo>
                    <a:pt x="5278" y="2685"/>
                  </a:lnTo>
                  <a:lnTo>
                    <a:pt x="5346" y="2978"/>
                  </a:lnTo>
                  <a:lnTo>
                    <a:pt x="5369" y="3249"/>
                  </a:lnTo>
                  <a:lnTo>
                    <a:pt x="5369" y="3520"/>
                  </a:lnTo>
                  <a:lnTo>
                    <a:pt x="5369" y="3993"/>
                  </a:lnTo>
                  <a:lnTo>
                    <a:pt x="5346" y="4309"/>
                  </a:lnTo>
                  <a:lnTo>
                    <a:pt x="5323" y="4445"/>
                  </a:lnTo>
                  <a:lnTo>
                    <a:pt x="6384" y="4602"/>
                  </a:lnTo>
                  <a:lnTo>
                    <a:pt x="6406" y="4399"/>
                  </a:lnTo>
                  <a:lnTo>
                    <a:pt x="6429" y="3948"/>
                  </a:lnTo>
                  <a:lnTo>
                    <a:pt x="6429" y="3655"/>
                  </a:lnTo>
                  <a:lnTo>
                    <a:pt x="6429" y="3339"/>
                  </a:lnTo>
                  <a:lnTo>
                    <a:pt x="6406" y="2978"/>
                  </a:lnTo>
                  <a:lnTo>
                    <a:pt x="6338" y="2618"/>
                  </a:lnTo>
                  <a:lnTo>
                    <a:pt x="6271" y="2234"/>
                  </a:lnTo>
                  <a:lnTo>
                    <a:pt x="6158" y="1851"/>
                  </a:lnTo>
                  <a:lnTo>
                    <a:pt x="6000" y="1490"/>
                  </a:lnTo>
                  <a:lnTo>
                    <a:pt x="5797" y="1151"/>
                  </a:lnTo>
                  <a:lnTo>
                    <a:pt x="5684" y="971"/>
                  </a:lnTo>
                  <a:lnTo>
                    <a:pt x="5549" y="836"/>
                  </a:lnTo>
                  <a:lnTo>
                    <a:pt x="5414" y="678"/>
                  </a:lnTo>
                  <a:lnTo>
                    <a:pt x="5256" y="542"/>
                  </a:lnTo>
                  <a:lnTo>
                    <a:pt x="5075" y="407"/>
                  </a:lnTo>
                  <a:lnTo>
                    <a:pt x="4895" y="317"/>
                  </a:lnTo>
                  <a:lnTo>
                    <a:pt x="4669" y="204"/>
                  </a:lnTo>
                  <a:lnTo>
                    <a:pt x="4466" y="114"/>
                  </a:lnTo>
                  <a:lnTo>
                    <a:pt x="4241" y="69"/>
                  </a:lnTo>
                  <a:lnTo>
                    <a:pt x="4015" y="24"/>
                  </a:lnTo>
                  <a:lnTo>
                    <a:pt x="3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8"/>
            <p:cNvSpPr/>
            <p:nvPr/>
          </p:nvSpPr>
          <p:spPr>
            <a:xfrm>
              <a:off x="6246075" y="1329275"/>
              <a:ext cx="768075" cy="915275"/>
            </a:xfrm>
            <a:custGeom>
              <a:avLst/>
              <a:gdLst/>
              <a:ahLst/>
              <a:cxnLst/>
              <a:rect l="l" t="t" r="r" b="b"/>
              <a:pathLst>
                <a:path w="30723" h="36611" extrusionOk="0">
                  <a:moveTo>
                    <a:pt x="10624" y="1"/>
                  </a:moveTo>
                  <a:lnTo>
                    <a:pt x="10467" y="23"/>
                  </a:lnTo>
                  <a:lnTo>
                    <a:pt x="10309" y="46"/>
                  </a:lnTo>
                  <a:lnTo>
                    <a:pt x="10151" y="114"/>
                  </a:lnTo>
                  <a:lnTo>
                    <a:pt x="10015" y="159"/>
                  </a:lnTo>
                  <a:lnTo>
                    <a:pt x="9880" y="249"/>
                  </a:lnTo>
                  <a:lnTo>
                    <a:pt x="9745" y="339"/>
                  </a:lnTo>
                  <a:lnTo>
                    <a:pt x="9632" y="429"/>
                  </a:lnTo>
                  <a:lnTo>
                    <a:pt x="9519" y="565"/>
                  </a:lnTo>
                  <a:lnTo>
                    <a:pt x="9406" y="678"/>
                  </a:lnTo>
                  <a:lnTo>
                    <a:pt x="9316" y="813"/>
                  </a:lnTo>
                  <a:lnTo>
                    <a:pt x="9248" y="971"/>
                  </a:lnTo>
                  <a:lnTo>
                    <a:pt x="9181" y="1129"/>
                  </a:lnTo>
                  <a:lnTo>
                    <a:pt x="45" y="28828"/>
                  </a:lnTo>
                  <a:lnTo>
                    <a:pt x="0" y="29031"/>
                  </a:lnTo>
                  <a:lnTo>
                    <a:pt x="0" y="29234"/>
                  </a:lnTo>
                  <a:lnTo>
                    <a:pt x="45" y="29415"/>
                  </a:lnTo>
                  <a:lnTo>
                    <a:pt x="113" y="29618"/>
                  </a:lnTo>
                  <a:lnTo>
                    <a:pt x="226" y="29775"/>
                  </a:lnTo>
                  <a:lnTo>
                    <a:pt x="361" y="29911"/>
                  </a:lnTo>
                  <a:lnTo>
                    <a:pt x="519" y="30046"/>
                  </a:lnTo>
                  <a:lnTo>
                    <a:pt x="700" y="30114"/>
                  </a:lnTo>
                  <a:lnTo>
                    <a:pt x="20211" y="36542"/>
                  </a:lnTo>
                  <a:lnTo>
                    <a:pt x="20414" y="36588"/>
                  </a:lnTo>
                  <a:lnTo>
                    <a:pt x="20594" y="36610"/>
                  </a:lnTo>
                  <a:lnTo>
                    <a:pt x="20797" y="36565"/>
                  </a:lnTo>
                  <a:lnTo>
                    <a:pt x="20978" y="36497"/>
                  </a:lnTo>
                  <a:lnTo>
                    <a:pt x="21158" y="36385"/>
                  </a:lnTo>
                  <a:lnTo>
                    <a:pt x="21294" y="36249"/>
                  </a:lnTo>
                  <a:lnTo>
                    <a:pt x="21406" y="36091"/>
                  </a:lnTo>
                  <a:lnTo>
                    <a:pt x="21497" y="35888"/>
                  </a:lnTo>
                  <a:lnTo>
                    <a:pt x="30632" y="8189"/>
                  </a:lnTo>
                  <a:lnTo>
                    <a:pt x="30677" y="8031"/>
                  </a:lnTo>
                  <a:lnTo>
                    <a:pt x="30700" y="7873"/>
                  </a:lnTo>
                  <a:lnTo>
                    <a:pt x="30722" y="7715"/>
                  </a:lnTo>
                  <a:lnTo>
                    <a:pt x="30722" y="7557"/>
                  </a:lnTo>
                  <a:lnTo>
                    <a:pt x="30700" y="7399"/>
                  </a:lnTo>
                  <a:lnTo>
                    <a:pt x="30655" y="7241"/>
                  </a:lnTo>
                  <a:lnTo>
                    <a:pt x="30609" y="7084"/>
                  </a:lnTo>
                  <a:lnTo>
                    <a:pt x="30542" y="6948"/>
                  </a:lnTo>
                  <a:lnTo>
                    <a:pt x="30452" y="6813"/>
                  </a:lnTo>
                  <a:lnTo>
                    <a:pt x="30361" y="6678"/>
                  </a:lnTo>
                  <a:lnTo>
                    <a:pt x="30271" y="6542"/>
                  </a:lnTo>
                  <a:lnTo>
                    <a:pt x="30158" y="6452"/>
                  </a:lnTo>
                  <a:lnTo>
                    <a:pt x="30023" y="6339"/>
                  </a:lnTo>
                  <a:lnTo>
                    <a:pt x="29888" y="6249"/>
                  </a:lnTo>
                  <a:lnTo>
                    <a:pt x="29752" y="6181"/>
                  </a:lnTo>
                  <a:lnTo>
                    <a:pt x="29594" y="6114"/>
                  </a:lnTo>
                  <a:lnTo>
                    <a:pt x="11256" y="69"/>
                  </a:lnTo>
                  <a:lnTo>
                    <a:pt x="11098" y="23"/>
                  </a:lnTo>
                  <a:lnTo>
                    <a:pt x="10940" y="1"/>
                  </a:lnTo>
                  <a:close/>
                </a:path>
              </a:pathLst>
            </a:custGeom>
            <a:solidFill>
              <a:schemeClr val="lt2"/>
            </a:solidFill>
            <a:ln>
              <a:noFill/>
            </a:ln>
            <a:effectLst>
              <a:outerShdw dist="7620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8"/>
            <p:cNvSpPr/>
            <p:nvPr/>
          </p:nvSpPr>
          <p:spPr>
            <a:xfrm>
              <a:off x="6375775" y="1329275"/>
              <a:ext cx="638375" cy="517700"/>
            </a:xfrm>
            <a:custGeom>
              <a:avLst/>
              <a:gdLst/>
              <a:ahLst/>
              <a:cxnLst/>
              <a:rect l="l" t="t" r="r" b="b"/>
              <a:pathLst>
                <a:path w="25535" h="20708" extrusionOk="0">
                  <a:moveTo>
                    <a:pt x="5436" y="1"/>
                  </a:moveTo>
                  <a:lnTo>
                    <a:pt x="5279" y="23"/>
                  </a:lnTo>
                  <a:lnTo>
                    <a:pt x="5121" y="46"/>
                  </a:lnTo>
                  <a:lnTo>
                    <a:pt x="4963" y="114"/>
                  </a:lnTo>
                  <a:lnTo>
                    <a:pt x="4827" y="159"/>
                  </a:lnTo>
                  <a:lnTo>
                    <a:pt x="4692" y="249"/>
                  </a:lnTo>
                  <a:lnTo>
                    <a:pt x="4557" y="339"/>
                  </a:lnTo>
                  <a:lnTo>
                    <a:pt x="4444" y="429"/>
                  </a:lnTo>
                  <a:lnTo>
                    <a:pt x="4331" y="565"/>
                  </a:lnTo>
                  <a:lnTo>
                    <a:pt x="4218" y="678"/>
                  </a:lnTo>
                  <a:lnTo>
                    <a:pt x="4128" y="813"/>
                  </a:lnTo>
                  <a:lnTo>
                    <a:pt x="4060" y="971"/>
                  </a:lnTo>
                  <a:lnTo>
                    <a:pt x="3993" y="1129"/>
                  </a:lnTo>
                  <a:lnTo>
                    <a:pt x="45" y="13129"/>
                  </a:lnTo>
                  <a:lnTo>
                    <a:pt x="0" y="13264"/>
                  </a:lnTo>
                  <a:lnTo>
                    <a:pt x="0" y="13422"/>
                  </a:lnTo>
                  <a:lnTo>
                    <a:pt x="23" y="13557"/>
                  </a:lnTo>
                  <a:lnTo>
                    <a:pt x="91" y="13693"/>
                  </a:lnTo>
                  <a:lnTo>
                    <a:pt x="158" y="13805"/>
                  </a:lnTo>
                  <a:lnTo>
                    <a:pt x="248" y="13918"/>
                  </a:lnTo>
                  <a:lnTo>
                    <a:pt x="384" y="14008"/>
                  </a:lnTo>
                  <a:lnTo>
                    <a:pt x="519" y="14054"/>
                  </a:lnTo>
                  <a:lnTo>
                    <a:pt x="20549" y="20663"/>
                  </a:lnTo>
                  <a:lnTo>
                    <a:pt x="20685" y="20708"/>
                  </a:lnTo>
                  <a:lnTo>
                    <a:pt x="20842" y="20708"/>
                  </a:lnTo>
                  <a:lnTo>
                    <a:pt x="20978" y="20685"/>
                  </a:lnTo>
                  <a:lnTo>
                    <a:pt x="21113" y="20618"/>
                  </a:lnTo>
                  <a:lnTo>
                    <a:pt x="21226" y="20550"/>
                  </a:lnTo>
                  <a:lnTo>
                    <a:pt x="21339" y="20460"/>
                  </a:lnTo>
                  <a:lnTo>
                    <a:pt x="21429" y="20324"/>
                  </a:lnTo>
                  <a:lnTo>
                    <a:pt x="21497" y="20189"/>
                  </a:lnTo>
                  <a:lnTo>
                    <a:pt x="25444" y="8189"/>
                  </a:lnTo>
                  <a:lnTo>
                    <a:pt x="25489" y="8031"/>
                  </a:lnTo>
                  <a:lnTo>
                    <a:pt x="25512" y="7873"/>
                  </a:lnTo>
                  <a:lnTo>
                    <a:pt x="25534" y="7715"/>
                  </a:lnTo>
                  <a:lnTo>
                    <a:pt x="25534" y="7557"/>
                  </a:lnTo>
                  <a:lnTo>
                    <a:pt x="25512" y="7399"/>
                  </a:lnTo>
                  <a:lnTo>
                    <a:pt x="25467" y="7241"/>
                  </a:lnTo>
                  <a:lnTo>
                    <a:pt x="25421" y="7084"/>
                  </a:lnTo>
                  <a:lnTo>
                    <a:pt x="25354" y="6948"/>
                  </a:lnTo>
                  <a:lnTo>
                    <a:pt x="25264" y="6813"/>
                  </a:lnTo>
                  <a:lnTo>
                    <a:pt x="25173" y="6678"/>
                  </a:lnTo>
                  <a:lnTo>
                    <a:pt x="25083" y="6542"/>
                  </a:lnTo>
                  <a:lnTo>
                    <a:pt x="24970" y="6452"/>
                  </a:lnTo>
                  <a:lnTo>
                    <a:pt x="24835" y="6339"/>
                  </a:lnTo>
                  <a:lnTo>
                    <a:pt x="24700" y="6249"/>
                  </a:lnTo>
                  <a:lnTo>
                    <a:pt x="24564" y="6181"/>
                  </a:lnTo>
                  <a:lnTo>
                    <a:pt x="24406" y="6114"/>
                  </a:lnTo>
                  <a:lnTo>
                    <a:pt x="6068" y="69"/>
                  </a:lnTo>
                  <a:lnTo>
                    <a:pt x="5910" y="23"/>
                  </a:lnTo>
                  <a:lnTo>
                    <a:pt x="57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8"/>
            <p:cNvSpPr/>
            <p:nvPr/>
          </p:nvSpPr>
          <p:spPr>
            <a:xfrm>
              <a:off x="6635725" y="1570075"/>
              <a:ext cx="106600" cy="82925"/>
            </a:xfrm>
            <a:custGeom>
              <a:avLst/>
              <a:gdLst/>
              <a:ahLst/>
              <a:cxnLst/>
              <a:rect l="l" t="t" r="r" b="b"/>
              <a:pathLst>
                <a:path w="4264" h="3317" extrusionOk="0">
                  <a:moveTo>
                    <a:pt x="700" y="0"/>
                  </a:moveTo>
                  <a:lnTo>
                    <a:pt x="1" y="2143"/>
                  </a:lnTo>
                  <a:lnTo>
                    <a:pt x="3565" y="3316"/>
                  </a:lnTo>
                  <a:lnTo>
                    <a:pt x="4264" y="1196"/>
                  </a:lnTo>
                  <a:lnTo>
                    <a:pt x="7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8"/>
            <p:cNvSpPr/>
            <p:nvPr/>
          </p:nvSpPr>
          <p:spPr>
            <a:xfrm>
              <a:off x="6471625" y="1369325"/>
              <a:ext cx="185000" cy="468625"/>
            </a:xfrm>
            <a:custGeom>
              <a:avLst/>
              <a:gdLst/>
              <a:ahLst/>
              <a:cxnLst/>
              <a:rect l="l" t="t" r="r" b="b"/>
              <a:pathLst>
                <a:path w="7400" h="18745" extrusionOk="0">
                  <a:moveTo>
                    <a:pt x="6023" y="0"/>
                  </a:moveTo>
                  <a:lnTo>
                    <a:pt x="1" y="18294"/>
                  </a:lnTo>
                  <a:lnTo>
                    <a:pt x="1377" y="18745"/>
                  </a:lnTo>
                  <a:lnTo>
                    <a:pt x="7399" y="451"/>
                  </a:lnTo>
                  <a:lnTo>
                    <a:pt x="60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8"/>
            <p:cNvSpPr/>
            <p:nvPr/>
          </p:nvSpPr>
          <p:spPr>
            <a:xfrm>
              <a:off x="6459225" y="1753900"/>
              <a:ext cx="87425" cy="69400"/>
            </a:xfrm>
            <a:custGeom>
              <a:avLst/>
              <a:gdLst/>
              <a:ahLst/>
              <a:cxnLst/>
              <a:rect l="l" t="t" r="r" b="b"/>
              <a:pathLst>
                <a:path w="3497" h="2776" extrusionOk="0">
                  <a:moveTo>
                    <a:pt x="1106" y="1"/>
                  </a:moveTo>
                  <a:lnTo>
                    <a:pt x="880" y="46"/>
                  </a:lnTo>
                  <a:lnTo>
                    <a:pt x="655" y="136"/>
                  </a:lnTo>
                  <a:lnTo>
                    <a:pt x="474" y="249"/>
                  </a:lnTo>
                  <a:lnTo>
                    <a:pt x="294" y="407"/>
                  </a:lnTo>
                  <a:lnTo>
                    <a:pt x="159" y="610"/>
                  </a:lnTo>
                  <a:lnTo>
                    <a:pt x="68" y="836"/>
                  </a:lnTo>
                  <a:lnTo>
                    <a:pt x="1" y="1061"/>
                  </a:lnTo>
                  <a:lnTo>
                    <a:pt x="1" y="1309"/>
                  </a:lnTo>
                  <a:lnTo>
                    <a:pt x="46" y="1535"/>
                  </a:lnTo>
                  <a:lnTo>
                    <a:pt x="136" y="1738"/>
                  </a:lnTo>
                  <a:lnTo>
                    <a:pt x="249" y="1941"/>
                  </a:lnTo>
                  <a:lnTo>
                    <a:pt x="407" y="2121"/>
                  </a:lnTo>
                  <a:lnTo>
                    <a:pt x="610" y="2257"/>
                  </a:lnTo>
                  <a:lnTo>
                    <a:pt x="835" y="2347"/>
                  </a:lnTo>
                  <a:lnTo>
                    <a:pt x="1918" y="2708"/>
                  </a:lnTo>
                  <a:lnTo>
                    <a:pt x="2166" y="2753"/>
                  </a:lnTo>
                  <a:lnTo>
                    <a:pt x="2392" y="2775"/>
                  </a:lnTo>
                  <a:lnTo>
                    <a:pt x="2640" y="2730"/>
                  </a:lnTo>
                  <a:lnTo>
                    <a:pt x="2843" y="2640"/>
                  </a:lnTo>
                  <a:lnTo>
                    <a:pt x="3046" y="2527"/>
                  </a:lnTo>
                  <a:lnTo>
                    <a:pt x="3204" y="2347"/>
                  </a:lnTo>
                  <a:lnTo>
                    <a:pt x="3362" y="2166"/>
                  </a:lnTo>
                  <a:lnTo>
                    <a:pt x="3452" y="1941"/>
                  </a:lnTo>
                  <a:lnTo>
                    <a:pt x="3497" y="1715"/>
                  </a:lnTo>
                  <a:lnTo>
                    <a:pt x="3497" y="1467"/>
                  </a:lnTo>
                  <a:lnTo>
                    <a:pt x="3474" y="1242"/>
                  </a:lnTo>
                  <a:lnTo>
                    <a:pt x="3384" y="1016"/>
                  </a:lnTo>
                  <a:lnTo>
                    <a:pt x="3249" y="836"/>
                  </a:lnTo>
                  <a:lnTo>
                    <a:pt x="3091" y="655"/>
                  </a:lnTo>
                  <a:lnTo>
                    <a:pt x="2910" y="520"/>
                  </a:lnTo>
                  <a:lnTo>
                    <a:pt x="2685" y="429"/>
                  </a:lnTo>
                  <a:lnTo>
                    <a:pt x="1580" y="46"/>
                  </a:lnTo>
                  <a:lnTo>
                    <a:pt x="13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8"/>
            <p:cNvSpPr/>
            <p:nvPr/>
          </p:nvSpPr>
          <p:spPr>
            <a:xfrm>
              <a:off x="6471625" y="1777025"/>
              <a:ext cx="50775" cy="60925"/>
            </a:xfrm>
            <a:custGeom>
              <a:avLst/>
              <a:gdLst/>
              <a:ahLst/>
              <a:cxnLst/>
              <a:rect l="l" t="t" r="r" b="b"/>
              <a:pathLst>
                <a:path w="2031" h="2437" extrusionOk="0">
                  <a:moveTo>
                    <a:pt x="655" y="1"/>
                  </a:moveTo>
                  <a:lnTo>
                    <a:pt x="1" y="1986"/>
                  </a:lnTo>
                  <a:lnTo>
                    <a:pt x="1377" y="2437"/>
                  </a:lnTo>
                  <a:lnTo>
                    <a:pt x="2031" y="452"/>
                  </a:lnTo>
                  <a:lnTo>
                    <a:pt x="6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8"/>
            <p:cNvSpPr/>
            <p:nvPr/>
          </p:nvSpPr>
          <p:spPr>
            <a:xfrm>
              <a:off x="6691550" y="1442075"/>
              <a:ext cx="185000" cy="468625"/>
            </a:xfrm>
            <a:custGeom>
              <a:avLst/>
              <a:gdLst/>
              <a:ahLst/>
              <a:cxnLst/>
              <a:rect l="l" t="t" r="r" b="b"/>
              <a:pathLst>
                <a:path w="7400" h="18745" extrusionOk="0">
                  <a:moveTo>
                    <a:pt x="6023" y="0"/>
                  </a:moveTo>
                  <a:lnTo>
                    <a:pt x="1" y="18293"/>
                  </a:lnTo>
                  <a:lnTo>
                    <a:pt x="1377" y="18745"/>
                  </a:lnTo>
                  <a:lnTo>
                    <a:pt x="7399" y="451"/>
                  </a:lnTo>
                  <a:lnTo>
                    <a:pt x="60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8"/>
            <p:cNvSpPr/>
            <p:nvPr/>
          </p:nvSpPr>
          <p:spPr>
            <a:xfrm>
              <a:off x="6679150" y="1826650"/>
              <a:ext cx="88000" cy="68825"/>
            </a:xfrm>
            <a:custGeom>
              <a:avLst/>
              <a:gdLst/>
              <a:ahLst/>
              <a:cxnLst/>
              <a:rect l="l" t="t" r="r" b="b"/>
              <a:pathLst>
                <a:path w="3520" h="2753" extrusionOk="0">
                  <a:moveTo>
                    <a:pt x="1106" y="1"/>
                  </a:moveTo>
                  <a:lnTo>
                    <a:pt x="880" y="23"/>
                  </a:lnTo>
                  <a:lnTo>
                    <a:pt x="655" y="113"/>
                  </a:lnTo>
                  <a:lnTo>
                    <a:pt x="474" y="249"/>
                  </a:lnTo>
                  <a:lnTo>
                    <a:pt x="294" y="407"/>
                  </a:lnTo>
                  <a:lnTo>
                    <a:pt x="159" y="587"/>
                  </a:lnTo>
                  <a:lnTo>
                    <a:pt x="68" y="813"/>
                  </a:lnTo>
                  <a:lnTo>
                    <a:pt x="1" y="1061"/>
                  </a:lnTo>
                  <a:lnTo>
                    <a:pt x="1" y="1286"/>
                  </a:lnTo>
                  <a:lnTo>
                    <a:pt x="46" y="1512"/>
                  </a:lnTo>
                  <a:lnTo>
                    <a:pt x="136" y="1738"/>
                  </a:lnTo>
                  <a:lnTo>
                    <a:pt x="249" y="1941"/>
                  </a:lnTo>
                  <a:lnTo>
                    <a:pt x="407" y="2098"/>
                  </a:lnTo>
                  <a:lnTo>
                    <a:pt x="610" y="2234"/>
                  </a:lnTo>
                  <a:lnTo>
                    <a:pt x="835" y="2347"/>
                  </a:lnTo>
                  <a:lnTo>
                    <a:pt x="1918" y="2707"/>
                  </a:lnTo>
                  <a:lnTo>
                    <a:pt x="2166" y="2753"/>
                  </a:lnTo>
                  <a:lnTo>
                    <a:pt x="2414" y="2753"/>
                  </a:lnTo>
                  <a:lnTo>
                    <a:pt x="2640" y="2707"/>
                  </a:lnTo>
                  <a:lnTo>
                    <a:pt x="2843" y="2640"/>
                  </a:lnTo>
                  <a:lnTo>
                    <a:pt x="3046" y="2504"/>
                  </a:lnTo>
                  <a:lnTo>
                    <a:pt x="3226" y="2347"/>
                  </a:lnTo>
                  <a:lnTo>
                    <a:pt x="3362" y="2166"/>
                  </a:lnTo>
                  <a:lnTo>
                    <a:pt x="3452" y="1941"/>
                  </a:lnTo>
                  <a:lnTo>
                    <a:pt x="3497" y="1692"/>
                  </a:lnTo>
                  <a:lnTo>
                    <a:pt x="3519" y="1467"/>
                  </a:lnTo>
                  <a:lnTo>
                    <a:pt x="3474" y="1241"/>
                  </a:lnTo>
                  <a:lnTo>
                    <a:pt x="3384" y="1016"/>
                  </a:lnTo>
                  <a:lnTo>
                    <a:pt x="3249" y="813"/>
                  </a:lnTo>
                  <a:lnTo>
                    <a:pt x="3091" y="655"/>
                  </a:lnTo>
                  <a:lnTo>
                    <a:pt x="2910" y="519"/>
                  </a:lnTo>
                  <a:lnTo>
                    <a:pt x="2685" y="407"/>
                  </a:lnTo>
                  <a:lnTo>
                    <a:pt x="1580" y="46"/>
                  </a:lnTo>
                  <a:lnTo>
                    <a:pt x="13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8"/>
            <p:cNvSpPr/>
            <p:nvPr/>
          </p:nvSpPr>
          <p:spPr>
            <a:xfrm>
              <a:off x="6691550" y="1849775"/>
              <a:ext cx="50775" cy="60925"/>
            </a:xfrm>
            <a:custGeom>
              <a:avLst/>
              <a:gdLst/>
              <a:ahLst/>
              <a:cxnLst/>
              <a:rect l="l" t="t" r="r" b="b"/>
              <a:pathLst>
                <a:path w="2031" h="2437" extrusionOk="0">
                  <a:moveTo>
                    <a:pt x="655" y="1"/>
                  </a:moveTo>
                  <a:lnTo>
                    <a:pt x="1" y="1985"/>
                  </a:lnTo>
                  <a:lnTo>
                    <a:pt x="1377" y="2437"/>
                  </a:lnTo>
                  <a:lnTo>
                    <a:pt x="2031" y="452"/>
                  </a:lnTo>
                  <a:lnTo>
                    <a:pt x="6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8"/>
            <p:cNvSpPr/>
            <p:nvPr/>
          </p:nvSpPr>
          <p:spPr>
            <a:xfrm>
              <a:off x="6327275" y="1864425"/>
              <a:ext cx="451725" cy="319200"/>
            </a:xfrm>
            <a:custGeom>
              <a:avLst/>
              <a:gdLst/>
              <a:ahLst/>
              <a:cxnLst/>
              <a:rect l="l" t="t" r="r" b="b"/>
              <a:pathLst>
                <a:path w="18069" h="12768" extrusionOk="0">
                  <a:moveTo>
                    <a:pt x="2617" y="1"/>
                  </a:moveTo>
                  <a:lnTo>
                    <a:pt x="2549" y="46"/>
                  </a:lnTo>
                  <a:lnTo>
                    <a:pt x="2482" y="69"/>
                  </a:lnTo>
                  <a:lnTo>
                    <a:pt x="2437" y="136"/>
                  </a:lnTo>
                  <a:lnTo>
                    <a:pt x="2369" y="204"/>
                  </a:lnTo>
                  <a:lnTo>
                    <a:pt x="2346" y="272"/>
                  </a:lnTo>
                  <a:lnTo>
                    <a:pt x="23" y="7309"/>
                  </a:lnTo>
                  <a:lnTo>
                    <a:pt x="0" y="7400"/>
                  </a:lnTo>
                  <a:lnTo>
                    <a:pt x="0" y="7490"/>
                  </a:lnTo>
                  <a:lnTo>
                    <a:pt x="23" y="7557"/>
                  </a:lnTo>
                  <a:lnTo>
                    <a:pt x="46" y="7625"/>
                  </a:lnTo>
                  <a:lnTo>
                    <a:pt x="91" y="7693"/>
                  </a:lnTo>
                  <a:lnTo>
                    <a:pt x="136" y="7760"/>
                  </a:lnTo>
                  <a:lnTo>
                    <a:pt x="203" y="7806"/>
                  </a:lnTo>
                  <a:lnTo>
                    <a:pt x="294" y="7851"/>
                  </a:lnTo>
                  <a:lnTo>
                    <a:pt x="15203" y="12768"/>
                  </a:lnTo>
                  <a:lnTo>
                    <a:pt x="15429" y="12768"/>
                  </a:lnTo>
                  <a:lnTo>
                    <a:pt x="15519" y="12745"/>
                  </a:lnTo>
                  <a:lnTo>
                    <a:pt x="15587" y="12700"/>
                  </a:lnTo>
                  <a:lnTo>
                    <a:pt x="15632" y="12633"/>
                  </a:lnTo>
                  <a:lnTo>
                    <a:pt x="15700" y="12565"/>
                  </a:lnTo>
                  <a:lnTo>
                    <a:pt x="15722" y="12497"/>
                  </a:lnTo>
                  <a:lnTo>
                    <a:pt x="18046" y="5460"/>
                  </a:lnTo>
                  <a:lnTo>
                    <a:pt x="18068" y="5369"/>
                  </a:lnTo>
                  <a:lnTo>
                    <a:pt x="18068" y="5302"/>
                  </a:lnTo>
                  <a:lnTo>
                    <a:pt x="18046" y="5212"/>
                  </a:lnTo>
                  <a:lnTo>
                    <a:pt x="18023" y="5144"/>
                  </a:lnTo>
                  <a:lnTo>
                    <a:pt x="17978" y="5076"/>
                  </a:lnTo>
                  <a:lnTo>
                    <a:pt x="17933" y="5009"/>
                  </a:lnTo>
                  <a:lnTo>
                    <a:pt x="17865" y="4963"/>
                  </a:lnTo>
                  <a:lnTo>
                    <a:pt x="17775" y="4918"/>
                  </a:lnTo>
                  <a:lnTo>
                    <a:pt x="28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8"/>
            <p:cNvSpPr/>
            <p:nvPr/>
          </p:nvSpPr>
          <p:spPr>
            <a:xfrm>
              <a:off x="6344200" y="1985675"/>
              <a:ext cx="396450" cy="141000"/>
            </a:xfrm>
            <a:custGeom>
              <a:avLst/>
              <a:gdLst/>
              <a:ahLst/>
              <a:cxnLst/>
              <a:rect l="l" t="t" r="r" b="b"/>
              <a:pathLst>
                <a:path w="15858" h="5640" extrusionOk="0">
                  <a:moveTo>
                    <a:pt x="158" y="1"/>
                  </a:moveTo>
                  <a:lnTo>
                    <a:pt x="0" y="452"/>
                  </a:lnTo>
                  <a:lnTo>
                    <a:pt x="15699" y="5640"/>
                  </a:lnTo>
                  <a:lnTo>
                    <a:pt x="15857" y="5166"/>
                  </a:lnTo>
                  <a:lnTo>
                    <a:pt x="1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8"/>
            <p:cNvSpPr/>
            <p:nvPr/>
          </p:nvSpPr>
          <p:spPr>
            <a:xfrm>
              <a:off x="6389875" y="1896025"/>
              <a:ext cx="93075" cy="188925"/>
            </a:xfrm>
            <a:custGeom>
              <a:avLst/>
              <a:gdLst/>
              <a:ahLst/>
              <a:cxnLst/>
              <a:rect l="l" t="t" r="r" b="b"/>
              <a:pathLst>
                <a:path w="3723" h="7557" extrusionOk="0">
                  <a:moveTo>
                    <a:pt x="2346" y="0"/>
                  </a:moveTo>
                  <a:lnTo>
                    <a:pt x="0" y="7105"/>
                  </a:lnTo>
                  <a:lnTo>
                    <a:pt x="1376" y="7557"/>
                  </a:lnTo>
                  <a:lnTo>
                    <a:pt x="3722" y="451"/>
                  </a:lnTo>
                  <a:lnTo>
                    <a:pt x="234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8"/>
            <p:cNvSpPr/>
            <p:nvPr/>
          </p:nvSpPr>
          <p:spPr>
            <a:xfrm>
              <a:off x="6378025" y="2000900"/>
              <a:ext cx="87425" cy="69400"/>
            </a:xfrm>
            <a:custGeom>
              <a:avLst/>
              <a:gdLst/>
              <a:ahLst/>
              <a:cxnLst/>
              <a:rect l="l" t="t" r="r" b="b"/>
              <a:pathLst>
                <a:path w="3497" h="2776" extrusionOk="0">
                  <a:moveTo>
                    <a:pt x="1106" y="1"/>
                  </a:moveTo>
                  <a:lnTo>
                    <a:pt x="858" y="46"/>
                  </a:lnTo>
                  <a:lnTo>
                    <a:pt x="655" y="136"/>
                  </a:lnTo>
                  <a:lnTo>
                    <a:pt x="452" y="249"/>
                  </a:lnTo>
                  <a:lnTo>
                    <a:pt x="294" y="407"/>
                  </a:lnTo>
                  <a:lnTo>
                    <a:pt x="158" y="610"/>
                  </a:lnTo>
                  <a:lnTo>
                    <a:pt x="46" y="835"/>
                  </a:lnTo>
                  <a:lnTo>
                    <a:pt x="1" y="1061"/>
                  </a:lnTo>
                  <a:lnTo>
                    <a:pt x="1" y="1309"/>
                  </a:lnTo>
                  <a:lnTo>
                    <a:pt x="23" y="1535"/>
                  </a:lnTo>
                  <a:lnTo>
                    <a:pt x="113" y="1738"/>
                  </a:lnTo>
                  <a:lnTo>
                    <a:pt x="249" y="1941"/>
                  </a:lnTo>
                  <a:lnTo>
                    <a:pt x="407" y="2121"/>
                  </a:lnTo>
                  <a:lnTo>
                    <a:pt x="587" y="2256"/>
                  </a:lnTo>
                  <a:lnTo>
                    <a:pt x="813" y="2347"/>
                  </a:lnTo>
                  <a:lnTo>
                    <a:pt x="1918" y="2707"/>
                  </a:lnTo>
                  <a:lnTo>
                    <a:pt x="2143" y="2775"/>
                  </a:lnTo>
                  <a:lnTo>
                    <a:pt x="2392" y="2775"/>
                  </a:lnTo>
                  <a:lnTo>
                    <a:pt x="2617" y="2730"/>
                  </a:lnTo>
                  <a:lnTo>
                    <a:pt x="2843" y="2640"/>
                  </a:lnTo>
                  <a:lnTo>
                    <a:pt x="3023" y="2527"/>
                  </a:lnTo>
                  <a:lnTo>
                    <a:pt x="3204" y="2369"/>
                  </a:lnTo>
                  <a:lnTo>
                    <a:pt x="3339" y="2166"/>
                  </a:lnTo>
                  <a:lnTo>
                    <a:pt x="3429" y="1941"/>
                  </a:lnTo>
                  <a:lnTo>
                    <a:pt x="3497" y="1715"/>
                  </a:lnTo>
                  <a:lnTo>
                    <a:pt x="3497" y="1467"/>
                  </a:lnTo>
                  <a:lnTo>
                    <a:pt x="3452" y="1241"/>
                  </a:lnTo>
                  <a:lnTo>
                    <a:pt x="3361" y="1016"/>
                  </a:lnTo>
                  <a:lnTo>
                    <a:pt x="3249" y="835"/>
                  </a:lnTo>
                  <a:lnTo>
                    <a:pt x="3091" y="655"/>
                  </a:lnTo>
                  <a:lnTo>
                    <a:pt x="2888" y="519"/>
                  </a:lnTo>
                  <a:lnTo>
                    <a:pt x="2662" y="429"/>
                  </a:lnTo>
                  <a:lnTo>
                    <a:pt x="1579" y="68"/>
                  </a:lnTo>
                  <a:lnTo>
                    <a:pt x="133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8"/>
            <p:cNvSpPr/>
            <p:nvPr/>
          </p:nvSpPr>
          <p:spPr>
            <a:xfrm>
              <a:off x="6389875" y="2024025"/>
              <a:ext cx="50775" cy="60925"/>
            </a:xfrm>
            <a:custGeom>
              <a:avLst/>
              <a:gdLst/>
              <a:ahLst/>
              <a:cxnLst/>
              <a:rect l="l" t="t" r="r" b="b"/>
              <a:pathLst>
                <a:path w="2031" h="2437" extrusionOk="0">
                  <a:moveTo>
                    <a:pt x="654" y="0"/>
                  </a:moveTo>
                  <a:lnTo>
                    <a:pt x="0" y="1985"/>
                  </a:lnTo>
                  <a:lnTo>
                    <a:pt x="1376" y="2437"/>
                  </a:lnTo>
                  <a:lnTo>
                    <a:pt x="2030" y="452"/>
                  </a:lnTo>
                  <a:lnTo>
                    <a:pt x="6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8"/>
            <p:cNvSpPr/>
            <p:nvPr/>
          </p:nvSpPr>
          <p:spPr>
            <a:xfrm>
              <a:off x="6609800" y="1968750"/>
              <a:ext cx="93075" cy="188950"/>
            </a:xfrm>
            <a:custGeom>
              <a:avLst/>
              <a:gdLst/>
              <a:ahLst/>
              <a:cxnLst/>
              <a:rect l="l" t="t" r="r" b="b"/>
              <a:pathLst>
                <a:path w="3723" h="7558" extrusionOk="0">
                  <a:moveTo>
                    <a:pt x="2346" y="1"/>
                  </a:moveTo>
                  <a:lnTo>
                    <a:pt x="0" y="7106"/>
                  </a:lnTo>
                  <a:lnTo>
                    <a:pt x="1376" y="7557"/>
                  </a:lnTo>
                  <a:lnTo>
                    <a:pt x="3722" y="452"/>
                  </a:lnTo>
                  <a:lnTo>
                    <a:pt x="23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8"/>
            <p:cNvSpPr/>
            <p:nvPr/>
          </p:nvSpPr>
          <p:spPr>
            <a:xfrm>
              <a:off x="6597950" y="2073650"/>
              <a:ext cx="87425" cy="68825"/>
            </a:xfrm>
            <a:custGeom>
              <a:avLst/>
              <a:gdLst/>
              <a:ahLst/>
              <a:cxnLst/>
              <a:rect l="l" t="t" r="r" b="b"/>
              <a:pathLst>
                <a:path w="3497" h="2753" extrusionOk="0">
                  <a:moveTo>
                    <a:pt x="1106" y="0"/>
                  </a:moveTo>
                  <a:lnTo>
                    <a:pt x="880" y="46"/>
                  </a:lnTo>
                  <a:lnTo>
                    <a:pt x="655" y="113"/>
                  </a:lnTo>
                  <a:lnTo>
                    <a:pt x="452" y="249"/>
                  </a:lnTo>
                  <a:lnTo>
                    <a:pt x="294" y="406"/>
                  </a:lnTo>
                  <a:lnTo>
                    <a:pt x="158" y="587"/>
                  </a:lnTo>
                  <a:lnTo>
                    <a:pt x="46" y="812"/>
                  </a:lnTo>
                  <a:lnTo>
                    <a:pt x="1" y="1061"/>
                  </a:lnTo>
                  <a:lnTo>
                    <a:pt x="1" y="1286"/>
                  </a:lnTo>
                  <a:lnTo>
                    <a:pt x="46" y="1512"/>
                  </a:lnTo>
                  <a:lnTo>
                    <a:pt x="113" y="1737"/>
                  </a:lnTo>
                  <a:lnTo>
                    <a:pt x="249" y="1940"/>
                  </a:lnTo>
                  <a:lnTo>
                    <a:pt x="407" y="2098"/>
                  </a:lnTo>
                  <a:lnTo>
                    <a:pt x="587" y="2234"/>
                  </a:lnTo>
                  <a:lnTo>
                    <a:pt x="813" y="2346"/>
                  </a:lnTo>
                  <a:lnTo>
                    <a:pt x="1918" y="2707"/>
                  </a:lnTo>
                  <a:lnTo>
                    <a:pt x="2166" y="2752"/>
                  </a:lnTo>
                  <a:lnTo>
                    <a:pt x="2392" y="2752"/>
                  </a:lnTo>
                  <a:lnTo>
                    <a:pt x="2617" y="2730"/>
                  </a:lnTo>
                  <a:lnTo>
                    <a:pt x="2843" y="2640"/>
                  </a:lnTo>
                  <a:lnTo>
                    <a:pt x="3023" y="2504"/>
                  </a:lnTo>
                  <a:lnTo>
                    <a:pt x="3204" y="2346"/>
                  </a:lnTo>
                  <a:lnTo>
                    <a:pt x="3339" y="2166"/>
                  </a:lnTo>
                  <a:lnTo>
                    <a:pt x="3452" y="1940"/>
                  </a:lnTo>
                  <a:lnTo>
                    <a:pt x="3497" y="1692"/>
                  </a:lnTo>
                  <a:lnTo>
                    <a:pt x="3497" y="1467"/>
                  </a:lnTo>
                  <a:lnTo>
                    <a:pt x="3452" y="1241"/>
                  </a:lnTo>
                  <a:lnTo>
                    <a:pt x="3361" y="1015"/>
                  </a:lnTo>
                  <a:lnTo>
                    <a:pt x="3249" y="812"/>
                  </a:lnTo>
                  <a:lnTo>
                    <a:pt x="3091" y="655"/>
                  </a:lnTo>
                  <a:lnTo>
                    <a:pt x="2888" y="519"/>
                  </a:lnTo>
                  <a:lnTo>
                    <a:pt x="2662" y="406"/>
                  </a:lnTo>
                  <a:lnTo>
                    <a:pt x="1580" y="46"/>
                  </a:lnTo>
                  <a:lnTo>
                    <a:pt x="13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8"/>
            <p:cNvSpPr/>
            <p:nvPr/>
          </p:nvSpPr>
          <p:spPr>
            <a:xfrm>
              <a:off x="6609800" y="2096775"/>
              <a:ext cx="50775" cy="60925"/>
            </a:xfrm>
            <a:custGeom>
              <a:avLst/>
              <a:gdLst/>
              <a:ahLst/>
              <a:cxnLst/>
              <a:rect l="l" t="t" r="r" b="b"/>
              <a:pathLst>
                <a:path w="2031" h="2437" extrusionOk="0">
                  <a:moveTo>
                    <a:pt x="654" y="0"/>
                  </a:moveTo>
                  <a:lnTo>
                    <a:pt x="0" y="1985"/>
                  </a:lnTo>
                  <a:lnTo>
                    <a:pt x="1376" y="2436"/>
                  </a:lnTo>
                  <a:lnTo>
                    <a:pt x="2030" y="451"/>
                  </a:lnTo>
                  <a:lnTo>
                    <a:pt x="6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4" name="Google Shape;724;p8"/>
          <p:cNvGrpSpPr/>
          <p:nvPr/>
        </p:nvGrpSpPr>
        <p:grpSpPr>
          <a:xfrm>
            <a:off x="334195" y="2874330"/>
            <a:ext cx="1718591" cy="1272705"/>
            <a:chOff x="1156200" y="3428725"/>
            <a:chExt cx="684625" cy="507000"/>
          </a:xfrm>
        </p:grpSpPr>
        <p:sp>
          <p:nvSpPr>
            <p:cNvPr id="725" name="Google Shape;725;p8"/>
            <p:cNvSpPr/>
            <p:nvPr/>
          </p:nvSpPr>
          <p:spPr>
            <a:xfrm>
              <a:off x="1446625" y="3542075"/>
              <a:ext cx="394200" cy="393650"/>
            </a:xfrm>
            <a:custGeom>
              <a:avLst/>
              <a:gdLst/>
              <a:ahLst/>
              <a:cxnLst/>
              <a:rect l="l" t="t" r="r" b="b"/>
              <a:pathLst>
                <a:path w="15768" h="15746" extrusionOk="0">
                  <a:moveTo>
                    <a:pt x="2324" y="1"/>
                  </a:moveTo>
                  <a:lnTo>
                    <a:pt x="0" y="13422"/>
                  </a:lnTo>
                  <a:lnTo>
                    <a:pt x="13422" y="15745"/>
                  </a:lnTo>
                  <a:lnTo>
                    <a:pt x="15767" y="2324"/>
                  </a:lnTo>
                  <a:lnTo>
                    <a:pt x="2324" y="1"/>
                  </a:lnTo>
                  <a:close/>
                </a:path>
              </a:pathLst>
            </a:custGeom>
            <a:solidFill>
              <a:schemeClr val="lt1"/>
            </a:solidFill>
            <a:ln>
              <a:noFill/>
            </a:ln>
            <a:effectLst>
              <a:outerShdw dist="38100" dir="45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8"/>
            <p:cNvSpPr/>
            <p:nvPr/>
          </p:nvSpPr>
          <p:spPr>
            <a:xfrm>
              <a:off x="1446625" y="3542075"/>
              <a:ext cx="394200" cy="393650"/>
            </a:xfrm>
            <a:custGeom>
              <a:avLst/>
              <a:gdLst/>
              <a:ahLst/>
              <a:cxnLst/>
              <a:rect l="l" t="t" r="r" b="b"/>
              <a:pathLst>
                <a:path w="15768" h="15746" fill="none" extrusionOk="0">
                  <a:moveTo>
                    <a:pt x="13422" y="15745"/>
                  </a:moveTo>
                  <a:lnTo>
                    <a:pt x="0" y="13422"/>
                  </a:lnTo>
                  <a:lnTo>
                    <a:pt x="2324" y="1"/>
                  </a:lnTo>
                  <a:lnTo>
                    <a:pt x="15767" y="2324"/>
                  </a:lnTo>
                  <a:lnTo>
                    <a:pt x="13422" y="15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8"/>
            <p:cNvSpPr/>
            <p:nvPr/>
          </p:nvSpPr>
          <p:spPr>
            <a:xfrm>
              <a:off x="1482725" y="3574225"/>
              <a:ext cx="322000" cy="321450"/>
            </a:xfrm>
            <a:custGeom>
              <a:avLst/>
              <a:gdLst/>
              <a:ahLst/>
              <a:cxnLst/>
              <a:rect l="l" t="t" r="r" b="b"/>
              <a:pathLst>
                <a:path w="12880" h="12858" extrusionOk="0">
                  <a:moveTo>
                    <a:pt x="1895" y="0"/>
                  </a:moveTo>
                  <a:lnTo>
                    <a:pt x="0" y="10940"/>
                  </a:lnTo>
                  <a:lnTo>
                    <a:pt x="10985" y="12858"/>
                  </a:lnTo>
                  <a:lnTo>
                    <a:pt x="12880" y="1918"/>
                  </a:lnTo>
                  <a:lnTo>
                    <a:pt x="1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8"/>
            <p:cNvSpPr/>
            <p:nvPr/>
          </p:nvSpPr>
          <p:spPr>
            <a:xfrm>
              <a:off x="1482725" y="3574225"/>
              <a:ext cx="322000" cy="321450"/>
            </a:xfrm>
            <a:custGeom>
              <a:avLst/>
              <a:gdLst/>
              <a:ahLst/>
              <a:cxnLst/>
              <a:rect l="l" t="t" r="r" b="b"/>
              <a:pathLst>
                <a:path w="12880" h="12858" fill="none" extrusionOk="0">
                  <a:moveTo>
                    <a:pt x="10985" y="12858"/>
                  </a:moveTo>
                  <a:lnTo>
                    <a:pt x="0" y="10940"/>
                  </a:lnTo>
                  <a:lnTo>
                    <a:pt x="1895" y="0"/>
                  </a:lnTo>
                  <a:lnTo>
                    <a:pt x="12880" y="1918"/>
                  </a:lnTo>
                  <a:lnTo>
                    <a:pt x="10985" y="128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8"/>
            <p:cNvSpPr/>
            <p:nvPr/>
          </p:nvSpPr>
          <p:spPr>
            <a:xfrm>
              <a:off x="1482725" y="3672900"/>
              <a:ext cx="302825" cy="222775"/>
            </a:xfrm>
            <a:custGeom>
              <a:avLst/>
              <a:gdLst/>
              <a:ahLst/>
              <a:cxnLst/>
              <a:rect l="l" t="t" r="r" b="b"/>
              <a:pathLst>
                <a:path w="12113" h="8911" extrusionOk="0">
                  <a:moveTo>
                    <a:pt x="10895" y="1"/>
                  </a:moveTo>
                  <a:lnTo>
                    <a:pt x="7060" y="4061"/>
                  </a:lnTo>
                  <a:lnTo>
                    <a:pt x="4692" y="790"/>
                  </a:lnTo>
                  <a:lnTo>
                    <a:pt x="0" y="6993"/>
                  </a:lnTo>
                  <a:lnTo>
                    <a:pt x="10985" y="8911"/>
                  </a:lnTo>
                  <a:lnTo>
                    <a:pt x="12113" y="2414"/>
                  </a:lnTo>
                  <a:lnTo>
                    <a:pt x="108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8"/>
            <p:cNvSpPr/>
            <p:nvPr/>
          </p:nvSpPr>
          <p:spPr>
            <a:xfrm>
              <a:off x="1482725" y="3672900"/>
              <a:ext cx="302825" cy="222775"/>
            </a:xfrm>
            <a:custGeom>
              <a:avLst/>
              <a:gdLst/>
              <a:ahLst/>
              <a:cxnLst/>
              <a:rect l="l" t="t" r="r" b="b"/>
              <a:pathLst>
                <a:path w="12113" h="8911" fill="none" extrusionOk="0">
                  <a:moveTo>
                    <a:pt x="0" y="6993"/>
                  </a:moveTo>
                  <a:lnTo>
                    <a:pt x="4692" y="790"/>
                  </a:lnTo>
                  <a:lnTo>
                    <a:pt x="7060" y="4061"/>
                  </a:lnTo>
                  <a:lnTo>
                    <a:pt x="10895" y="1"/>
                  </a:lnTo>
                  <a:lnTo>
                    <a:pt x="12113" y="2414"/>
                  </a:lnTo>
                  <a:lnTo>
                    <a:pt x="10985" y="8911"/>
                  </a:lnTo>
                  <a:lnTo>
                    <a:pt x="0" y="69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8"/>
            <p:cNvSpPr/>
            <p:nvPr/>
          </p:nvSpPr>
          <p:spPr>
            <a:xfrm>
              <a:off x="1637225" y="3624400"/>
              <a:ext cx="49075" cy="49100"/>
            </a:xfrm>
            <a:custGeom>
              <a:avLst/>
              <a:gdLst/>
              <a:ahLst/>
              <a:cxnLst/>
              <a:rect l="l" t="t" r="r" b="b"/>
              <a:pathLst>
                <a:path w="1963" h="1964" extrusionOk="0">
                  <a:moveTo>
                    <a:pt x="993" y="1"/>
                  </a:moveTo>
                  <a:lnTo>
                    <a:pt x="790" y="23"/>
                  </a:lnTo>
                  <a:lnTo>
                    <a:pt x="610" y="69"/>
                  </a:lnTo>
                  <a:lnTo>
                    <a:pt x="452" y="159"/>
                  </a:lnTo>
                  <a:lnTo>
                    <a:pt x="294" y="272"/>
                  </a:lnTo>
                  <a:lnTo>
                    <a:pt x="181" y="429"/>
                  </a:lnTo>
                  <a:lnTo>
                    <a:pt x="91" y="587"/>
                  </a:lnTo>
                  <a:lnTo>
                    <a:pt x="23" y="790"/>
                  </a:lnTo>
                  <a:lnTo>
                    <a:pt x="1" y="971"/>
                  </a:lnTo>
                  <a:lnTo>
                    <a:pt x="23" y="1174"/>
                  </a:lnTo>
                  <a:lnTo>
                    <a:pt x="68" y="1354"/>
                  </a:lnTo>
                  <a:lnTo>
                    <a:pt x="158" y="1512"/>
                  </a:lnTo>
                  <a:lnTo>
                    <a:pt x="271" y="1670"/>
                  </a:lnTo>
                  <a:lnTo>
                    <a:pt x="429" y="1783"/>
                  </a:lnTo>
                  <a:lnTo>
                    <a:pt x="587" y="1896"/>
                  </a:lnTo>
                  <a:lnTo>
                    <a:pt x="790" y="1941"/>
                  </a:lnTo>
                  <a:lnTo>
                    <a:pt x="970" y="1963"/>
                  </a:lnTo>
                  <a:lnTo>
                    <a:pt x="1173" y="1941"/>
                  </a:lnTo>
                  <a:lnTo>
                    <a:pt x="1354" y="1896"/>
                  </a:lnTo>
                  <a:lnTo>
                    <a:pt x="1512" y="1805"/>
                  </a:lnTo>
                  <a:lnTo>
                    <a:pt x="1670" y="1693"/>
                  </a:lnTo>
                  <a:lnTo>
                    <a:pt x="1783" y="1535"/>
                  </a:lnTo>
                  <a:lnTo>
                    <a:pt x="1873" y="1377"/>
                  </a:lnTo>
                  <a:lnTo>
                    <a:pt x="1940" y="1196"/>
                  </a:lnTo>
                  <a:lnTo>
                    <a:pt x="1963" y="993"/>
                  </a:lnTo>
                  <a:lnTo>
                    <a:pt x="1940" y="790"/>
                  </a:lnTo>
                  <a:lnTo>
                    <a:pt x="1895" y="610"/>
                  </a:lnTo>
                  <a:lnTo>
                    <a:pt x="1805" y="452"/>
                  </a:lnTo>
                  <a:lnTo>
                    <a:pt x="1692" y="294"/>
                  </a:lnTo>
                  <a:lnTo>
                    <a:pt x="1534" y="181"/>
                  </a:lnTo>
                  <a:lnTo>
                    <a:pt x="1376" y="91"/>
                  </a:lnTo>
                  <a:lnTo>
                    <a:pt x="1173" y="23"/>
                  </a:lnTo>
                  <a:lnTo>
                    <a:pt x="9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8"/>
            <p:cNvSpPr/>
            <p:nvPr/>
          </p:nvSpPr>
          <p:spPr>
            <a:xfrm>
              <a:off x="1482725" y="3795275"/>
              <a:ext cx="20325" cy="52475"/>
            </a:xfrm>
            <a:custGeom>
              <a:avLst/>
              <a:gdLst/>
              <a:ahLst/>
              <a:cxnLst/>
              <a:rect l="l" t="t" r="r" b="b"/>
              <a:pathLst>
                <a:path w="813" h="2099" extrusionOk="0">
                  <a:moveTo>
                    <a:pt x="812" y="0"/>
                  </a:moveTo>
                  <a:lnTo>
                    <a:pt x="316" y="294"/>
                  </a:lnTo>
                  <a:lnTo>
                    <a:pt x="0" y="2098"/>
                  </a:lnTo>
                  <a:lnTo>
                    <a:pt x="767" y="1083"/>
                  </a:lnTo>
                  <a:lnTo>
                    <a:pt x="722" y="880"/>
                  </a:lnTo>
                  <a:lnTo>
                    <a:pt x="722" y="655"/>
                  </a:lnTo>
                  <a:lnTo>
                    <a:pt x="812" y="0"/>
                  </a:lnTo>
                  <a:close/>
                </a:path>
              </a:pathLst>
            </a:custGeom>
            <a:solidFill>
              <a:srgbClr val="B2CA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8"/>
            <p:cNvSpPr/>
            <p:nvPr/>
          </p:nvSpPr>
          <p:spPr>
            <a:xfrm>
              <a:off x="1482725" y="3795275"/>
              <a:ext cx="20325" cy="52475"/>
            </a:xfrm>
            <a:custGeom>
              <a:avLst/>
              <a:gdLst/>
              <a:ahLst/>
              <a:cxnLst/>
              <a:rect l="l" t="t" r="r" b="b"/>
              <a:pathLst>
                <a:path w="813" h="2099" fill="none" extrusionOk="0">
                  <a:moveTo>
                    <a:pt x="812" y="0"/>
                  </a:moveTo>
                  <a:lnTo>
                    <a:pt x="316" y="294"/>
                  </a:lnTo>
                  <a:lnTo>
                    <a:pt x="0" y="2098"/>
                  </a:lnTo>
                  <a:lnTo>
                    <a:pt x="767" y="1083"/>
                  </a:lnTo>
                  <a:lnTo>
                    <a:pt x="767" y="1083"/>
                  </a:lnTo>
                  <a:lnTo>
                    <a:pt x="722" y="880"/>
                  </a:lnTo>
                  <a:lnTo>
                    <a:pt x="722" y="655"/>
                  </a:lnTo>
                  <a:lnTo>
                    <a:pt x="812" y="0"/>
                  </a:lnTo>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8"/>
            <p:cNvSpPr/>
            <p:nvPr/>
          </p:nvSpPr>
          <p:spPr>
            <a:xfrm>
              <a:off x="1482725" y="3822350"/>
              <a:ext cx="274650" cy="73325"/>
            </a:xfrm>
            <a:custGeom>
              <a:avLst/>
              <a:gdLst/>
              <a:ahLst/>
              <a:cxnLst/>
              <a:rect l="l" t="t" r="r" b="b"/>
              <a:pathLst>
                <a:path w="10986" h="2933" extrusionOk="0">
                  <a:moveTo>
                    <a:pt x="767" y="0"/>
                  </a:moveTo>
                  <a:lnTo>
                    <a:pt x="0" y="1015"/>
                  </a:lnTo>
                  <a:lnTo>
                    <a:pt x="10985" y="2933"/>
                  </a:lnTo>
                  <a:lnTo>
                    <a:pt x="1556" y="767"/>
                  </a:lnTo>
                  <a:lnTo>
                    <a:pt x="1421" y="722"/>
                  </a:lnTo>
                  <a:lnTo>
                    <a:pt x="1286" y="654"/>
                  </a:lnTo>
                  <a:lnTo>
                    <a:pt x="1150" y="587"/>
                  </a:lnTo>
                  <a:lnTo>
                    <a:pt x="1060" y="496"/>
                  </a:lnTo>
                  <a:lnTo>
                    <a:pt x="947" y="384"/>
                  </a:lnTo>
                  <a:lnTo>
                    <a:pt x="880" y="271"/>
                  </a:lnTo>
                  <a:lnTo>
                    <a:pt x="812" y="136"/>
                  </a:lnTo>
                  <a:lnTo>
                    <a:pt x="767"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8"/>
            <p:cNvSpPr/>
            <p:nvPr/>
          </p:nvSpPr>
          <p:spPr>
            <a:xfrm>
              <a:off x="1482725" y="3822350"/>
              <a:ext cx="274650" cy="73325"/>
            </a:xfrm>
            <a:custGeom>
              <a:avLst/>
              <a:gdLst/>
              <a:ahLst/>
              <a:cxnLst/>
              <a:rect l="l" t="t" r="r" b="b"/>
              <a:pathLst>
                <a:path w="10986" h="2933" fill="none" extrusionOk="0">
                  <a:moveTo>
                    <a:pt x="767" y="0"/>
                  </a:moveTo>
                  <a:lnTo>
                    <a:pt x="0" y="1015"/>
                  </a:lnTo>
                  <a:lnTo>
                    <a:pt x="10985" y="2933"/>
                  </a:lnTo>
                  <a:lnTo>
                    <a:pt x="1556" y="767"/>
                  </a:lnTo>
                  <a:lnTo>
                    <a:pt x="1556" y="767"/>
                  </a:lnTo>
                  <a:lnTo>
                    <a:pt x="1421" y="722"/>
                  </a:lnTo>
                  <a:lnTo>
                    <a:pt x="1286" y="654"/>
                  </a:lnTo>
                  <a:lnTo>
                    <a:pt x="1150" y="587"/>
                  </a:lnTo>
                  <a:lnTo>
                    <a:pt x="1060" y="496"/>
                  </a:lnTo>
                  <a:lnTo>
                    <a:pt x="947" y="384"/>
                  </a:lnTo>
                  <a:lnTo>
                    <a:pt x="880" y="271"/>
                  </a:lnTo>
                  <a:lnTo>
                    <a:pt x="812" y="136"/>
                  </a:lnTo>
                  <a:lnTo>
                    <a:pt x="7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8"/>
            <p:cNvSpPr/>
            <p:nvPr/>
          </p:nvSpPr>
          <p:spPr>
            <a:xfrm>
              <a:off x="1703775" y="3604675"/>
              <a:ext cx="100950" cy="225025"/>
            </a:xfrm>
            <a:custGeom>
              <a:avLst/>
              <a:gdLst/>
              <a:ahLst/>
              <a:cxnLst/>
              <a:rect l="l" t="t" r="r" b="b"/>
              <a:pathLst>
                <a:path w="4038" h="9001" extrusionOk="0">
                  <a:moveTo>
                    <a:pt x="0" y="0"/>
                  </a:moveTo>
                  <a:lnTo>
                    <a:pt x="3609" y="1015"/>
                  </a:lnTo>
                  <a:lnTo>
                    <a:pt x="3090" y="4805"/>
                  </a:lnTo>
                  <a:lnTo>
                    <a:pt x="3266" y="5135"/>
                  </a:lnTo>
                  <a:lnTo>
                    <a:pt x="3266" y="5135"/>
                  </a:lnTo>
                  <a:lnTo>
                    <a:pt x="4038" y="700"/>
                  </a:lnTo>
                  <a:lnTo>
                    <a:pt x="0" y="0"/>
                  </a:lnTo>
                  <a:close/>
                  <a:moveTo>
                    <a:pt x="3266" y="5135"/>
                  </a:moveTo>
                  <a:lnTo>
                    <a:pt x="2594" y="9000"/>
                  </a:lnTo>
                  <a:lnTo>
                    <a:pt x="3271" y="5143"/>
                  </a:lnTo>
                  <a:lnTo>
                    <a:pt x="3266" y="5135"/>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8"/>
            <p:cNvSpPr/>
            <p:nvPr/>
          </p:nvSpPr>
          <p:spPr>
            <a:xfrm>
              <a:off x="1703775" y="3604675"/>
              <a:ext cx="100950" cy="225025"/>
            </a:xfrm>
            <a:custGeom>
              <a:avLst/>
              <a:gdLst/>
              <a:ahLst/>
              <a:cxnLst/>
              <a:rect l="l" t="t" r="r" b="b"/>
              <a:pathLst>
                <a:path w="4038" h="9001" fill="none" extrusionOk="0">
                  <a:moveTo>
                    <a:pt x="0" y="0"/>
                  </a:moveTo>
                  <a:lnTo>
                    <a:pt x="3609" y="1015"/>
                  </a:lnTo>
                  <a:lnTo>
                    <a:pt x="3090" y="4805"/>
                  </a:lnTo>
                  <a:lnTo>
                    <a:pt x="3271" y="5143"/>
                  </a:lnTo>
                  <a:lnTo>
                    <a:pt x="2594" y="9000"/>
                  </a:lnTo>
                  <a:lnTo>
                    <a:pt x="4038" y="70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8"/>
            <p:cNvSpPr/>
            <p:nvPr/>
          </p:nvSpPr>
          <p:spPr>
            <a:xfrm>
              <a:off x="1762425" y="3724775"/>
              <a:ext cx="23125" cy="143275"/>
            </a:xfrm>
            <a:custGeom>
              <a:avLst/>
              <a:gdLst/>
              <a:ahLst/>
              <a:cxnLst/>
              <a:rect l="l" t="t" r="r" b="b"/>
              <a:pathLst>
                <a:path w="925" h="5731" extrusionOk="0">
                  <a:moveTo>
                    <a:pt x="744" y="1"/>
                  </a:moveTo>
                  <a:lnTo>
                    <a:pt x="0" y="5730"/>
                  </a:lnTo>
                  <a:lnTo>
                    <a:pt x="248" y="4196"/>
                  </a:lnTo>
                  <a:lnTo>
                    <a:pt x="925" y="339"/>
                  </a:lnTo>
                  <a:lnTo>
                    <a:pt x="744"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8"/>
            <p:cNvSpPr/>
            <p:nvPr/>
          </p:nvSpPr>
          <p:spPr>
            <a:xfrm>
              <a:off x="1156200" y="3428725"/>
              <a:ext cx="468075" cy="468650"/>
            </a:xfrm>
            <a:custGeom>
              <a:avLst/>
              <a:gdLst/>
              <a:ahLst/>
              <a:cxnLst/>
              <a:rect l="l" t="t" r="r" b="b"/>
              <a:pathLst>
                <a:path w="18723" h="18746" extrusionOk="0">
                  <a:moveTo>
                    <a:pt x="11730" y="1"/>
                  </a:moveTo>
                  <a:lnTo>
                    <a:pt x="1" y="6948"/>
                  </a:lnTo>
                  <a:lnTo>
                    <a:pt x="6971" y="18745"/>
                  </a:lnTo>
                  <a:lnTo>
                    <a:pt x="18723" y="11798"/>
                  </a:lnTo>
                  <a:lnTo>
                    <a:pt x="11730" y="1"/>
                  </a:lnTo>
                  <a:close/>
                </a:path>
              </a:pathLst>
            </a:custGeom>
            <a:solidFill>
              <a:schemeClr val="lt1"/>
            </a:solidFill>
            <a:ln>
              <a:noFill/>
            </a:ln>
            <a:effectLst>
              <a:outerShdw dist="28575" dir="56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8"/>
            <p:cNvSpPr/>
            <p:nvPr/>
          </p:nvSpPr>
          <p:spPr>
            <a:xfrm>
              <a:off x="1156200" y="3428725"/>
              <a:ext cx="468075" cy="468650"/>
            </a:xfrm>
            <a:custGeom>
              <a:avLst/>
              <a:gdLst/>
              <a:ahLst/>
              <a:cxnLst/>
              <a:rect l="l" t="t" r="r" b="b"/>
              <a:pathLst>
                <a:path w="18723" h="18746" fill="none" extrusionOk="0">
                  <a:moveTo>
                    <a:pt x="18723" y="11798"/>
                  </a:moveTo>
                  <a:lnTo>
                    <a:pt x="6971" y="18745"/>
                  </a:lnTo>
                  <a:lnTo>
                    <a:pt x="1" y="6948"/>
                  </a:lnTo>
                  <a:lnTo>
                    <a:pt x="11730" y="1"/>
                  </a:lnTo>
                  <a:lnTo>
                    <a:pt x="18723" y="117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8"/>
            <p:cNvSpPr/>
            <p:nvPr/>
          </p:nvSpPr>
          <p:spPr>
            <a:xfrm>
              <a:off x="1196250" y="3468775"/>
              <a:ext cx="381225" cy="380650"/>
            </a:xfrm>
            <a:custGeom>
              <a:avLst/>
              <a:gdLst/>
              <a:ahLst/>
              <a:cxnLst/>
              <a:rect l="l" t="t" r="r" b="b"/>
              <a:pathLst>
                <a:path w="15249" h="15226" extrusionOk="0">
                  <a:moveTo>
                    <a:pt x="9609" y="0"/>
                  </a:moveTo>
                  <a:lnTo>
                    <a:pt x="0" y="5662"/>
                  </a:lnTo>
                  <a:lnTo>
                    <a:pt x="5662" y="15226"/>
                  </a:lnTo>
                  <a:lnTo>
                    <a:pt x="15249" y="9542"/>
                  </a:lnTo>
                  <a:lnTo>
                    <a:pt x="96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8"/>
            <p:cNvSpPr/>
            <p:nvPr/>
          </p:nvSpPr>
          <p:spPr>
            <a:xfrm>
              <a:off x="1196250" y="3468775"/>
              <a:ext cx="381225" cy="380650"/>
            </a:xfrm>
            <a:custGeom>
              <a:avLst/>
              <a:gdLst/>
              <a:ahLst/>
              <a:cxnLst/>
              <a:rect l="l" t="t" r="r" b="b"/>
              <a:pathLst>
                <a:path w="15249" h="15226" fill="none" extrusionOk="0">
                  <a:moveTo>
                    <a:pt x="15249" y="9542"/>
                  </a:moveTo>
                  <a:lnTo>
                    <a:pt x="5662" y="15226"/>
                  </a:lnTo>
                  <a:lnTo>
                    <a:pt x="0" y="5662"/>
                  </a:lnTo>
                  <a:lnTo>
                    <a:pt x="9609" y="0"/>
                  </a:lnTo>
                  <a:lnTo>
                    <a:pt x="15249" y="95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8"/>
            <p:cNvSpPr/>
            <p:nvPr/>
          </p:nvSpPr>
          <p:spPr>
            <a:xfrm>
              <a:off x="1326500" y="3539250"/>
              <a:ext cx="250975" cy="310175"/>
            </a:xfrm>
            <a:custGeom>
              <a:avLst/>
              <a:gdLst/>
              <a:ahLst/>
              <a:cxnLst/>
              <a:rect l="l" t="t" r="r" b="b"/>
              <a:pathLst>
                <a:path w="10039" h="12407" extrusionOk="0">
                  <a:moveTo>
                    <a:pt x="4219" y="1"/>
                  </a:moveTo>
                  <a:lnTo>
                    <a:pt x="3926" y="5595"/>
                  </a:lnTo>
                  <a:lnTo>
                    <a:pt x="1" y="4647"/>
                  </a:lnTo>
                  <a:lnTo>
                    <a:pt x="452" y="12407"/>
                  </a:lnTo>
                  <a:lnTo>
                    <a:pt x="10039" y="6723"/>
                  </a:lnTo>
                  <a:lnTo>
                    <a:pt x="6700" y="1061"/>
                  </a:lnTo>
                  <a:lnTo>
                    <a:pt x="4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8"/>
            <p:cNvSpPr/>
            <p:nvPr/>
          </p:nvSpPr>
          <p:spPr>
            <a:xfrm>
              <a:off x="1326500" y="3539250"/>
              <a:ext cx="250975" cy="310175"/>
            </a:xfrm>
            <a:custGeom>
              <a:avLst/>
              <a:gdLst/>
              <a:ahLst/>
              <a:cxnLst/>
              <a:rect l="l" t="t" r="r" b="b"/>
              <a:pathLst>
                <a:path w="10039" h="12407" fill="none" extrusionOk="0">
                  <a:moveTo>
                    <a:pt x="452" y="12407"/>
                  </a:moveTo>
                  <a:lnTo>
                    <a:pt x="1" y="4647"/>
                  </a:lnTo>
                  <a:lnTo>
                    <a:pt x="3926" y="5595"/>
                  </a:lnTo>
                  <a:lnTo>
                    <a:pt x="4219" y="1"/>
                  </a:lnTo>
                  <a:lnTo>
                    <a:pt x="6700" y="1061"/>
                  </a:lnTo>
                  <a:lnTo>
                    <a:pt x="10039" y="6723"/>
                  </a:lnTo>
                  <a:lnTo>
                    <a:pt x="452" y="124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8"/>
            <p:cNvSpPr/>
            <p:nvPr/>
          </p:nvSpPr>
          <p:spPr>
            <a:xfrm>
              <a:off x="1320875" y="3557300"/>
              <a:ext cx="48525" cy="49100"/>
            </a:xfrm>
            <a:custGeom>
              <a:avLst/>
              <a:gdLst/>
              <a:ahLst/>
              <a:cxnLst/>
              <a:rect l="l" t="t" r="r" b="b"/>
              <a:pathLst>
                <a:path w="1941" h="1964" extrusionOk="0">
                  <a:moveTo>
                    <a:pt x="880" y="1"/>
                  </a:moveTo>
                  <a:lnTo>
                    <a:pt x="677" y="46"/>
                  </a:lnTo>
                  <a:lnTo>
                    <a:pt x="497" y="113"/>
                  </a:lnTo>
                  <a:lnTo>
                    <a:pt x="339" y="226"/>
                  </a:lnTo>
                  <a:lnTo>
                    <a:pt x="203" y="384"/>
                  </a:lnTo>
                  <a:lnTo>
                    <a:pt x="91" y="542"/>
                  </a:lnTo>
                  <a:lnTo>
                    <a:pt x="23" y="700"/>
                  </a:lnTo>
                  <a:lnTo>
                    <a:pt x="0" y="903"/>
                  </a:lnTo>
                  <a:lnTo>
                    <a:pt x="0" y="1083"/>
                  </a:lnTo>
                  <a:lnTo>
                    <a:pt x="23" y="1264"/>
                  </a:lnTo>
                  <a:lnTo>
                    <a:pt x="113" y="1444"/>
                  </a:lnTo>
                  <a:lnTo>
                    <a:pt x="226" y="1625"/>
                  </a:lnTo>
                  <a:lnTo>
                    <a:pt x="361" y="1760"/>
                  </a:lnTo>
                  <a:lnTo>
                    <a:pt x="519" y="1850"/>
                  </a:lnTo>
                  <a:lnTo>
                    <a:pt x="700" y="1918"/>
                  </a:lnTo>
                  <a:lnTo>
                    <a:pt x="880" y="1963"/>
                  </a:lnTo>
                  <a:lnTo>
                    <a:pt x="1061" y="1963"/>
                  </a:lnTo>
                  <a:lnTo>
                    <a:pt x="1264" y="1918"/>
                  </a:lnTo>
                  <a:lnTo>
                    <a:pt x="1444" y="1850"/>
                  </a:lnTo>
                  <a:lnTo>
                    <a:pt x="1602" y="1737"/>
                  </a:lnTo>
                  <a:lnTo>
                    <a:pt x="1737" y="1602"/>
                  </a:lnTo>
                  <a:lnTo>
                    <a:pt x="1850" y="1444"/>
                  </a:lnTo>
                  <a:lnTo>
                    <a:pt x="1918" y="1264"/>
                  </a:lnTo>
                  <a:lnTo>
                    <a:pt x="1940" y="1083"/>
                  </a:lnTo>
                  <a:lnTo>
                    <a:pt x="1940" y="880"/>
                  </a:lnTo>
                  <a:lnTo>
                    <a:pt x="1918" y="700"/>
                  </a:lnTo>
                  <a:lnTo>
                    <a:pt x="1827" y="519"/>
                  </a:lnTo>
                  <a:lnTo>
                    <a:pt x="1715" y="362"/>
                  </a:lnTo>
                  <a:lnTo>
                    <a:pt x="1579" y="226"/>
                  </a:lnTo>
                  <a:lnTo>
                    <a:pt x="1421" y="113"/>
                  </a:lnTo>
                  <a:lnTo>
                    <a:pt x="1241" y="46"/>
                  </a:lnTo>
                  <a:lnTo>
                    <a:pt x="10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8"/>
            <p:cNvSpPr/>
            <p:nvPr/>
          </p:nvSpPr>
          <p:spPr>
            <a:xfrm>
              <a:off x="1196250" y="3610300"/>
              <a:ext cx="141575" cy="239125"/>
            </a:xfrm>
            <a:custGeom>
              <a:avLst/>
              <a:gdLst/>
              <a:ahLst/>
              <a:cxnLst/>
              <a:rect l="l" t="t" r="r" b="b"/>
              <a:pathLst>
                <a:path w="5663" h="9565" extrusionOk="0">
                  <a:moveTo>
                    <a:pt x="0" y="1"/>
                  </a:moveTo>
                  <a:lnTo>
                    <a:pt x="5662" y="9565"/>
                  </a:lnTo>
                  <a:lnTo>
                    <a:pt x="5594" y="8302"/>
                  </a:lnTo>
                  <a:lnTo>
                    <a:pt x="5414" y="8166"/>
                  </a:lnTo>
                  <a:lnTo>
                    <a:pt x="5279" y="7986"/>
                  </a:lnTo>
                  <a:lnTo>
                    <a:pt x="0"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8"/>
            <p:cNvSpPr/>
            <p:nvPr/>
          </p:nvSpPr>
          <p:spPr>
            <a:xfrm>
              <a:off x="1196250" y="3610300"/>
              <a:ext cx="141575" cy="239125"/>
            </a:xfrm>
            <a:custGeom>
              <a:avLst/>
              <a:gdLst/>
              <a:ahLst/>
              <a:cxnLst/>
              <a:rect l="l" t="t" r="r" b="b"/>
              <a:pathLst>
                <a:path w="5663" h="9565" fill="none" extrusionOk="0">
                  <a:moveTo>
                    <a:pt x="0" y="1"/>
                  </a:moveTo>
                  <a:lnTo>
                    <a:pt x="5662" y="9565"/>
                  </a:lnTo>
                  <a:lnTo>
                    <a:pt x="5594" y="8302"/>
                  </a:lnTo>
                  <a:lnTo>
                    <a:pt x="5594" y="8302"/>
                  </a:lnTo>
                  <a:lnTo>
                    <a:pt x="5414" y="8166"/>
                  </a:lnTo>
                  <a:lnTo>
                    <a:pt x="5279" y="798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8"/>
            <p:cNvSpPr/>
            <p:nvPr/>
          </p:nvSpPr>
          <p:spPr>
            <a:xfrm>
              <a:off x="1336100" y="3707300"/>
              <a:ext cx="241375" cy="142125"/>
            </a:xfrm>
            <a:custGeom>
              <a:avLst/>
              <a:gdLst/>
              <a:ahLst/>
              <a:cxnLst/>
              <a:rect l="l" t="t" r="r" b="b"/>
              <a:pathLst>
                <a:path w="9655" h="5685" extrusionOk="0">
                  <a:moveTo>
                    <a:pt x="9655" y="1"/>
                  </a:moveTo>
                  <a:lnTo>
                    <a:pt x="1083" y="4489"/>
                  </a:lnTo>
                  <a:lnTo>
                    <a:pt x="970" y="4535"/>
                  </a:lnTo>
                  <a:lnTo>
                    <a:pt x="835" y="4580"/>
                  </a:lnTo>
                  <a:lnTo>
                    <a:pt x="722" y="4602"/>
                  </a:lnTo>
                  <a:lnTo>
                    <a:pt x="587" y="4602"/>
                  </a:lnTo>
                  <a:lnTo>
                    <a:pt x="429" y="4580"/>
                  </a:lnTo>
                  <a:lnTo>
                    <a:pt x="271" y="4557"/>
                  </a:lnTo>
                  <a:lnTo>
                    <a:pt x="136" y="4489"/>
                  </a:lnTo>
                  <a:lnTo>
                    <a:pt x="0" y="4422"/>
                  </a:lnTo>
                  <a:lnTo>
                    <a:pt x="0" y="4422"/>
                  </a:lnTo>
                  <a:lnTo>
                    <a:pt x="68" y="5685"/>
                  </a:lnTo>
                  <a:lnTo>
                    <a:pt x="9655"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8"/>
            <p:cNvSpPr/>
            <p:nvPr/>
          </p:nvSpPr>
          <p:spPr>
            <a:xfrm>
              <a:off x="1336100" y="3707300"/>
              <a:ext cx="241375" cy="142125"/>
            </a:xfrm>
            <a:custGeom>
              <a:avLst/>
              <a:gdLst/>
              <a:ahLst/>
              <a:cxnLst/>
              <a:rect l="l" t="t" r="r" b="b"/>
              <a:pathLst>
                <a:path w="9655" h="5685" fill="none" extrusionOk="0">
                  <a:moveTo>
                    <a:pt x="9655" y="1"/>
                  </a:moveTo>
                  <a:lnTo>
                    <a:pt x="1083" y="4489"/>
                  </a:lnTo>
                  <a:lnTo>
                    <a:pt x="1083" y="4489"/>
                  </a:lnTo>
                  <a:lnTo>
                    <a:pt x="970" y="4535"/>
                  </a:lnTo>
                  <a:lnTo>
                    <a:pt x="835" y="4580"/>
                  </a:lnTo>
                  <a:lnTo>
                    <a:pt x="722" y="4602"/>
                  </a:lnTo>
                  <a:lnTo>
                    <a:pt x="587" y="4602"/>
                  </a:lnTo>
                  <a:lnTo>
                    <a:pt x="587" y="4602"/>
                  </a:lnTo>
                  <a:lnTo>
                    <a:pt x="429" y="4580"/>
                  </a:lnTo>
                  <a:lnTo>
                    <a:pt x="271" y="4557"/>
                  </a:lnTo>
                  <a:lnTo>
                    <a:pt x="136" y="4489"/>
                  </a:lnTo>
                  <a:lnTo>
                    <a:pt x="0" y="4422"/>
                  </a:lnTo>
                  <a:lnTo>
                    <a:pt x="68" y="5685"/>
                  </a:lnTo>
                  <a:lnTo>
                    <a:pt x="96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8"/>
            <p:cNvSpPr/>
            <p:nvPr/>
          </p:nvSpPr>
          <p:spPr>
            <a:xfrm>
              <a:off x="1436475" y="3468775"/>
              <a:ext cx="126900" cy="214875"/>
            </a:xfrm>
            <a:custGeom>
              <a:avLst/>
              <a:gdLst/>
              <a:ahLst/>
              <a:cxnLst/>
              <a:rect l="l" t="t" r="r" b="b"/>
              <a:pathLst>
                <a:path w="5076" h="8595" extrusionOk="0">
                  <a:moveTo>
                    <a:pt x="0" y="0"/>
                  </a:moveTo>
                  <a:lnTo>
                    <a:pt x="5076" y="8594"/>
                  </a:lnTo>
                  <a:lnTo>
                    <a:pt x="5076" y="8594"/>
                  </a:lnTo>
                  <a:lnTo>
                    <a:pt x="2301" y="3880"/>
                  </a:lnTo>
                  <a:lnTo>
                    <a:pt x="0" y="0"/>
                  </a:lnTo>
                  <a:close/>
                </a:path>
              </a:pathLst>
            </a:custGeom>
            <a:solidFill>
              <a:srgbClr val="F9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8"/>
            <p:cNvSpPr/>
            <p:nvPr/>
          </p:nvSpPr>
          <p:spPr>
            <a:xfrm>
              <a:off x="1348500" y="3468775"/>
              <a:ext cx="214875" cy="214875"/>
            </a:xfrm>
            <a:custGeom>
              <a:avLst/>
              <a:gdLst/>
              <a:ahLst/>
              <a:cxnLst/>
              <a:rect l="l" t="t" r="r" b="b"/>
              <a:pathLst>
                <a:path w="8595" h="8595" fill="none" extrusionOk="0">
                  <a:moveTo>
                    <a:pt x="3519" y="0"/>
                  </a:moveTo>
                  <a:lnTo>
                    <a:pt x="1" y="2075"/>
                  </a:lnTo>
                  <a:lnTo>
                    <a:pt x="1" y="2075"/>
                  </a:lnTo>
                  <a:lnTo>
                    <a:pt x="3519" y="0"/>
                  </a:lnTo>
                  <a:lnTo>
                    <a:pt x="5820" y="3880"/>
                  </a:lnTo>
                  <a:lnTo>
                    <a:pt x="5820" y="3880"/>
                  </a:lnTo>
                  <a:lnTo>
                    <a:pt x="8595" y="8594"/>
                  </a:lnTo>
                  <a:lnTo>
                    <a:pt x="8595" y="8594"/>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8"/>
            <p:cNvSpPr/>
            <p:nvPr/>
          </p:nvSpPr>
          <p:spPr>
            <a:xfrm>
              <a:off x="1348500" y="3468775"/>
              <a:ext cx="145525" cy="97000"/>
            </a:xfrm>
            <a:custGeom>
              <a:avLst/>
              <a:gdLst/>
              <a:ahLst/>
              <a:cxnLst/>
              <a:rect l="l" t="t" r="r" b="b"/>
              <a:pathLst>
                <a:path w="5821" h="3880" extrusionOk="0">
                  <a:moveTo>
                    <a:pt x="3519" y="0"/>
                  </a:moveTo>
                  <a:lnTo>
                    <a:pt x="1" y="2075"/>
                  </a:lnTo>
                  <a:lnTo>
                    <a:pt x="1" y="2075"/>
                  </a:lnTo>
                  <a:lnTo>
                    <a:pt x="3384" y="519"/>
                  </a:lnTo>
                  <a:lnTo>
                    <a:pt x="5482" y="3745"/>
                  </a:lnTo>
                  <a:lnTo>
                    <a:pt x="5820" y="3880"/>
                  </a:lnTo>
                  <a:lnTo>
                    <a:pt x="5820" y="3880"/>
                  </a:lnTo>
                  <a:lnTo>
                    <a:pt x="3519"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8"/>
            <p:cNvSpPr/>
            <p:nvPr/>
          </p:nvSpPr>
          <p:spPr>
            <a:xfrm>
              <a:off x="1348500" y="3468775"/>
              <a:ext cx="145525" cy="97000"/>
            </a:xfrm>
            <a:custGeom>
              <a:avLst/>
              <a:gdLst/>
              <a:ahLst/>
              <a:cxnLst/>
              <a:rect l="l" t="t" r="r" b="b"/>
              <a:pathLst>
                <a:path w="5821" h="3880" fill="none" extrusionOk="0">
                  <a:moveTo>
                    <a:pt x="3519" y="0"/>
                  </a:moveTo>
                  <a:lnTo>
                    <a:pt x="1" y="2075"/>
                  </a:lnTo>
                  <a:lnTo>
                    <a:pt x="3384" y="519"/>
                  </a:lnTo>
                  <a:lnTo>
                    <a:pt x="5482" y="3745"/>
                  </a:lnTo>
                  <a:lnTo>
                    <a:pt x="5820" y="3880"/>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8"/>
            <p:cNvSpPr/>
            <p:nvPr/>
          </p:nvSpPr>
          <p:spPr>
            <a:xfrm>
              <a:off x="1485525" y="3562375"/>
              <a:ext cx="77850" cy="121275"/>
            </a:xfrm>
            <a:custGeom>
              <a:avLst/>
              <a:gdLst/>
              <a:ahLst/>
              <a:cxnLst/>
              <a:rect l="l" t="t" r="r" b="b"/>
              <a:pathLst>
                <a:path w="3114" h="4851" extrusionOk="0">
                  <a:moveTo>
                    <a:pt x="1" y="1"/>
                  </a:moveTo>
                  <a:lnTo>
                    <a:pt x="3114" y="4850"/>
                  </a:lnTo>
                  <a:lnTo>
                    <a:pt x="3114" y="4850"/>
                  </a:lnTo>
                  <a:lnTo>
                    <a:pt x="339" y="136"/>
                  </a:lnTo>
                  <a:lnTo>
                    <a:pt x="1" y="1"/>
                  </a:lnTo>
                  <a:close/>
                </a:path>
              </a:pathLst>
            </a:custGeom>
            <a:solidFill>
              <a:srgbClr val="F5EB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8"/>
            <p:cNvSpPr/>
            <p:nvPr/>
          </p:nvSpPr>
          <p:spPr>
            <a:xfrm>
              <a:off x="1485525" y="3562375"/>
              <a:ext cx="77850" cy="121275"/>
            </a:xfrm>
            <a:custGeom>
              <a:avLst/>
              <a:gdLst/>
              <a:ahLst/>
              <a:cxnLst/>
              <a:rect l="l" t="t" r="r" b="b"/>
              <a:pathLst>
                <a:path w="3114" h="4851" fill="none" extrusionOk="0">
                  <a:moveTo>
                    <a:pt x="1" y="1"/>
                  </a:moveTo>
                  <a:lnTo>
                    <a:pt x="3114" y="4850"/>
                  </a:lnTo>
                  <a:lnTo>
                    <a:pt x="339" y="136"/>
                  </a:lnTo>
                  <a:lnTo>
                    <a:pt x="339" y="136"/>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6" name="Google Shape;756;p8"/>
          <p:cNvGrpSpPr/>
          <p:nvPr/>
        </p:nvGrpSpPr>
        <p:grpSpPr>
          <a:xfrm>
            <a:off x="10014099" y="642729"/>
            <a:ext cx="1006124" cy="1337643"/>
            <a:chOff x="7062788" y="3483325"/>
            <a:chExt cx="558875" cy="743025"/>
          </a:xfrm>
        </p:grpSpPr>
        <p:sp>
          <p:nvSpPr>
            <p:cNvPr id="757" name="Google Shape;757;p8"/>
            <p:cNvSpPr/>
            <p:nvPr/>
          </p:nvSpPr>
          <p:spPr>
            <a:xfrm>
              <a:off x="7463513" y="3546675"/>
              <a:ext cx="121800" cy="121800"/>
            </a:xfrm>
            <a:custGeom>
              <a:avLst/>
              <a:gdLst/>
              <a:ahLst/>
              <a:cxnLst/>
              <a:rect l="l" t="t" r="r" b="b"/>
              <a:pathLst>
                <a:path w="4872" h="4872" fill="none" extrusionOk="0">
                  <a:moveTo>
                    <a:pt x="2436" y="4872"/>
                  </a:moveTo>
                  <a:lnTo>
                    <a:pt x="2436" y="4872"/>
                  </a:lnTo>
                  <a:lnTo>
                    <a:pt x="2181" y="4852"/>
                  </a:lnTo>
                  <a:lnTo>
                    <a:pt x="1945" y="4813"/>
                  </a:lnTo>
                  <a:lnTo>
                    <a:pt x="1709" y="4754"/>
                  </a:lnTo>
                  <a:lnTo>
                    <a:pt x="1454" y="4656"/>
                  </a:lnTo>
                  <a:lnTo>
                    <a:pt x="1454" y="4656"/>
                  </a:lnTo>
                  <a:lnTo>
                    <a:pt x="1238" y="4558"/>
                  </a:lnTo>
                  <a:lnTo>
                    <a:pt x="1022" y="4420"/>
                  </a:lnTo>
                  <a:lnTo>
                    <a:pt x="845" y="4263"/>
                  </a:lnTo>
                  <a:lnTo>
                    <a:pt x="668" y="4106"/>
                  </a:lnTo>
                  <a:lnTo>
                    <a:pt x="511" y="3929"/>
                  </a:lnTo>
                  <a:lnTo>
                    <a:pt x="373" y="3733"/>
                  </a:lnTo>
                  <a:lnTo>
                    <a:pt x="256" y="3536"/>
                  </a:lnTo>
                  <a:lnTo>
                    <a:pt x="177" y="3320"/>
                  </a:lnTo>
                  <a:lnTo>
                    <a:pt x="98" y="3104"/>
                  </a:lnTo>
                  <a:lnTo>
                    <a:pt x="40" y="2868"/>
                  </a:lnTo>
                  <a:lnTo>
                    <a:pt x="0" y="2633"/>
                  </a:lnTo>
                  <a:lnTo>
                    <a:pt x="0" y="2397"/>
                  </a:lnTo>
                  <a:lnTo>
                    <a:pt x="20" y="2161"/>
                  </a:lnTo>
                  <a:lnTo>
                    <a:pt x="59" y="1926"/>
                  </a:lnTo>
                  <a:lnTo>
                    <a:pt x="118" y="1690"/>
                  </a:lnTo>
                  <a:lnTo>
                    <a:pt x="197" y="1454"/>
                  </a:lnTo>
                  <a:lnTo>
                    <a:pt x="197" y="1454"/>
                  </a:lnTo>
                  <a:lnTo>
                    <a:pt x="275" y="1297"/>
                  </a:lnTo>
                  <a:lnTo>
                    <a:pt x="373" y="1120"/>
                  </a:lnTo>
                  <a:lnTo>
                    <a:pt x="472" y="983"/>
                  </a:lnTo>
                  <a:lnTo>
                    <a:pt x="590" y="845"/>
                  </a:lnTo>
                  <a:lnTo>
                    <a:pt x="707" y="708"/>
                  </a:lnTo>
                  <a:lnTo>
                    <a:pt x="845" y="590"/>
                  </a:lnTo>
                  <a:lnTo>
                    <a:pt x="982" y="472"/>
                  </a:lnTo>
                  <a:lnTo>
                    <a:pt x="1120" y="374"/>
                  </a:lnTo>
                  <a:lnTo>
                    <a:pt x="1277" y="295"/>
                  </a:lnTo>
                  <a:lnTo>
                    <a:pt x="1434" y="217"/>
                  </a:lnTo>
                  <a:lnTo>
                    <a:pt x="1591" y="158"/>
                  </a:lnTo>
                  <a:lnTo>
                    <a:pt x="1748" y="99"/>
                  </a:lnTo>
                  <a:lnTo>
                    <a:pt x="1925" y="60"/>
                  </a:lnTo>
                  <a:lnTo>
                    <a:pt x="2082" y="20"/>
                  </a:lnTo>
                  <a:lnTo>
                    <a:pt x="2259" y="1"/>
                  </a:lnTo>
                  <a:lnTo>
                    <a:pt x="2436" y="1"/>
                  </a:lnTo>
                  <a:lnTo>
                    <a:pt x="2436" y="1"/>
                  </a:lnTo>
                  <a:lnTo>
                    <a:pt x="2691" y="1"/>
                  </a:lnTo>
                  <a:lnTo>
                    <a:pt x="2927" y="40"/>
                  </a:lnTo>
                  <a:lnTo>
                    <a:pt x="3163" y="99"/>
                  </a:lnTo>
                  <a:lnTo>
                    <a:pt x="3418" y="197"/>
                  </a:lnTo>
                  <a:lnTo>
                    <a:pt x="3418" y="197"/>
                  </a:lnTo>
                  <a:lnTo>
                    <a:pt x="3634" y="315"/>
                  </a:lnTo>
                  <a:lnTo>
                    <a:pt x="3850" y="433"/>
                  </a:lnTo>
                  <a:lnTo>
                    <a:pt x="4027" y="590"/>
                  </a:lnTo>
                  <a:lnTo>
                    <a:pt x="4204" y="747"/>
                  </a:lnTo>
                  <a:lnTo>
                    <a:pt x="4361" y="924"/>
                  </a:lnTo>
                  <a:lnTo>
                    <a:pt x="4498" y="1120"/>
                  </a:lnTo>
                  <a:lnTo>
                    <a:pt x="4616" y="1336"/>
                  </a:lnTo>
                  <a:lnTo>
                    <a:pt x="4695" y="1552"/>
                  </a:lnTo>
                  <a:lnTo>
                    <a:pt x="4773" y="1768"/>
                  </a:lnTo>
                  <a:lnTo>
                    <a:pt x="4832" y="1985"/>
                  </a:lnTo>
                  <a:lnTo>
                    <a:pt x="4872" y="2220"/>
                  </a:lnTo>
                  <a:lnTo>
                    <a:pt x="4872" y="2456"/>
                  </a:lnTo>
                  <a:lnTo>
                    <a:pt x="4852" y="2692"/>
                  </a:lnTo>
                  <a:lnTo>
                    <a:pt x="4813" y="2947"/>
                  </a:lnTo>
                  <a:lnTo>
                    <a:pt x="4754" y="3183"/>
                  </a:lnTo>
                  <a:lnTo>
                    <a:pt x="4675" y="3399"/>
                  </a:lnTo>
                  <a:lnTo>
                    <a:pt x="4675" y="3399"/>
                  </a:lnTo>
                  <a:lnTo>
                    <a:pt x="4597" y="3576"/>
                  </a:lnTo>
                  <a:lnTo>
                    <a:pt x="4498" y="3733"/>
                  </a:lnTo>
                  <a:lnTo>
                    <a:pt x="4400" y="3890"/>
                  </a:lnTo>
                  <a:lnTo>
                    <a:pt x="4282" y="4027"/>
                  </a:lnTo>
                  <a:lnTo>
                    <a:pt x="4165" y="4145"/>
                  </a:lnTo>
                  <a:lnTo>
                    <a:pt x="4027" y="4263"/>
                  </a:lnTo>
                  <a:lnTo>
                    <a:pt x="3890" y="4381"/>
                  </a:lnTo>
                  <a:lnTo>
                    <a:pt x="3752" y="4479"/>
                  </a:lnTo>
                  <a:lnTo>
                    <a:pt x="3595" y="4577"/>
                  </a:lnTo>
                  <a:lnTo>
                    <a:pt x="3457" y="4656"/>
                  </a:lnTo>
                  <a:lnTo>
                    <a:pt x="3281" y="4715"/>
                  </a:lnTo>
                  <a:lnTo>
                    <a:pt x="3123" y="4774"/>
                  </a:lnTo>
                  <a:lnTo>
                    <a:pt x="2947" y="4813"/>
                  </a:lnTo>
                  <a:lnTo>
                    <a:pt x="2790" y="4833"/>
                  </a:lnTo>
                  <a:lnTo>
                    <a:pt x="2613" y="4852"/>
                  </a:lnTo>
                  <a:lnTo>
                    <a:pt x="2436" y="48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8"/>
            <p:cNvSpPr/>
            <p:nvPr/>
          </p:nvSpPr>
          <p:spPr>
            <a:xfrm>
              <a:off x="7420788" y="3639000"/>
              <a:ext cx="81050" cy="71725"/>
            </a:xfrm>
            <a:custGeom>
              <a:avLst/>
              <a:gdLst/>
              <a:ahLst/>
              <a:cxnLst/>
              <a:rect l="l" t="t" r="r" b="b"/>
              <a:pathLst>
                <a:path w="3242" h="2869" extrusionOk="0">
                  <a:moveTo>
                    <a:pt x="786" y="0"/>
                  </a:moveTo>
                  <a:lnTo>
                    <a:pt x="0" y="1808"/>
                  </a:lnTo>
                  <a:lnTo>
                    <a:pt x="2456" y="2868"/>
                  </a:lnTo>
                  <a:lnTo>
                    <a:pt x="3241" y="1081"/>
                  </a:lnTo>
                  <a:lnTo>
                    <a:pt x="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8"/>
            <p:cNvSpPr/>
            <p:nvPr/>
          </p:nvSpPr>
          <p:spPr>
            <a:xfrm>
              <a:off x="7400163" y="3483325"/>
              <a:ext cx="198400" cy="198425"/>
            </a:xfrm>
            <a:custGeom>
              <a:avLst/>
              <a:gdLst/>
              <a:ahLst/>
              <a:cxnLst/>
              <a:rect l="l" t="t" r="r" b="b"/>
              <a:pathLst>
                <a:path w="7936" h="7937" extrusionOk="0">
                  <a:moveTo>
                    <a:pt x="4007" y="1533"/>
                  </a:moveTo>
                  <a:lnTo>
                    <a:pt x="4243" y="1552"/>
                  </a:lnTo>
                  <a:lnTo>
                    <a:pt x="4479" y="1592"/>
                  </a:lnTo>
                  <a:lnTo>
                    <a:pt x="4715" y="1651"/>
                  </a:lnTo>
                  <a:lnTo>
                    <a:pt x="4950" y="1729"/>
                  </a:lnTo>
                  <a:lnTo>
                    <a:pt x="5166" y="1847"/>
                  </a:lnTo>
                  <a:lnTo>
                    <a:pt x="5382" y="1985"/>
                  </a:lnTo>
                  <a:lnTo>
                    <a:pt x="5559" y="2122"/>
                  </a:lnTo>
                  <a:lnTo>
                    <a:pt x="5736" y="2299"/>
                  </a:lnTo>
                  <a:lnTo>
                    <a:pt x="5893" y="2476"/>
                  </a:lnTo>
                  <a:lnTo>
                    <a:pt x="6031" y="2652"/>
                  </a:lnTo>
                  <a:lnTo>
                    <a:pt x="6149" y="2869"/>
                  </a:lnTo>
                  <a:lnTo>
                    <a:pt x="6247" y="3085"/>
                  </a:lnTo>
                  <a:lnTo>
                    <a:pt x="6306" y="3301"/>
                  </a:lnTo>
                  <a:lnTo>
                    <a:pt x="6365" y="3536"/>
                  </a:lnTo>
                  <a:lnTo>
                    <a:pt x="6404" y="3752"/>
                  </a:lnTo>
                  <a:lnTo>
                    <a:pt x="6404" y="3988"/>
                  </a:lnTo>
                  <a:lnTo>
                    <a:pt x="6384" y="4244"/>
                  </a:lnTo>
                  <a:lnTo>
                    <a:pt x="6365" y="4479"/>
                  </a:lnTo>
                  <a:lnTo>
                    <a:pt x="6286" y="4715"/>
                  </a:lnTo>
                  <a:lnTo>
                    <a:pt x="6207" y="4951"/>
                  </a:lnTo>
                  <a:lnTo>
                    <a:pt x="6090" y="5167"/>
                  </a:lnTo>
                  <a:lnTo>
                    <a:pt x="5972" y="5363"/>
                  </a:lnTo>
                  <a:lnTo>
                    <a:pt x="5815" y="5560"/>
                  </a:lnTo>
                  <a:lnTo>
                    <a:pt x="5657" y="5736"/>
                  </a:lnTo>
                  <a:lnTo>
                    <a:pt x="5461" y="5894"/>
                  </a:lnTo>
                  <a:lnTo>
                    <a:pt x="5284" y="6031"/>
                  </a:lnTo>
                  <a:lnTo>
                    <a:pt x="5068" y="6129"/>
                  </a:lnTo>
                  <a:lnTo>
                    <a:pt x="4852" y="6227"/>
                  </a:lnTo>
                  <a:lnTo>
                    <a:pt x="4636" y="6306"/>
                  </a:lnTo>
                  <a:lnTo>
                    <a:pt x="4420" y="6365"/>
                  </a:lnTo>
                  <a:lnTo>
                    <a:pt x="4184" y="6385"/>
                  </a:lnTo>
                  <a:lnTo>
                    <a:pt x="3949" y="6404"/>
                  </a:lnTo>
                  <a:lnTo>
                    <a:pt x="3713" y="6385"/>
                  </a:lnTo>
                  <a:lnTo>
                    <a:pt x="3457" y="6345"/>
                  </a:lnTo>
                  <a:lnTo>
                    <a:pt x="3222" y="6286"/>
                  </a:lnTo>
                  <a:lnTo>
                    <a:pt x="3006" y="6208"/>
                  </a:lnTo>
                  <a:lnTo>
                    <a:pt x="2770" y="6090"/>
                  </a:lnTo>
                  <a:lnTo>
                    <a:pt x="2574" y="5952"/>
                  </a:lnTo>
                  <a:lnTo>
                    <a:pt x="2377" y="5815"/>
                  </a:lnTo>
                  <a:lnTo>
                    <a:pt x="2200" y="5638"/>
                  </a:lnTo>
                  <a:lnTo>
                    <a:pt x="2043" y="5461"/>
                  </a:lnTo>
                  <a:lnTo>
                    <a:pt x="1906" y="5265"/>
                  </a:lnTo>
                  <a:lnTo>
                    <a:pt x="1807" y="5069"/>
                  </a:lnTo>
                  <a:lnTo>
                    <a:pt x="1709" y="4852"/>
                  </a:lnTo>
                  <a:lnTo>
                    <a:pt x="1631" y="4636"/>
                  </a:lnTo>
                  <a:lnTo>
                    <a:pt x="1572" y="4401"/>
                  </a:lnTo>
                  <a:lnTo>
                    <a:pt x="1552" y="4165"/>
                  </a:lnTo>
                  <a:lnTo>
                    <a:pt x="1532" y="3929"/>
                  </a:lnTo>
                  <a:lnTo>
                    <a:pt x="1552" y="3694"/>
                  </a:lnTo>
                  <a:lnTo>
                    <a:pt x="1591" y="3458"/>
                  </a:lnTo>
                  <a:lnTo>
                    <a:pt x="1650" y="3222"/>
                  </a:lnTo>
                  <a:lnTo>
                    <a:pt x="1749" y="2986"/>
                  </a:lnTo>
                  <a:lnTo>
                    <a:pt x="1847" y="2770"/>
                  </a:lnTo>
                  <a:lnTo>
                    <a:pt x="1984" y="2554"/>
                  </a:lnTo>
                  <a:lnTo>
                    <a:pt x="2122" y="2377"/>
                  </a:lnTo>
                  <a:lnTo>
                    <a:pt x="2299" y="2201"/>
                  </a:lnTo>
                  <a:lnTo>
                    <a:pt x="2475" y="2044"/>
                  </a:lnTo>
                  <a:lnTo>
                    <a:pt x="2672" y="1906"/>
                  </a:lnTo>
                  <a:lnTo>
                    <a:pt x="2868" y="1788"/>
                  </a:lnTo>
                  <a:lnTo>
                    <a:pt x="3084" y="1690"/>
                  </a:lnTo>
                  <a:lnTo>
                    <a:pt x="3300" y="1631"/>
                  </a:lnTo>
                  <a:lnTo>
                    <a:pt x="3536" y="1572"/>
                  </a:lnTo>
                  <a:lnTo>
                    <a:pt x="3772" y="1533"/>
                  </a:lnTo>
                  <a:close/>
                  <a:moveTo>
                    <a:pt x="4027" y="1"/>
                  </a:moveTo>
                  <a:lnTo>
                    <a:pt x="3634" y="20"/>
                  </a:lnTo>
                  <a:lnTo>
                    <a:pt x="3261" y="60"/>
                  </a:lnTo>
                  <a:lnTo>
                    <a:pt x="2888" y="158"/>
                  </a:lnTo>
                  <a:lnTo>
                    <a:pt x="2534" y="276"/>
                  </a:lnTo>
                  <a:lnTo>
                    <a:pt x="2181" y="433"/>
                  </a:lnTo>
                  <a:lnTo>
                    <a:pt x="1847" y="629"/>
                  </a:lnTo>
                  <a:lnTo>
                    <a:pt x="1532" y="845"/>
                  </a:lnTo>
                  <a:lnTo>
                    <a:pt x="1238" y="1081"/>
                  </a:lnTo>
                  <a:lnTo>
                    <a:pt x="982" y="1376"/>
                  </a:lnTo>
                  <a:lnTo>
                    <a:pt x="727" y="1670"/>
                  </a:lnTo>
                  <a:lnTo>
                    <a:pt x="511" y="2024"/>
                  </a:lnTo>
                  <a:lnTo>
                    <a:pt x="334" y="2377"/>
                  </a:lnTo>
                  <a:lnTo>
                    <a:pt x="197" y="2751"/>
                  </a:lnTo>
                  <a:lnTo>
                    <a:pt x="99" y="3144"/>
                  </a:lnTo>
                  <a:lnTo>
                    <a:pt x="40" y="3536"/>
                  </a:lnTo>
                  <a:lnTo>
                    <a:pt x="0" y="3910"/>
                  </a:lnTo>
                  <a:lnTo>
                    <a:pt x="20" y="4302"/>
                  </a:lnTo>
                  <a:lnTo>
                    <a:pt x="79" y="4676"/>
                  </a:lnTo>
                  <a:lnTo>
                    <a:pt x="157" y="5049"/>
                  </a:lnTo>
                  <a:lnTo>
                    <a:pt x="275" y="5402"/>
                  </a:lnTo>
                  <a:lnTo>
                    <a:pt x="432" y="5756"/>
                  </a:lnTo>
                  <a:lnTo>
                    <a:pt x="629" y="6090"/>
                  </a:lnTo>
                  <a:lnTo>
                    <a:pt x="845" y="6404"/>
                  </a:lnTo>
                  <a:lnTo>
                    <a:pt x="1100" y="6699"/>
                  </a:lnTo>
                  <a:lnTo>
                    <a:pt x="1375" y="6974"/>
                  </a:lnTo>
                  <a:lnTo>
                    <a:pt x="1690" y="7210"/>
                  </a:lnTo>
                  <a:lnTo>
                    <a:pt x="2024" y="7426"/>
                  </a:lnTo>
                  <a:lnTo>
                    <a:pt x="2377" y="7602"/>
                  </a:lnTo>
                  <a:lnTo>
                    <a:pt x="2770" y="7740"/>
                  </a:lnTo>
                  <a:lnTo>
                    <a:pt x="3143" y="7838"/>
                  </a:lnTo>
                  <a:lnTo>
                    <a:pt x="3536" y="7917"/>
                  </a:lnTo>
                  <a:lnTo>
                    <a:pt x="3929" y="7936"/>
                  </a:lnTo>
                  <a:lnTo>
                    <a:pt x="4302" y="7917"/>
                  </a:lnTo>
                  <a:lnTo>
                    <a:pt x="4675" y="7858"/>
                  </a:lnTo>
                  <a:lnTo>
                    <a:pt x="5049" y="7779"/>
                  </a:lnTo>
                  <a:lnTo>
                    <a:pt x="5422" y="7661"/>
                  </a:lnTo>
                  <a:lnTo>
                    <a:pt x="5756" y="7504"/>
                  </a:lnTo>
                  <a:lnTo>
                    <a:pt x="6090" y="7308"/>
                  </a:lnTo>
                  <a:lnTo>
                    <a:pt x="6404" y="7092"/>
                  </a:lnTo>
                  <a:lnTo>
                    <a:pt x="6699" y="6836"/>
                  </a:lnTo>
                  <a:lnTo>
                    <a:pt x="6974" y="6561"/>
                  </a:lnTo>
                  <a:lnTo>
                    <a:pt x="7209" y="6247"/>
                  </a:lnTo>
                  <a:lnTo>
                    <a:pt x="7425" y="5913"/>
                  </a:lnTo>
                  <a:lnTo>
                    <a:pt x="7602" y="5560"/>
                  </a:lnTo>
                  <a:lnTo>
                    <a:pt x="7740" y="5167"/>
                  </a:lnTo>
                  <a:lnTo>
                    <a:pt x="7857" y="4794"/>
                  </a:lnTo>
                  <a:lnTo>
                    <a:pt x="7916" y="4401"/>
                  </a:lnTo>
                  <a:lnTo>
                    <a:pt x="7936" y="4008"/>
                  </a:lnTo>
                  <a:lnTo>
                    <a:pt x="7916" y="3635"/>
                  </a:lnTo>
                  <a:lnTo>
                    <a:pt x="7877" y="3261"/>
                  </a:lnTo>
                  <a:lnTo>
                    <a:pt x="7779" y="2888"/>
                  </a:lnTo>
                  <a:lnTo>
                    <a:pt x="7661" y="2515"/>
                  </a:lnTo>
                  <a:lnTo>
                    <a:pt x="7504" y="2181"/>
                  </a:lnTo>
                  <a:lnTo>
                    <a:pt x="7327" y="1847"/>
                  </a:lnTo>
                  <a:lnTo>
                    <a:pt x="7091" y="1533"/>
                  </a:lnTo>
                  <a:lnTo>
                    <a:pt x="6856" y="1238"/>
                  </a:lnTo>
                  <a:lnTo>
                    <a:pt x="6561" y="963"/>
                  </a:lnTo>
                  <a:lnTo>
                    <a:pt x="6266" y="727"/>
                  </a:lnTo>
                  <a:lnTo>
                    <a:pt x="5932" y="511"/>
                  </a:lnTo>
                  <a:lnTo>
                    <a:pt x="5559" y="335"/>
                  </a:lnTo>
                  <a:lnTo>
                    <a:pt x="5186" y="197"/>
                  </a:lnTo>
                  <a:lnTo>
                    <a:pt x="4793" y="79"/>
                  </a:lnTo>
                  <a:lnTo>
                    <a:pt x="4400" y="20"/>
                  </a:lnTo>
                  <a:lnTo>
                    <a:pt x="40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8"/>
            <p:cNvSpPr/>
            <p:nvPr/>
          </p:nvSpPr>
          <p:spPr>
            <a:xfrm>
              <a:off x="7062788" y="3667475"/>
              <a:ext cx="558875" cy="558875"/>
            </a:xfrm>
            <a:custGeom>
              <a:avLst/>
              <a:gdLst/>
              <a:ahLst/>
              <a:cxnLst/>
              <a:rect l="l" t="t" r="r" b="b"/>
              <a:pathLst>
                <a:path w="22355" h="22355" extrusionOk="0">
                  <a:moveTo>
                    <a:pt x="10785" y="1"/>
                  </a:moveTo>
                  <a:lnTo>
                    <a:pt x="10235" y="40"/>
                  </a:lnTo>
                  <a:lnTo>
                    <a:pt x="9704" y="99"/>
                  </a:lnTo>
                  <a:lnTo>
                    <a:pt x="9174" y="178"/>
                  </a:lnTo>
                  <a:lnTo>
                    <a:pt x="8644" y="295"/>
                  </a:lnTo>
                  <a:lnTo>
                    <a:pt x="8113" y="413"/>
                  </a:lnTo>
                  <a:lnTo>
                    <a:pt x="7602" y="590"/>
                  </a:lnTo>
                  <a:lnTo>
                    <a:pt x="7111" y="767"/>
                  </a:lnTo>
                  <a:lnTo>
                    <a:pt x="6601" y="983"/>
                  </a:lnTo>
                  <a:lnTo>
                    <a:pt x="6129" y="1199"/>
                  </a:lnTo>
                  <a:lnTo>
                    <a:pt x="5658" y="1454"/>
                  </a:lnTo>
                  <a:lnTo>
                    <a:pt x="5186" y="1729"/>
                  </a:lnTo>
                  <a:lnTo>
                    <a:pt x="4735" y="2044"/>
                  </a:lnTo>
                  <a:lnTo>
                    <a:pt x="4303" y="2358"/>
                  </a:lnTo>
                  <a:lnTo>
                    <a:pt x="3890" y="2692"/>
                  </a:lnTo>
                  <a:lnTo>
                    <a:pt x="3478" y="3065"/>
                  </a:lnTo>
                  <a:lnTo>
                    <a:pt x="3104" y="3438"/>
                  </a:lnTo>
                  <a:lnTo>
                    <a:pt x="2731" y="3851"/>
                  </a:lnTo>
                  <a:lnTo>
                    <a:pt x="2378" y="4283"/>
                  </a:lnTo>
                  <a:lnTo>
                    <a:pt x="2044" y="4715"/>
                  </a:lnTo>
                  <a:lnTo>
                    <a:pt x="1729" y="5186"/>
                  </a:lnTo>
                  <a:lnTo>
                    <a:pt x="1454" y="5678"/>
                  </a:lnTo>
                  <a:lnTo>
                    <a:pt x="1179" y="6169"/>
                  </a:lnTo>
                  <a:lnTo>
                    <a:pt x="944" y="6699"/>
                  </a:lnTo>
                  <a:lnTo>
                    <a:pt x="728" y="7229"/>
                  </a:lnTo>
                  <a:lnTo>
                    <a:pt x="531" y="7760"/>
                  </a:lnTo>
                  <a:lnTo>
                    <a:pt x="374" y="8310"/>
                  </a:lnTo>
                  <a:lnTo>
                    <a:pt x="236" y="8860"/>
                  </a:lnTo>
                  <a:lnTo>
                    <a:pt x="138" y="9390"/>
                  </a:lnTo>
                  <a:lnTo>
                    <a:pt x="60" y="9940"/>
                  </a:lnTo>
                  <a:lnTo>
                    <a:pt x="20" y="10490"/>
                  </a:lnTo>
                  <a:lnTo>
                    <a:pt x="1" y="11040"/>
                  </a:lnTo>
                  <a:lnTo>
                    <a:pt x="1" y="11570"/>
                  </a:lnTo>
                  <a:lnTo>
                    <a:pt x="40" y="12120"/>
                  </a:lnTo>
                  <a:lnTo>
                    <a:pt x="99" y="12651"/>
                  </a:lnTo>
                  <a:lnTo>
                    <a:pt x="178" y="13181"/>
                  </a:lnTo>
                  <a:lnTo>
                    <a:pt x="295" y="13711"/>
                  </a:lnTo>
                  <a:lnTo>
                    <a:pt x="433" y="14242"/>
                  </a:lnTo>
                  <a:lnTo>
                    <a:pt x="590" y="14753"/>
                  </a:lnTo>
                  <a:lnTo>
                    <a:pt x="767" y="15244"/>
                  </a:lnTo>
                  <a:lnTo>
                    <a:pt x="983" y="15754"/>
                  </a:lnTo>
                  <a:lnTo>
                    <a:pt x="1219" y="16226"/>
                  </a:lnTo>
                  <a:lnTo>
                    <a:pt x="1454" y="16697"/>
                  </a:lnTo>
                  <a:lnTo>
                    <a:pt x="1749" y="17169"/>
                  </a:lnTo>
                  <a:lnTo>
                    <a:pt x="2044" y="17620"/>
                  </a:lnTo>
                  <a:lnTo>
                    <a:pt x="2358" y="18053"/>
                  </a:lnTo>
                  <a:lnTo>
                    <a:pt x="2711" y="18465"/>
                  </a:lnTo>
                  <a:lnTo>
                    <a:pt x="3065" y="18878"/>
                  </a:lnTo>
                  <a:lnTo>
                    <a:pt x="3458" y="19251"/>
                  </a:lnTo>
                  <a:lnTo>
                    <a:pt x="3851" y="19624"/>
                  </a:lnTo>
                  <a:lnTo>
                    <a:pt x="4283" y="19978"/>
                  </a:lnTo>
                  <a:lnTo>
                    <a:pt x="4735" y="20311"/>
                  </a:lnTo>
                  <a:lnTo>
                    <a:pt x="5186" y="20626"/>
                  </a:lnTo>
                  <a:lnTo>
                    <a:pt x="5678" y="20901"/>
                  </a:lnTo>
                  <a:lnTo>
                    <a:pt x="6188" y="21176"/>
                  </a:lnTo>
                  <a:lnTo>
                    <a:pt x="6699" y="21411"/>
                  </a:lnTo>
                  <a:lnTo>
                    <a:pt x="7229" y="21628"/>
                  </a:lnTo>
                  <a:lnTo>
                    <a:pt x="7779" y="21824"/>
                  </a:lnTo>
                  <a:lnTo>
                    <a:pt x="8310" y="21981"/>
                  </a:lnTo>
                  <a:lnTo>
                    <a:pt x="8860" y="22119"/>
                  </a:lnTo>
                  <a:lnTo>
                    <a:pt x="9410" y="22217"/>
                  </a:lnTo>
                  <a:lnTo>
                    <a:pt x="9940" y="22295"/>
                  </a:lnTo>
                  <a:lnTo>
                    <a:pt x="10490" y="22335"/>
                  </a:lnTo>
                  <a:lnTo>
                    <a:pt x="11040" y="22354"/>
                  </a:lnTo>
                  <a:lnTo>
                    <a:pt x="11590" y="22354"/>
                  </a:lnTo>
                  <a:lnTo>
                    <a:pt x="12120" y="22315"/>
                  </a:lnTo>
                  <a:lnTo>
                    <a:pt x="12670" y="22256"/>
                  </a:lnTo>
                  <a:lnTo>
                    <a:pt x="13201" y="22178"/>
                  </a:lnTo>
                  <a:lnTo>
                    <a:pt x="13711" y="22060"/>
                  </a:lnTo>
                  <a:lnTo>
                    <a:pt x="14242" y="21922"/>
                  </a:lnTo>
                  <a:lnTo>
                    <a:pt x="14752" y="21765"/>
                  </a:lnTo>
                  <a:lnTo>
                    <a:pt x="15263" y="21588"/>
                  </a:lnTo>
                  <a:lnTo>
                    <a:pt x="15754" y="21372"/>
                  </a:lnTo>
                  <a:lnTo>
                    <a:pt x="16226" y="21136"/>
                  </a:lnTo>
                  <a:lnTo>
                    <a:pt x="16717" y="20901"/>
                  </a:lnTo>
                  <a:lnTo>
                    <a:pt x="17169" y="20606"/>
                  </a:lnTo>
                  <a:lnTo>
                    <a:pt x="17620" y="20311"/>
                  </a:lnTo>
                  <a:lnTo>
                    <a:pt x="18052" y="19997"/>
                  </a:lnTo>
                  <a:lnTo>
                    <a:pt x="18465" y="19644"/>
                  </a:lnTo>
                  <a:lnTo>
                    <a:pt x="18877" y="19290"/>
                  </a:lnTo>
                  <a:lnTo>
                    <a:pt x="19270" y="18897"/>
                  </a:lnTo>
                  <a:lnTo>
                    <a:pt x="19624" y="18504"/>
                  </a:lnTo>
                  <a:lnTo>
                    <a:pt x="19977" y="18072"/>
                  </a:lnTo>
                  <a:lnTo>
                    <a:pt x="20311" y="17620"/>
                  </a:lnTo>
                  <a:lnTo>
                    <a:pt x="20626" y="17169"/>
                  </a:lnTo>
                  <a:lnTo>
                    <a:pt x="20920" y="16678"/>
                  </a:lnTo>
                  <a:lnTo>
                    <a:pt x="21176" y="16167"/>
                  </a:lnTo>
                  <a:lnTo>
                    <a:pt x="21431" y="15656"/>
                  </a:lnTo>
                  <a:lnTo>
                    <a:pt x="21647" y="15126"/>
                  </a:lnTo>
                  <a:lnTo>
                    <a:pt x="21824" y="14576"/>
                  </a:lnTo>
                  <a:lnTo>
                    <a:pt x="21981" y="14045"/>
                  </a:lnTo>
                  <a:lnTo>
                    <a:pt x="22119" y="13495"/>
                  </a:lnTo>
                  <a:lnTo>
                    <a:pt x="22217" y="12945"/>
                  </a:lnTo>
                  <a:lnTo>
                    <a:pt x="22295" y="12415"/>
                  </a:lnTo>
                  <a:lnTo>
                    <a:pt x="22335" y="11865"/>
                  </a:lnTo>
                  <a:lnTo>
                    <a:pt x="22354" y="11315"/>
                  </a:lnTo>
                  <a:lnTo>
                    <a:pt x="22354" y="10765"/>
                  </a:lnTo>
                  <a:lnTo>
                    <a:pt x="22315" y="10235"/>
                  </a:lnTo>
                  <a:lnTo>
                    <a:pt x="22256" y="9685"/>
                  </a:lnTo>
                  <a:lnTo>
                    <a:pt x="22177" y="9154"/>
                  </a:lnTo>
                  <a:lnTo>
                    <a:pt x="22060" y="8644"/>
                  </a:lnTo>
                  <a:lnTo>
                    <a:pt x="21942" y="8113"/>
                  </a:lnTo>
                  <a:lnTo>
                    <a:pt x="21765" y="7603"/>
                  </a:lnTo>
                  <a:lnTo>
                    <a:pt x="21588" y="7092"/>
                  </a:lnTo>
                  <a:lnTo>
                    <a:pt x="21372" y="6601"/>
                  </a:lnTo>
                  <a:lnTo>
                    <a:pt x="21156" y="6110"/>
                  </a:lnTo>
                  <a:lnTo>
                    <a:pt x="20901" y="5638"/>
                  </a:lnTo>
                  <a:lnTo>
                    <a:pt x="20626" y="5186"/>
                  </a:lnTo>
                  <a:lnTo>
                    <a:pt x="20311" y="4735"/>
                  </a:lnTo>
                  <a:lnTo>
                    <a:pt x="19997" y="4303"/>
                  </a:lnTo>
                  <a:lnTo>
                    <a:pt x="19663" y="3890"/>
                  </a:lnTo>
                  <a:lnTo>
                    <a:pt x="19290" y="3478"/>
                  </a:lnTo>
                  <a:lnTo>
                    <a:pt x="18917" y="3085"/>
                  </a:lnTo>
                  <a:lnTo>
                    <a:pt x="18504" y="2731"/>
                  </a:lnTo>
                  <a:lnTo>
                    <a:pt x="18072" y="2378"/>
                  </a:lnTo>
                  <a:lnTo>
                    <a:pt x="17640" y="2044"/>
                  </a:lnTo>
                  <a:lnTo>
                    <a:pt x="17169" y="1729"/>
                  </a:lnTo>
                  <a:lnTo>
                    <a:pt x="16677" y="1435"/>
                  </a:lnTo>
                  <a:lnTo>
                    <a:pt x="16186" y="1179"/>
                  </a:lnTo>
                  <a:lnTo>
                    <a:pt x="15656" y="924"/>
                  </a:lnTo>
                  <a:lnTo>
                    <a:pt x="15126" y="708"/>
                  </a:lnTo>
                  <a:lnTo>
                    <a:pt x="14595" y="531"/>
                  </a:lnTo>
                  <a:lnTo>
                    <a:pt x="14045" y="374"/>
                  </a:lnTo>
                  <a:lnTo>
                    <a:pt x="13495" y="236"/>
                  </a:lnTo>
                  <a:lnTo>
                    <a:pt x="12965" y="138"/>
                  </a:lnTo>
                  <a:lnTo>
                    <a:pt x="12415" y="60"/>
                  </a:lnTo>
                  <a:lnTo>
                    <a:pt x="11865" y="20"/>
                  </a:lnTo>
                  <a:lnTo>
                    <a:pt x="11315" y="1"/>
                  </a:lnTo>
                  <a:close/>
                </a:path>
              </a:pathLst>
            </a:custGeom>
            <a:solidFill>
              <a:schemeClr val="accent1"/>
            </a:solidFill>
            <a:ln>
              <a:noFill/>
            </a:ln>
            <a:effectLst>
              <a:outerShdw dist="5715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8"/>
            <p:cNvSpPr/>
            <p:nvPr/>
          </p:nvSpPr>
          <p:spPr>
            <a:xfrm>
              <a:off x="7062788" y="3667475"/>
              <a:ext cx="558875" cy="558875"/>
            </a:xfrm>
            <a:custGeom>
              <a:avLst/>
              <a:gdLst/>
              <a:ahLst/>
              <a:cxnLst/>
              <a:rect l="l" t="t" r="r" b="b"/>
              <a:pathLst>
                <a:path w="22355" h="22355" fill="none" extrusionOk="0">
                  <a:moveTo>
                    <a:pt x="21431" y="15656"/>
                  </a:moveTo>
                  <a:lnTo>
                    <a:pt x="21431" y="15656"/>
                  </a:lnTo>
                  <a:lnTo>
                    <a:pt x="21176" y="16167"/>
                  </a:lnTo>
                  <a:lnTo>
                    <a:pt x="20920" y="16678"/>
                  </a:lnTo>
                  <a:lnTo>
                    <a:pt x="20626" y="17169"/>
                  </a:lnTo>
                  <a:lnTo>
                    <a:pt x="20311" y="17620"/>
                  </a:lnTo>
                  <a:lnTo>
                    <a:pt x="19977" y="18072"/>
                  </a:lnTo>
                  <a:lnTo>
                    <a:pt x="19624" y="18504"/>
                  </a:lnTo>
                  <a:lnTo>
                    <a:pt x="19270" y="18897"/>
                  </a:lnTo>
                  <a:lnTo>
                    <a:pt x="18877" y="19290"/>
                  </a:lnTo>
                  <a:lnTo>
                    <a:pt x="18465" y="19644"/>
                  </a:lnTo>
                  <a:lnTo>
                    <a:pt x="18052" y="19997"/>
                  </a:lnTo>
                  <a:lnTo>
                    <a:pt x="17620" y="20311"/>
                  </a:lnTo>
                  <a:lnTo>
                    <a:pt x="17169" y="20606"/>
                  </a:lnTo>
                  <a:lnTo>
                    <a:pt x="16717" y="20901"/>
                  </a:lnTo>
                  <a:lnTo>
                    <a:pt x="16226" y="21136"/>
                  </a:lnTo>
                  <a:lnTo>
                    <a:pt x="15754" y="21372"/>
                  </a:lnTo>
                  <a:lnTo>
                    <a:pt x="15263" y="21588"/>
                  </a:lnTo>
                  <a:lnTo>
                    <a:pt x="14752" y="21765"/>
                  </a:lnTo>
                  <a:lnTo>
                    <a:pt x="14242" y="21922"/>
                  </a:lnTo>
                  <a:lnTo>
                    <a:pt x="13711" y="22060"/>
                  </a:lnTo>
                  <a:lnTo>
                    <a:pt x="13201" y="22178"/>
                  </a:lnTo>
                  <a:lnTo>
                    <a:pt x="12670" y="22256"/>
                  </a:lnTo>
                  <a:lnTo>
                    <a:pt x="12120" y="22315"/>
                  </a:lnTo>
                  <a:lnTo>
                    <a:pt x="11590" y="22354"/>
                  </a:lnTo>
                  <a:lnTo>
                    <a:pt x="11040" y="22354"/>
                  </a:lnTo>
                  <a:lnTo>
                    <a:pt x="10490" y="22335"/>
                  </a:lnTo>
                  <a:lnTo>
                    <a:pt x="9940" y="22295"/>
                  </a:lnTo>
                  <a:lnTo>
                    <a:pt x="9410" y="22217"/>
                  </a:lnTo>
                  <a:lnTo>
                    <a:pt x="8860" y="22119"/>
                  </a:lnTo>
                  <a:lnTo>
                    <a:pt x="8310" y="21981"/>
                  </a:lnTo>
                  <a:lnTo>
                    <a:pt x="7779" y="21824"/>
                  </a:lnTo>
                  <a:lnTo>
                    <a:pt x="7229" y="21628"/>
                  </a:lnTo>
                  <a:lnTo>
                    <a:pt x="6699" y="21411"/>
                  </a:lnTo>
                  <a:lnTo>
                    <a:pt x="6699" y="21411"/>
                  </a:lnTo>
                  <a:lnTo>
                    <a:pt x="6188" y="21176"/>
                  </a:lnTo>
                  <a:lnTo>
                    <a:pt x="5678" y="20901"/>
                  </a:lnTo>
                  <a:lnTo>
                    <a:pt x="5186" y="20626"/>
                  </a:lnTo>
                  <a:lnTo>
                    <a:pt x="4735" y="20311"/>
                  </a:lnTo>
                  <a:lnTo>
                    <a:pt x="4283" y="19978"/>
                  </a:lnTo>
                  <a:lnTo>
                    <a:pt x="3851" y="19624"/>
                  </a:lnTo>
                  <a:lnTo>
                    <a:pt x="3458" y="19251"/>
                  </a:lnTo>
                  <a:lnTo>
                    <a:pt x="3065" y="18878"/>
                  </a:lnTo>
                  <a:lnTo>
                    <a:pt x="2711" y="18465"/>
                  </a:lnTo>
                  <a:lnTo>
                    <a:pt x="2358" y="18053"/>
                  </a:lnTo>
                  <a:lnTo>
                    <a:pt x="2044" y="17620"/>
                  </a:lnTo>
                  <a:lnTo>
                    <a:pt x="1749" y="17169"/>
                  </a:lnTo>
                  <a:lnTo>
                    <a:pt x="1454" y="16697"/>
                  </a:lnTo>
                  <a:lnTo>
                    <a:pt x="1219" y="16226"/>
                  </a:lnTo>
                  <a:lnTo>
                    <a:pt x="983" y="15754"/>
                  </a:lnTo>
                  <a:lnTo>
                    <a:pt x="767" y="15244"/>
                  </a:lnTo>
                  <a:lnTo>
                    <a:pt x="590" y="14753"/>
                  </a:lnTo>
                  <a:lnTo>
                    <a:pt x="433" y="14242"/>
                  </a:lnTo>
                  <a:lnTo>
                    <a:pt x="295" y="13711"/>
                  </a:lnTo>
                  <a:lnTo>
                    <a:pt x="178" y="13181"/>
                  </a:lnTo>
                  <a:lnTo>
                    <a:pt x="99" y="12651"/>
                  </a:lnTo>
                  <a:lnTo>
                    <a:pt x="40" y="12120"/>
                  </a:lnTo>
                  <a:lnTo>
                    <a:pt x="1" y="11570"/>
                  </a:lnTo>
                  <a:lnTo>
                    <a:pt x="1" y="11040"/>
                  </a:lnTo>
                  <a:lnTo>
                    <a:pt x="20" y="10490"/>
                  </a:lnTo>
                  <a:lnTo>
                    <a:pt x="60" y="9940"/>
                  </a:lnTo>
                  <a:lnTo>
                    <a:pt x="138" y="9390"/>
                  </a:lnTo>
                  <a:lnTo>
                    <a:pt x="236" y="8860"/>
                  </a:lnTo>
                  <a:lnTo>
                    <a:pt x="374" y="8310"/>
                  </a:lnTo>
                  <a:lnTo>
                    <a:pt x="531" y="7760"/>
                  </a:lnTo>
                  <a:lnTo>
                    <a:pt x="728" y="7229"/>
                  </a:lnTo>
                  <a:lnTo>
                    <a:pt x="944" y="6699"/>
                  </a:lnTo>
                  <a:lnTo>
                    <a:pt x="944" y="6699"/>
                  </a:lnTo>
                  <a:lnTo>
                    <a:pt x="1179" y="6169"/>
                  </a:lnTo>
                  <a:lnTo>
                    <a:pt x="1454" y="5678"/>
                  </a:lnTo>
                  <a:lnTo>
                    <a:pt x="1729" y="5186"/>
                  </a:lnTo>
                  <a:lnTo>
                    <a:pt x="2044" y="4715"/>
                  </a:lnTo>
                  <a:lnTo>
                    <a:pt x="2378" y="4283"/>
                  </a:lnTo>
                  <a:lnTo>
                    <a:pt x="2731" y="3851"/>
                  </a:lnTo>
                  <a:lnTo>
                    <a:pt x="3104" y="3438"/>
                  </a:lnTo>
                  <a:lnTo>
                    <a:pt x="3478" y="3065"/>
                  </a:lnTo>
                  <a:lnTo>
                    <a:pt x="3890" y="2692"/>
                  </a:lnTo>
                  <a:lnTo>
                    <a:pt x="4303" y="2358"/>
                  </a:lnTo>
                  <a:lnTo>
                    <a:pt x="4735" y="2044"/>
                  </a:lnTo>
                  <a:lnTo>
                    <a:pt x="5186" y="1729"/>
                  </a:lnTo>
                  <a:lnTo>
                    <a:pt x="5658" y="1454"/>
                  </a:lnTo>
                  <a:lnTo>
                    <a:pt x="6129" y="1199"/>
                  </a:lnTo>
                  <a:lnTo>
                    <a:pt x="6601" y="983"/>
                  </a:lnTo>
                  <a:lnTo>
                    <a:pt x="7111" y="767"/>
                  </a:lnTo>
                  <a:lnTo>
                    <a:pt x="7602" y="590"/>
                  </a:lnTo>
                  <a:lnTo>
                    <a:pt x="8113" y="413"/>
                  </a:lnTo>
                  <a:lnTo>
                    <a:pt x="8644" y="295"/>
                  </a:lnTo>
                  <a:lnTo>
                    <a:pt x="9174" y="178"/>
                  </a:lnTo>
                  <a:lnTo>
                    <a:pt x="9704" y="99"/>
                  </a:lnTo>
                  <a:lnTo>
                    <a:pt x="10235" y="40"/>
                  </a:lnTo>
                  <a:lnTo>
                    <a:pt x="10785" y="1"/>
                  </a:lnTo>
                  <a:lnTo>
                    <a:pt x="11315" y="1"/>
                  </a:lnTo>
                  <a:lnTo>
                    <a:pt x="11865" y="20"/>
                  </a:lnTo>
                  <a:lnTo>
                    <a:pt x="12415" y="60"/>
                  </a:lnTo>
                  <a:lnTo>
                    <a:pt x="12965" y="138"/>
                  </a:lnTo>
                  <a:lnTo>
                    <a:pt x="13495" y="236"/>
                  </a:lnTo>
                  <a:lnTo>
                    <a:pt x="14045" y="374"/>
                  </a:lnTo>
                  <a:lnTo>
                    <a:pt x="14595" y="531"/>
                  </a:lnTo>
                  <a:lnTo>
                    <a:pt x="15126" y="708"/>
                  </a:lnTo>
                  <a:lnTo>
                    <a:pt x="15656" y="924"/>
                  </a:lnTo>
                  <a:lnTo>
                    <a:pt x="15656" y="924"/>
                  </a:lnTo>
                  <a:lnTo>
                    <a:pt x="16186" y="1179"/>
                  </a:lnTo>
                  <a:lnTo>
                    <a:pt x="16677" y="1435"/>
                  </a:lnTo>
                  <a:lnTo>
                    <a:pt x="17169" y="1729"/>
                  </a:lnTo>
                  <a:lnTo>
                    <a:pt x="17640" y="2044"/>
                  </a:lnTo>
                  <a:lnTo>
                    <a:pt x="18072" y="2378"/>
                  </a:lnTo>
                  <a:lnTo>
                    <a:pt x="18504" y="2731"/>
                  </a:lnTo>
                  <a:lnTo>
                    <a:pt x="18917" y="3085"/>
                  </a:lnTo>
                  <a:lnTo>
                    <a:pt x="19290" y="3478"/>
                  </a:lnTo>
                  <a:lnTo>
                    <a:pt x="19663" y="3890"/>
                  </a:lnTo>
                  <a:lnTo>
                    <a:pt x="19997" y="4303"/>
                  </a:lnTo>
                  <a:lnTo>
                    <a:pt x="20311" y="4735"/>
                  </a:lnTo>
                  <a:lnTo>
                    <a:pt x="20626" y="5186"/>
                  </a:lnTo>
                  <a:lnTo>
                    <a:pt x="20901" y="5638"/>
                  </a:lnTo>
                  <a:lnTo>
                    <a:pt x="21156" y="6110"/>
                  </a:lnTo>
                  <a:lnTo>
                    <a:pt x="21372" y="6601"/>
                  </a:lnTo>
                  <a:lnTo>
                    <a:pt x="21588" y="7092"/>
                  </a:lnTo>
                  <a:lnTo>
                    <a:pt x="21765" y="7603"/>
                  </a:lnTo>
                  <a:lnTo>
                    <a:pt x="21942" y="8113"/>
                  </a:lnTo>
                  <a:lnTo>
                    <a:pt x="22060" y="8644"/>
                  </a:lnTo>
                  <a:lnTo>
                    <a:pt x="22177" y="9154"/>
                  </a:lnTo>
                  <a:lnTo>
                    <a:pt x="22256" y="9685"/>
                  </a:lnTo>
                  <a:lnTo>
                    <a:pt x="22315" y="10235"/>
                  </a:lnTo>
                  <a:lnTo>
                    <a:pt x="22354" y="10765"/>
                  </a:lnTo>
                  <a:lnTo>
                    <a:pt x="22354" y="11315"/>
                  </a:lnTo>
                  <a:lnTo>
                    <a:pt x="22335" y="11865"/>
                  </a:lnTo>
                  <a:lnTo>
                    <a:pt x="22295" y="12415"/>
                  </a:lnTo>
                  <a:lnTo>
                    <a:pt x="22217" y="12945"/>
                  </a:lnTo>
                  <a:lnTo>
                    <a:pt x="22119" y="13495"/>
                  </a:lnTo>
                  <a:lnTo>
                    <a:pt x="21981" y="14045"/>
                  </a:lnTo>
                  <a:lnTo>
                    <a:pt x="21824" y="14576"/>
                  </a:lnTo>
                  <a:lnTo>
                    <a:pt x="21647" y="15126"/>
                  </a:lnTo>
                  <a:lnTo>
                    <a:pt x="21431" y="156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8"/>
            <p:cNvSpPr/>
            <p:nvPr/>
          </p:nvSpPr>
          <p:spPr>
            <a:xfrm>
              <a:off x="7062788" y="3946900"/>
              <a:ext cx="95300" cy="210200"/>
            </a:xfrm>
            <a:custGeom>
              <a:avLst/>
              <a:gdLst/>
              <a:ahLst/>
              <a:cxnLst/>
              <a:rect l="l" t="t" r="r" b="b"/>
              <a:pathLst>
                <a:path w="3812" h="8408"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close/>
                </a:path>
              </a:pathLst>
            </a:custGeom>
            <a:solidFill>
              <a:srgbClr val="C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8"/>
            <p:cNvSpPr/>
            <p:nvPr/>
          </p:nvSpPr>
          <p:spPr>
            <a:xfrm>
              <a:off x="7062788" y="3946900"/>
              <a:ext cx="95300" cy="210200"/>
            </a:xfrm>
            <a:custGeom>
              <a:avLst/>
              <a:gdLst/>
              <a:ahLst/>
              <a:cxnLst/>
              <a:rect l="l" t="t" r="r" b="b"/>
              <a:pathLst>
                <a:path w="3812" h="8408" fill="none"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8"/>
            <p:cNvSpPr/>
            <p:nvPr/>
          </p:nvSpPr>
          <p:spPr>
            <a:xfrm>
              <a:off x="7158063" y="4054925"/>
              <a:ext cx="441975" cy="171425"/>
            </a:xfrm>
            <a:custGeom>
              <a:avLst/>
              <a:gdLst/>
              <a:ahLst/>
              <a:cxnLst/>
              <a:rect l="l" t="t" r="r" b="b"/>
              <a:pathLst>
                <a:path w="17679" h="6857" extrusionOk="0">
                  <a:moveTo>
                    <a:pt x="3124" y="6012"/>
                  </a:moveTo>
                  <a:lnTo>
                    <a:pt x="3124" y="6012"/>
                  </a:lnTo>
                  <a:lnTo>
                    <a:pt x="3124" y="6012"/>
                  </a:lnTo>
                  <a:lnTo>
                    <a:pt x="3124" y="6012"/>
                  </a:lnTo>
                  <a:lnTo>
                    <a:pt x="3124" y="6012"/>
                  </a:lnTo>
                  <a:close/>
                  <a:moveTo>
                    <a:pt x="2908" y="5933"/>
                  </a:moveTo>
                  <a:lnTo>
                    <a:pt x="2908" y="5933"/>
                  </a:lnTo>
                  <a:lnTo>
                    <a:pt x="3104" y="6012"/>
                  </a:lnTo>
                  <a:lnTo>
                    <a:pt x="3104" y="6012"/>
                  </a:lnTo>
                  <a:lnTo>
                    <a:pt x="2908" y="5933"/>
                  </a:lnTo>
                  <a:close/>
                  <a:moveTo>
                    <a:pt x="0" y="4087"/>
                  </a:moveTo>
                  <a:lnTo>
                    <a:pt x="0" y="4087"/>
                  </a:lnTo>
                  <a:lnTo>
                    <a:pt x="0" y="4087"/>
                  </a:lnTo>
                  <a:lnTo>
                    <a:pt x="0" y="4087"/>
                  </a:lnTo>
                  <a:lnTo>
                    <a:pt x="315" y="4362"/>
                  </a:lnTo>
                  <a:lnTo>
                    <a:pt x="649" y="4617"/>
                  </a:lnTo>
                  <a:lnTo>
                    <a:pt x="1002" y="4872"/>
                  </a:lnTo>
                  <a:lnTo>
                    <a:pt x="1356" y="5108"/>
                  </a:lnTo>
                  <a:lnTo>
                    <a:pt x="1729" y="5324"/>
                  </a:lnTo>
                  <a:lnTo>
                    <a:pt x="2102" y="5540"/>
                  </a:lnTo>
                  <a:lnTo>
                    <a:pt x="2495" y="5737"/>
                  </a:lnTo>
                  <a:lnTo>
                    <a:pt x="2888" y="5913"/>
                  </a:lnTo>
                  <a:lnTo>
                    <a:pt x="2888" y="5913"/>
                  </a:lnTo>
                  <a:lnTo>
                    <a:pt x="2495" y="5737"/>
                  </a:lnTo>
                  <a:lnTo>
                    <a:pt x="2102" y="5540"/>
                  </a:lnTo>
                  <a:lnTo>
                    <a:pt x="1729" y="5324"/>
                  </a:lnTo>
                  <a:lnTo>
                    <a:pt x="1356" y="5108"/>
                  </a:lnTo>
                  <a:lnTo>
                    <a:pt x="1002" y="4872"/>
                  </a:lnTo>
                  <a:lnTo>
                    <a:pt x="649" y="4617"/>
                  </a:lnTo>
                  <a:lnTo>
                    <a:pt x="315" y="4362"/>
                  </a:lnTo>
                  <a:lnTo>
                    <a:pt x="0" y="4087"/>
                  </a:lnTo>
                  <a:close/>
                  <a:moveTo>
                    <a:pt x="17679" y="1"/>
                  </a:moveTo>
                  <a:lnTo>
                    <a:pt x="17679" y="1"/>
                  </a:lnTo>
                  <a:lnTo>
                    <a:pt x="17620" y="158"/>
                  </a:lnTo>
                  <a:lnTo>
                    <a:pt x="17620" y="158"/>
                  </a:lnTo>
                  <a:lnTo>
                    <a:pt x="17424" y="551"/>
                  </a:lnTo>
                  <a:lnTo>
                    <a:pt x="17247" y="924"/>
                  </a:lnTo>
                  <a:lnTo>
                    <a:pt x="17031" y="1297"/>
                  </a:lnTo>
                  <a:lnTo>
                    <a:pt x="16815" y="1651"/>
                  </a:lnTo>
                  <a:lnTo>
                    <a:pt x="16599" y="2005"/>
                  </a:lnTo>
                  <a:lnTo>
                    <a:pt x="16363" y="2338"/>
                  </a:lnTo>
                  <a:lnTo>
                    <a:pt x="16108" y="2653"/>
                  </a:lnTo>
                  <a:lnTo>
                    <a:pt x="15833" y="2967"/>
                  </a:lnTo>
                  <a:lnTo>
                    <a:pt x="15577" y="3281"/>
                  </a:lnTo>
                  <a:lnTo>
                    <a:pt x="15283" y="3576"/>
                  </a:lnTo>
                  <a:lnTo>
                    <a:pt x="15008" y="3851"/>
                  </a:lnTo>
                  <a:lnTo>
                    <a:pt x="14693" y="4126"/>
                  </a:lnTo>
                  <a:lnTo>
                    <a:pt x="14399" y="4381"/>
                  </a:lnTo>
                  <a:lnTo>
                    <a:pt x="14065" y="4617"/>
                  </a:lnTo>
                  <a:lnTo>
                    <a:pt x="13750" y="4853"/>
                  </a:lnTo>
                  <a:lnTo>
                    <a:pt x="13416" y="5088"/>
                  </a:lnTo>
                  <a:lnTo>
                    <a:pt x="13083" y="5285"/>
                  </a:lnTo>
                  <a:lnTo>
                    <a:pt x="12729" y="5481"/>
                  </a:lnTo>
                  <a:lnTo>
                    <a:pt x="12375" y="5678"/>
                  </a:lnTo>
                  <a:lnTo>
                    <a:pt x="12022" y="5835"/>
                  </a:lnTo>
                  <a:lnTo>
                    <a:pt x="11649" y="6012"/>
                  </a:lnTo>
                  <a:lnTo>
                    <a:pt x="11275" y="6149"/>
                  </a:lnTo>
                  <a:lnTo>
                    <a:pt x="10902" y="6287"/>
                  </a:lnTo>
                  <a:lnTo>
                    <a:pt x="10529" y="6405"/>
                  </a:lnTo>
                  <a:lnTo>
                    <a:pt x="10136" y="6503"/>
                  </a:lnTo>
                  <a:lnTo>
                    <a:pt x="9743" y="6601"/>
                  </a:lnTo>
                  <a:lnTo>
                    <a:pt x="9350" y="6680"/>
                  </a:lnTo>
                  <a:lnTo>
                    <a:pt x="8958" y="6738"/>
                  </a:lnTo>
                  <a:lnTo>
                    <a:pt x="8565" y="6797"/>
                  </a:lnTo>
                  <a:lnTo>
                    <a:pt x="8172" y="6837"/>
                  </a:lnTo>
                  <a:lnTo>
                    <a:pt x="7759" y="6856"/>
                  </a:lnTo>
                  <a:lnTo>
                    <a:pt x="7366" y="6856"/>
                  </a:lnTo>
                  <a:lnTo>
                    <a:pt x="7366" y="6856"/>
                  </a:lnTo>
                  <a:lnTo>
                    <a:pt x="6934" y="6856"/>
                  </a:lnTo>
                  <a:lnTo>
                    <a:pt x="6483" y="6817"/>
                  </a:lnTo>
                  <a:lnTo>
                    <a:pt x="6483" y="6817"/>
                  </a:lnTo>
                  <a:lnTo>
                    <a:pt x="6934" y="6856"/>
                  </a:lnTo>
                  <a:lnTo>
                    <a:pt x="7366" y="6856"/>
                  </a:lnTo>
                  <a:lnTo>
                    <a:pt x="7366" y="6856"/>
                  </a:lnTo>
                  <a:lnTo>
                    <a:pt x="7759" y="6856"/>
                  </a:lnTo>
                  <a:lnTo>
                    <a:pt x="8172" y="6837"/>
                  </a:lnTo>
                  <a:lnTo>
                    <a:pt x="8565" y="6797"/>
                  </a:lnTo>
                  <a:lnTo>
                    <a:pt x="8958" y="6738"/>
                  </a:lnTo>
                  <a:lnTo>
                    <a:pt x="9350" y="6680"/>
                  </a:lnTo>
                  <a:lnTo>
                    <a:pt x="9743" y="6601"/>
                  </a:lnTo>
                  <a:lnTo>
                    <a:pt x="10136" y="6503"/>
                  </a:lnTo>
                  <a:lnTo>
                    <a:pt x="10529" y="6405"/>
                  </a:lnTo>
                  <a:lnTo>
                    <a:pt x="10902" y="6287"/>
                  </a:lnTo>
                  <a:lnTo>
                    <a:pt x="11275" y="6149"/>
                  </a:lnTo>
                  <a:lnTo>
                    <a:pt x="11649" y="6012"/>
                  </a:lnTo>
                  <a:lnTo>
                    <a:pt x="12022" y="5835"/>
                  </a:lnTo>
                  <a:lnTo>
                    <a:pt x="12375" y="5678"/>
                  </a:lnTo>
                  <a:lnTo>
                    <a:pt x="12729" y="5481"/>
                  </a:lnTo>
                  <a:lnTo>
                    <a:pt x="13083" y="5285"/>
                  </a:lnTo>
                  <a:lnTo>
                    <a:pt x="13416" y="5088"/>
                  </a:lnTo>
                  <a:lnTo>
                    <a:pt x="13750" y="4853"/>
                  </a:lnTo>
                  <a:lnTo>
                    <a:pt x="14065" y="4617"/>
                  </a:lnTo>
                  <a:lnTo>
                    <a:pt x="14399" y="4381"/>
                  </a:lnTo>
                  <a:lnTo>
                    <a:pt x="14693" y="4126"/>
                  </a:lnTo>
                  <a:lnTo>
                    <a:pt x="15008" y="3851"/>
                  </a:lnTo>
                  <a:lnTo>
                    <a:pt x="15283" y="3576"/>
                  </a:lnTo>
                  <a:lnTo>
                    <a:pt x="15577" y="3281"/>
                  </a:lnTo>
                  <a:lnTo>
                    <a:pt x="15833" y="2967"/>
                  </a:lnTo>
                  <a:lnTo>
                    <a:pt x="16108" y="2653"/>
                  </a:lnTo>
                  <a:lnTo>
                    <a:pt x="16363" y="2338"/>
                  </a:lnTo>
                  <a:lnTo>
                    <a:pt x="16599" y="2005"/>
                  </a:lnTo>
                  <a:lnTo>
                    <a:pt x="16815" y="1651"/>
                  </a:lnTo>
                  <a:lnTo>
                    <a:pt x="17031" y="1297"/>
                  </a:lnTo>
                  <a:lnTo>
                    <a:pt x="17247" y="924"/>
                  </a:lnTo>
                  <a:lnTo>
                    <a:pt x="17424" y="551"/>
                  </a:lnTo>
                  <a:lnTo>
                    <a:pt x="17620" y="158"/>
                  </a:lnTo>
                  <a:lnTo>
                    <a:pt x="17620" y="158"/>
                  </a:lnTo>
                  <a:lnTo>
                    <a:pt x="17679" y="1"/>
                  </a:lnTo>
                  <a:close/>
                </a:path>
              </a:pathLst>
            </a:custGeom>
            <a:solidFill>
              <a:srgbClr val="A48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8"/>
            <p:cNvSpPr/>
            <p:nvPr/>
          </p:nvSpPr>
          <p:spPr>
            <a:xfrm>
              <a:off x="7236138" y="42052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8"/>
            <p:cNvSpPr/>
            <p:nvPr/>
          </p:nvSpPr>
          <p:spPr>
            <a:xfrm>
              <a:off x="7230738" y="4203250"/>
              <a:ext cx="4925" cy="1975"/>
            </a:xfrm>
            <a:custGeom>
              <a:avLst/>
              <a:gdLst/>
              <a:ahLst/>
              <a:cxnLst/>
              <a:rect l="l" t="t" r="r" b="b"/>
              <a:pathLst>
                <a:path w="197" h="79" fill="none" extrusionOk="0">
                  <a:moveTo>
                    <a:pt x="1" y="0"/>
                  </a:moveTo>
                  <a:lnTo>
                    <a:pt x="1" y="0"/>
                  </a:lnTo>
                  <a:lnTo>
                    <a:pt x="197" y="79"/>
                  </a:lnTo>
                  <a:lnTo>
                    <a:pt x="197" y="7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8"/>
            <p:cNvSpPr/>
            <p:nvPr/>
          </p:nvSpPr>
          <p:spPr>
            <a:xfrm>
              <a:off x="7158063" y="4157075"/>
              <a:ext cx="72200" cy="45700"/>
            </a:xfrm>
            <a:custGeom>
              <a:avLst/>
              <a:gdLst/>
              <a:ahLst/>
              <a:cxnLst/>
              <a:rect l="l" t="t" r="r" b="b"/>
              <a:pathLst>
                <a:path w="2888" h="1828" fill="none" extrusionOk="0">
                  <a:moveTo>
                    <a:pt x="0" y="1"/>
                  </a:moveTo>
                  <a:lnTo>
                    <a:pt x="0" y="1"/>
                  </a:lnTo>
                  <a:lnTo>
                    <a:pt x="0" y="1"/>
                  </a:lnTo>
                  <a:lnTo>
                    <a:pt x="0" y="1"/>
                  </a:lnTo>
                  <a:lnTo>
                    <a:pt x="315" y="276"/>
                  </a:lnTo>
                  <a:lnTo>
                    <a:pt x="649" y="531"/>
                  </a:lnTo>
                  <a:lnTo>
                    <a:pt x="1002" y="786"/>
                  </a:lnTo>
                  <a:lnTo>
                    <a:pt x="1356" y="1022"/>
                  </a:lnTo>
                  <a:lnTo>
                    <a:pt x="1729" y="1238"/>
                  </a:lnTo>
                  <a:lnTo>
                    <a:pt x="2102" y="1454"/>
                  </a:lnTo>
                  <a:lnTo>
                    <a:pt x="2495" y="1651"/>
                  </a:lnTo>
                  <a:lnTo>
                    <a:pt x="2888" y="1827"/>
                  </a:lnTo>
                  <a:lnTo>
                    <a:pt x="2888" y="1827"/>
                  </a:lnTo>
                  <a:lnTo>
                    <a:pt x="2495" y="1651"/>
                  </a:lnTo>
                  <a:lnTo>
                    <a:pt x="2102" y="1454"/>
                  </a:lnTo>
                  <a:lnTo>
                    <a:pt x="1729" y="1238"/>
                  </a:lnTo>
                  <a:lnTo>
                    <a:pt x="1356" y="1022"/>
                  </a:lnTo>
                  <a:lnTo>
                    <a:pt x="1002" y="786"/>
                  </a:lnTo>
                  <a:lnTo>
                    <a:pt x="649" y="531"/>
                  </a:lnTo>
                  <a:lnTo>
                    <a:pt x="315"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8"/>
            <p:cNvSpPr/>
            <p:nvPr/>
          </p:nvSpPr>
          <p:spPr>
            <a:xfrm>
              <a:off x="7320113" y="4054925"/>
              <a:ext cx="279925" cy="171425"/>
            </a:xfrm>
            <a:custGeom>
              <a:avLst/>
              <a:gdLst/>
              <a:ahLst/>
              <a:cxnLst/>
              <a:rect l="l" t="t" r="r" b="b"/>
              <a:pathLst>
                <a:path w="11197" h="6857" fill="none" extrusionOk="0">
                  <a:moveTo>
                    <a:pt x="11197" y="1"/>
                  </a:moveTo>
                  <a:lnTo>
                    <a:pt x="11197" y="1"/>
                  </a:lnTo>
                  <a:lnTo>
                    <a:pt x="11138" y="158"/>
                  </a:lnTo>
                  <a:lnTo>
                    <a:pt x="11138" y="158"/>
                  </a:lnTo>
                  <a:lnTo>
                    <a:pt x="10942" y="551"/>
                  </a:lnTo>
                  <a:lnTo>
                    <a:pt x="10765" y="924"/>
                  </a:lnTo>
                  <a:lnTo>
                    <a:pt x="10549" y="1297"/>
                  </a:lnTo>
                  <a:lnTo>
                    <a:pt x="10333" y="1651"/>
                  </a:lnTo>
                  <a:lnTo>
                    <a:pt x="10117" y="2005"/>
                  </a:lnTo>
                  <a:lnTo>
                    <a:pt x="9881" y="2338"/>
                  </a:lnTo>
                  <a:lnTo>
                    <a:pt x="9626" y="2653"/>
                  </a:lnTo>
                  <a:lnTo>
                    <a:pt x="9351" y="2967"/>
                  </a:lnTo>
                  <a:lnTo>
                    <a:pt x="9095" y="3281"/>
                  </a:lnTo>
                  <a:lnTo>
                    <a:pt x="8801" y="3576"/>
                  </a:lnTo>
                  <a:lnTo>
                    <a:pt x="8526" y="3851"/>
                  </a:lnTo>
                  <a:lnTo>
                    <a:pt x="8211" y="4126"/>
                  </a:lnTo>
                  <a:lnTo>
                    <a:pt x="7917" y="4381"/>
                  </a:lnTo>
                  <a:lnTo>
                    <a:pt x="7583" y="4617"/>
                  </a:lnTo>
                  <a:lnTo>
                    <a:pt x="7268" y="4853"/>
                  </a:lnTo>
                  <a:lnTo>
                    <a:pt x="6934" y="5088"/>
                  </a:lnTo>
                  <a:lnTo>
                    <a:pt x="6601" y="5285"/>
                  </a:lnTo>
                  <a:lnTo>
                    <a:pt x="6247" y="5481"/>
                  </a:lnTo>
                  <a:lnTo>
                    <a:pt x="5893" y="5678"/>
                  </a:lnTo>
                  <a:lnTo>
                    <a:pt x="5540" y="5835"/>
                  </a:lnTo>
                  <a:lnTo>
                    <a:pt x="5167" y="6012"/>
                  </a:lnTo>
                  <a:lnTo>
                    <a:pt x="4793" y="6149"/>
                  </a:lnTo>
                  <a:lnTo>
                    <a:pt x="4420" y="6287"/>
                  </a:lnTo>
                  <a:lnTo>
                    <a:pt x="4047" y="6405"/>
                  </a:lnTo>
                  <a:lnTo>
                    <a:pt x="3654" y="6503"/>
                  </a:lnTo>
                  <a:lnTo>
                    <a:pt x="3261" y="6601"/>
                  </a:lnTo>
                  <a:lnTo>
                    <a:pt x="2868" y="6680"/>
                  </a:lnTo>
                  <a:lnTo>
                    <a:pt x="2476" y="6738"/>
                  </a:lnTo>
                  <a:lnTo>
                    <a:pt x="2083" y="6797"/>
                  </a:lnTo>
                  <a:lnTo>
                    <a:pt x="1690" y="6837"/>
                  </a:lnTo>
                  <a:lnTo>
                    <a:pt x="1277" y="6856"/>
                  </a:lnTo>
                  <a:lnTo>
                    <a:pt x="884" y="6856"/>
                  </a:lnTo>
                  <a:lnTo>
                    <a:pt x="884" y="6856"/>
                  </a:lnTo>
                  <a:lnTo>
                    <a:pt x="452" y="6856"/>
                  </a:lnTo>
                  <a:lnTo>
                    <a:pt x="1" y="6817"/>
                  </a:lnTo>
                  <a:lnTo>
                    <a:pt x="1" y="6817"/>
                  </a:lnTo>
                  <a:lnTo>
                    <a:pt x="452" y="6856"/>
                  </a:lnTo>
                  <a:lnTo>
                    <a:pt x="884" y="6856"/>
                  </a:lnTo>
                  <a:lnTo>
                    <a:pt x="884" y="6856"/>
                  </a:lnTo>
                  <a:lnTo>
                    <a:pt x="1277" y="6856"/>
                  </a:lnTo>
                  <a:lnTo>
                    <a:pt x="1690" y="6837"/>
                  </a:lnTo>
                  <a:lnTo>
                    <a:pt x="2083" y="6797"/>
                  </a:lnTo>
                  <a:lnTo>
                    <a:pt x="2476" y="6738"/>
                  </a:lnTo>
                  <a:lnTo>
                    <a:pt x="2868" y="6680"/>
                  </a:lnTo>
                  <a:lnTo>
                    <a:pt x="3261" y="6601"/>
                  </a:lnTo>
                  <a:lnTo>
                    <a:pt x="3654" y="6503"/>
                  </a:lnTo>
                  <a:lnTo>
                    <a:pt x="4047" y="6405"/>
                  </a:lnTo>
                  <a:lnTo>
                    <a:pt x="4420" y="6287"/>
                  </a:lnTo>
                  <a:lnTo>
                    <a:pt x="4793" y="6149"/>
                  </a:lnTo>
                  <a:lnTo>
                    <a:pt x="5167" y="6012"/>
                  </a:lnTo>
                  <a:lnTo>
                    <a:pt x="5540" y="5835"/>
                  </a:lnTo>
                  <a:lnTo>
                    <a:pt x="5893" y="5678"/>
                  </a:lnTo>
                  <a:lnTo>
                    <a:pt x="6247" y="5481"/>
                  </a:lnTo>
                  <a:lnTo>
                    <a:pt x="6601" y="5285"/>
                  </a:lnTo>
                  <a:lnTo>
                    <a:pt x="6934" y="5088"/>
                  </a:lnTo>
                  <a:lnTo>
                    <a:pt x="7268" y="4853"/>
                  </a:lnTo>
                  <a:lnTo>
                    <a:pt x="7583" y="4617"/>
                  </a:lnTo>
                  <a:lnTo>
                    <a:pt x="7917" y="4381"/>
                  </a:lnTo>
                  <a:lnTo>
                    <a:pt x="8211" y="4126"/>
                  </a:lnTo>
                  <a:lnTo>
                    <a:pt x="8526" y="3851"/>
                  </a:lnTo>
                  <a:lnTo>
                    <a:pt x="8801" y="3576"/>
                  </a:lnTo>
                  <a:lnTo>
                    <a:pt x="9095" y="3281"/>
                  </a:lnTo>
                  <a:lnTo>
                    <a:pt x="9351" y="2967"/>
                  </a:lnTo>
                  <a:lnTo>
                    <a:pt x="9626" y="2653"/>
                  </a:lnTo>
                  <a:lnTo>
                    <a:pt x="9881" y="2338"/>
                  </a:lnTo>
                  <a:lnTo>
                    <a:pt x="10117" y="2005"/>
                  </a:lnTo>
                  <a:lnTo>
                    <a:pt x="10333" y="1651"/>
                  </a:lnTo>
                  <a:lnTo>
                    <a:pt x="10549" y="1297"/>
                  </a:lnTo>
                  <a:lnTo>
                    <a:pt x="10765" y="924"/>
                  </a:lnTo>
                  <a:lnTo>
                    <a:pt x="10942" y="551"/>
                  </a:lnTo>
                  <a:lnTo>
                    <a:pt x="11138" y="158"/>
                  </a:lnTo>
                  <a:lnTo>
                    <a:pt x="11138" y="158"/>
                  </a:lnTo>
                  <a:lnTo>
                    <a:pt x="111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8"/>
            <p:cNvSpPr/>
            <p:nvPr/>
          </p:nvSpPr>
          <p:spPr>
            <a:xfrm>
              <a:off x="7062788" y="3798100"/>
              <a:ext cx="552000" cy="428250"/>
            </a:xfrm>
            <a:custGeom>
              <a:avLst/>
              <a:gdLst/>
              <a:ahLst/>
              <a:cxnLst/>
              <a:rect l="l" t="t" r="r" b="b"/>
              <a:pathLst>
                <a:path w="22080" h="17130" fill="none" extrusionOk="0">
                  <a:moveTo>
                    <a:pt x="1710" y="1"/>
                  </a:moveTo>
                  <a:lnTo>
                    <a:pt x="1710" y="1"/>
                  </a:lnTo>
                  <a:lnTo>
                    <a:pt x="1494" y="354"/>
                  </a:lnTo>
                  <a:lnTo>
                    <a:pt x="1297" y="728"/>
                  </a:lnTo>
                  <a:lnTo>
                    <a:pt x="1120" y="1081"/>
                  </a:lnTo>
                  <a:lnTo>
                    <a:pt x="944" y="1474"/>
                  </a:lnTo>
                  <a:lnTo>
                    <a:pt x="944" y="1474"/>
                  </a:lnTo>
                  <a:lnTo>
                    <a:pt x="944" y="1474"/>
                  </a:lnTo>
                  <a:lnTo>
                    <a:pt x="708" y="2024"/>
                  </a:lnTo>
                  <a:lnTo>
                    <a:pt x="708" y="2024"/>
                  </a:lnTo>
                  <a:lnTo>
                    <a:pt x="551" y="2515"/>
                  </a:lnTo>
                  <a:lnTo>
                    <a:pt x="394" y="2986"/>
                  </a:lnTo>
                  <a:lnTo>
                    <a:pt x="276" y="3478"/>
                  </a:lnTo>
                  <a:lnTo>
                    <a:pt x="178" y="3969"/>
                  </a:lnTo>
                  <a:lnTo>
                    <a:pt x="99" y="4460"/>
                  </a:lnTo>
                  <a:lnTo>
                    <a:pt x="40" y="4970"/>
                  </a:lnTo>
                  <a:lnTo>
                    <a:pt x="1" y="5461"/>
                  </a:lnTo>
                  <a:lnTo>
                    <a:pt x="1" y="5953"/>
                  </a:lnTo>
                  <a:lnTo>
                    <a:pt x="1" y="5953"/>
                  </a:lnTo>
                  <a:lnTo>
                    <a:pt x="20" y="6542"/>
                  </a:lnTo>
                  <a:lnTo>
                    <a:pt x="60" y="7131"/>
                  </a:lnTo>
                  <a:lnTo>
                    <a:pt x="138" y="7720"/>
                  </a:lnTo>
                  <a:lnTo>
                    <a:pt x="256" y="8310"/>
                  </a:lnTo>
                  <a:lnTo>
                    <a:pt x="394" y="8879"/>
                  </a:lnTo>
                  <a:lnTo>
                    <a:pt x="570" y="9449"/>
                  </a:lnTo>
                  <a:lnTo>
                    <a:pt x="767" y="9999"/>
                  </a:lnTo>
                  <a:lnTo>
                    <a:pt x="1003" y="10549"/>
                  </a:lnTo>
                  <a:lnTo>
                    <a:pt x="1258" y="11079"/>
                  </a:lnTo>
                  <a:lnTo>
                    <a:pt x="1533" y="11610"/>
                  </a:lnTo>
                  <a:lnTo>
                    <a:pt x="1847" y="12101"/>
                  </a:lnTo>
                  <a:lnTo>
                    <a:pt x="2181" y="12592"/>
                  </a:lnTo>
                  <a:lnTo>
                    <a:pt x="2554" y="13063"/>
                  </a:lnTo>
                  <a:lnTo>
                    <a:pt x="2947" y="13515"/>
                  </a:lnTo>
                  <a:lnTo>
                    <a:pt x="3360" y="13947"/>
                  </a:lnTo>
                  <a:lnTo>
                    <a:pt x="3811" y="14360"/>
                  </a:lnTo>
                  <a:lnTo>
                    <a:pt x="3811" y="14360"/>
                  </a:lnTo>
                  <a:lnTo>
                    <a:pt x="4126" y="14635"/>
                  </a:lnTo>
                  <a:lnTo>
                    <a:pt x="4460" y="14890"/>
                  </a:lnTo>
                  <a:lnTo>
                    <a:pt x="4813" y="15145"/>
                  </a:lnTo>
                  <a:lnTo>
                    <a:pt x="5167" y="15381"/>
                  </a:lnTo>
                  <a:lnTo>
                    <a:pt x="5540" y="15597"/>
                  </a:lnTo>
                  <a:lnTo>
                    <a:pt x="5913" y="15813"/>
                  </a:lnTo>
                  <a:lnTo>
                    <a:pt x="6306" y="16010"/>
                  </a:lnTo>
                  <a:lnTo>
                    <a:pt x="6699" y="16186"/>
                  </a:lnTo>
                  <a:lnTo>
                    <a:pt x="6699" y="16186"/>
                  </a:lnTo>
                  <a:lnTo>
                    <a:pt x="6699" y="16186"/>
                  </a:lnTo>
                  <a:lnTo>
                    <a:pt x="6719" y="16206"/>
                  </a:lnTo>
                  <a:lnTo>
                    <a:pt x="6719" y="16206"/>
                  </a:lnTo>
                  <a:lnTo>
                    <a:pt x="6915" y="16285"/>
                  </a:lnTo>
                  <a:lnTo>
                    <a:pt x="6915" y="16285"/>
                  </a:lnTo>
                  <a:lnTo>
                    <a:pt x="6935" y="16285"/>
                  </a:lnTo>
                  <a:lnTo>
                    <a:pt x="6935" y="16285"/>
                  </a:lnTo>
                  <a:lnTo>
                    <a:pt x="6935" y="16285"/>
                  </a:lnTo>
                  <a:lnTo>
                    <a:pt x="6935" y="16285"/>
                  </a:lnTo>
                  <a:lnTo>
                    <a:pt x="7347" y="16461"/>
                  </a:lnTo>
                  <a:lnTo>
                    <a:pt x="7779" y="16599"/>
                  </a:lnTo>
                  <a:lnTo>
                    <a:pt x="8192" y="16717"/>
                  </a:lnTo>
                  <a:lnTo>
                    <a:pt x="8604" y="16835"/>
                  </a:lnTo>
                  <a:lnTo>
                    <a:pt x="9036" y="16913"/>
                  </a:lnTo>
                  <a:lnTo>
                    <a:pt x="9449" y="16992"/>
                  </a:lnTo>
                  <a:lnTo>
                    <a:pt x="9881" y="17051"/>
                  </a:lnTo>
                  <a:lnTo>
                    <a:pt x="10294" y="17090"/>
                  </a:lnTo>
                  <a:lnTo>
                    <a:pt x="10294" y="17090"/>
                  </a:lnTo>
                  <a:lnTo>
                    <a:pt x="10745" y="17129"/>
                  </a:lnTo>
                  <a:lnTo>
                    <a:pt x="11177" y="17129"/>
                  </a:lnTo>
                  <a:lnTo>
                    <a:pt x="11177" y="17129"/>
                  </a:lnTo>
                  <a:lnTo>
                    <a:pt x="11570" y="17129"/>
                  </a:lnTo>
                  <a:lnTo>
                    <a:pt x="11983" y="17110"/>
                  </a:lnTo>
                  <a:lnTo>
                    <a:pt x="12376" y="17070"/>
                  </a:lnTo>
                  <a:lnTo>
                    <a:pt x="12769" y="17011"/>
                  </a:lnTo>
                  <a:lnTo>
                    <a:pt x="13161" y="16953"/>
                  </a:lnTo>
                  <a:lnTo>
                    <a:pt x="13554" y="16874"/>
                  </a:lnTo>
                  <a:lnTo>
                    <a:pt x="13947" y="16776"/>
                  </a:lnTo>
                  <a:lnTo>
                    <a:pt x="14340" y="16678"/>
                  </a:lnTo>
                  <a:lnTo>
                    <a:pt x="14713" y="16560"/>
                  </a:lnTo>
                  <a:lnTo>
                    <a:pt x="15086" y="16422"/>
                  </a:lnTo>
                  <a:lnTo>
                    <a:pt x="15460" y="16285"/>
                  </a:lnTo>
                  <a:lnTo>
                    <a:pt x="15833" y="16108"/>
                  </a:lnTo>
                  <a:lnTo>
                    <a:pt x="16186" y="15951"/>
                  </a:lnTo>
                  <a:lnTo>
                    <a:pt x="16540" y="15754"/>
                  </a:lnTo>
                  <a:lnTo>
                    <a:pt x="16894" y="15558"/>
                  </a:lnTo>
                  <a:lnTo>
                    <a:pt x="17227" y="15361"/>
                  </a:lnTo>
                  <a:lnTo>
                    <a:pt x="17561" y="15126"/>
                  </a:lnTo>
                  <a:lnTo>
                    <a:pt x="17876" y="14890"/>
                  </a:lnTo>
                  <a:lnTo>
                    <a:pt x="18210" y="14654"/>
                  </a:lnTo>
                  <a:lnTo>
                    <a:pt x="18504" y="14399"/>
                  </a:lnTo>
                  <a:lnTo>
                    <a:pt x="18819" y="14124"/>
                  </a:lnTo>
                  <a:lnTo>
                    <a:pt x="19094" y="13849"/>
                  </a:lnTo>
                  <a:lnTo>
                    <a:pt x="19388" y="13554"/>
                  </a:lnTo>
                  <a:lnTo>
                    <a:pt x="19644" y="13240"/>
                  </a:lnTo>
                  <a:lnTo>
                    <a:pt x="19919" y="12926"/>
                  </a:lnTo>
                  <a:lnTo>
                    <a:pt x="20174" y="12611"/>
                  </a:lnTo>
                  <a:lnTo>
                    <a:pt x="20410" y="12278"/>
                  </a:lnTo>
                  <a:lnTo>
                    <a:pt x="20626" y="11924"/>
                  </a:lnTo>
                  <a:lnTo>
                    <a:pt x="20842" y="11570"/>
                  </a:lnTo>
                  <a:lnTo>
                    <a:pt x="21058" y="11197"/>
                  </a:lnTo>
                  <a:lnTo>
                    <a:pt x="21235" y="10824"/>
                  </a:lnTo>
                  <a:lnTo>
                    <a:pt x="21431" y="10431"/>
                  </a:lnTo>
                  <a:lnTo>
                    <a:pt x="21431" y="10431"/>
                  </a:lnTo>
                  <a:lnTo>
                    <a:pt x="21490" y="10274"/>
                  </a:lnTo>
                  <a:lnTo>
                    <a:pt x="21490" y="10274"/>
                  </a:lnTo>
                  <a:lnTo>
                    <a:pt x="21667" y="9803"/>
                  </a:lnTo>
                  <a:lnTo>
                    <a:pt x="21824" y="9351"/>
                  </a:lnTo>
                  <a:lnTo>
                    <a:pt x="21961" y="8879"/>
                  </a:lnTo>
                  <a:lnTo>
                    <a:pt x="22079" y="8408"/>
                  </a:lnTo>
                  <a:lnTo>
                    <a:pt x="22079" y="8408"/>
                  </a:lnTo>
                  <a:lnTo>
                    <a:pt x="21883" y="8703"/>
                  </a:lnTo>
                  <a:lnTo>
                    <a:pt x="21686" y="9017"/>
                  </a:lnTo>
                  <a:lnTo>
                    <a:pt x="21235" y="9586"/>
                  </a:lnTo>
                  <a:lnTo>
                    <a:pt x="20763" y="10117"/>
                  </a:lnTo>
                  <a:lnTo>
                    <a:pt x="20272" y="10628"/>
                  </a:lnTo>
                  <a:lnTo>
                    <a:pt x="19722" y="11079"/>
                  </a:lnTo>
                  <a:lnTo>
                    <a:pt x="19172" y="11511"/>
                  </a:lnTo>
                  <a:lnTo>
                    <a:pt x="18583" y="11904"/>
                  </a:lnTo>
                  <a:lnTo>
                    <a:pt x="17994" y="12258"/>
                  </a:lnTo>
                  <a:lnTo>
                    <a:pt x="17365" y="12572"/>
                  </a:lnTo>
                  <a:lnTo>
                    <a:pt x="16717" y="12847"/>
                  </a:lnTo>
                  <a:lnTo>
                    <a:pt x="16069" y="13083"/>
                  </a:lnTo>
                  <a:lnTo>
                    <a:pt x="15401" y="13279"/>
                  </a:lnTo>
                  <a:lnTo>
                    <a:pt x="14713" y="13436"/>
                  </a:lnTo>
                  <a:lnTo>
                    <a:pt x="14026" y="13554"/>
                  </a:lnTo>
                  <a:lnTo>
                    <a:pt x="13319" y="13613"/>
                  </a:lnTo>
                  <a:lnTo>
                    <a:pt x="12611" y="13633"/>
                  </a:lnTo>
                  <a:lnTo>
                    <a:pt x="12611" y="13633"/>
                  </a:lnTo>
                  <a:lnTo>
                    <a:pt x="12042" y="13633"/>
                  </a:lnTo>
                  <a:lnTo>
                    <a:pt x="11492" y="13574"/>
                  </a:lnTo>
                  <a:lnTo>
                    <a:pt x="10922" y="13515"/>
                  </a:lnTo>
                  <a:lnTo>
                    <a:pt x="10372" y="13417"/>
                  </a:lnTo>
                  <a:lnTo>
                    <a:pt x="9802" y="13279"/>
                  </a:lnTo>
                  <a:lnTo>
                    <a:pt x="9252" y="13122"/>
                  </a:lnTo>
                  <a:lnTo>
                    <a:pt x="8683" y="12926"/>
                  </a:lnTo>
                  <a:lnTo>
                    <a:pt x="8133" y="12710"/>
                  </a:lnTo>
                  <a:lnTo>
                    <a:pt x="8133" y="12710"/>
                  </a:lnTo>
                  <a:lnTo>
                    <a:pt x="7681" y="12494"/>
                  </a:lnTo>
                  <a:lnTo>
                    <a:pt x="7229" y="12258"/>
                  </a:lnTo>
                  <a:lnTo>
                    <a:pt x="6797" y="12003"/>
                  </a:lnTo>
                  <a:lnTo>
                    <a:pt x="6385" y="11747"/>
                  </a:lnTo>
                  <a:lnTo>
                    <a:pt x="5972" y="11453"/>
                  </a:lnTo>
                  <a:lnTo>
                    <a:pt x="5599" y="11158"/>
                  </a:lnTo>
                  <a:lnTo>
                    <a:pt x="5226" y="10844"/>
                  </a:lnTo>
                  <a:lnTo>
                    <a:pt x="4872" y="10510"/>
                  </a:lnTo>
                  <a:lnTo>
                    <a:pt x="4519" y="10176"/>
                  </a:lnTo>
                  <a:lnTo>
                    <a:pt x="4204" y="9822"/>
                  </a:lnTo>
                  <a:lnTo>
                    <a:pt x="3890" y="9449"/>
                  </a:lnTo>
                  <a:lnTo>
                    <a:pt x="3615" y="9076"/>
                  </a:lnTo>
                  <a:lnTo>
                    <a:pt x="3340" y="8683"/>
                  </a:lnTo>
                  <a:lnTo>
                    <a:pt x="3085" y="8290"/>
                  </a:lnTo>
                  <a:lnTo>
                    <a:pt x="2849" y="7878"/>
                  </a:lnTo>
                  <a:lnTo>
                    <a:pt x="2613" y="7465"/>
                  </a:lnTo>
                  <a:lnTo>
                    <a:pt x="2417" y="7033"/>
                  </a:lnTo>
                  <a:lnTo>
                    <a:pt x="2240" y="6601"/>
                  </a:lnTo>
                  <a:lnTo>
                    <a:pt x="2063" y="6149"/>
                  </a:lnTo>
                  <a:lnTo>
                    <a:pt x="1926" y="5697"/>
                  </a:lnTo>
                  <a:lnTo>
                    <a:pt x="1788" y="5245"/>
                  </a:lnTo>
                  <a:lnTo>
                    <a:pt x="1690" y="4774"/>
                  </a:lnTo>
                  <a:lnTo>
                    <a:pt x="1592" y="4322"/>
                  </a:lnTo>
                  <a:lnTo>
                    <a:pt x="1533" y="3851"/>
                  </a:lnTo>
                  <a:lnTo>
                    <a:pt x="1474" y="3360"/>
                  </a:lnTo>
                  <a:lnTo>
                    <a:pt x="1454" y="2888"/>
                  </a:lnTo>
                  <a:lnTo>
                    <a:pt x="1435" y="2417"/>
                  </a:lnTo>
                  <a:lnTo>
                    <a:pt x="1454" y="1926"/>
                  </a:lnTo>
                  <a:lnTo>
                    <a:pt x="1494" y="1454"/>
                  </a:lnTo>
                  <a:lnTo>
                    <a:pt x="1533" y="963"/>
                  </a:lnTo>
                  <a:lnTo>
                    <a:pt x="1611" y="492"/>
                  </a:lnTo>
                  <a:lnTo>
                    <a:pt x="17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8"/>
            <p:cNvSpPr/>
            <p:nvPr/>
          </p:nvSpPr>
          <p:spPr>
            <a:xfrm>
              <a:off x="7113363" y="3712175"/>
              <a:ext cx="458700" cy="458675"/>
            </a:xfrm>
            <a:custGeom>
              <a:avLst/>
              <a:gdLst/>
              <a:ahLst/>
              <a:cxnLst/>
              <a:rect l="l" t="t" r="r" b="b"/>
              <a:pathLst>
                <a:path w="18348" h="18347" extrusionOk="0">
                  <a:moveTo>
                    <a:pt x="9037" y="0"/>
                  </a:moveTo>
                  <a:lnTo>
                    <a:pt x="8624" y="20"/>
                  </a:lnTo>
                  <a:lnTo>
                    <a:pt x="8212" y="59"/>
                  </a:lnTo>
                  <a:lnTo>
                    <a:pt x="7799" y="98"/>
                  </a:lnTo>
                  <a:lnTo>
                    <a:pt x="7406" y="177"/>
                  </a:lnTo>
                  <a:lnTo>
                    <a:pt x="6994" y="256"/>
                  </a:lnTo>
                  <a:lnTo>
                    <a:pt x="6601" y="373"/>
                  </a:lnTo>
                  <a:lnTo>
                    <a:pt x="6208" y="491"/>
                  </a:lnTo>
                  <a:lnTo>
                    <a:pt x="5835" y="629"/>
                  </a:lnTo>
                  <a:lnTo>
                    <a:pt x="5442" y="786"/>
                  </a:lnTo>
                  <a:lnTo>
                    <a:pt x="5088" y="963"/>
                  </a:lnTo>
                  <a:lnTo>
                    <a:pt x="4715" y="1159"/>
                  </a:lnTo>
                  <a:lnTo>
                    <a:pt x="4362" y="1375"/>
                  </a:lnTo>
                  <a:lnTo>
                    <a:pt x="4008" y="1591"/>
                  </a:lnTo>
                  <a:lnTo>
                    <a:pt x="3674" y="1827"/>
                  </a:lnTo>
                  <a:lnTo>
                    <a:pt x="3360" y="2082"/>
                  </a:lnTo>
                  <a:lnTo>
                    <a:pt x="3046" y="2357"/>
                  </a:lnTo>
                  <a:lnTo>
                    <a:pt x="2731" y="2632"/>
                  </a:lnTo>
                  <a:lnTo>
                    <a:pt x="2456" y="2927"/>
                  </a:lnTo>
                  <a:lnTo>
                    <a:pt x="2162" y="3241"/>
                  </a:lnTo>
                  <a:lnTo>
                    <a:pt x="1906" y="3575"/>
                  </a:lnTo>
                  <a:lnTo>
                    <a:pt x="1651" y="3909"/>
                  </a:lnTo>
                  <a:lnTo>
                    <a:pt x="1415" y="4282"/>
                  </a:lnTo>
                  <a:lnTo>
                    <a:pt x="1199" y="4636"/>
                  </a:lnTo>
                  <a:lnTo>
                    <a:pt x="983" y="5029"/>
                  </a:lnTo>
                  <a:lnTo>
                    <a:pt x="3831" y="6266"/>
                  </a:lnTo>
                  <a:lnTo>
                    <a:pt x="3399" y="7229"/>
                  </a:lnTo>
                  <a:lnTo>
                    <a:pt x="571" y="5991"/>
                  </a:lnTo>
                  <a:lnTo>
                    <a:pt x="433" y="6404"/>
                  </a:lnTo>
                  <a:lnTo>
                    <a:pt x="315" y="6816"/>
                  </a:lnTo>
                  <a:lnTo>
                    <a:pt x="217" y="7229"/>
                  </a:lnTo>
                  <a:lnTo>
                    <a:pt x="119" y="7641"/>
                  </a:lnTo>
                  <a:lnTo>
                    <a:pt x="60" y="8054"/>
                  </a:lnTo>
                  <a:lnTo>
                    <a:pt x="21" y="8486"/>
                  </a:lnTo>
                  <a:lnTo>
                    <a:pt x="1" y="8898"/>
                  </a:lnTo>
                  <a:lnTo>
                    <a:pt x="1" y="9311"/>
                  </a:lnTo>
                  <a:lnTo>
                    <a:pt x="21" y="9723"/>
                  </a:lnTo>
                  <a:lnTo>
                    <a:pt x="40" y="10136"/>
                  </a:lnTo>
                  <a:lnTo>
                    <a:pt x="99" y="10548"/>
                  </a:lnTo>
                  <a:lnTo>
                    <a:pt x="178" y="10941"/>
                  </a:lnTo>
                  <a:lnTo>
                    <a:pt x="256" y="11354"/>
                  </a:lnTo>
                  <a:lnTo>
                    <a:pt x="374" y="11747"/>
                  </a:lnTo>
                  <a:lnTo>
                    <a:pt x="492" y="12140"/>
                  </a:lnTo>
                  <a:lnTo>
                    <a:pt x="630" y="12513"/>
                  </a:lnTo>
                  <a:lnTo>
                    <a:pt x="787" y="12906"/>
                  </a:lnTo>
                  <a:lnTo>
                    <a:pt x="963" y="13259"/>
                  </a:lnTo>
                  <a:lnTo>
                    <a:pt x="1160" y="13632"/>
                  </a:lnTo>
                  <a:lnTo>
                    <a:pt x="1356" y="13986"/>
                  </a:lnTo>
                  <a:lnTo>
                    <a:pt x="1592" y="14340"/>
                  </a:lnTo>
                  <a:lnTo>
                    <a:pt x="1828" y="14673"/>
                  </a:lnTo>
                  <a:lnTo>
                    <a:pt x="2083" y="14988"/>
                  </a:lnTo>
                  <a:lnTo>
                    <a:pt x="2338" y="15302"/>
                  </a:lnTo>
                  <a:lnTo>
                    <a:pt x="2633" y="15616"/>
                  </a:lnTo>
                  <a:lnTo>
                    <a:pt x="2928" y="15891"/>
                  </a:lnTo>
                  <a:lnTo>
                    <a:pt x="3242" y="16186"/>
                  </a:lnTo>
                  <a:lnTo>
                    <a:pt x="3576" y="16441"/>
                  </a:lnTo>
                  <a:lnTo>
                    <a:pt x="3910" y="16697"/>
                  </a:lnTo>
                  <a:lnTo>
                    <a:pt x="4263" y="16932"/>
                  </a:lnTo>
                  <a:lnTo>
                    <a:pt x="4637" y="17148"/>
                  </a:lnTo>
                  <a:lnTo>
                    <a:pt x="5029" y="17345"/>
                  </a:lnTo>
                  <a:lnTo>
                    <a:pt x="6267" y="14516"/>
                  </a:lnTo>
                  <a:lnTo>
                    <a:pt x="7229" y="14948"/>
                  </a:lnTo>
                  <a:lnTo>
                    <a:pt x="5992" y="17777"/>
                  </a:lnTo>
                  <a:lnTo>
                    <a:pt x="6404" y="17915"/>
                  </a:lnTo>
                  <a:lnTo>
                    <a:pt x="6817" y="18032"/>
                  </a:lnTo>
                  <a:lnTo>
                    <a:pt x="7229" y="18131"/>
                  </a:lnTo>
                  <a:lnTo>
                    <a:pt x="7642" y="18229"/>
                  </a:lnTo>
                  <a:lnTo>
                    <a:pt x="8054" y="18288"/>
                  </a:lnTo>
                  <a:lnTo>
                    <a:pt x="8467" y="18327"/>
                  </a:lnTo>
                  <a:lnTo>
                    <a:pt x="8899" y="18347"/>
                  </a:lnTo>
                  <a:lnTo>
                    <a:pt x="9312" y="18347"/>
                  </a:lnTo>
                  <a:lnTo>
                    <a:pt x="9724" y="18327"/>
                  </a:lnTo>
                  <a:lnTo>
                    <a:pt x="10137" y="18307"/>
                  </a:lnTo>
                  <a:lnTo>
                    <a:pt x="10529" y="18248"/>
                  </a:lnTo>
                  <a:lnTo>
                    <a:pt x="10942" y="18170"/>
                  </a:lnTo>
                  <a:lnTo>
                    <a:pt x="11335" y="18091"/>
                  </a:lnTo>
                  <a:lnTo>
                    <a:pt x="11747" y="17973"/>
                  </a:lnTo>
                  <a:lnTo>
                    <a:pt x="12140" y="17856"/>
                  </a:lnTo>
                  <a:lnTo>
                    <a:pt x="12513" y="17718"/>
                  </a:lnTo>
                  <a:lnTo>
                    <a:pt x="12887" y="17561"/>
                  </a:lnTo>
                  <a:lnTo>
                    <a:pt x="13260" y="17384"/>
                  </a:lnTo>
                  <a:lnTo>
                    <a:pt x="13633" y="17188"/>
                  </a:lnTo>
                  <a:lnTo>
                    <a:pt x="13987" y="16991"/>
                  </a:lnTo>
                  <a:lnTo>
                    <a:pt x="14321" y="16756"/>
                  </a:lnTo>
                  <a:lnTo>
                    <a:pt x="14654" y="16520"/>
                  </a:lnTo>
                  <a:lnTo>
                    <a:pt x="14988" y="16265"/>
                  </a:lnTo>
                  <a:lnTo>
                    <a:pt x="15303" y="16009"/>
                  </a:lnTo>
                  <a:lnTo>
                    <a:pt x="15597" y="15715"/>
                  </a:lnTo>
                  <a:lnTo>
                    <a:pt x="15892" y="15420"/>
                  </a:lnTo>
                  <a:lnTo>
                    <a:pt x="16167" y="15106"/>
                  </a:lnTo>
                  <a:lnTo>
                    <a:pt x="16442" y="14772"/>
                  </a:lnTo>
                  <a:lnTo>
                    <a:pt x="16697" y="14438"/>
                  </a:lnTo>
                  <a:lnTo>
                    <a:pt x="16933" y="14084"/>
                  </a:lnTo>
                  <a:lnTo>
                    <a:pt x="17149" y="13711"/>
                  </a:lnTo>
                  <a:lnTo>
                    <a:pt x="17346" y="13318"/>
                  </a:lnTo>
                  <a:lnTo>
                    <a:pt x="14517" y="12081"/>
                  </a:lnTo>
                  <a:lnTo>
                    <a:pt x="14949" y="11118"/>
                  </a:lnTo>
                  <a:lnTo>
                    <a:pt x="17778" y="12356"/>
                  </a:lnTo>
                  <a:lnTo>
                    <a:pt x="17915" y="11943"/>
                  </a:lnTo>
                  <a:lnTo>
                    <a:pt x="18033" y="11531"/>
                  </a:lnTo>
                  <a:lnTo>
                    <a:pt x="18131" y="11118"/>
                  </a:lnTo>
                  <a:lnTo>
                    <a:pt x="18210" y="10706"/>
                  </a:lnTo>
                  <a:lnTo>
                    <a:pt x="18269" y="10293"/>
                  </a:lnTo>
                  <a:lnTo>
                    <a:pt x="18328" y="9881"/>
                  </a:lnTo>
                  <a:lnTo>
                    <a:pt x="18347" y="9448"/>
                  </a:lnTo>
                  <a:lnTo>
                    <a:pt x="18347" y="9036"/>
                  </a:lnTo>
                  <a:lnTo>
                    <a:pt x="18328" y="8623"/>
                  </a:lnTo>
                  <a:lnTo>
                    <a:pt x="18288" y="8211"/>
                  </a:lnTo>
                  <a:lnTo>
                    <a:pt x="18249" y="7798"/>
                  </a:lnTo>
                  <a:lnTo>
                    <a:pt x="18171" y="7406"/>
                  </a:lnTo>
                  <a:lnTo>
                    <a:pt x="18072" y="6993"/>
                  </a:lnTo>
                  <a:lnTo>
                    <a:pt x="17974" y="6600"/>
                  </a:lnTo>
                  <a:lnTo>
                    <a:pt x="17856" y="6207"/>
                  </a:lnTo>
                  <a:lnTo>
                    <a:pt x="17719" y="5834"/>
                  </a:lnTo>
                  <a:lnTo>
                    <a:pt x="17562" y="5461"/>
                  </a:lnTo>
                  <a:lnTo>
                    <a:pt x="17385" y="5088"/>
                  </a:lnTo>
                  <a:lnTo>
                    <a:pt x="17188" y="4715"/>
                  </a:lnTo>
                  <a:lnTo>
                    <a:pt x="16972" y="4361"/>
                  </a:lnTo>
                  <a:lnTo>
                    <a:pt x="16756" y="4027"/>
                  </a:lnTo>
                  <a:lnTo>
                    <a:pt x="16521" y="3693"/>
                  </a:lnTo>
                  <a:lnTo>
                    <a:pt x="16265" y="3359"/>
                  </a:lnTo>
                  <a:lnTo>
                    <a:pt x="15990" y="3045"/>
                  </a:lnTo>
                  <a:lnTo>
                    <a:pt x="15715" y="2750"/>
                  </a:lnTo>
                  <a:lnTo>
                    <a:pt x="15421" y="2456"/>
                  </a:lnTo>
                  <a:lnTo>
                    <a:pt x="15106" y="2181"/>
                  </a:lnTo>
                  <a:lnTo>
                    <a:pt x="14772" y="1906"/>
                  </a:lnTo>
                  <a:lnTo>
                    <a:pt x="14438" y="1650"/>
                  </a:lnTo>
                  <a:lnTo>
                    <a:pt x="14065" y="1415"/>
                  </a:lnTo>
                  <a:lnTo>
                    <a:pt x="13712" y="1198"/>
                  </a:lnTo>
                  <a:lnTo>
                    <a:pt x="13319" y="1002"/>
                  </a:lnTo>
                  <a:lnTo>
                    <a:pt x="12081" y="3831"/>
                  </a:lnTo>
                  <a:lnTo>
                    <a:pt x="11119" y="3398"/>
                  </a:lnTo>
                  <a:lnTo>
                    <a:pt x="12356" y="570"/>
                  </a:lnTo>
                  <a:lnTo>
                    <a:pt x="11944" y="432"/>
                  </a:lnTo>
                  <a:lnTo>
                    <a:pt x="11531" y="315"/>
                  </a:lnTo>
                  <a:lnTo>
                    <a:pt x="11119" y="216"/>
                  </a:lnTo>
                  <a:lnTo>
                    <a:pt x="10706" y="138"/>
                  </a:lnTo>
                  <a:lnTo>
                    <a:pt x="10294" y="79"/>
                  </a:lnTo>
                  <a:lnTo>
                    <a:pt x="9862" y="20"/>
                  </a:lnTo>
                  <a:lnTo>
                    <a:pt x="94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8"/>
            <p:cNvSpPr/>
            <p:nvPr/>
          </p:nvSpPr>
          <p:spPr>
            <a:xfrm>
              <a:off x="7476263" y="3990125"/>
              <a:ext cx="81550" cy="55025"/>
            </a:xfrm>
            <a:custGeom>
              <a:avLst/>
              <a:gdLst/>
              <a:ahLst/>
              <a:cxnLst/>
              <a:rect l="l" t="t" r="r" b="b"/>
              <a:pathLst>
                <a:path w="3262" h="2201" extrusionOk="0">
                  <a:moveTo>
                    <a:pt x="433" y="0"/>
                  </a:moveTo>
                  <a:lnTo>
                    <a:pt x="1" y="963"/>
                  </a:lnTo>
                  <a:lnTo>
                    <a:pt x="2830" y="2200"/>
                  </a:lnTo>
                  <a:lnTo>
                    <a:pt x="3065" y="1729"/>
                  </a:lnTo>
                  <a:lnTo>
                    <a:pt x="3262" y="1238"/>
                  </a:lnTo>
                  <a:lnTo>
                    <a:pt x="4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8"/>
            <p:cNvSpPr/>
            <p:nvPr/>
          </p:nvSpPr>
          <p:spPr>
            <a:xfrm>
              <a:off x="7127613" y="3837875"/>
              <a:ext cx="81550" cy="55025"/>
            </a:xfrm>
            <a:custGeom>
              <a:avLst/>
              <a:gdLst/>
              <a:ahLst/>
              <a:cxnLst/>
              <a:rect l="l" t="t" r="r" b="b"/>
              <a:pathLst>
                <a:path w="3262" h="2201" extrusionOk="0">
                  <a:moveTo>
                    <a:pt x="413" y="1"/>
                  </a:moveTo>
                  <a:lnTo>
                    <a:pt x="197" y="472"/>
                  </a:lnTo>
                  <a:lnTo>
                    <a:pt x="1" y="963"/>
                  </a:lnTo>
                  <a:lnTo>
                    <a:pt x="2829" y="2201"/>
                  </a:lnTo>
                  <a:lnTo>
                    <a:pt x="3261" y="1238"/>
                  </a:lnTo>
                  <a:lnTo>
                    <a:pt x="4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8"/>
            <p:cNvSpPr/>
            <p:nvPr/>
          </p:nvSpPr>
          <p:spPr>
            <a:xfrm>
              <a:off x="7239088" y="4075075"/>
              <a:ext cx="55025" cy="81525"/>
            </a:xfrm>
            <a:custGeom>
              <a:avLst/>
              <a:gdLst/>
              <a:ahLst/>
              <a:cxnLst/>
              <a:rect l="l" t="t" r="r" b="b"/>
              <a:pathLst>
                <a:path w="2201" h="3261" extrusionOk="0">
                  <a:moveTo>
                    <a:pt x="1238" y="0"/>
                  </a:moveTo>
                  <a:lnTo>
                    <a:pt x="0" y="2829"/>
                  </a:lnTo>
                  <a:lnTo>
                    <a:pt x="472" y="3065"/>
                  </a:lnTo>
                  <a:lnTo>
                    <a:pt x="963" y="3261"/>
                  </a:lnTo>
                  <a:lnTo>
                    <a:pt x="2200" y="432"/>
                  </a:lnTo>
                  <a:lnTo>
                    <a:pt x="1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8"/>
            <p:cNvSpPr/>
            <p:nvPr/>
          </p:nvSpPr>
          <p:spPr>
            <a:xfrm>
              <a:off x="7391313" y="3726400"/>
              <a:ext cx="55025" cy="81550"/>
            </a:xfrm>
            <a:custGeom>
              <a:avLst/>
              <a:gdLst/>
              <a:ahLst/>
              <a:cxnLst/>
              <a:rect l="l" t="t" r="r" b="b"/>
              <a:pathLst>
                <a:path w="2201" h="3262" extrusionOk="0">
                  <a:moveTo>
                    <a:pt x="1238" y="1"/>
                  </a:moveTo>
                  <a:lnTo>
                    <a:pt x="1" y="2829"/>
                  </a:lnTo>
                  <a:lnTo>
                    <a:pt x="963" y="3262"/>
                  </a:lnTo>
                  <a:lnTo>
                    <a:pt x="2201" y="433"/>
                  </a:lnTo>
                  <a:lnTo>
                    <a:pt x="1729" y="197"/>
                  </a:lnTo>
                  <a:lnTo>
                    <a:pt x="1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8"/>
            <p:cNvSpPr/>
            <p:nvPr/>
          </p:nvSpPr>
          <p:spPr>
            <a:xfrm>
              <a:off x="7186538" y="3907125"/>
              <a:ext cx="182225" cy="104625"/>
            </a:xfrm>
            <a:custGeom>
              <a:avLst/>
              <a:gdLst/>
              <a:ahLst/>
              <a:cxnLst/>
              <a:rect l="l" t="t" r="r" b="b"/>
              <a:pathLst>
                <a:path w="7289" h="4185" extrusionOk="0">
                  <a:moveTo>
                    <a:pt x="6031" y="0"/>
                  </a:moveTo>
                  <a:lnTo>
                    <a:pt x="1" y="4184"/>
                  </a:lnTo>
                  <a:lnTo>
                    <a:pt x="7288" y="3340"/>
                  </a:lnTo>
                  <a:lnTo>
                    <a:pt x="60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8"/>
            <p:cNvSpPr/>
            <p:nvPr/>
          </p:nvSpPr>
          <p:spPr>
            <a:xfrm>
              <a:off x="7336813" y="3886500"/>
              <a:ext cx="181725" cy="104625"/>
            </a:xfrm>
            <a:custGeom>
              <a:avLst/>
              <a:gdLst/>
              <a:ahLst/>
              <a:cxnLst/>
              <a:rect l="l" t="t" r="r" b="b"/>
              <a:pathLst>
                <a:path w="7269" h="4185" extrusionOk="0">
                  <a:moveTo>
                    <a:pt x="7268" y="0"/>
                  </a:moveTo>
                  <a:lnTo>
                    <a:pt x="0" y="845"/>
                  </a:lnTo>
                  <a:lnTo>
                    <a:pt x="1238" y="4184"/>
                  </a:lnTo>
                  <a:lnTo>
                    <a:pt x="72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8"/>
            <p:cNvSpPr/>
            <p:nvPr/>
          </p:nvSpPr>
          <p:spPr>
            <a:xfrm>
              <a:off x="7312738" y="3915475"/>
              <a:ext cx="69775" cy="70250"/>
            </a:xfrm>
            <a:custGeom>
              <a:avLst/>
              <a:gdLst/>
              <a:ahLst/>
              <a:cxnLst/>
              <a:rect l="l" t="t" r="r" b="b"/>
              <a:pathLst>
                <a:path w="2791" h="2810" extrusionOk="0">
                  <a:moveTo>
                    <a:pt x="1278" y="0"/>
                  </a:moveTo>
                  <a:lnTo>
                    <a:pt x="1140" y="20"/>
                  </a:lnTo>
                  <a:lnTo>
                    <a:pt x="1022" y="59"/>
                  </a:lnTo>
                  <a:lnTo>
                    <a:pt x="885" y="99"/>
                  </a:lnTo>
                  <a:lnTo>
                    <a:pt x="767" y="158"/>
                  </a:lnTo>
                  <a:lnTo>
                    <a:pt x="649" y="216"/>
                  </a:lnTo>
                  <a:lnTo>
                    <a:pt x="531" y="295"/>
                  </a:lnTo>
                  <a:lnTo>
                    <a:pt x="433" y="393"/>
                  </a:lnTo>
                  <a:lnTo>
                    <a:pt x="335" y="491"/>
                  </a:lnTo>
                  <a:lnTo>
                    <a:pt x="256" y="590"/>
                  </a:lnTo>
                  <a:lnTo>
                    <a:pt x="178" y="708"/>
                  </a:lnTo>
                  <a:lnTo>
                    <a:pt x="119" y="845"/>
                  </a:lnTo>
                  <a:lnTo>
                    <a:pt x="60" y="983"/>
                  </a:lnTo>
                  <a:lnTo>
                    <a:pt x="21" y="1120"/>
                  </a:lnTo>
                  <a:lnTo>
                    <a:pt x="1" y="1238"/>
                  </a:lnTo>
                  <a:lnTo>
                    <a:pt x="1" y="1375"/>
                  </a:lnTo>
                  <a:lnTo>
                    <a:pt x="1" y="1513"/>
                  </a:lnTo>
                  <a:lnTo>
                    <a:pt x="21" y="1650"/>
                  </a:lnTo>
                  <a:lnTo>
                    <a:pt x="40" y="1788"/>
                  </a:lnTo>
                  <a:lnTo>
                    <a:pt x="99" y="1906"/>
                  </a:lnTo>
                  <a:lnTo>
                    <a:pt x="138" y="2043"/>
                  </a:lnTo>
                  <a:lnTo>
                    <a:pt x="217" y="2161"/>
                  </a:lnTo>
                  <a:lnTo>
                    <a:pt x="296" y="2259"/>
                  </a:lnTo>
                  <a:lnTo>
                    <a:pt x="374" y="2358"/>
                  </a:lnTo>
                  <a:lnTo>
                    <a:pt x="472" y="2456"/>
                  </a:lnTo>
                  <a:lnTo>
                    <a:pt x="590" y="2554"/>
                  </a:lnTo>
                  <a:lnTo>
                    <a:pt x="708" y="2613"/>
                  </a:lnTo>
                  <a:lnTo>
                    <a:pt x="826" y="2691"/>
                  </a:lnTo>
                  <a:lnTo>
                    <a:pt x="963" y="2731"/>
                  </a:lnTo>
                  <a:lnTo>
                    <a:pt x="1101" y="2770"/>
                  </a:lnTo>
                  <a:lnTo>
                    <a:pt x="1238" y="2790"/>
                  </a:lnTo>
                  <a:lnTo>
                    <a:pt x="1376" y="2809"/>
                  </a:lnTo>
                  <a:lnTo>
                    <a:pt x="1513" y="2790"/>
                  </a:lnTo>
                  <a:lnTo>
                    <a:pt x="1651" y="2790"/>
                  </a:lnTo>
                  <a:lnTo>
                    <a:pt x="1788" y="2750"/>
                  </a:lnTo>
                  <a:lnTo>
                    <a:pt x="1906" y="2711"/>
                  </a:lnTo>
                  <a:lnTo>
                    <a:pt x="2024" y="2652"/>
                  </a:lnTo>
                  <a:lnTo>
                    <a:pt x="2142" y="2593"/>
                  </a:lnTo>
                  <a:lnTo>
                    <a:pt x="2260" y="2515"/>
                  </a:lnTo>
                  <a:lnTo>
                    <a:pt x="2358" y="2416"/>
                  </a:lnTo>
                  <a:lnTo>
                    <a:pt x="2456" y="2318"/>
                  </a:lnTo>
                  <a:lnTo>
                    <a:pt x="2535" y="2220"/>
                  </a:lnTo>
                  <a:lnTo>
                    <a:pt x="2613" y="2083"/>
                  </a:lnTo>
                  <a:lnTo>
                    <a:pt x="2672" y="1965"/>
                  </a:lnTo>
                  <a:lnTo>
                    <a:pt x="2731" y="1827"/>
                  </a:lnTo>
                  <a:lnTo>
                    <a:pt x="2771" y="1690"/>
                  </a:lnTo>
                  <a:lnTo>
                    <a:pt x="2790" y="1552"/>
                  </a:lnTo>
                  <a:lnTo>
                    <a:pt x="2790" y="1415"/>
                  </a:lnTo>
                  <a:lnTo>
                    <a:pt x="2790" y="1277"/>
                  </a:lnTo>
                  <a:lnTo>
                    <a:pt x="2771" y="1140"/>
                  </a:lnTo>
                  <a:lnTo>
                    <a:pt x="2751" y="1022"/>
                  </a:lnTo>
                  <a:lnTo>
                    <a:pt x="2712" y="884"/>
                  </a:lnTo>
                  <a:lnTo>
                    <a:pt x="2653" y="766"/>
                  </a:lnTo>
                  <a:lnTo>
                    <a:pt x="2574" y="649"/>
                  </a:lnTo>
                  <a:lnTo>
                    <a:pt x="2496" y="531"/>
                  </a:lnTo>
                  <a:lnTo>
                    <a:pt x="2417" y="433"/>
                  </a:lnTo>
                  <a:lnTo>
                    <a:pt x="2319" y="334"/>
                  </a:lnTo>
                  <a:lnTo>
                    <a:pt x="2201" y="256"/>
                  </a:lnTo>
                  <a:lnTo>
                    <a:pt x="2083" y="177"/>
                  </a:lnTo>
                  <a:lnTo>
                    <a:pt x="1965" y="118"/>
                  </a:lnTo>
                  <a:lnTo>
                    <a:pt x="1828" y="59"/>
                  </a:lnTo>
                  <a:lnTo>
                    <a:pt x="1690" y="40"/>
                  </a:lnTo>
                  <a:lnTo>
                    <a:pt x="15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8"/>
          <p:cNvGrpSpPr/>
          <p:nvPr/>
        </p:nvGrpSpPr>
        <p:grpSpPr>
          <a:xfrm>
            <a:off x="9768795" y="2196277"/>
            <a:ext cx="1496751" cy="893972"/>
            <a:chOff x="7734396" y="189920"/>
            <a:chExt cx="1122563" cy="670479"/>
          </a:xfrm>
        </p:grpSpPr>
        <p:sp>
          <p:nvSpPr>
            <p:cNvPr id="779" name="Google Shape;779;p8"/>
            <p:cNvSpPr/>
            <p:nvPr/>
          </p:nvSpPr>
          <p:spPr>
            <a:xfrm>
              <a:off x="7747000" y="189920"/>
              <a:ext cx="1109957" cy="616606"/>
            </a:xfrm>
            <a:custGeom>
              <a:avLst/>
              <a:gdLst/>
              <a:ahLst/>
              <a:cxnLst/>
              <a:rect l="l" t="t" r="r" b="b"/>
              <a:pathLst>
                <a:path w="40245" h="22357" extrusionOk="0">
                  <a:moveTo>
                    <a:pt x="5569" y="1"/>
                  </a:moveTo>
                  <a:lnTo>
                    <a:pt x="5382" y="22"/>
                  </a:lnTo>
                  <a:lnTo>
                    <a:pt x="5174" y="43"/>
                  </a:lnTo>
                  <a:lnTo>
                    <a:pt x="4987" y="84"/>
                  </a:lnTo>
                  <a:lnTo>
                    <a:pt x="4800" y="167"/>
                  </a:lnTo>
                  <a:lnTo>
                    <a:pt x="4613" y="250"/>
                  </a:lnTo>
                  <a:lnTo>
                    <a:pt x="4447" y="354"/>
                  </a:lnTo>
                  <a:lnTo>
                    <a:pt x="4301" y="458"/>
                  </a:lnTo>
                  <a:lnTo>
                    <a:pt x="4156" y="583"/>
                  </a:lnTo>
                  <a:lnTo>
                    <a:pt x="4011" y="728"/>
                  </a:lnTo>
                  <a:lnTo>
                    <a:pt x="3907" y="894"/>
                  </a:lnTo>
                  <a:lnTo>
                    <a:pt x="3803" y="1061"/>
                  </a:lnTo>
                  <a:lnTo>
                    <a:pt x="3720" y="1227"/>
                  </a:lnTo>
                  <a:lnTo>
                    <a:pt x="3637" y="1435"/>
                  </a:lnTo>
                  <a:lnTo>
                    <a:pt x="3595" y="1622"/>
                  </a:lnTo>
                  <a:lnTo>
                    <a:pt x="3553" y="1829"/>
                  </a:lnTo>
                  <a:lnTo>
                    <a:pt x="2806" y="9205"/>
                  </a:lnTo>
                  <a:lnTo>
                    <a:pt x="7543" y="9703"/>
                  </a:lnTo>
                  <a:lnTo>
                    <a:pt x="7646" y="9724"/>
                  </a:lnTo>
                  <a:lnTo>
                    <a:pt x="7750" y="9766"/>
                  </a:lnTo>
                  <a:lnTo>
                    <a:pt x="7833" y="9807"/>
                  </a:lnTo>
                  <a:lnTo>
                    <a:pt x="7896" y="9890"/>
                  </a:lnTo>
                  <a:lnTo>
                    <a:pt x="7958" y="9974"/>
                  </a:lnTo>
                  <a:lnTo>
                    <a:pt x="8000" y="10057"/>
                  </a:lnTo>
                  <a:lnTo>
                    <a:pt x="8020" y="10161"/>
                  </a:lnTo>
                  <a:lnTo>
                    <a:pt x="8020" y="10264"/>
                  </a:lnTo>
                  <a:lnTo>
                    <a:pt x="7916" y="11386"/>
                  </a:lnTo>
                  <a:lnTo>
                    <a:pt x="7896" y="11469"/>
                  </a:lnTo>
                  <a:lnTo>
                    <a:pt x="7854" y="11553"/>
                  </a:lnTo>
                  <a:lnTo>
                    <a:pt x="7813" y="11615"/>
                  </a:lnTo>
                  <a:lnTo>
                    <a:pt x="7771" y="11677"/>
                  </a:lnTo>
                  <a:lnTo>
                    <a:pt x="7709" y="11740"/>
                  </a:lnTo>
                  <a:lnTo>
                    <a:pt x="7626" y="11781"/>
                  </a:lnTo>
                  <a:lnTo>
                    <a:pt x="7543" y="11823"/>
                  </a:lnTo>
                  <a:lnTo>
                    <a:pt x="7459" y="11843"/>
                  </a:lnTo>
                  <a:lnTo>
                    <a:pt x="1912" y="12695"/>
                  </a:lnTo>
                  <a:lnTo>
                    <a:pt x="1767" y="12737"/>
                  </a:lnTo>
                  <a:lnTo>
                    <a:pt x="1600" y="12778"/>
                  </a:lnTo>
                  <a:lnTo>
                    <a:pt x="1455" y="12841"/>
                  </a:lnTo>
                  <a:lnTo>
                    <a:pt x="1330" y="12903"/>
                  </a:lnTo>
                  <a:lnTo>
                    <a:pt x="1185" y="12986"/>
                  </a:lnTo>
                  <a:lnTo>
                    <a:pt x="1060" y="13069"/>
                  </a:lnTo>
                  <a:lnTo>
                    <a:pt x="832" y="13277"/>
                  </a:lnTo>
                  <a:lnTo>
                    <a:pt x="645" y="13506"/>
                  </a:lnTo>
                  <a:lnTo>
                    <a:pt x="562" y="13630"/>
                  </a:lnTo>
                  <a:lnTo>
                    <a:pt x="479" y="13776"/>
                  </a:lnTo>
                  <a:lnTo>
                    <a:pt x="437" y="13921"/>
                  </a:lnTo>
                  <a:lnTo>
                    <a:pt x="375" y="14067"/>
                  </a:lnTo>
                  <a:lnTo>
                    <a:pt x="354" y="14212"/>
                  </a:lnTo>
                  <a:lnTo>
                    <a:pt x="312" y="14378"/>
                  </a:lnTo>
                  <a:lnTo>
                    <a:pt x="1" y="17495"/>
                  </a:lnTo>
                  <a:lnTo>
                    <a:pt x="1" y="17682"/>
                  </a:lnTo>
                  <a:lnTo>
                    <a:pt x="42" y="17869"/>
                  </a:lnTo>
                  <a:lnTo>
                    <a:pt x="105" y="18035"/>
                  </a:lnTo>
                  <a:lnTo>
                    <a:pt x="208" y="18180"/>
                  </a:lnTo>
                  <a:lnTo>
                    <a:pt x="333" y="18305"/>
                  </a:lnTo>
                  <a:lnTo>
                    <a:pt x="479" y="18409"/>
                  </a:lnTo>
                  <a:lnTo>
                    <a:pt x="645" y="18471"/>
                  </a:lnTo>
                  <a:lnTo>
                    <a:pt x="832" y="18513"/>
                  </a:lnTo>
                  <a:lnTo>
                    <a:pt x="38541" y="22356"/>
                  </a:lnTo>
                  <a:lnTo>
                    <a:pt x="40244" y="5569"/>
                  </a:lnTo>
                  <a:lnTo>
                    <a:pt x="40244" y="5361"/>
                  </a:lnTo>
                  <a:lnTo>
                    <a:pt x="40244" y="5153"/>
                  </a:lnTo>
                  <a:lnTo>
                    <a:pt x="40203" y="4966"/>
                  </a:lnTo>
                  <a:lnTo>
                    <a:pt x="40161" y="4759"/>
                  </a:lnTo>
                  <a:lnTo>
                    <a:pt x="40099" y="4572"/>
                  </a:lnTo>
                  <a:lnTo>
                    <a:pt x="40016" y="4406"/>
                  </a:lnTo>
                  <a:lnTo>
                    <a:pt x="39912" y="4239"/>
                  </a:lnTo>
                  <a:lnTo>
                    <a:pt x="39787" y="4073"/>
                  </a:lnTo>
                  <a:lnTo>
                    <a:pt x="39663" y="3928"/>
                  </a:lnTo>
                  <a:lnTo>
                    <a:pt x="39517" y="3803"/>
                  </a:lnTo>
                  <a:lnTo>
                    <a:pt x="39372" y="3678"/>
                  </a:lnTo>
                  <a:lnTo>
                    <a:pt x="39206" y="3574"/>
                  </a:lnTo>
                  <a:lnTo>
                    <a:pt x="39019" y="3491"/>
                  </a:lnTo>
                  <a:lnTo>
                    <a:pt x="38832" y="3429"/>
                  </a:lnTo>
                  <a:lnTo>
                    <a:pt x="38624" y="3367"/>
                  </a:lnTo>
                  <a:lnTo>
                    <a:pt x="38437" y="3346"/>
                  </a:lnTo>
                  <a:lnTo>
                    <a:pt x="5777" y="22"/>
                  </a:lnTo>
                  <a:lnTo>
                    <a:pt x="5569" y="1"/>
                  </a:lnTo>
                  <a:close/>
                </a:path>
              </a:pathLst>
            </a:custGeom>
            <a:solidFill>
              <a:schemeClr val="accent6"/>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8"/>
            <p:cNvSpPr/>
            <p:nvPr/>
          </p:nvSpPr>
          <p:spPr>
            <a:xfrm>
              <a:off x="8722850" y="549790"/>
              <a:ext cx="112333" cy="112333"/>
            </a:xfrm>
            <a:custGeom>
              <a:avLst/>
              <a:gdLst/>
              <a:ahLst/>
              <a:cxnLst/>
              <a:rect l="l" t="t" r="r" b="b"/>
              <a:pathLst>
                <a:path w="4073" h="4073" extrusionOk="0">
                  <a:moveTo>
                    <a:pt x="832" y="0"/>
                  </a:moveTo>
                  <a:lnTo>
                    <a:pt x="707" y="21"/>
                  </a:lnTo>
                  <a:lnTo>
                    <a:pt x="603" y="84"/>
                  </a:lnTo>
                  <a:lnTo>
                    <a:pt x="499" y="146"/>
                  </a:lnTo>
                  <a:lnTo>
                    <a:pt x="395" y="229"/>
                  </a:lnTo>
                  <a:lnTo>
                    <a:pt x="333" y="333"/>
                  </a:lnTo>
                  <a:lnTo>
                    <a:pt x="271" y="458"/>
                  </a:lnTo>
                  <a:lnTo>
                    <a:pt x="250" y="582"/>
                  </a:lnTo>
                  <a:lnTo>
                    <a:pt x="1" y="3034"/>
                  </a:lnTo>
                  <a:lnTo>
                    <a:pt x="1" y="3158"/>
                  </a:lnTo>
                  <a:lnTo>
                    <a:pt x="21" y="3283"/>
                  </a:lnTo>
                  <a:lnTo>
                    <a:pt x="84" y="3408"/>
                  </a:lnTo>
                  <a:lnTo>
                    <a:pt x="146" y="3512"/>
                  </a:lnTo>
                  <a:lnTo>
                    <a:pt x="229" y="3595"/>
                  </a:lnTo>
                  <a:lnTo>
                    <a:pt x="333" y="3678"/>
                  </a:lnTo>
                  <a:lnTo>
                    <a:pt x="458" y="3719"/>
                  </a:lnTo>
                  <a:lnTo>
                    <a:pt x="582" y="3761"/>
                  </a:lnTo>
                  <a:lnTo>
                    <a:pt x="3678" y="4073"/>
                  </a:lnTo>
                  <a:lnTo>
                    <a:pt x="4073" y="312"/>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8"/>
            <p:cNvSpPr/>
            <p:nvPr/>
          </p:nvSpPr>
          <p:spPr>
            <a:xfrm>
              <a:off x="8494208" y="526871"/>
              <a:ext cx="112913" cy="110044"/>
            </a:xfrm>
            <a:custGeom>
              <a:avLst/>
              <a:gdLst/>
              <a:ahLst/>
              <a:cxnLst/>
              <a:rect l="l" t="t" r="r" b="b"/>
              <a:pathLst>
                <a:path w="4094" h="3990" extrusionOk="0">
                  <a:moveTo>
                    <a:pt x="832" y="0"/>
                  </a:moveTo>
                  <a:lnTo>
                    <a:pt x="707" y="21"/>
                  </a:lnTo>
                  <a:lnTo>
                    <a:pt x="603" y="63"/>
                  </a:lnTo>
                  <a:lnTo>
                    <a:pt x="500" y="125"/>
                  </a:lnTo>
                  <a:lnTo>
                    <a:pt x="416" y="229"/>
                  </a:lnTo>
                  <a:lnTo>
                    <a:pt x="333" y="333"/>
                  </a:lnTo>
                  <a:lnTo>
                    <a:pt x="292" y="437"/>
                  </a:lnTo>
                  <a:lnTo>
                    <a:pt x="250" y="582"/>
                  </a:lnTo>
                  <a:lnTo>
                    <a:pt x="1" y="3013"/>
                  </a:lnTo>
                  <a:lnTo>
                    <a:pt x="1" y="3158"/>
                  </a:lnTo>
                  <a:lnTo>
                    <a:pt x="43" y="3283"/>
                  </a:lnTo>
                  <a:lnTo>
                    <a:pt x="84" y="3387"/>
                  </a:lnTo>
                  <a:lnTo>
                    <a:pt x="146" y="3491"/>
                  </a:lnTo>
                  <a:lnTo>
                    <a:pt x="250" y="3595"/>
                  </a:lnTo>
                  <a:lnTo>
                    <a:pt x="354" y="3657"/>
                  </a:lnTo>
                  <a:lnTo>
                    <a:pt x="458" y="3719"/>
                  </a:lnTo>
                  <a:lnTo>
                    <a:pt x="583" y="3740"/>
                  </a:lnTo>
                  <a:lnTo>
                    <a:pt x="3138" y="3989"/>
                  </a:lnTo>
                  <a:lnTo>
                    <a:pt x="3263" y="3989"/>
                  </a:lnTo>
                  <a:lnTo>
                    <a:pt x="3387" y="3969"/>
                  </a:lnTo>
                  <a:lnTo>
                    <a:pt x="3512" y="3927"/>
                  </a:lnTo>
                  <a:lnTo>
                    <a:pt x="3616" y="3844"/>
                  </a:lnTo>
                  <a:lnTo>
                    <a:pt x="3699" y="3761"/>
                  </a:lnTo>
                  <a:lnTo>
                    <a:pt x="3761" y="3657"/>
                  </a:lnTo>
                  <a:lnTo>
                    <a:pt x="3824" y="3532"/>
                  </a:lnTo>
                  <a:lnTo>
                    <a:pt x="3845" y="3408"/>
                  </a:lnTo>
                  <a:lnTo>
                    <a:pt x="4094" y="956"/>
                  </a:lnTo>
                  <a:lnTo>
                    <a:pt x="4094" y="831"/>
                  </a:lnTo>
                  <a:lnTo>
                    <a:pt x="4073" y="707"/>
                  </a:lnTo>
                  <a:lnTo>
                    <a:pt x="4032" y="582"/>
                  </a:lnTo>
                  <a:lnTo>
                    <a:pt x="3948" y="478"/>
                  </a:lnTo>
                  <a:lnTo>
                    <a:pt x="3865" y="395"/>
                  </a:lnTo>
                  <a:lnTo>
                    <a:pt x="3761" y="333"/>
                  </a:lnTo>
                  <a:lnTo>
                    <a:pt x="3637" y="27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8"/>
            <p:cNvSpPr/>
            <p:nvPr/>
          </p:nvSpPr>
          <p:spPr>
            <a:xfrm>
              <a:off x="8344088" y="511398"/>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1" y="458"/>
                  </a:lnTo>
                  <a:lnTo>
                    <a:pt x="250" y="582"/>
                  </a:lnTo>
                  <a:lnTo>
                    <a:pt x="1" y="3034"/>
                  </a:lnTo>
                  <a:lnTo>
                    <a:pt x="1" y="3158"/>
                  </a:lnTo>
                  <a:lnTo>
                    <a:pt x="42" y="3283"/>
                  </a:lnTo>
                  <a:lnTo>
                    <a:pt x="84" y="3408"/>
                  </a:lnTo>
                  <a:lnTo>
                    <a:pt x="146" y="3512"/>
                  </a:lnTo>
                  <a:lnTo>
                    <a:pt x="229" y="3595"/>
                  </a:lnTo>
                  <a:lnTo>
                    <a:pt x="333" y="3657"/>
                  </a:lnTo>
                  <a:lnTo>
                    <a:pt x="458" y="3719"/>
                  </a:lnTo>
                  <a:lnTo>
                    <a:pt x="582" y="3740"/>
                  </a:lnTo>
                  <a:lnTo>
                    <a:pt x="3138" y="4010"/>
                  </a:lnTo>
                  <a:lnTo>
                    <a:pt x="3262" y="4010"/>
                  </a:lnTo>
                  <a:lnTo>
                    <a:pt x="3387" y="3969"/>
                  </a:lnTo>
                  <a:lnTo>
                    <a:pt x="3512" y="3927"/>
                  </a:lnTo>
                  <a:lnTo>
                    <a:pt x="3616" y="3865"/>
                  </a:lnTo>
                  <a:lnTo>
                    <a:pt x="3699" y="3761"/>
                  </a:lnTo>
                  <a:lnTo>
                    <a:pt x="3761" y="3657"/>
                  </a:lnTo>
                  <a:lnTo>
                    <a:pt x="3823" y="3553"/>
                  </a:lnTo>
                  <a:lnTo>
                    <a:pt x="3844" y="3429"/>
                  </a:lnTo>
                  <a:lnTo>
                    <a:pt x="4093" y="977"/>
                  </a:lnTo>
                  <a:lnTo>
                    <a:pt x="4093" y="832"/>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8"/>
            <p:cNvSpPr/>
            <p:nvPr/>
          </p:nvSpPr>
          <p:spPr>
            <a:xfrm>
              <a:off x="8193968" y="495925"/>
              <a:ext cx="112913" cy="110623"/>
            </a:xfrm>
            <a:custGeom>
              <a:avLst/>
              <a:gdLst/>
              <a:ahLst/>
              <a:cxnLst/>
              <a:rect l="l" t="t" r="r" b="b"/>
              <a:pathLst>
                <a:path w="4094" h="4011" extrusionOk="0">
                  <a:moveTo>
                    <a:pt x="831" y="1"/>
                  </a:moveTo>
                  <a:lnTo>
                    <a:pt x="707" y="21"/>
                  </a:lnTo>
                  <a:lnTo>
                    <a:pt x="603" y="84"/>
                  </a:lnTo>
                  <a:lnTo>
                    <a:pt x="499" y="146"/>
                  </a:lnTo>
                  <a:lnTo>
                    <a:pt x="395" y="229"/>
                  </a:lnTo>
                  <a:lnTo>
                    <a:pt x="333" y="333"/>
                  </a:lnTo>
                  <a:lnTo>
                    <a:pt x="270" y="458"/>
                  </a:lnTo>
                  <a:lnTo>
                    <a:pt x="250" y="582"/>
                  </a:lnTo>
                  <a:lnTo>
                    <a:pt x="0" y="3034"/>
                  </a:lnTo>
                  <a:lnTo>
                    <a:pt x="0" y="3159"/>
                  </a:lnTo>
                  <a:lnTo>
                    <a:pt x="21" y="3283"/>
                  </a:lnTo>
                  <a:lnTo>
                    <a:pt x="83" y="3408"/>
                  </a:lnTo>
                  <a:lnTo>
                    <a:pt x="146" y="3512"/>
                  </a:lnTo>
                  <a:lnTo>
                    <a:pt x="229" y="3595"/>
                  </a:lnTo>
                  <a:lnTo>
                    <a:pt x="333" y="3678"/>
                  </a:lnTo>
                  <a:lnTo>
                    <a:pt x="457" y="3719"/>
                  </a:lnTo>
                  <a:lnTo>
                    <a:pt x="582" y="3740"/>
                  </a:lnTo>
                  <a:lnTo>
                    <a:pt x="3117" y="4010"/>
                  </a:lnTo>
                  <a:lnTo>
                    <a:pt x="3262" y="4010"/>
                  </a:lnTo>
                  <a:lnTo>
                    <a:pt x="3387" y="3990"/>
                  </a:lnTo>
                  <a:lnTo>
                    <a:pt x="3491" y="3927"/>
                  </a:lnTo>
                  <a:lnTo>
                    <a:pt x="3594" y="3865"/>
                  </a:lnTo>
                  <a:lnTo>
                    <a:pt x="3698" y="3782"/>
                  </a:lnTo>
                  <a:lnTo>
                    <a:pt x="3761" y="3678"/>
                  </a:lnTo>
                  <a:lnTo>
                    <a:pt x="3823" y="3553"/>
                  </a:lnTo>
                  <a:lnTo>
                    <a:pt x="3844" y="3429"/>
                  </a:lnTo>
                  <a:lnTo>
                    <a:pt x="4093" y="977"/>
                  </a:lnTo>
                  <a:lnTo>
                    <a:pt x="4093" y="852"/>
                  </a:lnTo>
                  <a:lnTo>
                    <a:pt x="4072" y="728"/>
                  </a:lnTo>
                  <a:lnTo>
                    <a:pt x="4010" y="603"/>
                  </a:lnTo>
                  <a:lnTo>
                    <a:pt x="3948" y="499"/>
                  </a:lnTo>
                  <a:lnTo>
                    <a:pt x="3865" y="416"/>
                  </a:lnTo>
                  <a:lnTo>
                    <a:pt x="3761" y="333"/>
                  </a:lnTo>
                  <a:lnTo>
                    <a:pt x="3636" y="291"/>
                  </a:lnTo>
                  <a:lnTo>
                    <a:pt x="3511"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8"/>
            <p:cNvSpPr/>
            <p:nvPr/>
          </p:nvSpPr>
          <p:spPr>
            <a:xfrm>
              <a:off x="8043820" y="480453"/>
              <a:ext cx="112913" cy="110623"/>
            </a:xfrm>
            <a:custGeom>
              <a:avLst/>
              <a:gdLst/>
              <a:ahLst/>
              <a:cxnLst/>
              <a:rect l="l" t="t" r="r" b="b"/>
              <a:pathLst>
                <a:path w="4094" h="4011" extrusionOk="0">
                  <a:moveTo>
                    <a:pt x="832" y="1"/>
                  </a:moveTo>
                  <a:lnTo>
                    <a:pt x="707" y="42"/>
                  </a:lnTo>
                  <a:lnTo>
                    <a:pt x="603" y="84"/>
                  </a:lnTo>
                  <a:lnTo>
                    <a:pt x="479" y="146"/>
                  </a:lnTo>
                  <a:lnTo>
                    <a:pt x="396" y="250"/>
                  </a:lnTo>
                  <a:lnTo>
                    <a:pt x="333" y="354"/>
                  </a:lnTo>
                  <a:lnTo>
                    <a:pt x="271" y="458"/>
                  </a:lnTo>
                  <a:lnTo>
                    <a:pt x="250" y="603"/>
                  </a:lnTo>
                  <a:lnTo>
                    <a:pt x="1" y="3034"/>
                  </a:lnTo>
                  <a:lnTo>
                    <a:pt x="1" y="3179"/>
                  </a:lnTo>
                  <a:lnTo>
                    <a:pt x="22" y="3304"/>
                  </a:lnTo>
                  <a:lnTo>
                    <a:pt x="84" y="3408"/>
                  </a:lnTo>
                  <a:lnTo>
                    <a:pt x="146" y="3512"/>
                  </a:lnTo>
                  <a:lnTo>
                    <a:pt x="229" y="3616"/>
                  </a:lnTo>
                  <a:lnTo>
                    <a:pt x="333" y="3678"/>
                  </a:lnTo>
                  <a:lnTo>
                    <a:pt x="458" y="3720"/>
                  </a:lnTo>
                  <a:lnTo>
                    <a:pt x="583" y="3761"/>
                  </a:lnTo>
                  <a:lnTo>
                    <a:pt x="3117" y="4010"/>
                  </a:lnTo>
                  <a:lnTo>
                    <a:pt x="3263" y="4010"/>
                  </a:lnTo>
                  <a:lnTo>
                    <a:pt x="3387" y="3990"/>
                  </a:lnTo>
                  <a:lnTo>
                    <a:pt x="3491" y="3948"/>
                  </a:lnTo>
                  <a:lnTo>
                    <a:pt x="3595" y="3865"/>
                  </a:lnTo>
                  <a:lnTo>
                    <a:pt x="3699" y="3782"/>
                  </a:lnTo>
                  <a:lnTo>
                    <a:pt x="3761" y="3678"/>
                  </a:lnTo>
                  <a:lnTo>
                    <a:pt x="3803" y="3553"/>
                  </a:lnTo>
                  <a:lnTo>
                    <a:pt x="3844" y="3429"/>
                  </a:lnTo>
                  <a:lnTo>
                    <a:pt x="4094" y="977"/>
                  </a:lnTo>
                  <a:lnTo>
                    <a:pt x="4094" y="852"/>
                  </a:lnTo>
                  <a:lnTo>
                    <a:pt x="4073" y="728"/>
                  </a:lnTo>
                  <a:lnTo>
                    <a:pt x="4011" y="603"/>
                  </a:lnTo>
                  <a:lnTo>
                    <a:pt x="3948" y="499"/>
                  </a:lnTo>
                  <a:lnTo>
                    <a:pt x="3865" y="416"/>
                  </a:lnTo>
                  <a:lnTo>
                    <a:pt x="3761" y="354"/>
                  </a:lnTo>
                  <a:lnTo>
                    <a:pt x="3637" y="291"/>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8"/>
            <p:cNvSpPr/>
            <p:nvPr/>
          </p:nvSpPr>
          <p:spPr>
            <a:xfrm>
              <a:off x="8514287" y="332621"/>
              <a:ext cx="112913" cy="110044"/>
            </a:xfrm>
            <a:custGeom>
              <a:avLst/>
              <a:gdLst/>
              <a:ahLst/>
              <a:cxnLst/>
              <a:rect l="l" t="t" r="r" b="b"/>
              <a:pathLst>
                <a:path w="4094" h="3990" extrusionOk="0">
                  <a:moveTo>
                    <a:pt x="831" y="0"/>
                  </a:moveTo>
                  <a:lnTo>
                    <a:pt x="707" y="21"/>
                  </a:lnTo>
                  <a:lnTo>
                    <a:pt x="582" y="63"/>
                  </a:lnTo>
                  <a:lnTo>
                    <a:pt x="478" y="125"/>
                  </a:lnTo>
                  <a:lnTo>
                    <a:pt x="395" y="229"/>
                  </a:lnTo>
                  <a:lnTo>
                    <a:pt x="333" y="333"/>
                  </a:lnTo>
                  <a:lnTo>
                    <a:pt x="270" y="437"/>
                  </a:lnTo>
                  <a:lnTo>
                    <a:pt x="249" y="582"/>
                  </a:lnTo>
                  <a:lnTo>
                    <a:pt x="0" y="3013"/>
                  </a:lnTo>
                  <a:lnTo>
                    <a:pt x="0" y="3158"/>
                  </a:lnTo>
                  <a:lnTo>
                    <a:pt x="21" y="3283"/>
                  </a:lnTo>
                  <a:lnTo>
                    <a:pt x="83" y="3387"/>
                  </a:lnTo>
                  <a:lnTo>
                    <a:pt x="146" y="3491"/>
                  </a:lnTo>
                  <a:lnTo>
                    <a:pt x="229" y="3595"/>
                  </a:lnTo>
                  <a:lnTo>
                    <a:pt x="333" y="3657"/>
                  </a:lnTo>
                  <a:lnTo>
                    <a:pt x="457" y="3719"/>
                  </a:lnTo>
                  <a:lnTo>
                    <a:pt x="582" y="3740"/>
                  </a:lnTo>
                  <a:lnTo>
                    <a:pt x="3117" y="3989"/>
                  </a:lnTo>
                  <a:lnTo>
                    <a:pt x="3262" y="3989"/>
                  </a:lnTo>
                  <a:lnTo>
                    <a:pt x="3387" y="3969"/>
                  </a:lnTo>
                  <a:lnTo>
                    <a:pt x="3491" y="3927"/>
                  </a:lnTo>
                  <a:lnTo>
                    <a:pt x="3594" y="3844"/>
                  </a:lnTo>
                  <a:lnTo>
                    <a:pt x="3678" y="3761"/>
                  </a:lnTo>
                  <a:lnTo>
                    <a:pt x="3761" y="3657"/>
                  </a:lnTo>
                  <a:lnTo>
                    <a:pt x="3802" y="3532"/>
                  </a:lnTo>
                  <a:lnTo>
                    <a:pt x="3844" y="3408"/>
                  </a:lnTo>
                  <a:lnTo>
                    <a:pt x="4093" y="956"/>
                  </a:lnTo>
                  <a:lnTo>
                    <a:pt x="4093" y="831"/>
                  </a:lnTo>
                  <a:lnTo>
                    <a:pt x="4051" y="707"/>
                  </a:lnTo>
                  <a:lnTo>
                    <a:pt x="4010" y="582"/>
                  </a:lnTo>
                  <a:lnTo>
                    <a:pt x="3948" y="478"/>
                  </a:lnTo>
                  <a:lnTo>
                    <a:pt x="3844" y="395"/>
                  </a:lnTo>
                  <a:lnTo>
                    <a:pt x="3740" y="333"/>
                  </a:lnTo>
                  <a:lnTo>
                    <a:pt x="3636" y="270"/>
                  </a:lnTo>
                  <a:lnTo>
                    <a:pt x="351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8"/>
            <p:cNvSpPr/>
            <p:nvPr/>
          </p:nvSpPr>
          <p:spPr>
            <a:xfrm>
              <a:off x="8364139" y="317149"/>
              <a:ext cx="112913" cy="110623"/>
            </a:xfrm>
            <a:custGeom>
              <a:avLst/>
              <a:gdLst/>
              <a:ahLst/>
              <a:cxnLst/>
              <a:rect l="l" t="t" r="r" b="b"/>
              <a:pathLst>
                <a:path w="4094" h="4011" extrusionOk="0">
                  <a:moveTo>
                    <a:pt x="832" y="0"/>
                  </a:moveTo>
                  <a:lnTo>
                    <a:pt x="707" y="21"/>
                  </a:lnTo>
                  <a:lnTo>
                    <a:pt x="582" y="63"/>
                  </a:lnTo>
                  <a:lnTo>
                    <a:pt x="479" y="146"/>
                  </a:lnTo>
                  <a:lnTo>
                    <a:pt x="395" y="229"/>
                  </a:lnTo>
                  <a:lnTo>
                    <a:pt x="333" y="333"/>
                  </a:lnTo>
                  <a:lnTo>
                    <a:pt x="271" y="457"/>
                  </a:lnTo>
                  <a:lnTo>
                    <a:pt x="250" y="582"/>
                  </a:lnTo>
                  <a:lnTo>
                    <a:pt x="1" y="3034"/>
                  </a:lnTo>
                  <a:lnTo>
                    <a:pt x="1" y="3158"/>
                  </a:lnTo>
                  <a:lnTo>
                    <a:pt x="22" y="3283"/>
                  </a:lnTo>
                  <a:lnTo>
                    <a:pt x="63" y="3408"/>
                  </a:lnTo>
                  <a:lnTo>
                    <a:pt x="146" y="3511"/>
                  </a:lnTo>
                  <a:lnTo>
                    <a:pt x="229" y="3595"/>
                  </a:lnTo>
                  <a:lnTo>
                    <a:pt x="333" y="3657"/>
                  </a:lnTo>
                  <a:lnTo>
                    <a:pt x="458" y="3719"/>
                  </a:lnTo>
                  <a:lnTo>
                    <a:pt x="582" y="3740"/>
                  </a:lnTo>
                  <a:lnTo>
                    <a:pt x="3117" y="4010"/>
                  </a:lnTo>
                  <a:lnTo>
                    <a:pt x="3242" y="4010"/>
                  </a:lnTo>
                  <a:lnTo>
                    <a:pt x="3366" y="3969"/>
                  </a:lnTo>
                  <a:lnTo>
                    <a:pt x="3491" y="3927"/>
                  </a:lnTo>
                  <a:lnTo>
                    <a:pt x="3595" y="3865"/>
                  </a:lnTo>
                  <a:lnTo>
                    <a:pt x="3678" y="3761"/>
                  </a:lnTo>
                  <a:lnTo>
                    <a:pt x="3761" y="3657"/>
                  </a:lnTo>
                  <a:lnTo>
                    <a:pt x="3803" y="3553"/>
                  </a:lnTo>
                  <a:lnTo>
                    <a:pt x="3844" y="3428"/>
                  </a:lnTo>
                  <a:lnTo>
                    <a:pt x="4094" y="977"/>
                  </a:lnTo>
                  <a:lnTo>
                    <a:pt x="4094" y="831"/>
                  </a:lnTo>
                  <a:lnTo>
                    <a:pt x="4052" y="707"/>
                  </a:lnTo>
                  <a:lnTo>
                    <a:pt x="4011" y="603"/>
                  </a:lnTo>
                  <a:lnTo>
                    <a:pt x="3948" y="499"/>
                  </a:lnTo>
                  <a:lnTo>
                    <a:pt x="3844" y="395"/>
                  </a:lnTo>
                  <a:lnTo>
                    <a:pt x="3740" y="333"/>
                  </a:lnTo>
                  <a:lnTo>
                    <a:pt x="3637" y="291"/>
                  </a:lnTo>
                  <a:lnTo>
                    <a:pt x="349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8"/>
            <p:cNvSpPr/>
            <p:nvPr/>
          </p:nvSpPr>
          <p:spPr>
            <a:xfrm>
              <a:off x="8214019" y="301676"/>
              <a:ext cx="112333" cy="110623"/>
            </a:xfrm>
            <a:custGeom>
              <a:avLst/>
              <a:gdLst/>
              <a:ahLst/>
              <a:cxnLst/>
              <a:rect l="l" t="t" r="r" b="b"/>
              <a:pathLst>
                <a:path w="4073" h="4011" extrusionOk="0">
                  <a:moveTo>
                    <a:pt x="831" y="0"/>
                  </a:moveTo>
                  <a:lnTo>
                    <a:pt x="707" y="21"/>
                  </a:lnTo>
                  <a:lnTo>
                    <a:pt x="582" y="83"/>
                  </a:lnTo>
                  <a:lnTo>
                    <a:pt x="478" y="146"/>
                  </a:lnTo>
                  <a:lnTo>
                    <a:pt x="395" y="229"/>
                  </a:lnTo>
                  <a:lnTo>
                    <a:pt x="312" y="333"/>
                  </a:lnTo>
                  <a:lnTo>
                    <a:pt x="270" y="457"/>
                  </a:lnTo>
                  <a:lnTo>
                    <a:pt x="250" y="582"/>
                  </a:lnTo>
                  <a:lnTo>
                    <a:pt x="0" y="3034"/>
                  </a:lnTo>
                  <a:lnTo>
                    <a:pt x="0" y="3158"/>
                  </a:lnTo>
                  <a:lnTo>
                    <a:pt x="21" y="3283"/>
                  </a:lnTo>
                  <a:lnTo>
                    <a:pt x="63" y="3408"/>
                  </a:lnTo>
                  <a:lnTo>
                    <a:pt x="146" y="3512"/>
                  </a:lnTo>
                  <a:lnTo>
                    <a:pt x="229" y="3595"/>
                  </a:lnTo>
                  <a:lnTo>
                    <a:pt x="333" y="3678"/>
                  </a:lnTo>
                  <a:lnTo>
                    <a:pt x="457" y="3719"/>
                  </a:lnTo>
                  <a:lnTo>
                    <a:pt x="582" y="3740"/>
                  </a:lnTo>
                  <a:lnTo>
                    <a:pt x="3117" y="4010"/>
                  </a:lnTo>
                  <a:lnTo>
                    <a:pt x="3241" y="4010"/>
                  </a:lnTo>
                  <a:lnTo>
                    <a:pt x="3366" y="3989"/>
                  </a:lnTo>
                  <a:lnTo>
                    <a:pt x="3491" y="3927"/>
                  </a:lnTo>
                  <a:lnTo>
                    <a:pt x="3595" y="3865"/>
                  </a:lnTo>
                  <a:lnTo>
                    <a:pt x="3678" y="3782"/>
                  </a:lnTo>
                  <a:lnTo>
                    <a:pt x="3761" y="3678"/>
                  </a:lnTo>
                  <a:lnTo>
                    <a:pt x="3802" y="3553"/>
                  </a:lnTo>
                  <a:lnTo>
                    <a:pt x="3823" y="3428"/>
                  </a:lnTo>
                  <a:lnTo>
                    <a:pt x="4073" y="977"/>
                  </a:lnTo>
                  <a:lnTo>
                    <a:pt x="4073" y="852"/>
                  </a:lnTo>
                  <a:lnTo>
                    <a:pt x="4052" y="728"/>
                  </a:lnTo>
                  <a:lnTo>
                    <a:pt x="4010" y="603"/>
                  </a:lnTo>
                  <a:lnTo>
                    <a:pt x="3927" y="499"/>
                  </a:lnTo>
                  <a:lnTo>
                    <a:pt x="3844" y="416"/>
                  </a:lnTo>
                  <a:lnTo>
                    <a:pt x="3740" y="333"/>
                  </a:lnTo>
                  <a:lnTo>
                    <a:pt x="3636" y="291"/>
                  </a:lnTo>
                  <a:lnTo>
                    <a:pt x="3491" y="27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8"/>
            <p:cNvSpPr/>
            <p:nvPr/>
          </p:nvSpPr>
          <p:spPr>
            <a:xfrm>
              <a:off x="8063871" y="286203"/>
              <a:ext cx="112361" cy="110623"/>
            </a:xfrm>
            <a:custGeom>
              <a:avLst/>
              <a:gdLst/>
              <a:ahLst/>
              <a:cxnLst/>
              <a:rect l="l" t="t" r="r" b="b"/>
              <a:pathLst>
                <a:path w="4074" h="4011" extrusionOk="0">
                  <a:moveTo>
                    <a:pt x="832" y="0"/>
                  </a:moveTo>
                  <a:lnTo>
                    <a:pt x="707" y="42"/>
                  </a:lnTo>
                  <a:lnTo>
                    <a:pt x="583" y="83"/>
                  </a:lnTo>
                  <a:lnTo>
                    <a:pt x="479" y="146"/>
                  </a:lnTo>
                  <a:lnTo>
                    <a:pt x="396" y="250"/>
                  </a:lnTo>
                  <a:lnTo>
                    <a:pt x="313" y="354"/>
                  </a:lnTo>
                  <a:lnTo>
                    <a:pt x="271" y="457"/>
                  </a:lnTo>
                  <a:lnTo>
                    <a:pt x="250" y="603"/>
                  </a:lnTo>
                  <a:lnTo>
                    <a:pt x="1" y="3034"/>
                  </a:lnTo>
                  <a:lnTo>
                    <a:pt x="1" y="3179"/>
                  </a:lnTo>
                  <a:lnTo>
                    <a:pt x="22" y="3304"/>
                  </a:lnTo>
                  <a:lnTo>
                    <a:pt x="63" y="3408"/>
                  </a:lnTo>
                  <a:lnTo>
                    <a:pt x="146" y="3512"/>
                  </a:lnTo>
                  <a:lnTo>
                    <a:pt x="230" y="3615"/>
                  </a:lnTo>
                  <a:lnTo>
                    <a:pt x="333" y="3678"/>
                  </a:lnTo>
                  <a:lnTo>
                    <a:pt x="437" y="3719"/>
                  </a:lnTo>
                  <a:lnTo>
                    <a:pt x="583" y="3761"/>
                  </a:lnTo>
                  <a:lnTo>
                    <a:pt x="3117" y="4010"/>
                  </a:lnTo>
                  <a:lnTo>
                    <a:pt x="3242" y="4010"/>
                  </a:lnTo>
                  <a:lnTo>
                    <a:pt x="3367" y="3989"/>
                  </a:lnTo>
                  <a:lnTo>
                    <a:pt x="3491" y="3948"/>
                  </a:lnTo>
                  <a:lnTo>
                    <a:pt x="3595" y="3865"/>
                  </a:lnTo>
                  <a:lnTo>
                    <a:pt x="3678" y="3782"/>
                  </a:lnTo>
                  <a:lnTo>
                    <a:pt x="3761" y="3678"/>
                  </a:lnTo>
                  <a:lnTo>
                    <a:pt x="3803" y="3553"/>
                  </a:lnTo>
                  <a:lnTo>
                    <a:pt x="3824" y="3428"/>
                  </a:lnTo>
                  <a:lnTo>
                    <a:pt x="4073" y="977"/>
                  </a:lnTo>
                  <a:lnTo>
                    <a:pt x="4073" y="852"/>
                  </a:lnTo>
                  <a:lnTo>
                    <a:pt x="4052" y="728"/>
                  </a:lnTo>
                  <a:lnTo>
                    <a:pt x="4011" y="603"/>
                  </a:lnTo>
                  <a:lnTo>
                    <a:pt x="3928" y="499"/>
                  </a:lnTo>
                  <a:lnTo>
                    <a:pt x="3845" y="416"/>
                  </a:lnTo>
                  <a:lnTo>
                    <a:pt x="3741" y="354"/>
                  </a:lnTo>
                  <a:lnTo>
                    <a:pt x="3616" y="291"/>
                  </a:lnTo>
                  <a:lnTo>
                    <a:pt x="3491" y="270"/>
                  </a:lnTo>
                  <a:lnTo>
                    <a:pt x="9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8"/>
            <p:cNvSpPr/>
            <p:nvPr/>
          </p:nvSpPr>
          <p:spPr>
            <a:xfrm>
              <a:off x="7899989" y="269572"/>
              <a:ext cx="112913" cy="110623"/>
            </a:xfrm>
            <a:custGeom>
              <a:avLst/>
              <a:gdLst/>
              <a:ahLst/>
              <a:cxnLst/>
              <a:rect l="l" t="t" r="r" b="b"/>
              <a:pathLst>
                <a:path w="4094" h="4011" extrusionOk="0">
                  <a:moveTo>
                    <a:pt x="832" y="1"/>
                  </a:moveTo>
                  <a:lnTo>
                    <a:pt x="707" y="42"/>
                  </a:lnTo>
                  <a:lnTo>
                    <a:pt x="603" y="84"/>
                  </a:lnTo>
                  <a:lnTo>
                    <a:pt x="500" y="146"/>
                  </a:lnTo>
                  <a:lnTo>
                    <a:pt x="396" y="229"/>
                  </a:lnTo>
                  <a:lnTo>
                    <a:pt x="333" y="354"/>
                  </a:lnTo>
                  <a:lnTo>
                    <a:pt x="292" y="458"/>
                  </a:lnTo>
                  <a:lnTo>
                    <a:pt x="250" y="583"/>
                  </a:lnTo>
                  <a:lnTo>
                    <a:pt x="1" y="3034"/>
                  </a:lnTo>
                  <a:lnTo>
                    <a:pt x="1" y="3180"/>
                  </a:lnTo>
                  <a:lnTo>
                    <a:pt x="43" y="3304"/>
                  </a:lnTo>
                  <a:lnTo>
                    <a:pt x="84" y="3408"/>
                  </a:lnTo>
                  <a:lnTo>
                    <a:pt x="146" y="3512"/>
                  </a:lnTo>
                  <a:lnTo>
                    <a:pt x="250" y="3616"/>
                  </a:lnTo>
                  <a:lnTo>
                    <a:pt x="354" y="3678"/>
                  </a:lnTo>
                  <a:lnTo>
                    <a:pt x="458" y="3720"/>
                  </a:lnTo>
                  <a:lnTo>
                    <a:pt x="583" y="3761"/>
                  </a:lnTo>
                  <a:lnTo>
                    <a:pt x="3138" y="4011"/>
                  </a:lnTo>
                  <a:lnTo>
                    <a:pt x="3263" y="4011"/>
                  </a:lnTo>
                  <a:lnTo>
                    <a:pt x="3388" y="3990"/>
                  </a:lnTo>
                  <a:lnTo>
                    <a:pt x="3512" y="3948"/>
                  </a:lnTo>
                  <a:lnTo>
                    <a:pt x="3616" y="3865"/>
                  </a:lnTo>
                  <a:lnTo>
                    <a:pt x="3699" y="3782"/>
                  </a:lnTo>
                  <a:lnTo>
                    <a:pt x="3761" y="3678"/>
                  </a:lnTo>
                  <a:lnTo>
                    <a:pt x="3824" y="3554"/>
                  </a:lnTo>
                  <a:lnTo>
                    <a:pt x="3845" y="3429"/>
                  </a:lnTo>
                  <a:lnTo>
                    <a:pt x="4094" y="977"/>
                  </a:lnTo>
                  <a:lnTo>
                    <a:pt x="4094" y="853"/>
                  </a:lnTo>
                  <a:lnTo>
                    <a:pt x="4073" y="728"/>
                  </a:lnTo>
                  <a:lnTo>
                    <a:pt x="4011" y="603"/>
                  </a:lnTo>
                  <a:lnTo>
                    <a:pt x="3948" y="499"/>
                  </a:lnTo>
                  <a:lnTo>
                    <a:pt x="3865" y="416"/>
                  </a:lnTo>
                  <a:lnTo>
                    <a:pt x="3761" y="333"/>
                  </a:lnTo>
                  <a:lnTo>
                    <a:pt x="3637" y="292"/>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8"/>
            <p:cNvSpPr/>
            <p:nvPr/>
          </p:nvSpPr>
          <p:spPr>
            <a:xfrm>
              <a:off x="8689615" y="350383"/>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2" y="457"/>
                  </a:lnTo>
                  <a:lnTo>
                    <a:pt x="250" y="582"/>
                  </a:lnTo>
                  <a:lnTo>
                    <a:pt x="1" y="3034"/>
                  </a:lnTo>
                  <a:lnTo>
                    <a:pt x="1" y="3158"/>
                  </a:lnTo>
                  <a:lnTo>
                    <a:pt x="42" y="3283"/>
                  </a:lnTo>
                  <a:lnTo>
                    <a:pt x="84" y="3408"/>
                  </a:lnTo>
                  <a:lnTo>
                    <a:pt x="146" y="3512"/>
                  </a:lnTo>
                  <a:lnTo>
                    <a:pt x="229" y="3595"/>
                  </a:lnTo>
                  <a:lnTo>
                    <a:pt x="354" y="3657"/>
                  </a:lnTo>
                  <a:lnTo>
                    <a:pt x="458" y="3719"/>
                  </a:lnTo>
                  <a:lnTo>
                    <a:pt x="582" y="3740"/>
                  </a:lnTo>
                  <a:lnTo>
                    <a:pt x="3138" y="4010"/>
                  </a:lnTo>
                  <a:lnTo>
                    <a:pt x="3263" y="4010"/>
                  </a:lnTo>
                  <a:lnTo>
                    <a:pt x="3387" y="3969"/>
                  </a:lnTo>
                  <a:lnTo>
                    <a:pt x="3512" y="3927"/>
                  </a:lnTo>
                  <a:lnTo>
                    <a:pt x="3616" y="3865"/>
                  </a:lnTo>
                  <a:lnTo>
                    <a:pt x="3699" y="3761"/>
                  </a:lnTo>
                  <a:lnTo>
                    <a:pt x="3761" y="3657"/>
                  </a:lnTo>
                  <a:lnTo>
                    <a:pt x="3823" y="3553"/>
                  </a:lnTo>
                  <a:lnTo>
                    <a:pt x="3844" y="3408"/>
                  </a:lnTo>
                  <a:lnTo>
                    <a:pt x="4094" y="977"/>
                  </a:lnTo>
                  <a:lnTo>
                    <a:pt x="4094" y="831"/>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8"/>
            <p:cNvSpPr/>
            <p:nvPr/>
          </p:nvSpPr>
          <p:spPr>
            <a:xfrm>
              <a:off x="7826652" y="444929"/>
              <a:ext cx="142147" cy="91124"/>
            </a:xfrm>
            <a:custGeom>
              <a:avLst/>
              <a:gdLst/>
              <a:ahLst/>
              <a:cxnLst/>
              <a:rect l="l" t="t" r="r" b="b"/>
              <a:pathLst>
                <a:path w="5154" h="3304" extrusionOk="0">
                  <a:moveTo>
                    <a:pt x="354" y="0"/>
                  </a:moveTo>
                  <a:lnTo>
                    <a:pt x="1" y="3304"/>
                  </a:lnTo>
                  <a:lnTo>
                    <a:pt x="1" y="3304"/>
                  </a:lnTo>
                  <a:lnTo>
                    <a:pt x="4696" y="2577"/>
                  </a:lnTo>
                  <a:lnTo>
                    <a:pt x="4821" y="2535"/>
                  </a:lnTo>
                  <a:lnTo>
                    <a:pt x="4904" y="2473"/>
                  </a:lnTo>
                  <a:lnTo>
                    <a:pt x="4966" y="2369"/>
                  </a:lnTo>
                  <a:lnTo>
                    <a:pt x="5008" y="2244"/>
                  </a:lnTo>
                  <a:lnTo>
                    <a:pt x="5153" y="873"/>
                  </a:lnTo>
                  <a:lnTo>
                    <a:pt x="5153" y="790"/>
                  </a:lnTo>
                  <a:lnTo>
                    <a:pt x="5132" y="728"/>
                  </a:lnTo>
                  <a:lnTo>
                    <a:pt x="5112" y="665"/>
                  </a:lnTo>
                  <a:lnTo>
                    <a:pt x="5070" y="603"/>
                  </a:lnTo>
                  <a:lnTo>
                    <a:pt x="5008" y="541"/>
                  </a:lnTo>
                  <a:lnTo>
                    <a:pt x="4966" y="520"/>
                  </a:lnTo>
                  <a:lnTo>
                    <a:pt x="4883" y="478"/>
                  </a:lnTo>
                  <a:lnTo>
                    <a:pt x="4821" y="457"/>
                  </a:lnTo>
                  <a:lnTo>
                    <a:pt x="354" y="0"/>
                  </a:lnTo>
                  <a:close/>
                </a:path>
              </a:pathLst>
            </a:custGeom>
            <a:solidFill>
              <a:srgbClr val="A2E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8"/>
            <p:cNvSpPr/>
            <p:nvPr/>
          </p:nvSpPr>
          <p:spPr>
            <a:xfrm>
              <a:off x="7763631" y="563553"/>
              <a:ext cx="40708" cy="52733"/>
            </a:xfrm>
            <a:custGeom>
              <a:avLst/>
              <a:gdLst/>
              <a:ahLst/>
              <a:cxnLst/>
              <a:rect l="l" t="t" r="r" b="b"/>
              <a:pathLst>
                <a:path w="1476" h="1912" extrusionOk="0">
                  <a:moveTo>
                    <a:pt x="686" y="0"/>
                  </a:moveTo>
                  <a:lnTo>
                    <a:pt x="540" y="42"/>
                  </a:lnTo>
                  <a:lnTo>
                    <a:pt x="416" y="125"/>
                  </a:lnTo>
                  <a:lnTo>
                    <a:pt x="291" y="229"/>
                  </a:lnTo>
                  <a:lnTo>
                    <a:pt x="187" y="353"/>
                  </a:lnTo>
                  <a:lnTo>
                    <a:pt x="104" y="520"/>
                  </a:lnTo>
                  <a:lnTo>
                    <a:pt x="42" y="686"/>
                  </a:lnTo>
                  <a:lnTo>
                    <a:pt x="21" y="873"/>
                  </a:lnTo>
                  <a:lnTo>
                    <a:pt x="0" y="1080"/>
                  </a:lnTo>
                  <a:lnTo>
                    <a:pt x="42" y="1267"/>
                  </a:lnTo>
                  <a:lnTo>
                    <a:pt x="83" y="1434"/>
                  </a:lnTo>
                  <a:lnTo>
                    <a:pt x="166" y="1579"/>
                  </a:lnTo>
                  <a:lnTo>
                    <a:pt x="250" y="1704"/>
                  </a:lnTo>
                  <a:lnTo>
                    <a:pt x="374" y="1808"/>
                  </a:lnTo>
                  <a:lnTo>
                    <a:pt x="499" y="1891"/>
                  </a:lnTo>
                  <a:lnTo>
                    <a:pt x="644" y="1912"/>
                  </a:lnTo>
                  <a:lnTo>
                    <a:pt x="790" y="1912"/>
                  </a:lnTo>
                  <a:lnTo>
                    <a:pt x="935" y="1870"/>
                  </a:lnTo>
                  <a:lnTo>
                    <a:pt x="1060" y="1787"/>
                  </a:lnTo>
                  <a:lnTo>
                    <a:pt x="1184" y="1683"/>
                  </a:lnTo>
                  <a:lnTo>
                    <a:pt x="1288" y="1558"/>
                  </a:lnTo>
                  <a:lnTo>
                    <a:pt x="1371" y="1392"/>
                  </a:lnTo>
                  <a:lnTo>
                    <a:pt x="1434" y="1226"/>
                  </a:lnTo>
                  <a:lnTo>
                    <a:pt x="1455" y="1039"/>
                  </a:lnTo>
                  <a:lnTo>
                    <a:pt x="1475" y="831"/>
                  </a:lnTo>
                  <a:lnTo>
                    <a:pt x="1434" y="644"/>
                  </a:lnTo>
                  <a:lnTo>
                    <a:pt x="1392" y="478"/>
                  </a:lnTo>
                  <a:lnTo>
                    <a:pt x="1330" y="333"/>
                  </a:lnTo>
                  <a:lnTo>
                    <a:pt x="1226" y="208"/>
                  </a:lnTo>
                  <a:lnTo>
                    <a:pt x="1101" y="104"/>
                  </a:lnTo>
                  <a:lnTo>
                    <a:pt x="977" y="21"/>
                  </a:lnTo>
                  <a:lnTo>
                    <a:pt x="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8"/>
            <p:cNvSpPr/>
            <p:nvPr/>
          </p:nvSpPr>
          <p:spPr>
            <a:xfrm>
              <a:off x="7734396" y="631732"/>
              <a:ext cx="1095615" cy="182249"/>
            </a:xfrm>
            <a:custGeom>
              <a:avLst/>
              <a:gdLst/>
              <a:ahLst/>
              <a:cxnLst/>
              <a:rect l="l" t="t" r="r" b="b"/>
              <a:pathLst>
                <a:path w="39725" h="6608" extrusionOk="0">
                  <a:moveTo>
                    <a:pt x="271" y="1"/>
                  </a:moveTo>
                  <a:lnTo>
                    <a:pt x="1" y="2598"/>
                  </a:lnTo>
                  <a:lnTo>
                    <a:pt x="39476" y="6607"/>
                  </a:lnTo>
                  <a:lnTo>
                    <a:pt x="39725" y="4031"/>
                  </a:lnTo>
                  <a:lnTo>
                    <a:pt x="271" y="1"/>
                  </a:lnTo>
                  <a:close/>
                </a:path>
              </a:pathLst>
            </a:custGeom>
            <a:solidFill>
              <a:schemeClr val="accent5"/>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8"/>
            <p:cNvSpPr/>
            <p:nvPr/>
          </p:nvSpPr>
          <p:spPr>
            <a:xfrm>
              <a:off x="7855308" y="625416"/>
              <a:ext cx="163329" cy="163356"/>
            </a:xfrm>
            <a:custGeom>
              <a:avLst/>
              <a:gdLst/>
              <a:ahLst/>
              <a:cxnLst/>
              <a:rect l="l" t="t" r="r" b="b"/>
              <a:pathLst>
                <a:path w="5922" h="5923" extrusionOk="0">
                  <a:moveTo>
                    <a:pt x="2971" y="1"/>
                  </a:moveTo>
                  <a:lnTo>
                    <a:pt x="2660" y="22"/>
                  </a:lnTo>
                  <a:lnTo>
                    <a:pt x="2369" y="63"/>
                  </a:lnTo>
                  <a:lnTo>
                    <a:pt x="2099" y="126"/>
                  </a:lnTo>
                  <a:lnTo>
                    <a:pt x="1829" y="230"/>
                  </a:lnTo>
                  <a:lnTo>
                    <a:pt x="1559" y="354"/>
                  </a:lnTo>
                  <a:lnTo>
                    <a:pt x="1330" y="500"/>
                  </a:lnTo>
                  <a:lnTo>
                    <a:pt x="1102" y="666"/>
                  </a:lnTo>
                  <a:lnTo>
                    <a:pt x="873" y="853"/>
                  </a:lnTo>
                  <a:lnTo>
                    <a:pt x="686" y="1061"/>
                  </a:lnTo>
                  <a:lnTo>
                    <a:pt x="520" y="1289"/>
                  </a:lnTo>
                  <a:lnTo>
                    <a:pt x="374" y="1538"/>
                  </a:lnTo>
                  <a:lnTo>
                    <a:pt x="250" y="1809"/>
                  </a:lnTo>
                  <a:lnTo>
                    <a:pt x="146" y="2079"/>
                  </a:lnTo>
                  <a:lnTo>
                    <a:pt x="63" y="2369"/>
                  </a:lnTo>
                  <a:lnTo>
                    <a:pt x="21" y="2660"/>
                  </a:lnTo>
                  <a:lnTo>
                    <a:pt x="0" y="2972"/>
                  </a:lnTo>
                  <a:lnTo>
                    <a:pt x="21" y="3263"/>
                  </a:lnTo>
                  <a:lnTo>
                    <a:pt x="63" y="3554"/>
                  </a:lnTo>
                  <a:lnTo>
                    <a:pt x="125" y="3845"/>
                  </a:lnTo>
                  <a:lnTo>
                    <a:pt x="229" y="4115"/>
                  </a:lnTo>
                  <a:lnTo>
                    <a:pt x="354" y="4364"/>
                  </a:lnTo>
                  <a:lnTo>
                    <a:pt x="499" y="4613"/>
                  </a:lnTo>
                  <a:lnTo>
                    <a:pt x="665" y="4842"/>
                  </a:lnTo>
                  <a:lnTo>
                    <a:pt x="852" y="5050"/>
                  </a:lnTo>
                  <a:lnTo>
                    <a:pt x="1060" y="5237"/>
                  </a:lnTo>
                  <a:lnTo>
                    <a:pt x="1289" y="5403"/>
                  </a:lnTo>
                  <a:lnTo>
                    <a:pt x="1538" y="5569"/>
                  </a:lnTo>
                  <a:lnTo>
                    <a:pt x="1808" y="5694"/>
                  </a:lnTo>
                  <a:lnTo>
                    <a:pt x="2078" y="5798"/>
                  </a:lnTo>
                  <a:lnTo>
                    <a:pt x="2369" y="5860"/>
                  </a:lnTo>
                  <a:lnTo>
                    <a:pt x="2660" y="5922"/>
                  </a:lnTo>
                  <a:lnTo>
                    <a:pt x="3262" y="5922"/>
                  </a:lnTo>
                  <a:lnTo>
                    <a:pt x="3553" y="5860"/>
                  </a:lnTo>
                  <a:lnTo>
                    <a:pt x="3844" y="5798"/>
                  </a:lnTo>
                  <a:lnTo>
                    <a:pt x="4114" y="5694"/>
                  </a:lnTo>
                  <a:lnTo>
                    <a:pt x="4363" y="5569"/>
                  </a:lnTo>
                  <a:lnTo>
                    <a:pt x="4613" y="5424"/>
                  </a:lnTo>
                  <a:lnTo>
                    <a:pt x="4841" y="5257"/>
                  </a:lnTo>
                  <a:lnTo>
                    <a:pt x="5049" y="5070"/>
                  </a:lnTo>
                  <a:lnTo>
                    <a:pt x="5236" y="4863"/>
                  </a:lnTo>
                  <a:lnTo>
                    <a:pt x="5423" y="4634"/>
                  </a:lnTo>
                  <a:lnTo>
                    <a:pt x="5568" y="4385"/>
                  </a:lnTo>
                  <a:lnTo>
                    <a:pt x="5693" y="4135"/>
                  </a:lnTo>
                  <a:lnTo>
                    <a:pt x="5797" y="3845"/>
                  </a:lnTo>
                  <a:lnTo>
                    <a:pt x="5880" y="3554"/>
                  </a:lnTo>
                  <a:lnTo>
                    <a:pt x="5922" y="3263"/>
                  </a:lnTo>
                  <a:lnTo>
                    <a:pt x="5922" y="2951"/>
                  </a:lnTo>
                  <a:lnTo>
                    <a:pt x="5922" y="2660"/>
                  </a:lnTo>
                  <a:lnTo>
                    <a:pt x="5880" y="2369"/>
                  </a:lnTo>
                  <a:lnTo>
                    <a:pt x="5797" y="2099"/>
                  </a:lnTo>
                  <a:lnTo>
                    <a:pt x="5693" y="1829"/>
                  </a:lnTo>
                  <a:lnTo>
                    <a:pt x="5589" y="1559"/>
                  </a:lnTo>
                  <a:lnTo>
                    <a:pt x="5444" y="1310"/>
                  </a:lnTo>
                  <a:lnTo>
                    <a:pt x="5257" y="1081"/>
                  </a:lnTo>
                  <a:lnTo>
                    <a:pt x="5070" y="874"/>
                  </a:lnTo>
                  <a:lnTo>
                    <a:pt x="4862" y="687"/>
                  </a:lnTo>
                  <a:lnTo>
                    <a:pt x="4634" y="520"/>
                  </a:lnTo>
                  <a:lnTo>
                    <a:pt x="4384" y="354"/>
                  </a:lnTo>
                  <a:lnTo>
                    <a:pt x="4135" y="230"/>
                  </a:lnTo>
                  <a:lnTo>
                    <a:pt x="3865" y="126"/>
                  </a:lnTo>
                  <a:lnTo>
                    <a:pt x="3574" y="63"/>
                  </a:lnTo>
                  <a:lnTo>
                    <a:pt x="3262" y="22"/>
                  </a:lnTo>
                  <a:lnTo>
                    <a:pt x="29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8"/>
            <p:cNvSpPr/>
            <p:nvPr/>
          </p:nvSpPr>
          <p:spPr>
            <a:xfrm>
              <a:off x="7893121" y="663256"/>
              <a:ext cx="87704" cy="87677"/>
            </a:xfrm>
            <a:custGeom>
              <a:avLst/>
              <a:gdLst/>
              <a:ahLst/>
              <a:cxnLst/>
              <a:rect l="l" t="t" r="r" b="b"/>
              <a:pathLst>
                <a:path w="3180" h="3179" extrusionOk="0">
                  <a:moveTo>
                    <a:pt x="1600" y="0"/>
                  </a:moveTo>
                  <a:lnTo>
                    <a:pt x="1434" y="21"/>
                  </a:lnTo>
                  <a:lnTo>
                    <a:pt x="1289" y="42"/>
                  </a:lnTo>
                  <a:lnTo>
                    <a:pt x="1123" y="83"/>
                  </a:lnTo>
                  <a:lnTo>
                    <a:pt x="977" y="125"/>
                  </a:lnTo>
                  <a:lnTo>
                    <a:pt x="852" y="187"/>
                  </a:lnTo>
                  <a:lnTo>
                    <a:pt x="707" y="270"/>
                  </a:lnTo>
                  <a:lnTo>
                    <a:pt x="603" y="353"/>
                  </a:lnTo>
                  <a:lnTo>
                    <a:pt x="479" y="457"/>
                  </a:lnTo>
                  <a:lnTo>
                    <a:pt x="375" y="582"/>
                  </a:lnTo>
                  <a:lnTo>
                    <a:pt x="292" y="707"/>
                  </a:lnTo>
                  <a:lnTo>
                    <a:pt x="208" y="831"/>
                  </a:lnTo>
                  <a:lnTo>
                    <a:pt x="146" y="977"/>
                  </a:lnTo>
                  <a:lnTo>
                    <a:pt x="84" y="1122"/>
                  </a:lnTo>
                  <a:lnTo>
                    <a:pt x="42" y="1268"/>
                  </a:lnTo>
                  <a:lnTo>
                    <a:pt x="21" y="1434"/>
                  </a:lnTo>
                  <a:lnTo>
                    <a:pt x="1" y="1600"/>
                  </a:lnTo>
                  <a:lnTo>
                    <a:pt x="21" y="1745"/>
                  </a:lnTo>
                  <a:lnTo>
                    <a:pt x="42" y="1912"/>
                  </a:lnTo>
                  <a:lnTo>
                    <a:pt x="84" y="2057"/>
                  </a:lnTo>
                  <a:lnTo>
                    <a:pt x="125" y="2202"/>
                  </a:lnTo>
                  <a:lnTo>
                    <a:pt x="208" y="2348"/>
                  </a:lnTo>
                  <a:lnTo>
                    <a:pt x="271" y="2473"/>
                  </a:lnTo>
                  <a:lnTo>
                    <a:pt x="375" y="2597"/>
                  </a:lnTo>
                  <a:lnTo>
                    <a:pt x="479" y="2701"/>
                  </a:lnTo>
                  <a:lnTo>
                    <a:pt x="582" y="2805"/>
                  </a:lnTo>
                  <a:lnTo>
                    <a:pt x="707" y="2909"/>
                  </a:lnTo>
                  <a:lnTo>
                    <a:pt x="832" y="2992"/>
                  </a:lnTo>
                  <a:lnTo>
                    <a:pt x="977" y="3054"/>
                  </a:lnTo>
                  <a:lnTo>
                    <a:pt x="1123" y="3096"/>
                  </a:lnTo>
                  <a:lnTo>
                    <a:pt x="1268" y="3137"/>
                  </a:lnTo>
                  <a:lnTo>
                    <a:pt x="1434" y="3179"/>
                  </a:lnTo>
                  <a:lnTo>
                    <a:pt x="1767" y="3179"/>
                  </a:lnTo>
                  <a:lnTo>
                    <a:pt x="1912" y="3137"/>
                  </a:lnTo>
                  <a:lnTo>
                    <a:pt x="2058" y="3117"/>
                  </a:lnTo>
                  <a:lnTo>
                    <a:pt x="2203" y="3054"/>
                  </a:lnTo>
                  <a:lnTo>
                    <a:pt x="2348" y="2992"/>
                  </a:lnTo>
                  <a:lnTo>
                    <a:pt x="2473" y="2909"/>
                  </a:lnTo>
                  <a:lnTo>
                    <a:pt x="2598" y="2826"/>
                  </a:lnTo>
                  <a:lnTo>
                    <a:pt x="2702" y="2722"/>
                  </a:lnTo>
                  <a:lnTo>
                    <a:pt x="2805" y="2597"/>
                  </a:lnTo>
                  <a:lnTo>
                    <a:pt x="2909" y="2493"/>
                  </a:lnTo>
                  <a:lnTo>
                    <a:pt x="2992" y="2348"/>
                  </a:lnTo>
                  <a:lnTo>
                    <a:pt x="3055" y="2223"/>
                  </a:lnTo>
                  <a:lnTo>
                    <a:pt x="3117" y="2057"/>
                  </a:lnTo>
                  <a:lnTo>
                    <a:pt x="3159" y="1912"/>
                  </a:lnTo>
                  <a:lnTo>
                    <a:pt x="3179" y="1745"/>
                  </a:lnTo>
                  <a:lnTo>
                    <a:pt x="3179" y="1600"/>
                  </a:lnTo>
                  <a:lnTo>
                    <a:pt x="3179" y="1434"/>
                  </a:lnTo>
                  <a:lnTo>
                    <a:pt x="3159" y="1268"/>
                  </a:lnTo>
                  <a:lnTo>
                    <a:pt x="3117" y="1122"/>
                  </a:lnTo>
                  <a:lnTo>
                    <a:pt x="3055" y="977"/>
                  </a:lnTo>
                  <a:lnTo>
                    <a:pt x="2992" y="852"/>
                  </a:lnTo>
                  <a:lnTo>
                    <a:pt x="2909" y="707"/>
                  </a:lnTo>
                  <a:lnTo>
                    <a:pt x="2826" y="582"/>
                  </a:lnTo>
                  <a:lnTo>
                    <a:pt x="2722" y="478"/>
                  </a:lnTo>
                  <a:lnTo>
                    <a:pt x="2618" y="374"/>
                  </a:lnTo>
                  <a:lnTo>
                    <a:pt x="2494" y="291"/>
                  </a:lnTo>
                  <a:lnTo>
                    <a:pt x="2348" y="208"/>
                  </a:lnTo>
                  <a:lnTo>
                    <a:pt x="2224" y="125"/>
                  </a:lnTo>
                  <a:lnTo>
                    <a:pt x="2078" y="83"/>
                  </a:lnTo>
                  <a:lnTo>
                    <a:pt x="1912" y="42"/>
                  </a:lnTo>
                  <a:lnTo>
                    <a:pt x="1767" y="21"/>
                  </a:lnTo>
                  <a:lnTo>
                    <a:pt x="16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8"/>
            <p:cNvSpPr/>
            <p:nvPr/>
          </p:nvSpPr>
          <p:spPr>
            <a:xfrm>
              <a:off x="8559546" y="697070"/>
              <a:ext cx="163329" cy="163329"/>
            </a:xfrm>
            <a:custGeom>
              <a:avLst/>
              <a:gdLst/>
              <a:ahLst/>
              <a:cxnLst/>
              <a:rect l="l" t="t" r="r" b="b"/>
              <a:pathLst>
                <a:path w="5922" h="5922" extrusionOk="0">
                  <a:moveTo>
                    <a:pt x="2951" y="0"/>
                  </a:moveTo>
                  <a:lnTo>
                    <a:pt x="2660" y="21"/>
                  </a:lnTo>
                  <a:lnTo>
                    <a:pt x="2369" y="62"/>
                  </a:lnTo>
                  <a:lnTo>
                    <a:pt x="2099" y="125"/>
                  </a:lnTo>
                  <a:lnTo>
                    <a:pt x="1829" y="229"/>
                  </a:lnTo>
                  <a:lnTo>
                    <a:pt x="1559" y="353"/>
                  </a:lnTo>
                  <a:lnTo>
                    <a:pt x="1309" y="499"/>
                  </a:lnTo>
                  <a:lnTo>
                    <a:pt x="1081" y="665"/>
                  </a:lnTo>
                  <a:lnTo>
                    <a:pt x="873" y="852"/>
                  </a:lnTo>
                  <a:lnTo>
                    <a:pt x="686" y="1060"/>
                  </a:lnTo>
                  <a:lnTo>
                    <a:pt x="520" y="1288"/>
                  </a:lnTo>
                  <a:lnTo>
                    <a:pt x="354" y="1537"/>
                  </a:lnTo>
                  <a:lnTo>
                    <a:pt x="229" y="1808"/>
                  </a:lnTo>
                  <a:lnTo>
                    <a:pt x="125" y="2078"/>
                  </a:lnTo>
                  <a:lnTo>
                    <a:pt x="63" y="2369"/>
                  </a:lnTo>
                  <a:lnTo>
                    <a:pt x="21" y="2659"/>
                  </a:lnTo>
                  <a:lnTo>
                    <a:pt x="0" y="2971"/>
                  </a:lnTo>
                  <a:lnTo>
                    <a:pt x="0" y="3262"/>
                  </a:lnTo>
                  <a:lnTo>
                    <a:pt x="63" y="3553"/>
                  </a:lnTo>
                  <a:lnTo>
                    <a:pt x="125" y="3844"/>
                  </a:lnTo>
                  <a:lnTo>
                    <a:pt x="229" y="4114"/>
                  </a:lnTo>
                  <a:lnTo>
                    <a:pt x="354" y="4363"/>
                  </a:lnTo>
                  <a:lnTo>
                    <a:pt x="499" y="4612"/>
                  </a:lnTo>
                  <a:lnTo>
                    <a:pt x="665" y="4841"/>
                  </a:lnTo>
                  <a:lnTo>
                    <a:pt x="852" y="5049"/>
                  </a:lnTo>
                  <a:lnTo>
                    <a:pt x="1060" y="5236"/>
                  </a:lnTo>
                  <a:lnTo>
                    <a:pt x="1289" y="5423"/>
                  </a:lnTo>
                  <a:lnTo>
                    <a:pt x="1538" y="5568"/>
                  </a:lnTo>
                  <a:lnTo>
                    <a:pt x="1787" y="5693"/>
                  </a:lnTo>
                  <a:lnTo>
                    <a:pt x="2078" y="5797"/>
                  </a:lnTo>
                  <a:lnTo>
                    <a:pt x="2369" y="5880"/>
                  </a:lnTo>
                  <a:lnTo>
                    <a:pt x="2660" y="5921"/>
                  </a:lnTo>
                  <a:lnTo>
                    <a:pt x="3262" y="5921"/>
                  </a:lnTo>
                  <a:lnTo>
                    <a:pt x="3553" y="5880"/>
                  </a:lnTo>
                  <a:lnTo>
                    <a:pt x="3823" y="5797"/>
                  </a:lnTo>
                  <a:lnTo>
                    <a:pt x="4093" y="5713"/>
                  </a:lnTo>
                  <a:lnTo>
                    <a:pt x="4363" y="5589"/>
                  </a:lnTo>
                  <a:lnTo>
                    <a:pt x="4613" y="5443"/>
                  </a:lnTo>
                  <a:lnTo>
                    <a:pt x="4841" y="5256"/>
                  </a:lnTo>
                  <a:lnTo>
                    <a:pt x="5049" y="5069"/>
                  </a:lnTo>
                  <a:lnTo>
                    <a:pt x="5236" y="4862"/>
                  </a:lnTo>
                  <a:lnTo>
                    <a:pt x="5402" y="4633"/>
                  </a:lnTo>
                  <a:lnTo>
                    <a:pt x="5568" y="4384"/>
                  </a:lnTo>
                  <a:lnTo>
                    <a:pt x="5693" y="4134"/>
                  </a:lnTo>
                  <a:lnTo>
                    <a:pt x="5797" y="3864"/>
                  </a:lnTo>
                  <a:lnTo>
                    <a:pt x="5859" y="3574"/>
                  </a:lnTo>
                  <a:lnTo>
                    <a:pt x="5901" y="3262"/>
                  </a:lnTo>
                  <a:lnTo>
                    <a:pt x="5922" y="2971"/>
                  </a:lnTo>
                  <a:lnTo>
                    <a:pt x="5901" y="2659"/>
                  </a:lnTo>
                  <a:lnTo>
                    <a:pt x="5859" y="2369"/>
                  </a:lnTo>
                  <a:lnTo>
                    <a:pt x="5797" y="2098"/>
                  </a:lnTo>
                  <a:lnTo>
                    <a:pt x="5693" y="1828"/>
                  </a:lnTo>
                  <a:lnTo>
                    <a:pt x="5568" y="1558"/>
                  </a:lnTo>
                  <a:lnTo>
                    <a:pt x="5423" y="1330"/>
                  </a:lnTo>
                  <a:lnTo>
                    <a:pt x="5257" y="1101"/>
                  </a:lnTo>
                  <a:lnTo>
                    <a:pt x="5070" y="893"/>
                  </a:lnTo>
                  <a:lnTo>
                    <a:pt x="4862" y="686"/>
                  </a:lnTo>
                  <a:lnTo>
                    <a:pt x="4634" y="519"/>
                  </a:lnTo>
                  <a:lnTo>
                    <a:pt x="4384" y="374"/>
                  </a:lnTo>
                  <a:lnTo>
                    <a:pt x="4114" y="249"/>
                  </a:lnTo>
                  <a:lnTo>
                    <a:pt x="3844" y="145"/>
                  </a:lnTo>
                  <a:lnTo>
                    <a:pt x="3553" y="62"/>
                  </a:lnTo>
                  <a:lnTo>
                    <a:pt x="3262" y="21"/>
                  </a:lnTo>
                  <a:lnTo>
                    <a:pt x="29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8"/>
            <p:cNvSpPr/>
            <p:nvPr/>
          </p:nvSpPr>
          <p:spPr>
            <a:xfrm>
              <a:off x="8597359" y="735462"/>
              <a:ext cx="87704" cy="87125"/>
            </a:xfrm>
            <a:custGeom>
              <a:avLst/>
              <a:gdLst/>
              <a:ahLst/>
              <a:cxnLst/>
              <a:rect l="l" t="t" r="r" b="b"/>
              <a:pathLst>
                <a:path w="3180" h="3159" extrusionOk="0">
                  <a:moveTo>
                    <a:pt x="1434" y="0"/>
                  </a:moveTo>
                  <a:lnTo>
                    <a:pt x="1268" y="21"/>
                  </a:lnTo>
                  <a:lnTo>
                    <a:pt x="1123" y="62"/>
                  </a:lnTo>
                  <a:lnTo>
                    <a:pt x="977" y="104"/>
                  </a:lnTo>
                  <a:lnTo>
                    <a:pt x="832" y="187"/>
                  </a:lnTo>
                  <a:lnTo>
                    <a:pt x="707" y="249"/>
                  </a:lnTo>
                  <a:lnTo>
                    <a:pt x="582" y="353"/>
                  </a:lnTo>
                  <a:lnTo>
                    <a:pt x="479" y="457"/>
                  </a:lnTo>
                  <a:lnTo>
                    <a:pt x="375" y="561"/>
                  </a:lnTo>
                  <a:lnTo>
                    <a:pt x="271" y="686"/>
                  </a:lnTo>
                  <a:lnTo>
                    <a:pt x="208" y="810"/>
                  </a:lnTo>
                  <a:lnTo>
                    <a:pt x="125" y="956"/>
                  </a:lnTo>
                  <a:lnTo>
                    <a:pt x="84" y="1101"/>
                  </a:lnTo>
                  <a:lnTo>
                    <a:pt x="42" y="1247"/>
                  </a:lnTo>
                  <a:lnTo>
                    <a:pt x="21" y="1413"/>
                  </a:lnTo>
                  <a:lnTo>
                    <a:pt x="1" y="1579"/>
                  </a:lnTo>
                  <a:lnTo>
                    <a:pt x="21" y="1745"/>
                  </a:lnTo>
                  <a:lnTo>
                    <a:pt x="42" y="1891"/>
                  </a:lnTo>
                  <a:lnTo>
                    <a:pt x="63" y="2036"/>
                  </a:lnTo>
                  <a:lnTo>
                    <a:pt x="125" y="2182"/>
                  </a:lnTo>
                  <a:lnTo>
                    <a:pt x="188" y="2327"/>
                  </a:lnTo>
                  <a:lnTo>
                    <a:pt x="271" y="2452"/>
                  </a:lnTo>
                  <a:lnTo>
                    <a:pt x="354" y="2576"/>
                  </a:lnTo>
                  <a:lnTo>
                    <a:pt x="458" y="2680"/>
                  </a:lnTo>
                  <a:lnTo>
                    <a:pt x="582" y="2784"/>
                  </a:lnTo>
                  <a:lnTo>
                    <a:pt x="686" y="2888"/>
                  </a:lnTo>
                  <a:lnTo>
                    <a:pt x="832" y="2971"/>
                  </a:lnTo>
                  <a:lnTo>
                    <a:pt x="956" y="3033"/>
                  </a:lnTo>
                  <a:lnTo>
                    <a:pt x="1123" y="3096"/>
                  </a:lnTo>
                  <a:lnTo>
                    <a:pt x="1268" y="3137"/>
                  </a:lnTo>
                  <a:lnTo>
                    <a:pt x="1434" y="3158"/>
                  </a:lnTo>
                  <a:lnTo>
                    <a:pt x="1746" y="3158"/>
                  </a:lnTo>
                  <a:lnTo>
                    <a:pt x="1912" y="3137"/>
                  </a:lnTo>
                  <a:lnTo>
                    <a:pt x="2058" y="3096"/>
                  </a:lnTo>
                  <a:lnTo>
                    <a:pt x="2203" y="3033"/>
                  </a:lnTo>
                  <a:lnTo>
                    <a:pt x="2328" y="2971"/>
                  </a:lnTo>
                  <a:lnTo>
                    <a:pt x="2473" y="2888"/>
                  </a:lnTo>
                  <a:lnTo>
                    <a:pt x="2598" y="2805"/>
                  </a:lnTo>
                  <a:lnTo>
                    <a:pt x="2702" y="2701"/>
                  </a:lnTo>
                  <a:lnTo>
                    <a:pt x="2805" y="2597"/>
                  </a:lnTo>
                  <a:lnTo>
                    <a:pt x="2909" y="2472"/>
                  </a:lnTo>
                  <a:lnTo>
                    <a:pt x="2972" y="2348"/>
                  </a:lnTo>
                  <a:lnTo>
                    <a:pt x="3055" y="2202"/>
                  </a:lnTo>
                  <a:lnTo>
                    <a:pt x="3096" y="2057"/>
                  </a:lnTo>
                  <a:lnTo>
                    <a:pt x="3138" y="1891"/>
                  </a:lnTo>
                  <a:lnTo>
                    <a:pt x="3159" y="1745"/>
                  </a:lnTo>
                  <a:lnTo>
                    <a:pt x="3179" y="1579"/>
                  </a:lnTo>
                  <a:lnTo>
                    <a:pt x="3159" y="1413"/>
                  </a:lnTo>
                  <a:lnTo>
                    <a:pt x="3138" y="1267"/>
                  </a:lnTo>
                  <a:lnTo>
                    <a:pt x="3096" y="1101"/>
                  </a:lnTo>
                  <a:lnTo>
                    <a:pt x="3055" y="956"/>
                  </a:lnTo>
                  <a:lnTo>
                    <a:pt x="2992" y="831"/>
                  </a:lnTo>
                  <a:lnTo>
                    <a:pt x="2909" y="706"/>
                  </a:lnTo>
                  <a:lnTo>
                    <a:pt x="2826" y="582"/>
                  </a:lnTo>
                  <a:lnTo>
                    <a:pt x="2722" y="457"/>
                  </a:lnTo>
                  <a:lnTo>
                    <a:pt x="2598" y="353"/>
                  </a:lnTo>
                  <a:lnTo>
                    <a:pt x="2473" y="270"/>
                  </a:lnTo>
                  <a:lnTo>
                    <a:pt x="2348" y="187"/>
                  </a:lnTo>
                  <a:lnTo>
                    <a:pt x="2203" y="125"/>
                  </a:lnTo>
                  <a:lnTo>
                    <a:pt x="2058" y="62"/>
                  </a:lnTo>
                  <a:lnTo>
                    <a:pt x="1912" y="21"/>
                  </a:lnTo>
                  <a:lnTo>
                    <a:pt x="17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8"/>
            <p:cNvSpPr/>
            <p:nvPr/>
          </p:nvSpPr>
          <p:spPr>
            <a:xfrm>
              <a:off x="7828362" y="385328"/>
              <a:ext cx="1013703" cy="124386"/>
            </a:xfrm>
            <a:custGeom>
              <a:avLst/>
              <a:gdLst/>
              <a:ahLst/>
              <a:cxnLst/>
              <a:rect l="l" t="t" r="r" b="b"/>
              <a:pathLst>
                <a:path w="36755" h="4510" extrusionOk="0">
                  <a:moveTo>
                    <a:pt x="63" y="1"/>
                  </a:moveTo>
                  <a:lnTo>
                    <a:pt x="1" y="769"/>
                  </a:lnTo>
                  <a:lnTo>
                    <a:pt x="36671" y="4509"/>
                  </a:lnTo>
                  <a:lnTo>
                    <a:pt x="36754" y="3740"/>
                  </a:lnTo>
                  <a:lnTo>
                    <a:pt x="63"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8"/>
            <p:cNvSpPr/>
            <p:nvPr/>
          </p:nvSpPr>
          <p:spPr>
            <a:xfrm>
              <a:off x="7844993" y="238627"/>
              <a:ext cx="1011965" cy="106624"/>
            </a:xfrm>
            <a:custGeom>
              <a:avLst/>
              <a:gdLst/>
              <a:ahLst/>
              <a:cxnLst/>
              <a:rect l="l" t="t" r="r" b="b"/>
              <a:pathLst>
                <a:path w="36692" h="3866" extrusionOk="0">
                  <a:moveTo>
                    <a:pt x="21" y="1"/>
                  </a:moveTo>
                  <a:lnTo>
                    <a:pt x="0" y="126"/>
                  </a:lnTo>
                  <a:lnTo>
                    <a:pt x="36691" y="3865"/>
                  </a:lnTo>
                  <a:lnTo>
                    <a:pt x="36691" y="3741"/>
                  </a:lnTo>
                  <a:lnTo>
                    <a:pt x="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133889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00"/>
        <p:cNvGrpSpPr/>
        <p:nvPr/>
      </p:nvGrpSpPr>
      <p:grpSpPr>
        <a:xfrm>
          <a:off x="0" y="0"/>
          <a:ext cx="0" cy="0"/>
          <a:chOff x="0" y="0"/>
          <a:chExt cx="0" cy="0"/>
        </a:xfrm>
      </p:grpSpPr>
      <p:pic>
        <p:nvPicPr>
          <p:cNvPr id="801" name="Google Shape;801;p9"/>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802" name="Google Shape;802;p9"/>
          <p:cNvSpPr/>
          <p:nvPr/>
        </p:nvSpPr>
        <p:spPr>
          <a:xfrm>
            <a:off x="1451600" y="1263000"/>
            <a:ext cx="9288800" cy="4332000"/>
          </a:xfrm>
          <a:prstGeom prst="roundRect">
            <a:avLst>
              <a:gd name="adj" fmla="val 6508"/>
            </a:avLst>
          </a:prstGeom>
          <a:solidFill>
            <a:schemeClr val="lt1"/>
          </a:solidFill>
          <a:ln>
            <a:noFill/>
          </a:ln>
          <a:effectLst>
            <a:outerShdw dist="133350" dir="282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3" name="Google Shape;803;p9"/>
          <p:cNvSpPr txBox="1">
            <a:spLocks noGrp="1"/>
          </p:cNvSpPr>
          <p:nvPr>
            <p:ph type="title"/>
          </p:nvPr>
        </p:nvSpPr>
        <p:spPr>
          <a:xfrm>
            <a:off x="2164000" y="2193812"/>
            <a:ext cx="7864000" cy="136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700"/>
              <a:buNone/>
              <a:defRPr sz="9333">
                <a:solidFill>
                  <a:schemeClr val="dk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a:endParaRPr/>
          </a:p>
        </p:txBody>
      </p:sp>
      <p:sp>
        <p:nvSpPr>
          <p:cNvPr id="804" name="Google Shape;804;p9"/>
          <p:cNvSpPr txBox="1">
            <a:spLocks noGrp="1"/>
          </p:cNvSpPr>
          <p:nvPr>
            <p:ph type="subTitle" idx="1"/>
          </p:nvPr>
        </p:nvSpPr>
        <p:spPr>
          <a:xfrm>
            <a:off x="2304400" y="3614988"/>
            <a:ext cx="7583200" cy="97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solidFill>
                  <a:schemeClr val="lt1"/>
                </a:solidFill>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805" name="Google Shape;805;p9"/>
          <p:cNvSpPr/>
          <p:nvPr/>
        </p:nvSpPr>
        <p:spPr>
          <a:xfrm>
            <a:off x="25700" y="-94866"/>
            <a:ext cx="10439400" cy="1019033"/>
          </a:xfrm>
          <a:custGeom>
            <a:avLst/>
            <a:gdLst/>
            <a:ahLst/>
            <a:cxnLst/>
            <a:rect l="l" t="t" r="r" b="b"/>
            <a:pathLst>
              <a:path w="313182" h="30571" extrusionOk="0">
                <a:moveTo>
                  <a:pt x="0" y="1905"/>
                </a:moveTo>
                <a:cubicBezTo>
                  <a:pt x="27234" y="-1986"/>
                  <a:pt x="53492" y="14810"/>
                  <a:pt x="80391" y="20574"/>
                </a:cubicBezTo>
                <a:cubicBezTo>
                  <a:pt x="96546" y="24036"/>
                  <a:pt x="113720" y="25719"/>
                  <a:pt x="129921" y="22479"/>
                </a:cubicBezTo>
                <a:cubicBezTo>
                  <a:pt x="139798" y="20504"/>
                  <a:pt x="149989" y="18900"/>
                  <a:pt x="160020" y="19812"/>
                </a:cubicBezTo>
                <a:cubicBezTo>
                  <a:pt x="185544" y="22132"/>
                  <a:pt x="212105" y="34207"/>
                  <a:pt x="236601" y="26670"/>
                </a:cubicBezTo>
                <a:cubicBezTo>
                  <a:pt x="239207" y="25868"/>
                  <a:pt x="242621" y="25299"/>
                  <a:pt x="243840" y="22860"/>
                </a:cubicBezTo>
                <a:cubicBezTo>
                  <a:pt x="245369" y="19801"/>
                  <a:pt x="242962" y="15094"/>
                  <a:pt x="240030" y="13335"/>
                </a:cubicBezTo>
                <a:cubicBezTo>
                  <a:pt x="236747" y="11365"/>
                  <a:pt x="231051" y="11536"/>
                  <a:pt x="228600" y="14478"/>
                </a:cubicBezTo>
                <a:cubicBezTo>
                  <a:pt x="226461" y="17045"/>
                  <a:pt x="227627" y="22164"/>
                  <a:pt x="230124" y="24384"/>
                </a:cubicBezTo>
                <a:cubicBezTo>
                  <a:pt x="251690" y="43554"/>
                  <a:pt x="287374" y="12904"/>
                  <a:pt x="313182" y="0"/>
                </a:cubicBezTo>
              </a:path>
            </a:pathLst>
          </a:custGeom>
          <a:noFill/>
          <a:ln w="19050" cap="flat" cmpd="sng">
            <a:solidFill>
              <a:schemeClr val="lt1"/>
            </a:solidFill>
            <a:prstDash val="dash"/>
            <a:round/>
            <a:headEnd type="none" w="med" len="med"/>
            <a:tailEnd type="none" w="med" len="med"/>
          </a:ln>
        </p:spPr>
      </p:sp>
      <p:sp>
        <p:nvSpPr>
          <p:cNvPr id="806" name="Google Shape;806;p9"/>
          <p:cNvSpPr/>
          <p:nvPr/>
        </p:nvSpPr>
        <p:spPr>
          <a:xfrm>
            <a:off x="5194601" y="6055666"/>
            <a:ext cx="6565900" cy="986967"/>
          </a:xfrm>
          <a:custGeom>
            <a:avLst/>
            <a:gdLst/>
            <a:ahLst/>
            <a:cxnLst/>
            <a:rect l="l" t="t" r="r" b="b"/>
            <a:pathLst>
              <a:path w="196977" h="29609" extrusionOk="0">
                <a:moveTo>
                  <a:pt x="0" y="26561"/>
                </a:moveTo>
                <a:cubicBezTo>
                  <a:pt x="664" y="18592"/>
                  <a:pt x="5321" y="8753"/>
                  <a:pt x="12954" y="6368"/>
                </a:cubicBezTo>
                <a:cubicBezTo>
                  <a:pt x="23767" y="2989"/>
                  <a:pt x="35673" y="6887"/>
                  <a:pt x="46863" y="8654"/>
                </a:cubicBezTo>
                <a:cubicBezTo>
                  <a:pt x="59919" y="10715"/>
                  <a:pt x="73308" y="11192"/>
                  <a:pt x="86487" y="10178"/>
                </a:cubicBezTo>
                <a:cubicBezTo>
                  <a:pt x="100553" y="9096"/>
                  <a:pt x="113561" y="1243"/>
                  <a:pt x="127635" y="272"/>
                </a:cubicBezTo>
                <a:cubicBezTo>
                  <a:pt x="143413" y="-816"/>
                  <a:pt x="159971" y="2724"/>
                  <a:pt x="174117" y="9797"/>
                </a:cubicBezTo>
                <a:cubicBezTo>
                  <a:pt x="183136" y="14306"/>
                  <a:pt x="193788" y="20043"/>
                  <a:pt x="196977" y="29609"/>
                </a:cubicBezTo>
              </a:path>
            </a:pathLst>
          </a:custGeom>
          <a:noFill/>
          <a:ln w="19050" cap="flat" cmpd="sng">
            <a:solidFill>
              <a:schemeClr val="lt1"/>
            </a:solidFill>
            <a:prstDash val="dash"/>
            <a:round/>
            <a:headEnd type="none" w="med" len="med"/>
            <a:tailEnd type="none" w="med" len="med"/>
          </a:ln>
        </p:spPr>
      </p:sp>
      <p:grpSp>
        <p:nvGrpSpPr>
          <p:cNvPr id="807" name="Google Shape;807;p9"/>
          <p:cNvGrpSpPr/>
          <p:nvPr/>
        </p:nvGrpSpPr>
        <p:grpSpPr>
          <a:xfrm rot="-2864756">
            <a:off x="10059915" y="5919831"/>
            <a:ext cx="457189" cy="425456"/>
            <a:chOff x="-1003774" y="3010923"/>
            <a:chExt cx="671424" cy="624822"/>
          </a:xfrm>
        </p:grpSpPr>
        <p:sp>
          <p:nvSpPr>
            <p:cNvPr id="808" name="Google Shape;808;p9"/>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9"/>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9"/>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9"/>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9"/>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9"/>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9"/>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9"/>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9"/>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9"/>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9"/>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9"/>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9"/>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9"/>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9"/>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9"/>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9"/>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9"/>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9"/>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9"/>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9"/>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9"/>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9"/>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9"/>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9"/>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9"/>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9"/>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9"/>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9"/>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9"/>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9"/>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9"/>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9"/>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9"/>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9"/>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9"/>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9"/>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5" name="Google Shape;845;p9"/>
          <p:cNvGrpSpPr/>
          <p:nvPr/>
        </p:nvGrpSpPr>
        <p:grpSpPr>
          <a:xfrm>
            <a:off x="10737966" y="1265029"/>
            <a:ext cx="1006124" cy="1337643"/>
            <a:chOff x="7062788" y="3483325"/>
            <a:chExt cx="558875" cy="743025"/>
          </a:xfrm>
        </p:grpSpPr>
        <p:sp>
          <p:nvSpPr>
            <p:cNvPr id="846" name="Google Shape;846;p9"/>
            <p:cNvSpPr/>
            <p:nvPr/>
          </p:nvSpPr>
          <p:spPr>
            <a:xfrm>
              <a:off x="7463513" y="3546675"/>
              <a:ext cx="121800" cy="121800"/>
            </a:xfrm>
            <a:custGeom>
              <a:avLst/>
              <a:gdLst/>
              <a:ahLst/>
              <a:cxnLst/>
              <a:rect l="l" t="t" r="r" b="b"/>
              <a:pathLst>
                <a:path w="4872" h="4872" fill="none" extrusionOk="0">
                  <a:moveTo>
                    <a:pt x="2436" y="4872"/>
                  </a:moveTo>
                  <a:lnTo>
                    <a:pt x="2436" y="4872"/>
                  </a:lnTo>
                  <a:lnTo>
                    <a:pt x="2181" y="4852"/>
                  </a:lnTo>
                  <a:lnTo>
                    <a:pt x="1945" y="4813"/>
                  </a:lnTo>
                  <a:lnTo>
                    <a:pt x="1709" y="4754"/>
                  </a:lnTo>
                  <a:lnTo>
                    <a:pt x="1454" y="4656"/>
                  </a:lnTo>
                  <a:lnTo>
                    <a:pt x="1454" y="4656"/>
                  </a:lnTo>
                  <a:lnTo>
                    <a:pt x="1238" y="4558"/>
                  </a:lnTo>
                  <a:lnTo>
                    <a:pt x="1022" y="4420"/>
                  </a:lnTo>
                  <a:lnTo>
                    <a:pt x="845" y="4263"/>
                  </a:lnTo>
                  <a:lnTo>
                    <a:pt x="668" y="4106"/>
                  </a:lnTo>
                  <a:lnTo>
                    <a:pt x="511" y="3929"/>
                  </a:lnTo>
                  <a:lnTo>
                    <a:pt x="373" y="3733"/>
                  </a:lnTo>
                  <a:lnTo>
                    <a:pt x="256" y="3536"/>
                  </a:lnTo>
                  <a:lnTo>
                    <a:pt x="177" y="3320"/>
                  </a:lnTo>
                  <a:lnTo>
                    <a:pt x="98" y="3104"/>
                  </a:lnTo>
                  <a:lnTo>
                    <a:pt x="40" y="2868"/>
                  </a:lnTo>
                  <a:lnTo>
                    <a:pt x="0" y="2633"/>
                  </a:lnTo>
                  <a:lnTo>
                    <a:pt x="0" y="2397"/>
                  </a:lnTo>
                  <a:lnTo>
                    <a:pt x="20" y="2161"/>
                  </a:lnTo>
                  <a:lnTo>
                    <a:pt x="59" y="1926"/>
                  </a:lnTo>
                  <a:lnTo>
                    <a:pt x="118" y="1690"/>
                  </a:lnTo>
                  <a:lnTo>
                    <a:pt x="197" y="1454"/>
                  </a:lnTo>
                  <a:lnTo>
                    <a:pt x="197" y="1454"/>
                  </a:lnTo>
                  <a:lnTo>
                    <a:pt x="275" y="1297"/>
                  </a:lnTo>
                  <a:lnTo>
                    <a:pt x="373" y="1120"/>
                  </a:lnTo>
                  <a:lnTo>
                    <a:pt x="472" y="983"/>
                  </a:lnTo>
                  <a:lnTo>
                    <a:pt x="590" y="845"/>
                  </a:lnTo>
                  <a:lnTo>
                    <a:pt x="707" y="708"/>
                  </a:lnTo>
                  <a:lnTo>
                    <a:pt x="845" y="590"/>
                  </a:lnTo>
                  <a:lnTo>
                    <a:pt x="982" y="472"/>
                  </a:lnTo>
                  <a:lnTo>
                    <a:pt x="1120" y="374"/>
                  </a:lnTo>
                  <a:lnTo>
                    <a:pt x="1277" y="295"/>
                  </a:lnTo>
                  <a:lnTo>
                    <a:pt x="1434" y="217"/>
                  </a:lnTo>
                  <a:lnTo>
                    <a:pt x="1591" y="158"/>
                  </a:lnTo>
                  <a:lnTo>
                    <a:pt x="1748" y="99"/>
                  </a:lnTo>
                  <a:lnTo>
                    <a:pt x="1925" y="60"/>
                  </a:lnTo>
                  <a:lnTo>
                    <a:pt x="2082" y="20"/>
                  </a:lnTo>
                  <a:lnTo>
                    <a:pt x="2259" y="1"/>
                  </a:lnTo>
                  <a:lnTo>
                    <a:pt x="2436" y="1"/>
                  </a:lnTo>
                  <a:lnTo>
                    <a:pt x="2436" y="1"/>
                  </a:lnTo>
                  <a:lnTo>
                    <a:pt x="2691" y="1"/>
                  </a:lnTo>
                  <a:lnTo>
                    <a:pt x="2927" y="40"/>
                  </a:lnTo>
                  <a:lnTo>
                    <a:pt x="3163" y="99"/>
                  </a:lnTo>
                  <a:lnTo>
                    <a:pt x="3418" y="197"/>
                  </a:lnTo>
                  <a:lnTo>
                    <a:pt x="3418" y="197"/>
                  </a:lnTo>
                  <a:lnTo>
                    <a:pt x="3634" y="315"/>
                  </a:lnTo>
                  <a:lnTo>
                    <a:pt x="3850" y="433"/>
                  </a:lnTo>
                  <a:lnTo>
                    <a:pt x="4027" y="590"/>
                  </a:lnTo>
                  <a:lnTo>
                    <a:pt x="4204" y="747"/>
                  </a:lnTo>
                  <a:lnTo>
                    <a:pt x="4361" y="924"/>
                  </a:lnTo>
                  <a:lnTo>
                    <a:pt x="4498" y="1120"/>
                  </a:lnTo>
                  <a:lnTo>
                    <a:pt x="4616" y="1336"/>
                  </a:lnTo>
                  <a:lnTo>
                    <a:pt x="4695" y="1552"/>
                  </a:lnTo>
                  <a:lnTo>
                    <a:pt x="4773" y="1768"/>
                  </a:lnTo>
                  <a:lnTo>
                    <a:pt x="4832" y="1985"/>
                  </a:lnTo>
                  <a:lnTo>
                    <a:pt x="4872" y="2220"/>
                  </a:lnTo>
                  <a:lnTo>
                    <a:pt x="4872" y="2456"/>
                  </a:lnTo>
                  <a:lnTo>
                    <a:pt x="4852" y="2692"/>
                  </a:lnTo>
                  <a:lnTo>
                    <a:pt x="4813" y="2947"/>
                  </a:lnTo>
                  <a:lnTo>
                    <a:pt x="4754" y="3183"/>
                  </a:lnTo>
                  <a:lnTo>
                    <a:pt x="4675" y="3399"/>
                  </a:lnTo>
                  <a:lnTo>
                    <a:pt x="4675" y="3399"/>
                  </a:lnTo>
                  <a:lnTo>
                    <a:pt x="4597" y="3576"/>
                  </a:lnTo>
                  <a:lnTo>
                    <a:pt x="4498" y="3733"/>
                  </a:lnTo>
                  <a:lnTo>
                    <a:pt x="4400" y="3890"/>
                  </a:lnTo>
                  <a:lnTo>
                    <a:pt x="4282" y="4027"/>
                  </a:lnTo>
                  <a:lnTo>
                    <a:pt x="4165" y="4145"/>
                  </a:lnTo>
                  <a:lnTo>
                    <a:pt x="4027" y="4263"/>
                  </a:lnTo>
                  <a:lnTo>
                    <a:pt x="3890" y="4381"/>
                  </a:lnTo>
                  <a:lnTo>
                    <a:pt x="3752" y="4479"/>
                  </a:lnTo>
                  <a:lnTo>
                    <a:pt x="3595" y="4577"/>
                  </a:lnTo>
                  <a:lnTo>
                    <a:pt x="3457" y="4656"/>
                  </a:lnTo>
                  <a:lnTo>
                    <a:pt x="3281" y="4715"/>
                  </a:lnTo>
                  <a:lnTo>
                    <a:pt x="3123" y="4774"/>
                  </a:lnTo>
                  <a:lnTo>
                    <a:pt x="2947" y="4813"/>
                  </a:lnTo>
                  <a:lnTo>
                    <a:pt x="2790" y="4833"/>
                  </a:lnTo>
                  <a:lnTo>
                    <a:pt x="2613" y="4852"/>
                  </a:lnTo>
                  <a:lnTo>
                    <a:pt x="2436" y="48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9"/>
            <p:cNvSpPr/>
            <p:nvPr/>
          </p:nvSpPr>
          <p:spPr>
            <a:xfrm>
              <a:off x="7420788" y="3639000"/>
              <a:ext cx="81050" cy="71725"/>
            </a:xfrm>
            <a:custGeom>
              <a:avLst/>
              <a:gdLst/>
              <a:ahLst/>
              <a:cxnLst/>
              <a:rect l="l" t="t" r="r" b="b"/>
              <a:pathLst>
                <a:path w="3242" h="2869" extrusionOk="0">
                  <a:moveTo>
                    <a:pt x="786" y="0"/>
                  </a:moveTo>
                  <a:lnTo>
                    <a:pt x="0" y="1808"/>
                  </a:lnTo>
                  <a:lnTo>
                    <a:pt x="2456" y="2868"/>
                  </a:lnTo>
                  <a:lnTo>
                    <a:pt x="3241" y="1081"/>
                  </a:lnTo>
                  <a:lnTo>
                    <a:pt x="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9"/>
            <p:cNvSpPr/>
            <p:nvPr/>
          </p:nvSpPr>
          <p:spPr>
            <a:xfrm>
              <a:off x="7400163" y="3483325"/>
              <a:ext cx="198400" cy="198425"/>
            </a:xfrm>
            <a:custGeom>
              <a:avLst/>
              <a:gdLst/>
              <a:ahLst/>
              <a:cxnLst/>
              <a:rect l="l" t="t" r="r" b="b"/>
              <a:pathLst>
                <a:path w="7936" h="7937" extrusionOk="0">
                  <a:moveTo>
                    <a:pt x="4007" y="1533"/>
                  </a:moveTo>
                  <a:lnTo>
                    <a:pt x="4243" y="1552"/>
                  </a:lnTo>
                  <a:lnTo>
                    <a:pt x="4479" y="1592"/>
                  </a:lnTo>
                  <a:lnTo>
                    <a:pt x="4715" y="1651"/>
                  </a:lnTo>
                  <a:lnTo>
                    <a:pt x="4950" y="1729"/>
                  </a:lnTo>
                  <a:lnTo>
                    <a:pt x="5166" y="1847"/>
                  </a:lnTo>
                  <a:lnTo>
                    <a:pt x="5382" y="1985"/>
                  </a:lnTo>
                  <a:lnTo>
                    <a:pt x="5559" y="2122"/>
                  </a:lnTo>
                  <a:lnTo>
                    <a:pt x="5736" y="2299"/>
                  </a:lnTo>
                  <a:lnTo>
                    <a:pt x="5893" y="2476"/>
                  </a:lnTo>
                  <a:lnTo>
                    <a:pt x="6031" y="2652"/>
                  </a:lnTo>
                  <a:lnTo>
                    <a:pt x="6149" y="2869"/>
                  </a:lnTo>
                  <a:lnTo>
                    <a:pt x="6247" y="3085"/>
                  </a:lnTo>
                  <a:lnTo>
                    <a:pt x="6306" y="3301"/>
                  </a:lnTo>
                  <a:lnTo>
                    <a:pt x="6365" y="3536"/>
                  </a:lnTo>
                  <a:lnTo>
                    <a:pt x="6404" y="3752"/>
                  </a:lnTo>
                  <a:lnTo>
                    <a:pt x="6404" y="3988"/>
                  </a:lnTo>
                  <a:lnTo>
                    <a:pt x="6384" y="4244"/>
                  </a:lnTo>
                  <a:lnTo>
                    <a:pt x="6365" y="4479"/>
                  </a:lnTo>
                  <a:lnTo>
                    <a:pt x="6286" y="4715"/>
                  </a:lnTo>
                  <a:lnTo>
                    <a:pt x="6207" y="4951"/>
                  </a:lnTo>
                  <a:lnTo>
                    <a:pt x="6090" y="5167"/>
                  </a:lnTo>
                  <a:lnTo>
                    <a:pt x="5972" y="5363"/>
                  </a:lnTo>
                  <a:lnTo>
                    <a:pt x="5815" y="5560"/>
                  </a:lnTo>
                  <a:lnTo>
                    <a:pt x="5657" y="5736"/>
                  </a:lnTo>
                  <a:lnTo>
                    <a:pt x="5461" y="5894"/>
                  </a:lnTo>
                  <a:lnTo>
                    <a:pt x="5284" y="6031"/>
                  </a:lnTo>
                  <a:lnTo>
                    <a:pt x="5068" y="6129"/>
                  </a:lnTo>
                  <a:lnTo>
                    <a:pt x="4852" y="6227"/>
                  </a:lnTo>
                  <a:lnTo>
                    <a:pt x="4636" y="6306"/>
                  </a:lnTo>
                  <a:lnTo>
                    <a:pt x="4420" y="6365"/>
                  </a:lnTo>
                  <a:lnTo>
                    <a:pt x="4184" y="6385"/>
                  </a:lnTo>
                  <a:lnTo>
                    <a:pt x="3949" y="6404"/>
                  </a:lnTo>
                  <a:lnTo>
                    <a:pt x="3713" y="6385"/>
                  </a:lnTo>
                  <a:lnTo>
                    <a:pt x="3457" y="6345"/>
                  </a:lnTo>
                  <a:lnTo>
                    <a:pt x="3222" y="6286"/>
                  </a:lnTo>
                  <a:lnTo>
                    <a:pt x="3006" y="6208"/>
                  </a:lnTo>
                  <a:lnTo>
                    <a:pt x="2770" y="6090"/>
                  </a:lnTo>
                  <a:lnTo>
                    <a:pt x="2574" y="5952"/>
                  </a:lnTo>
                  <a:lnTo>
                    <a:pt x="2377" y="5815"/>
                  </a:lnTo>
                  <a:lnTo>
                    <a:pt x="2200" y="5638"/>
                  </a:lnTo>
                  <a:lnTo>
                    <a:pt x="2043" y="5461"/>
                  </a:lnTo>
                  <a:lnTo>
                    <a:pt x="1906" y="5265"/>
                  </a:lnTo>
                  <a:lnTo>
                    <a:pt x="1807" y="5069"/>
                  </a:lnTo>
                  <a:lnTo>
                    <a:pt x="1709" y="4852"/>
                  </a:lnTo>
                  <a:lnTo>
                    <a:pt x="1631" y="4636"/>
                  </a:lnTo>
                  <a:lnTo>
                    <a:pt x="1572" y="4401"/>
                  </a:lnTo>
                  <a:lnTo>
                    <a:pt x="1552" y="4165"/>
                  </a:lnTo>
                  <a:lnTo>
                    <a:pt x="1532" y="3929"/>
                  </a:lnTo>
                  <a:lnTo>
                    <a:pt x="1552" y="3694"/>
                  </a:lnTo>
                  <a:lnTo>
                    <a:pt x="1591" y="3458"/>
                  </a:lnTo>
                  <a:lnTo>
                    <a:pt x="1650" y="3222"/>
                  </a:lnTo>
                  <a:lnTo>
                    <a:pt x="1749" y="2986"/>
                  </a:lnTo>
                  <a:lnTo>
                    <a:pt x="1847" y="2770"/>
                  </a:lnTo>
                  <a:lnTo>
                    <a:pt x="1984" y="2554"/>
                  </a:lnTo>
                  <a:lnTo>
                    <a:pt x="2122" y="2377"/>
                  </a:lnTo>
                  <a:lnTo>
                    <a:pt x="2299" y="2201"/>
                  </a:lnTo>
                  <a:lnTo>
                    <a:pt x="2475" y="2044"/>
                  </a:lnTo>
                  <a:lnTo>
                    <a:pt x="2672" y="1906"/>
                  </a:lnTo>
                  <a:lnTo>
                    <a:pt x="2868" y="1788"/>
                  </a:lnTo>
                  <a:lnTo>
                    <a:pt x="3084" y="1690"/>
                  </a:lnTo>
                  <a:lnTo>
                    <a:pt x="3300" y="1631"/>
                  </a:lnTo>
                  <a:lnTo>
                    <a:pt x="3536" y="1572"/>
                  </a:lnTo>
                  <a:lnTo>
                    <a:pt x="3772" y="1533"/>
                  </a:lnTo>
                  <a:close/>
                  <a:moveTo>
                    <a:pt x="4027" y="1"/>
                  </a:moveTo>
                  <a:lnTo>
                    <a:pt x="3634" y="20"/>
                  </a:lnTo>
                  <a:lnTo>
                    <a:pt x="3261" y="60"/>
                  </a:lnTo>
                  <a:lnTo>
                    <a:pt x="2888" y="158"/>
                  </a:lnTo>
                  <a:lnTo>
                    <a:pt x="2534" y="276"/>
                  </a:lnTo>
                  <a:lnTo>
                    <a:pt x="2181" y="433"/>
                  </a:lnTo>
                  <a:lnTo>
                    <a:pt x="1847" y="629"/>
                  </a:lnTo>
                  <a:lnTo>
                    <a:pt x="1532" y="845"/>
                  </a:lnTo>
                  <a:lnTo>
                    <a:pt x="1238" y="1081"/>
                  </a:lnTo>
                  <a:lnTo>
                    <a:pt x="982" y="1376"/>
                  </a:lnTo>
                  <a:lnTo>
                    <a:pt x="727" y="1670"/>
                  </a:lnTo>
                  <a:lnTo>
                    <a:pt x="511" y="2024"/>
                  </a:lnTo>
                  <a:lnTo>
                    <a:pt x="334" y="2377"/>
                  </a:lnTo>
                  <a:lnTo>
                    <a:pt x="197" y="2751"/>
                  </a:lnTo>
                  <a:lnTo>
                    <a:pt x="99" y="3144"/>
                  </a:lnTo>
                  <a:lnTo>
                    <a:pt x="40" y="3536"/>
                  </a:lnTo>
                  <a:lnTo>
                    <a:pt x="0" y="3910"/>
                  </a:lnTo>
                  <a:lnTo>
                    <a:pt x="20" y="4302"/>
                  </a:lnTo>
                  <a:lnTo>
                    <a:pt x="79" y="4676"/>
                  </a:lnTo>
                  <a:lnTo>
                    <a:pt x="157" y="5049"/>
                  </a:lnTo>
                  <a:lnTo>
                    <a:pt x="275" y="5402"/>
                  </a:lnTo>
                  <a:lnTo>
                    <a:pt x="432" y="5756"/>
                  </a:lnTo>
                  <a:lnTo>
                    <a:pt x="629" y="6090"/>
                  </a:lnTo>
                  <a:lnTo>
                    <a:pt x="845" y="6404"/>
                  </a:lnTo>
                  <a:lnTo>
                    <a:pt x="1100" y="6699"/>
                  </a:lnTo>
                  <a:lnTo>
                    <a:pt x="1375" y="6974"/>
                  </a:lnTo>
                  <a:lnTo>
                    <a:pt x="1690" y="7210"/>
                  </a:lnTo>
                  <a:lnTo>
                    <a:pt x="2024" y="7426"/>
                  </a:lnTo>
                  <a:lnTo>
                    <a:pt x="2377" y="7602"/>
                  </a:lnTo>
                  <a:lnTo>
                    <a:pt x="2770" y="7740"/>
                  </a:lnTo>
                  <a:lnTo>
                    <a:pt x="3143" y="7838"/>
                  </a:lnTo>
                  <a:lnTo>
                    <a:pt x="3536" y="7917"/>
                  </a:lnTo>
                  <a:lnTo>
                    <a:pt x="3929" y="7936"/>
                  </a:lnTo>
                  <a:lnTo>
                    <a:pt x="4302" y="7917"/>
                  </a:lnTo>
                  <a:lnTo>
                    <a:pt x="4675" y="7858"/>
                  </a:lnTo>
                  <a:lnTo>
                    <a:pt x="5049" y="7779"/>
                  </a:lnTo>
                  <a:lnTo>
                    <a:pt x="5422" y="7661"/>
                  </a:lnTo>
                  <a:lnTo>
                    <a:pt x="5756" y="7504"/>
                  </a:lnTo>
                  <a:lnTo>
                    <a:pt x="6090" y="7308"/>
                  </a:lnTo>
                  <a:lnTo>
                    <a:pt x="6404" y="7092"/>
                  </a:lnTo>
                  <a:lnTo>
                    <a:pt x="6699" y="6836"/>
                  </a:lnTo>
                  <a:lnTo>
                    <a:pt x="6974" y="6561"/>
                  </a:lnTo>
                  <a:lnTo>
                    <a:pt x="7209" y="6247"/>
                  </a:lnTo>
                  <a:lnTo>
                    <a:pt x="7425" y="5913"/>
                  </a:lnTo>
                  <a:lnTo>
                    <a:pt x="7602" y="5560"/>
                  </a:lnTo>
                  <a:lnTo>
                    <a:pt x="7740" y="5167"/>
                  </a:lnTo>
                  <a:lnTo>
                    <a:pt x="7857" y="4794"/>
                  </a:lnTo>
                  <a:lnTo>
                    <a:pt x="7916" y="4401"/>
                  </a:lnTo>
                  <a:lnTo>
                    <a:pt x="7936" y="4008"/>
                  </a:lnTo>
                  <a:lnTo>
                    <a:pt x="7916" y="3635"/>
                  </a:lnTo>
                  <a:lnTo>
                    <a:pt x="7877" y="3261"/>
                  </a:lnTo>
                  <a:lnTo>
                    <a:pt x="7779" y="2888"/>
                  </a:lnTo>
                  <a:lnTo>
                    <a:pt x="7661" y="2515"/>
                  </a:lnTo>
                  <a:lnTo>
                    <a:pt x="7504" y="2181"/>
                  </a:lnTo>
                  <a:lnTo>
                    <a:pt x="7327" y="1847"/>
                  </a:lnTo>
                  <a:lnTo>
                    <a:pt x="7091" y="1533"/>
                  </a:lnTo>
                  <a:lnTo>
                    <a:pt x="6856" y="1238"/>
                  </a:lnTo>
                  <a:lnTo>
                    <a:pt x="6561" y="963"/>
                  </a:lnTo>
                  <a:lnTo>
                    <a:pt x="6266" y="727"/>
                  </a:lnTo>
                  <a:lnTo>
                    <a:pt x="5932" y="511"/>
                  </a:lnTo>
                  <a:lnTo>
                    <a:pt x="5559" y="335"/>
                  </a:lnTo>
                  <a:lnTo>
                    <a:pt x="5186" y="197"/>
                  </a:lnTo>
                  <a:lnTo>
                    <a:pt x="4793" y="79"/>
                  </a:lnTo>
                  <a:lnTo>
                    <a:pt x="4400" y="20"/>
                  </a:lnTo>
                  <a:lnTo>
                    <a:pt x="40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9"/>
            <p:cNvSpPr/>
            <p:nvPr/>
          </p:nvSpPr>
          <p:spPr>
            <a:xfrm>
              <a:off x="7062788" y="3667475"/>
              <a:ext cx="558875" cy="558875"/>
            </a:xfrm>
            <a:custGeom>
              <a:avLst/>
              <a:gdLst/>
              <a:ahLst/>
              <a:cxnLst/>
              <a:rect l="l" t="t" r="r" b="b"/>
              <a:pathLst>
                <a:path w="22355" h="22355" extrusionOk="0">
                  <a:moveTo>
                    <a:pt x="10785" y="1"/>
                  </a:moveTo>
                  <a:lnTo>
                    <a:pt x="10235" y="40"/>
                  </a:lnTo>
                  <a:lnTo>
                    <a:pt x="9704" y="99"/>
                  </a:lnTo>
                  <a:lnTo>
                    <a:pt x="9174" y="178"/>
                  </a:lnTo>
                  <a:lnTo>
                    <a:pt x="8644" y="295"/>
                  </a:lnTo>
                  <a:lnTo>
                    <a:pt x="8113" y="413"/>
                  </a:lnTo>
                  <a:lnTo>
                    <a:pt x="7602" y="590"/>
                  </a:lnTo>
                  <a:lnTo>
                    <a:pt x="7111" y="767"/>
                  </a:lnTo>
                  <a:lnTo>
                    <a:pt x="6601" y="983"/>
                  </a:lnTo>
                  <a:lnTo>
                    <a:pt x="6129" y="1199"/>
                  </a:lnTo>
                  <a:lnTo>
                    <a:pt x="5658" y="1454"/>
                  </a:lnTo>
                  <a:lnTo>
                    <a:pt x="5186" y="1729"/>
                  </a:lnTo>
                  <a:lnTo>
                    <a:pt x="4735" y="2044"/>
                  </a:lnTo>
                  <a:lnTo>
                    <a:pt x="4303" y="2358"/>
                  </a:lnTo>
                  <a:lnTo>
                    <a:pt x="3890" y="2692"/>
                  </a:lnTo>
                  <a:lnTo>
                    <a:pt x="3478" y="3065"/>
                  </a:lnTo>
                  <a:lnTo>
                    <a:pt x="3104" y="3438"/>
                  </a:lnTo>
                  <a:lnTo>
                    <a:pt x="2731" y="3851"/>
                  </a:lnTo>
                  <a:lnTo>
                    <a:pt x="2378" y="4283"/>
                  </a:lnTo>
                  <a:lnTo>
                    <a:pt x="2044" y="4715"/>
                  </a:lnTo>
                  <a:lnTo>
                    <a:pt x="1729" y="5186"/>
                  </a:lnTo>
                  <a:lnTo>
                    <a:pt x="1454" y="5678"/>
                  </a:lnTo>
                  <a:lnTo>
                    <a:pt x="1179" y="6169"/>
                  </a:lnTo>
                  <a:lnTo>
                    <a:pt x="944" y="6699"/>
                  </a:lnTo>
                  <a:lnTo>
                    <a:pt x="728" y="7229"/>
                  </a:lnTo>
                  <a:lnTo>
                    <a:pt x="531" y="7760"/>
                  </a:lnTo>
                  <a:lnTo>
                    <a:pt x="374" y="8310"/>
                  </a:lnTo>
                  <a:lnTo>
                    <a:pt x="236" y="8860"/>
                  </a:lnTo>
                  <a:lnTo>
                    <a:pt x="138" y="9390"/>
                  </a:lnTo>
                  <a:lnTo>
                    <a:pt x="60" y="9940"/>
                  </a:lnTo>
                  <a:lnTo>
                    <a:pt x="20" y="10490"/>
                  </a:lnTo>
                  <a:lnTo>
                    <a:pt x="1" y="11040"/>
                  </a:lnTo>
                  <a:lnTo>
                    <a:pt x="1" y="11570"/>
                  </a:lnTo>
                  <a:lnTo>
                    <a:pt x="40" y="12120"/>
                  </a:lnTo>
                  <a:lnTo>
                    <a:pt x="99" y="12651"/>
                  </a:lnTo>
                  <a:lnTo>
                    <a:pt x="178" y="13181"/>
                  </a:lnTo>
                  <a:lnTo>
                    <a:pt x="295" y="13711"/>
                  </a:lnTo>
                  <a:lnTo>
                    <a:pt x="433" y="14242"/>
                  </a:lnTo>
                  <a:lnTo>
                    <a:pt x="590" y="14753"/>
                  </a:lnTo>
                  <a:lnTo>
                    <a:pt x="767" y="15244"/>
                  </a:lnTo>
                  <a:lnTo>
                    <a:pt x="983" y="15754"/>
                  </a:lnTo>
                  <a:lnTo>
                    <a:pt x="1219" y="16226"/>
                  </a:lnTo>
                  <a:lnTo>
                    <a:pt x="1454" y="16697"/>
                  </a:lnTo>
                  <a:lnTo>
                    <a:pt x="1749" y="17169"/>
                  </a:lnTo>
                  <a:lnTo>
                    <a:pt x="2044" y="17620"/>
                  </a:lnTo>
                  <a:lnTo>
                    <a:pt x="2358" y="18053"/>
                  </a:lnTo>
                  <a:lnTo>
                    <a:pt x="2711" y="18465"/>
                  </a:lnTo>
                  <a:lnTo>
                    <a:pt x="3065" y="18878"/>
                  </a:lnTo>
                  <a:lnTo>
                    <a:pt x="3458" y="19251"/>
                  </a:lnTo>
                  <a:lnTo>
                    <a:pt x="3851" y="19624"/>
                  </a:lnTo>
                  <a:lnTo>
                    <a:pt x="4283" y="19978"/>
                  </a:lnTo>
                  <a:lnTo>
                    <a:pt x="4735" y="20311"/>
                  </a:lnTo>
                  <a:lnTo>
                    <a:pt x="5186" y="20626"/>
                  </a:lnTo>
                  <a:lnTo>
                    <a:pt x="5678" y="20901"/>
                  </a:lnTo>
                  <a:lnTo>
                    <a:pt x="6188" y="21176"/>
                  </a:lnTo>
                  <a:lnTo>
                    <a:pt x="6699" y="21411"/>
                  </a:lnTo>
                  <a:lnTo>
                    <a:pt x="7229" y="21628"/>
                  </a:lnTo>
                  <a:lnTo>
                    <a:pt x="7779" y="21824"/>
                  </a:lnTo>
                  <a:lnTo>
                    <a:pt x="8310" y="21981"/>
                  </a:lnTo>
                  <a:lnTo>
                    <a:pt x="8860" y="22119"/>
                  </a:lnTo>
                  <a:lnTo>
                    <a:pt x="9410" y="22217"/>
                  </a:lnTo>
                  <a:lnTo>
                    <a:pt x="9940" y="22295"/>
                  </a:lnTo>
                  <a:lnTo>
                    <a:pt x="10490" y="22335"/>
                  </a:lnTo>
                  <a:lnTo>
                    <a:pt x="11040" y="22354"/>
                  </a:lnTo>
                  <a:lnTo>
                    <a:pt x="11590" y="22354"/>
                  </a:lnTo>
                  <a:lnTo>
                    <a:pt x="12120" y="22315"/>
                  </a:lnTo>
                  <a:lnTo>
                    <a:pt x="12670" y="22256"/>
                  </a:lnTo>
                  <a:lnTo>
                    <a:pt x="13201" y="22178"/>
                  </a:lnTo>
                  <a:lnTo>
                    <a:pt x="13711" y="22060"/>
                  </a:lnTo>
                  <a:lnTo>
                    <a:pt x="14242" y="21922"/>
                  </a:lnTo>
                  <a:lnTo>
                    <a:pt x="14752" y="21765"/>
                  </a:lnTo>
                  <a:lnTo>
                    <a:pt x="15263" y="21588"/>
                  </a:lnTo>
                  <a:lnTo>
                    <a:pt x="15754" y="21372"/>
                  </a:lnTo>
                  <a:lnTo>
                    <a:pt x="16226" y="21136"/>
                  </a:lnTo>
                  <a:lnTo>
                    <a:pt x="16717" y="20901"/>
                  </a:lnTo>
                  <a:lnTo>
                    <a:pt x="17169" y="20606"/>
                  </a:lnTo>
                  <a:lnTo>
                    <a:pt x="17620" y="20311"/>
                  </a:lnTo>
                  <a:lnTo>
                    <a:pt x="18052" y="19997"/>
                  </a:lnTo>
                  <a:lnTo>
                    <a:pt x="18465" y="19644"/>
                  </a:lnTo>
                  <a:lnTo>
                    <a:pt x="18877" y="19290"/>
                  </a:lnTo>
                  <a:lnTo>
                    <a:pt x="19270" y="18897"/>
                  </a:lnTo>
                  <a:lnTo>
                    <a:pt x="19624" y="18504"/>
                  </a:lnTo>
                  <a:lnTo>
                    <a:pt x="19977" y="18072"/>
                  </a:lnTo>
                  <a:lnTo>
                    <a:pt x="20311" y="17620"/>
                  </a:lnTo>
                  <a:lnTo>
                    <a:pt x="20626" y="17169"/>
                  </a:lnTo>
                  <a:lnTo>
                    <a:pt x="20920" y="16678"/>
                  </a:lnTo>
                  <a:lnTo>
                    <a:pt x="21176" y="16167"/>
                  </a:lnTo>
                  <a:lnTo>
                    <a:pt x="21431" y="15656"/>
                  </a:lnTo>
                  <a:lnTo>
                    <a:pt x="21647" y="15126"/>
                  </a:lnTo>
                  <a:lnTo>
                    <a:pt x="21824" y="14576"/>
                  </a:lnTo>
                  <a:lnTo>
                    <a:pt x="21981" y="14045"/>
                  </a:lnTo>
                  <a:lnTo>
                    <a:pt x="22119" y="13495"/>
                  </a:lnTo>
                  <a:lnTo>
                    <a:pt x="22217" y="12945"/>
                  </a:lnTo>
                  <a:lnTo>
                    <a:pt x="22295" y="12415"/>
                  </a:lnTo>
                  <a:lnTo>
                    <a:pt x="22335" y="11865"/>
                  </a:lnTo>
                  <a:lnTo>
                    <a:pt x="22354" y="11315"/>
                  </a:lnTo>
                  <a:lnTo>
                    <a:pt x="22354" y="10765"/>
                  </a:lnTo>
                  <a:lnTo>
                    <a:pt x="22315" y="10235"/>
                  </a:lnTo>
                  <a:lnTo>
                    <a:pt x="22256" y="9685"/>
                  </a:lnTo>
                  <a:lnTo>
                    <a:pt x="22177" y="9154"/>
                  </a:lnTo>
                  <a:lnTo>
                    <a:pt x="22060" y="8644"/>
                  </a:lnTo>
                  <a:lnTo>
                    <a:pt x="21942" y="8113"/>
                  </a:lnTo>
                  <a:lnTo>
                    <a:pt x="21765" y="7603"/>
                  </a:lnTo>
                  <a:lnTo>
                    <a:pt x="21588" y="7092"/>
                  </a:lnTo>
                  <a:lnTo>
                    <a:pt x="21372" y="6601"/>
                  </a:lnTo>
                  <a:lnTo>
                    <a:pt x="21156" y="6110"/>
                  </a:lnTo>
                  <a:lnTo>
                    <a:pt x="20901" y="5638"/>
                  </a:lnTo>
                  <a:lnTo>
                    <a:pt x="20626" y="5186"/>
                  </a:lnTo>
                  <a:lnTo>
                    <a:pt x="20311" y="4735"/>
                  </a:lnTo>
                  <a:lnTo>
                    <a:pt x="19997" y="4303"/>
                  </a:lnTo>
                  <a:lnTo>
                    <a:pt x="19663" y="3890"/>
                  </a:lnTo>
                  <a:lnTo>
                    <a:pt x="19290" y="3478"/>
                  </a:lnTo>
                  <a:lnTo>
                    <a:pt x="18917" y="3085"/>
                  </a:lnTo>
                  <a:lnTo>
                    <a:pt x="18504" y="2731"/>
                  </a:lnTo>
                  <a:lnTo>
                    <a:pt x="18072" y="2378"/>
                  </a:lnTo>
                  <a:lnTo>
                    <a:pt x="17640" y="2044"/>
                  </a:lnTo>
                  <a:lnTo>
                    <a:pt x="17169" y="1729"/>
                  </a:lnTo>
                  <a:lnTo>
                    <a:pt x="16677" y="1435"/>
                  </a:lnTo>
                  <a:lnTo>
                    <a:pt x="16186" y="1179"/>
                  </a:lnTo>
                  <a:lnTo>
                    <a:pt x="15656" y="924"/>
                  </a:lnTo>
                  <a:lnTo>
                    <a:pt x="15126" y="708"/>
                  </a:lnTo>
                  <a:lnTo>
                    <a:pt x="14595" y="531"/>
                  </a:lnTo>
                  <a:lnTo>
                    <a:pt x="14045" y="374"/>
                  </a:lnTo>
                  <a:lnTo>
                    <a:pt x="13495" y="236"/>
                  </a:lnTo>
                  <a:lnTo>
                    <a:pt x="12965" y="138"/>
                  </a:lnTo>
                  <a:lnTo>
                    <a:pt x="12415" y="60"/>
                  </a:lnTo>
                  <a:lnTo>
                    <a:pt x="11865" y="20"/>
                  </a:lnTo>
                  <a:lnTo>
                    <a:pt x="11315" y="1"/>
                  </a:lnTo>
                  <a:close/>
                </a:path>
              </a:pathLst>
            </a:custGeom>
            <a:solidFill>
              <a:schemeClr val="accent1"/>
            </a:solidFill>
            <a:ln>
              <a:noFill/>
            </a:ln>
            <a:effectLst>
              <a:outerShdw dist="5715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9"/>
            <p:cNvSpPr/>
            <p:nvPr/>
          </p:nvSpPr>
          <p:spPr>
            <a:xfrm>
              <a:off x="7062788" y="3667475"/>
              <a:ext cx="558875" cy="558875"/>
            </a:xfrm>
            <a:custGeom>
              <a:avLst/>
              <a:gdLst/>
              <a:ahLst/>
              <a:cxnLst/>
              <a:rect l="l" t="t" r="r" b="b"/>
              <a:pathLst>
                <a:path w="22355" h="22355" fill="none" extrusionOk="0">
                  <a:moveTo>
                    <a:pt x="21431" y="15656"/>
                  </a:moveTo>
                  <a:lnTo>
                    <a:pt x="21431" y="15656"/>
                  </a:lnTo>
                  <a:lnTo>
                    <a:pt x="21176" y="16167"/>
                  </a:lnTo>
                  <a:lnTo>
                    <a:pt x="20920" y="16678"/>
                  </a:lnTo>
                  <a:lnTo>
                    <a:pt x="20626" y="17169"/>
                  </a:lnTo>
                  <a:lnTo>
                    <a:pt x="20311" y="17620"/>
                  </a:lnTo>
                  <a:lnTo>
                    <a:pt x="19977" y="18072"/>
                  </a:lnTo>
                  <a:lnTo>
                    <a:pt x="19624" y="18504"/>
                  </a:lnTo>
                  <a:lnTo>
                    <a:pt x="19270" y="18897"/>
                  </a:lnTo>
                  <a:lnTo>
                    <a:pt x="18877" y="19290"/>
                  </a:lnTo>
                  <a:lnTo>
                    <a:pt x="18465" y="19644"/>
                  </a:lnTo>
                  <a:lnTo>
                    <a:pt x="18052" y="19997"/>
                  </a:lnTo>
                  <a:lnTo>
                    <a:pt x="17620" y="20311"/>
                  </a:lnTo>
                  <a:lnTo>
                    <a:pt x="17169" y="20606"/>
                  </a:lnTo>
                  <a:lnTo>
                    <a:pt x="16717" y="20901"/>
                  </a:lnTo>
                  <a:lnTo>
                    <a:pt x="16226" y="21136"/>
                  </a:lnTo>
                  <a:lnTo>
                    <a:pt x="15754" y="21372"/>
                  </a:lnTo>
                  <a:lnTo>
                    <a:pt x="15263" y="21588"/>
                  </a:lnTo>
                  <a:lnTo>
                    <a:pt x="14752" y="21765"/>
                  </a:lnTo>
                  <a:lnTo>
                    <a:pt x="14242" y="21922"/>
                  </a:lnTo>
                  <a:lnTo>
                    <a:pt x="13711" y="22060"/>
                  </a:lnTo>
                  <a:lnTo>
                    <a:pt x="13201" y="22178"/>
                  </a:lnTo>
                  <a:lnTo>
                    <a:pt x="12670" y="22256"/>
                  </a:lnTo>
                  <a:lnTo>
                    <a:pt x="12120" y="22315"/>
                  </a:lnTo>
                  <a:lnTo>
                    <a:pt x="11590" y="22354"/>
                  </a:lnTo>
                  <a:lnTo>
                    <a:pt x="11040" y="22354"/>
                  </a:lnTo>
                  <a:lnTo>
                    <a:pt x="10490" y="22335"/>
                  </a:lnTo>
                  <a:lnTo>
                    <a:pt x="9940" y="22295"/>
                  </a:lnTo>
                  <a:lnTo>
                    <a:pt x="9410" y="22217"/>
                  </a:lnTo>
                  <a:lnTo>
                    <a:pt x="8860" y="22119"/>
                  </a:lnTo>
                  <a:lnTo>
                    <a:pt x="8310" y="21981"/>
                  </a:lnTo>
                  <a:lnTo>
                    <a:pt x="7779" y="21824"/>
                  </a:lnTo>
                  <a:lnTo>
                    <a:pt x="7229" y="21628"/>
                  </a:lnTo>
                  <a:lnTo>
                    <a:pt x="6699" y="21411"/>
                  </a:lnTo>
                  <a:lnTo>
                    <a:pt x="6699" y="21411"/>
                  </a:lnTo>
                  <a:lnTo>
                    <a:pt x="6188" y="21176"/>
                  </a:lnTo>
                  <a:lnTo>
                    <a:pt x="5678" y="20901"/>
                  </a:lnTo>
                  <a:lnTo>
                    <a:pt x="5186" y="20626"/>
                  </a:lnTo>
                  <a:lnTo>
                    <a:pt x="4735" y="20311"/>
                  </a:lnTo>
                  <a:lnTo>
                    <a:pt x="4283" y="19978"/>
                  </a:lnTo>
                  <a:lnTo>
                    <a:pt x="3851" y="19624"/>
                  </a:lnTo>
                  <a:lnTo>
                    <a:pt x="3458" y="19251"/>
                  </a:lnTo>
                  <a:lnTo>
                    <a:pt x="3065" y="18878"/>
                  </a:lnTo>
                  <a:lnTo>
                    <a:pt x="2711" y="18465"/>
                  </a:lnTo>
                  <a:lnTo>
                    <a:pt x="2358" y="18053"/>
                  </a:lnTo>
                  <a:lnTo>
                    <a:pt x="2044" y="17620"/>
                  </a:lnTo>
                  <a:lnTo>
                    <a:pt x="1749" y="17169"/>
                  </a:lnTo>
                  <a:lnTo>
                    <a:pt x="1454" y="16697"/>
                  </a:lnTo>
                  <a:lnTo>
                    <a:pt x="1219" y="16226"/>
                  </a:lnTo>
                  <a:lnTo>
                    <a:pt x="983" y="15754"/>
                  </a:lnTo>
                  <a:lnTo>
                    <a:pt x="767" y="15244"/>
                  </a:lnTo>
                  <a:lnTo>
                    <a:pt x="590" y="14753"/>
                  </a:lnTo>
                  <a:lnTo>
                    <a:pt x="433" y="14242"/>
                  </a:lnTo>
                  <a:lnTo>
                    <a:pt x="295" y="13711"/>
                  </a:lnTo>
                  <a:lnTo>
                    <a:pt x="178" y="13181"/>
                  </a:lnTo>
                  <a:lnTo>
                    <a:pt x="99" y="12651"/>
                  </a:lnTo>
                  <a:lnTo>
                    <a:pt x="40" y="12120"/>
                  </a:lnTo>
                  <a:lnTo>
                    <a:pt x="1" y="11570"/>
                  </a:lnTo>
                  <a:lnTo>
                    <a:pt x="1" y="11040"/>
                  </a:lnTo>
                  <a:lnTo>
                    <a:pt x="20" y="10490"/>
                  </a:lnTo>
                  <a:lnTo>
                    <a:pt x="60" y="9940"/>
                  </a:lnTo>
                  <a:lnTo>
                    <a:pt x="138" y="9390"/>
                  </a:lnTo>
                  <a:lnTo>
                    <a:pt x="236" y="8860"/>
                  </a:lnTo>
                  <a:lnTo>
                    <a:pt x="374" y="8310"/>
                  </a:lnTo>
                  <a:lnTo>
                    <a:pt x="531" y="7760"/>
                  </a:lnTo>
                  <a:lnTo>
                    <a:pt x="728" y="7229"/>
                  </a:lnTo>
                  <a:lnTo>
                    <a:pt x="944" y="6699"/>
                  </a:lnTo>
                  <a:lnTo>
                    <a:pt x="944" y="6699"/>
                  </a:lnTo>
                  <a:lnTo>
                    <a:pt x="1179" y="6169"/>
                  </a:lnTo>
                  <a:lnTo>
                    <a:pt x="1454" y="5678"/>
                  </a:lnTo>
                  <a:lnTo>
                    <a:pt x="1729" y="5186"/>
                  </a:lnTo>
                  <a:lnTo>
                    <a:pt x="2044" y="4715"/>
                  </a:lnTo>
                  <a:lnTo>
                    <a:pt x="2378" y="4283"/>
                  </a:lnTo>
                  <a:lnTo>
                    <a:pt x="2731" y="3851"/>
                  </a:lnTo>
                  <a:lnTo>
                    <a:pt x="3104" y="3438"/>
                  </a:lnTo>
                  <a:lnTo>
                    <a:pt x="3478" y="3065"/>
                  </a:lnTo>
                  <a:lnTo>
                    <a:pt x="3890" y="2692"/>
                  </a:lnTo>
                  <a:lnTo>
                    <a:pt x="4303" y="2358"/>
                  </a:lnTo>
                  <a:lnTo>
                    <a:pt x="4735" y="2044"/>
                  </a:lnTo>
                  <a:lnTo>
                    <a:pt x="5186" y="1729"/>
                  </a:lnTo>
                  <a:lnTo>
                    <a:pt x="5658" y="1454"/>
                  </a:lnTo>
                  <a:lnTo>
                    <a:pt x="6129" y="1199"/>
                  </a:lnTo>
                  <a:lnTo>
                    <a:pt x="6601" y="983"/>
                  </a:lnTo>
                  <a:lnTo>
                    <a:pt x="7111" y="767"/>
                  </a:lnTo>
                  <a:lnTo>
                    <a:pt x="7602" y="590"/>
                  </a:lnTo>
                  <a:lnTo>
                    <a:pt x="8113" y="413"/>
                  </a:lnTo>
                  <a:lnTo>
                    <a:pt x="8644" y="295"/>
                  </a:lnTo>
                  <a:lnTo>
                    <a:pt x="9174" y="178"/>
                  </a:lnTo>
                  <a:lnTo>
                    <a:pt x="9704" y="99"/>
                  </a:lnTo>
                  <a:lnTo>
                    <a:pt x="10235" y="40"/>
                  </a:lnTo>
                  <a:lnTo>
                    <a:pt x="10785" y="1"/>
                  </a:lnTo>
                  <a:lnTo>
                    <a:pt x="11315" y="1"/>
                  </a:lnTo>
                  <a:lnTo>
                    <a:pt x="11865" y="20"/>
                  </a:lnTo>
                  <a:lnTo>
                    <a:pt x="12415" y="60"/>
                  </a:lnTo>
                  <a:lnTo>
                    <a:pt x="12965" y="138"/>
                  </a:lnTo>
                  <a:lnTo>
                    <a:pt x="13495" y="236"/>
                  </a:lnTo>
                  <a:lnTo>
                    <a:pt x="14045" y="374"/>
                  </a:lnTo>
                  <a:lnTo>
                    <a:pt x="14595" y="531"/>
                  </a:lnTo>
                  <a:lnTo>
                    <a:pt x="15126" y="708"/>
                  </a:lnTo>
                  <a:lnTo>
                    <a:pt x="15656" y="924"/>
                  </a:lnTo>
                  <a:lnTo>
                    <a:pt x="15656" y="924"/>
                  </a:lnTo>
                  <a:lnTo>
                    <a:pt x="16186" y="1179"/>
                  </a:lnTo>
                  <a:lnTo>
                    <a:pt x="16677" y="1435"/>
                  </a:lnTo>
                  <a:lnTo>
                    <a:pt x="17169" y="1729"/>
                  </a:lnTo>
                  <a:lnTo>
                    <a:pt x="17640" y="2044"/>
                  </a:lnTo>
                  <a:lnTo>
                    <a:pt x="18072" y="2378"/>
                  </a:lnTo>
                  <a:lnTo>
                    <a:pt x="18504" y="2731"/>
                  </a:lnTo>
                  <a:lnTo>
                    <a:pt x="18917" y="3085"/>
                  </a:lnTo>
                  <a:lnTo>
                    <a:pt x="19290" y="3478"/>
                  </a:lnTo>
                  <a:lnTo>
                    <a:pt x="19663" y="3890"/>
                  </a:lnTo>
                  <a:lnTo>
                    <a:pt x="19997" y="4303"/>
                  </a:lnTo>
                  <a:lnTo>
                    <a:pt x="20311" y="4735"/>
                  </a:lnTo>
                  <a:lnTo>
                    <a:pt x="20626" y="5186"/>
                  </a:lnTo>
                  <a:lnTo>
                    <a:pt x="20901" y="5638"/>
                  </a:lnTo>
                  <a:lnTo>
                    <a:pt x="21156" y="6110"/>
                  </a:lnTo>
                  <a:lnTo>
                    <a:pt x="21372" y="6601"/>
                  </a:lnTo>
                  <a:lnTo>
                    <a:pt x="21588" y="7092"/>
                  </a:lnTo>
                  <a:lnTo>
                    <a:pt x="21765" y="7603"/>
                  </a:lnTo>
                  <a:lnTo>
                    <a:pt x="21942" y="8113"/>
                  </a:lnTo>
                  <a:lnTo>
                    <a:pt x="22060" y="8644"/>
                  </a:lnTo>
                  <a:lnTo>
                    <a:pt x="22177" y="9154"/>
                  </a:lnTo>
                  <a:lnTo>
                    <a:pt x="22256" y="9685"/>
                  </a:lnTo>
                  <a:lnTo>
                    <a:pt x="22315" y="10235"/>
                  </a:lnTo>
                  <a:lnTo>
                    <a:pt x="22354" y="10765"/>
                  </a:lnTo>
                  <a:lnTo>
                    <a:pt x="22354" y="11315"/>
                  </a:lnTo>
                  <a:lnTo>
                    <a:pt x="22335" y="11865"/>
                  </a:lnTo>
                  <a:lnTo>
                    <a:pt x="22295" y="12415"/>
                  </a:lnTo>
                  <a:lnTo>
                    <a:pt x="22217" y="12945"/>
                  </a:lnTo>
                  <a:lnTo>
                    <a:pt x="22119" y="13495"/>
                  </a:lnTo>
                  <a:lnTo>
                    <a:pt x="21981" y="14045"/>
                  </a:lnTo>
                  <a:lnTo>
                    <a:pt x="21824" y="14576"/>
                  </a:lnTo>
                  <a:lnTo>
                    <a:pt x="21647" y="15126"/>
                  </a:lnTo>
                  <a:lnTo>
                    <a:pt x="21431" y="156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9"/>
            <p:cNvSpPr/>
            <p:nvPr/>
          </p:nvSpPr>
          <p:spPr>
            <a:xfrm>
              <a:off x="7062788" y="3946900"/>
              <a:ext cx="95300" cy="210200"/>
            </a:xfrm>
            <a:custGeom>
              <a:avLst/>
              <a:gdLst/>
              <a:ahLst/>
              <a:cxnLst/>
              <a:rect l="l" t="t" r="r" b="b"/>
              <a:pathLst>
                <a:path w="3812" h="8408"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close/>
                </a:path>
              </a:pathLst>
            </a:custGeom>
            <a:solidFill>
              <a:srgbClr val="C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9"/>
            <p:cNvSpPr/>
            <p:nvPr/>
          </p:nvSpPr>
          <p:spPr>
            <a:xfrm>
              <a:off x="7062788" y="3946900"/>
              <a:ext cx="95300" cy="210200"/>
            </a:xfrm>
            <a:custGeom>
              <a:avLst/>
              <a:gdLst/>
              <a:ahLst/>
              <a:cxnLst/>
              <a:rect l="l" t="t" r="r" b="b"/>
              <a:pathLst>
                <a:path w="3812" h="8408" fill="none"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9"/>
            <p:cNvSpPr/>
            <p:nvPr/>
          </p:nvSpPr>
          <p:spPr>
            <a:xfrm>
              <a:off x="7158063" y="4054925"/>
              <a:ext cx="441975" cy="171425"/>
            </a:xfrm>
            <a:custGeom>
              <a:avLst/>
              <a:gdLst/>
              <a:ahLst/>
              <a:cxnLst/>
              <a:rect l="l" t="t" r="r" b="b"/>
              <a:pathLst>
                <a:path w="17679" h="6857" extrusionOk="0">
                  <a:moveTo>
                    <a:pt x="3124" y="6012"/>
                  </a:moveTo>
                  <a:lnTo>
                    <a:pt x="3124" y="6012"/>
                  </a:lnTo>
                  <a:lnTo>
                    <a:pt x="3124" y="6012"/>
                  </a:lnTo>
                  <a:lnTo>
                    <a:pt x="3124" y="6012"/>
                  </a:lnTo>
                  <a:lnTo>
                    <a:pt x="3124" y="6012"/>
                  </a:lnTo>
                  <a:close/>
                  <a:moveTo>
                    <a:pt x="2908" y="5933"/>
                  </a:moveTo>
                  <a:lnTo>
                    <a:pt x="2908" y="5933"/>
                  </a:lnTo>
                  <a:lnTo>
                    <a:pt x="3104" y="6012"/>
                  </a:lnTo>
                  <a:lnTo>
                    <a:pt x="3104" y="6012"/>
                  </a:lnTo>
                  <a:lnTo>
                    <a:pt x="2908" y="5933"/>
                  </a:lnTo>
                  <a:close/>
                  <a:moveTo>
                    <a:pt x="0" y="4087"/>
                  </a:moveTo>
                  <a:lnTo>
                    <a:pt x="0" y="4087"/>
                  </a:lnTo>
                  <a:lnTo>
                    <a:pt x="0" y="4087"/>
                  </a:lnTo>
                  <a:lnTo>
                    <a:pt x="0" y="4087"/>
                  </a:lnTo>
                  <a:lnTo>
                    <a:pt x="315" y="4362"/>
                  </a:lnTo>
                  <a:lnTo>
                    <a:pt x="649" y="4617"/>
                  </a:lnTo>
                  <a:lnTo>
                    <a:pt x="1002" y="4872"/>
                  </a:lnTo>
                  <a:lnTo>
                    <a:pt x="1356" y="5108"/>
                  </a:lnTo>
                  <a:lnTo>
                    <a:pt x="1729" y="5324"/>
                  </a:lnTo>
                  <a:lnTo>
                    <a:pt x="2102" y="5540"/>
                  </a:lnTo>
                  <a:lnTo>
                    <a:pt x="2495" y="5737"/>
                  </a:lnTo>
                  <a:lnTo>
                    <a:pt x="2888" y="5913"/>
                  </a:lnTo>
                  <a:lnTo>
                    <a:pt x="2888" y="5913"/>
                  </a:lnTo>
                  <a:lnTo>
                    <a:pt x="2495" y="5737"/>
                  </a:lnTo>
                  <a:lnTo>
                    <a:pt x="2102" y="5540"/>
                  </a:lnTo>
                  <a:lnTo>
                    <a:pt x="1729" y="5324"/>
                  </a:lnTo>
                  <a:lnTo>
                    <a:pt x="1356" y="5108"/>
                  </a:lnTo>
                  <a:lnTo>
                    <a:pt x="1002" y="4872"/>
                  </a:lnTo>
                  <a:lnTo>
                    <a:pt x="649" y="4617"/>
                  </a:lnTo>
                  <a:lnTo>
                    <a:pt x="315" y="4362"/>
                  </a:lnTo>
                  <a:lnTo>
                    <a:pt x="0" y="4087"/>
                  </a:lnTo>
                  <a:close/>
                  <a:moveTo>
                    <a:pt x="17679" y="1"/>
                  </a:moveTo>
                  <a:lnTo>
                    <a:pt x="17679" y="1"/>
                  </a:lnTo>
                  <a:lnTo>
                    <a:pt x="17620" y="158"/>
                  </a:lnTo>
                  <a:lnTo>
                    <a:pt x="17620" y="158"/>
                  </a:lnTo>
                  <a:lnTo>
                    <a:pt x="17424" y="551"/>
                  </a:lnTo>
                  <a:lnTo>
                    <a:pt x="17247" y="924"/>
                  </a:lnTo>
                  <a:lnTo>
                    <a:pt x="17031" y="1297"/>
                  </a:lnTo>
                  <a:lnTo>
                    <a:pt x="16815" y="1651"/>
                  </a:lnTo>
                  <a:lnTo>
                    <a:pt x="16599" y="2005"/>
                  </a:lnTo>
                  <a:lnTo>
                    <a:pt x="16363" y="2338"/>
                  </a:lnTo>
                  <a:lnTo>
                    <a:pt x="16108" y="2653"/>
                  </a:lnTo>
                  <a:lnTo>
                    <a:pt x="15833" y="2967"/>
                  </a:lnTo>
                  <a:lnTo>
                    <a:pt x="15577" y="3281"/>
                  </a:lnTo>
                  <a:lnTo>
                    <a:pt x="15283" y="3576"/>
                  </a:lnTo>
                  <a:lnTo>
                    <a:pt x="15008" y="3851"/>
                  </a:lnTo>
                  <a:lnTo>
                    <a:pt x="14693" y="4126"/>
                  </a:lnTo>
                  <a:lnTo>
                    <a:pt x="14399" y="4381"/>
                  </a:lnTo>
                  <a:lnTo>
                    <a:pt x="14065" y="4617"/>
                  </a:lnTo>
                  <a:lnTo>
                    <a:pt x="13750" y="4853"/>
                  </a:lnTo>
                  <a:lnTo>
                    <a:pt x="13416" y="5088"/>
                  </a:lnTo>
                  <a:lnTo>
                    <a:pt x="13083" y="5285"/>
                  </a:lnTo>
                  <a:lnTo>
                    <a:pt x="12729" y="5481"/>
                  </a:lnTo>
                  <a:lnTo>
                    <a:pt x="12375" y="5678"/>
                  </a:lnTo>
                  <a:lnTo>
                    <a:pt x="12022" y="5835"/>
                  </a:lnTo>
                  <a:lnTo>
                    <a:pt x="11649" y="6012"/>
                  </a:lnTo>
                  <a:lnTo>
                    <a:pt x="11275" y="6149"/>
                  </a:lnTo>
                  <a:lnTo>
                    <a:pt x="10902" y="6287"/>
                  </a:lnTo>
                  <a:lnTo>
                    <a:pt x="10529" y="6405"/>
                  </a:lnTo>
                  <a:lnTo>
                    <a:pt x="10136" y="6503"/>
                  </a:lnTo>
                  <a:lnTo>
                    <a:pt x="9743" y="6601"/>
                  </a:lnTo>
                  <a:lnTo>
                    <a:pt x="9350" y="6680"/>
                  </a:lnTo>
                  <a:lnTo>
                    <a:pt x="8958" y="6738"/>
                  </a:lnTo>
                  <a:lnTo>
                    <a:pt x="8565" y="6797"/>
                  </a:lnTo>
                  <a:lnTo>
                    <a:pt x="8172" y="6837"/>
                  </a:lnTo>
                  <a:lnTo>
                    <a:pt x="7759" y="6856"/>
                  </a:lnTo>
                  <a:lnTo>
                    <a:pt x="7366" y="6856"/>
                  </a:lnTo>
                  <a:lnTo>
                    <a:pt x="7366" y="6856"/>
                  </a:lnTo>
                  <a:lnTo>
                    <a:pt x="6934" y="6856"/>
                  </a:lnTo>
                  <a:lnTo>
                    <a:pt x="6483" y="6817"/>
                  </a:lnTo>
                  <a:lnTo>
                    <a:pt x="6483" y="6817"/>
                  </a:lnTo>
                  <a:lnTo>
                    <a:pt x="6934" y="6856"/>
                  </a:lnTo>
                  <a:lnTo>
                    <a:pt x="7366" y="6856"/>
                  </a:lnTo>
                  <a:lnTo>
                    <a:pt x="7366" y="6856"/>
                  </a:lnTo>
                  <a:lnTo>
                    <a:pt x="7759" y="6856"/>
                  </a:lnTo>
                  <a:lnTo>
                    <a:pt x="8172" y="6837"/>
                  </a:lnTo>
                  <a:lnTo>
                    <a:pt x="8565" y="6797"/>
                  </a:lnTo>
                  <a:lnTo>
                    <a:pt x="8958" y="6738"/>
                  </a:lnTo>
                  <a:lnTo>
                    <a:pt x="9350" y="6680"/>
                  </a:lnTo>
                  <a:lnTo>
                    <a:pt x="9743" y="6601"/>
                  </a:lnTo>
                  <a:lnTo>
                    <a:pt x="10136" y="6503"/>
                  </a:lnTo>
                  <a:lnTo>
                    <a:pt x="10529" y="6405"/>
                  </a:lnTo>
                  <a:lnTo>
                    <a:pt x="10902" y="6287"/>
                  </a:lnTo>
                  <a:lnTo>
                    <a:pt x="11275" y="6149"/>
                  </a:lnTo>
                  <a:lnTo>
                    <a:pt x="11649" y="6012"/>
                  </a:lnTo>
                  <a:lnTo>
                    <a:pt x="12022" y="5835"/>
                  </a:lnTo>
                  <a:lnTo>
                    <a:pt x="12375" y="5678"/>
                  </a:lnTo>
                  <a:lnTo>
                    <a:pt x="12729" y="5481"/>
                  </a:lnTo>
                  <a:lnTo>
                    <a:pt x="13083" y="5285"/>
                  </a:lnTo>
                  <a:lnTo>
                    <a:pt x="13416" y="5088"/>
                  </a:lnTo>
                  <a:lnTo>
                    <a:pt x="13750" y="4853"/>
                  </a:lnTo>
                  <a:lnTo>
                    <a:pt x="14065" y="4617"/>
                  </a:lnTo>
                  <a:lnTo>
                    <a:pt x="14399" y="4381"/>
                  </a:lnTo>
                  <a:lnTo>
                    <a:pt x="14693" y="4126"/>
                  </a:lnTo>
                  <a:lnTo>
                    <a:pt x="15008" y="3851"/>
                  </a:lnTo>
                  <a:lnTo>
                    <a:pt x="15283" y="3576"/>
                  </a:lnTo>
                  <a:lnTo>
                    <a:pt x="15577" y="3281"/>
                  </a:lnTo>
                  <a:lnTo>
                    <a:pt x="15833" y="2967"/>
                  </a:lnTo>
                  <a:lnTo>
                    <a:pt x="16108" y="2653"/>
                  </a:lnTo>
                  <a:lnTo>
                    <a:pt x="16363" y="2338"/>
                  </a:lnTo>
                  <a:lnTo>
                    <a:pt x="16599" y="2005"/>
                  </a:lnTo>
                  <a:lnTo>
                    <a:pt x="16815" y="1651"/>
                  </a:lnTo>
                  <a:lnTo>
                    <a:pt x="17031" y="1297"/>
                  </a:lnTo>
                  <a:lnTo>
                    <a:pt x="17247" y="924"/>
                  </a:lnTo>
                  <a:lnTo>
                    <a:pt x="17424" y="551"/>
                  </a:lnTo>
                  <a:lnTo>
                    <a:pt x="17620" y="158"/>
                  </a:lnTo>
                  <a:lnTo>
                    <a:pt x="17620" y="158"/>
                  </a:lnTo>
                  <a:lnTo>
                    <a:pt x="17679" y="1"/>
                  </a:lnTo>
                  <a:close/>
                </a:path>
              </a:pathLst>
            </a:custGeom>
            <a:solidFill>
              <a:srgbClr val="A48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9"/>
            <p:cNvSpPr/>
            <p:nvPr/>
          </p:nvSpPr>
          <p:spPr>
            <a:xfrm>
              <a:off x="7236138" y="42052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9"/>
            <p:cNvSpPr/>
            <p:nvPr/>
          </p:nvSpPr>
          <p:spPr>
            <a:xfrm>
              <a:off x="7230738" y="4203250"/>
              <a:ext cx="4925" cy="1975"/>
            </a:xfrm>
            <a:custGeom>
              <a:avLst/>
              <a:gdLst/>
              <a:ahLst/>
              <a:cxnLst/>
              <a:rect l="l" t="t" r="r" b="b"/>
              <a:pathLst>
                <a:path w="197" h="79" fill="none" extrusionOk="0">
                  <a:moveTo>
                    <a:pt x="1" y="0"/>
                  </a:moveTo>
                  <a:lnTo>
                    <a:pt x="1" y="0"/>
                  </a:lnTo>
                  <a:lnTo>
                    <a:pt x="197" y="79"/>
                  </a:lnTo>
                  <a:lnTo>
                    <a:pt x="197" y="7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9"/>
            <p:cNvSpPr/>
            <p:nvPr/>
          </p:nvSpPr>
          <p:spPr>
            <a:xfrm>
              <a:off x="7158063" y="4157075"/>
              <a:ext cx="72200" cy="45700"/>
            </a:xfrm>
            <a:custGeom>
              <a:avLst/>
              <a:gdLst/>
              <a:ahLst/>
              <a:cxnLst/>
              <a:rect l="l" t="t" r="r" b="b"/>
              <a:pathLst>
                <a:path w="2888" h="1828" fill="none" extrusionOk="0">
                  <a:moveTo>
                    <a:pt x="0" y="1"/>
                  </a:moveTo>
                  <a:lnTo>
                    <a:pt x="0" y="1"/>
                  </a:lnTo>
                  <a:lnTo>
                    <a:pt x="0" y="1"/>
                  </a:lnTo>
                  <a:lnTo>
                    <a:pt x="0" y="1"/>
                  </a:lnTo>
                  <a:lnTo>
                    <a:pt x="315" y="276"/>
                  </a:lnTo>
                  <a:lnTo>
                    <a:pt x="649" y="531"/>
                  </a:lnTo>
                  <a:lnTo>
                    <a:pt x="1002" y="786"/>
                  </a:lnTo>
                  <a:lnTo>
                    <a:pt x="1356" y="1022"/>
                  </a:lnTo>
                  <a:lnTo>
                    <a:pt x="1729" y="1238"/>
                  </a:lnTo>
                  <a:lnTo>
                    <a:pt x="2102" y="1454"/>
                  </a:lnTo>
                  <a:lnTo>
                    <a:pt x="2495" y="1651"/>
                  </a:lnTo>
                  <a:lnTo>
                    <a:pt x="2888" y="1827"/>
                  </a:lnTo>
                  <a:lnTo>
                    <a:pt x="2888" y="1827"/>
                  </a:lnTo>
                  <a:lnTo>
                    <a:pt x="2495" y="1651"/>
                  </a:lnTo>
                  <a:lnTo>
                    <a:pt x="2102" y="1454"/>
                  </a:lnTo>
                  <a:lnTo>
                    <a:pt x="1729" y="1238"/>
                  </a:lnTo>
                  <a:lnTo>
                    <a:pt x="1356" y="1022"/>
                  </a:lnTo>
                  <a:lnTo>
                    <a:pt x="1002" y="786"/>
                  </a:lnTo>
                  <a:lnTo>
                    <a:pt x="649" y="531"/>
                  </a:lnTo>
                  <a:lnTo>
                    <a:pt x="315"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9"/>
            <p:cNvSpPr/>
            <p:nvPr/>
          </p:nvSpPr>
          <p:spPr>
            <a:xfrm>
              <a:off x="7320113" y="4054925"/>
              <a:ext cx="279925" cy="171425"/>
            </a:xfrm>
            <a:custGeom>
              <a:avLst/>
              <a:gdLst/>
              <a:ahLst/>
              <a:cxnLst/>
              <a:rect l="l" t="t" r="r" b="b"/>
              <a:pathLst>
                <a:path w="11197" h="6857" fill="none" extrusionOk="0">
                  <a:moveTo>
                    <a:pt x="11197" y="1"/>
                  </a:moveTo>
                  <a:lnTo>
                    <a:pt x="11197" y="1"/>
                  </a:lnTo>
                  <a:lnTo>
                    <a:pt x="11138" y="158"/>
                  </a:lnTo>
                  <a:lnTo>
                    <a:pt x="11138" y="158"/>
                  </a:lnTo>
                  <a:lnTo>
                    <a:pt x="10942" y="551"/>
                  </a:lnTo>
                  <a:lnTo>
                    <a:pt x="10765" y="924"/>
                  </a:lnTo>
                  <a:lnTo>
                    <a:pt x="10549" y="1297"/>
                  </a:lnTo>
                  <a:lnTo>
                    <a:pt x="10333" y="1651"/>
                  </a:lnTo>
                  <a:lnTo>
                    <a:pt x="10117" y="2005"/>
                  </a:lnTo>
                  <a:lnTo>
                    <a:pt x="9881" y="2338"/>
                  </a:lnTo>
                  <a:lnTo>
                    <a:pt x="9626" y="2653"/>
                  </a:lnTo>
                  <a:lnTo>
                    <a:pt x="9351" y="2967"/>
                  </a:lnTo>
                  <a:lnTo>
                    <a:pt x="9095" y="3281"/>
                  </a:lnTo>
                  <a:lnTo>
                    <a:pt x="8801" y="3576"/>
                  </a:lnTo>
                  <a:lnTo>
                    <a:pt x="8526" y="3851"/>
                  </a:lnTo>
                  <a:lnTo>
                    <a:pt x="8211" y="4126"/>
                  </a:lnTo>
                  <a:lnTo>
                    <a:pt x="7917" y="4381"/>
                  </a:lnTo>
                  <a:lnTo>
                    <a:pt x="7583" y="4617"/>
                  </a:lnTo>
                  <a:lnTo>
                    <a:pt x="7268" y="4853"/>
                  </a:lnTo>
                  <a:lnTo>
                    <a:pt x="6934" y="5088"/>
                  </a:lnTo>
                  <a:lnTo>
                    <a:pt x="6601" y="5285"/>
                  </a:lnTo>
                  <a:lnTo>
                    <a:pt x="6247" y="5481"/>
                  </a:lnTo>
                  <a:lnTo>
                    <a:pt x="5893" y="5678"/>
                  </a:lnTo>
                  <a:lnTo>
                    <a:pt x="5540" y="5835"/>
                  </a:lnTo>
                  <a:lnTo>
                    <a:pt x="5167" y="6012"/>
                  </a:lnTo>
                  <a:lnTo>
                    <a:pt x="4793" y="6149"/>
                  </a:lnTo>
                  <a:lnTo>
                    <a:pt x="4420" y="6287"/>
                  </a:lnTo>
                  <a:lnTo>
                    <a:pt x="4047" y="6405"/>
                  </a:lnTo>
                  <a:lnTo>
                    <a:pt x="3654" y="6503"/>
                  </a:lnTo>
                  <a:lnTo>
                    <a:pt x="3261" y="6601"/>
                  </a:lnTo>
                  <a:lnTo>
                    <a:pt x="2868" y="6680"/>
                  </a:lnTo>
                  <a:lnTo>
                    <a:pt x="2476" y="6738"/>
                  </a:lnTo>
                  <a:lnTo>
                    <a:pt x="2083" y="6797"/>
                  </a:lnTo>
                  <a:lnTo>
                    <a:pt x="1690" y="6837"/>
                  </a:lnTo>
                  <a:lnTo>
                    <a:pt x="1277" y="6856"/>
                  </a:lnTo>
                  <a:lnTo>
                    <a:pt x="884" y="6856"/>
                  </a:lnTo>
                  <a:lnTo>
                    <a:pt x="884" y="6856"/>
                  </a:lnTo>
                  <a:lnTo>
                    <a:pt x="452" y="6856"/>
                  </a:lnTo>
                  <a:lnTo>
                    <a:pt x="1" y="6817"/>
                  </a:lnTo>
                  <a:lnTo>
                    <a:pt x="1" y="6817"/>
                  </a:lnTo>
                  <a:lnTo>
                    <a:pt x="452" y="6856"/>
                  </a:lnTo>
                  <a:lnTo>
                    <a:pt x="884" y="6856"/>
                  </a:lnTo>
                  <a:lnTo>
                    <a:pt x="884" y="6856"/>
                  </a:lnTo>
                  <a:lnTo>
                    <a:pt x="1277" y="6856"/>
                  </a:lnTo>
                  <a:lnTo>
                    <a:pt x="1690" y="6837"/>
                  </a:lnTo>
                  <a:lnTo>
                    <a:pt x="2083" y="6797"/>
                  </a:lnTo>
                  <a:lnTo>
                    <a:pt x="2476" y="6738"/>
                  </a:lnTo>
                  <a:lnTo>
                    <a:pt x="2868" y="6680"/>
                  </a:lnTo>
                  <a:lnTo>
                    <a:pt x="3261" y="6601"/>
                  </a:lnTo>
                  <a:lnTo>
                    <a:pt x="3654" y="6503"/>
                  </a:lnTo>
                  <a:lnTo>
                    <a:pt x="4047" y="6405"/>
                  </a:lnTo>
                  <a:lnTo>
                    <a:pt x="4420" y="6287"/>
                  </a:lnTo>
                  <a:lnTo>
                    <a:pt x="4793" y="6149"/>
                  </a:lnTo>
                  <a:lnTo>
                    <a:pt x="5167" y="6012"/>
                  </a:lnTo>
                  <a:lnTo>
                    <a:pt x="5540" y="5835"/>
                  </a:lnTo>
                  <a:lnTo>
                    <a:pt x="5893" y="5678"/>
                  </a:lnTo>
                  <a:lnTo>
                    <a:pt x="6247" y="5481"/>
                  </a:lnTo>
                  <a:lnTo>
                    <a:pt x="6601" y="5285"/>
                  </a:lnTo>
                  <a:lnTo>
                    <a:pt x="6934" y="5088"/>
                  </a:lnTo>
                  <a:lnTo>
                    <a:pt x="7268" y="4853"/>
                  </a:lnTo>
                  <a:lnTo>
                    <a:pt x="7583" y="4617"/>
                  </a:lnTo>
                  <a:lnTo>
                    <a:pt x="7917" y="4381"/>
                  </a:lnTo>
                  <a:lnTo>
                    <a:pt x="8211" y="4126"/>
                  </a:lnTo>
                  <a:lnTo>
                    <a:pt x="8526" y="3851"/>
                  </a:lnTo>
                  <a:lnTo>
                    <a:pt x="8801" y="3576"/>
                  </a:lnTo>
                  <a:lnTo>
                    <a:pt x="9095" y="3281"/>
                  </a:lnTo>
                  <a:lnTo>
                    <a:pt x="9351" y="2967"/>
                  </a:lnTo>
                  <a:lnTo>
                    <a:pt x="9626" y="2653"/>
                  </a:lnTo>
                  <a:lnTo>
                    <a:pt x="9881" y="2338"/>
                  </a:lnTo>
                  <a:lnTo>
                    <a:pt x="10117" y="2005"/>
                  </a:lnTo>
                  <a:lnTo>
                    <a:pt x="10333" y="1651"/>
                  </a:lnTo>
                  <a:lnTo>
                    <a:pt x="10549" y="1297"/>
                  </a:lnTo>
                  <a:lnTo>
                    <a:pt x="10765" y="924"/>
                  </a:lnTo>
                  <a:lnTo>
                    <a:pt x="10942" y="551"/>
                  </a:lnTo>
                  <a:lnTo>
                    <a:pt x="11138" y="158"/>
                  </a:lnTo>
                  <a:lnTo>
                    <a:pt x="11138" y="158"/>
                  </a:lnTo>
                  <a:lnTo>
                    <a:pt x="111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9"/>
            <p:cNvSpPr/>
            <p:nvPr/>
          </p:nvSpPr>
          <p:spPr>
            <a:xfrm>
              <a:off x="7062788" y="3798100"/>
              <a:ext cx="552000" cy="428250"/>
            </a:xfrm>
            <a:custGeom>
              <a:avLst/>
              <a:gdLst/>
              <a:ahLst/>
              <a:cxnLst/>
              <a:rect l="l" t="t" r="r" b="b"/>
              <a:pathLst>
                <a:path w="22080" h="17130" fill="none" extrusionOk="0">
                  <a:moveTo>
                    <a:pt x="1710" y="1"/>
                  </a:moveTo>
                  <a:lnTo>
                    <a:pt x="1710" y="1"/>
                  </a:lnTo>
                  <a:lnTo>
                    <a:pt x="1494" y="354"/>
                  </a:lnTo>
                  <a:lnTo>
                    <a:pt x="1297" y="728"/>
                  </a:lnTo>
                  <a:lnTo>
                    <a:pt x="1120" y="1081"/>
                  </a:lnTo>
                  <a:lnTo>
                    <a:pt x="944" y="1474"/>
                  </a:lnTo>
                  <a:lnTo>
                    <a:pt x="944" y="1474"/>
                  </a:lnTo>
                  <a:lnTo>
                    <a:pt x="944" y="1474"/>
                  </a:lnTo>
                  <a:lnTo>
                    <a:pt x="708" y="2024"/>
                  </a:lnTo>
                  <a:lnTo>
                    <a:pt x="708" y="2024"/>
                  </a:lnTo>
                  <a:lnTo>
                    <a:pt x="551" y="2515"/>
                  </a:lnTo>
                  <a:lnTo>
                    <a:pt x="394" y="2986"/>
                  </a:lnTo>
                  <a:lnTo>
                    <a:pt x="276" y="3478"/>
                  </a:lnTo>
                  <a:lnTo>
                    <a:pt x="178" y="3969"/>
                  </a:lnTo>
                  <a:lnTo>
                    <a:pt x="99" y="4460"/>
                  </a:lnTo>
                  <a:lnTo>
                    <a:pt x="40" y="4970"/>
                  </a:lnTo>
                  <a:lnTo>
                    <a:pt x="1" y="5461"/>
                  </a:lnTo>
                  <a:lnTo>
                    <a:pt x="1" y="5953"/>
                  </a:lnTo>
                  <a:lnTo>
                    <a:pt x="1" y="5953"/>
                  </a:lnTo>
                  <a:lnTo>
                    <a:pt x="20" y="6542"/>
                  </a:lnTo>
                  <a:lnTo>
                    <a:pt x="60" y="7131"/>
                  </a:lnTo>
                  <a:lnTo>
                    <a:pt x="138" y="7720"/>
                  </a:lnTo>
                  <a:lnTo>
                    <a:pt x="256" y="8310"/>
                  </a:lnTo>
                  <a:lnTo>
                    <a:pt x="394" y="8879"/>
                  </a:lnTo>
                  <a:lnTo>
                    <a:pt x="570" y="9449"/>
                  </a:lnTo>
                  <a:lnTo>
                    <a:pt x="767" y="9999"/>
                  </a:lnTo>
                  <a:lnTo>
                    <a:pt x="1003" y="10549"/>
                  </a:lnTo>
                  <a:lnTo>
                    <a:pt x="1258" y="11079"/>
                  </a:lnTo>
                  <a:lnTo>
                    <a:pt x="1533" y="11610"/>
                  </a:lnTo>
                  <a:lnTo>
                    <a:pt x="1847" y="12101"/>
                  </a:lnTo>
                  <a:lnTo>
                    <a:pt x="2181" y="12592"/>
                  </a:lnTo>
                  <a:lnTo>
                    <a:pt x="2554" y="13063"/>
                  </a:lnTo>
                  <a:lnTo>
                    <a:pt x="2947" y="13515"/>
                  </a:lnTo>
                  <a:lnTo>
                    <a:pt x="3360" y="13947"/>
                  </a:lnTo>
                  <a:lnTo>
                    <a:pt x="3811" y="14360"/>
                  </a:lnTo>
                  <a:lnTo>
                    <a:pt x="3811" y="14360"/>
                  </a:lnTo>
                  <a:lnTo>
                    <a:pt x="4126" y="14635"/>
                  </a:lnTo>
                  <a:lnTo>
                    <a:pt x="4460" y="14890"/>
                  </a:lnTo>
                  <a:lnTo>
                    <a:pt x="4813" y="15145"/>
                  </a:lnTo>
                  <a:lnTo>
                    <a:pt x="5167" y="15381"/>
                  </a:lnTo>
                  <a:lnTo>
                    <a:pt x="5540" y="15597"/>
                  </a:lnTo>
                  <a:lnTo>
                    <a:pt x="5913" y="15813"/>
                  </a:lnTo>
                  <a:lnTo>
                    <a:pt x="6306" y="16010"/>
                  </a:lnTo>
                  <a:lnTo>
                    <a:pt x="6699" y="16186"/>
                  </a:lnTo>
                  <a:lnTo>
                    <a:pt x="6699" y="16186"/>
                  </a:lnTo>
                  <a:lnTo>
                    <a:pt x="6699" y="16186"/>
                  </a:lnTo>
                  <a:lnTo>
                    <a:pt x="6719" y="16206"/>
                  </a:lnTo>
                  <a:lnTo>
                    <a:pt x="6719" y="16206"/>
                  </a:lnTo>
                  <a:lnTo>
                    <a:pt x="6915" y="16285"/>
                  </a:lnTo>
                  <a:lnTo>
                    <a:pt x="6915" y="16285"/>
                  </a:lnTo>
                  <a:lnTo>
                    <a:pt x="6935" y="16285"/>
                  </a:lnTo>
                  <a:lnTo>
                    <a:pt x="6935" y="16285"/>
                  </a:lnTo>
                  <a:lnTo>
                    <a:pt x="6935" y="16285"/>
                  </a:lnTo>
                  <a:lnTo>
                    <a:pt x="6935" y="16285"/>
                  </a:lnTo>
                  <a:lnTo>
                    <a:pt x="7347" y="16461"/>
                  </a:lnTo>
                  <a:lnTo>
                    <a:pt x="7779" y="16599"/>
                  </a:lnTo>
                  <a:lnTo>
                    <a:pt x="8192" y="16717"/>
                  </a:lnTo>
                  <a:lnTo>
                    <a:pt x="8604" y="16835"/>
                  </a:lnTo>
                  <a:lnTo>
                    <a:pt x="9036" y="16913"/>
                  </a:lnTo>
                  <a:lnTo>
                    <a:pt x="9449" y="16992"/>
                  </a:lnTo>
                  <a:lnTo>
                    <a:pt x="9881" y="17051"/>
                  </a:lnTo>
                  <a:lnTo>
                    <a:pt x="10294" y="17090"/>
                  </a:lnTo>
                  <a:lnTo>
                    <a:pt x="10294" y="17090"/>
                  </a:lnTo>
                  <a:lnTo>
                    <a:pt x="10745" y="17129"/>
                  </a:lnTo>
                  <a:lnTo>
                    <a:pt x="11177" y="17129"/>
                  </a:lnTo>
                  <a:lnTo>
                    <a:pt x="11177" y="17129"/>
                  </a:lnTo>
                  <a:lnTo>
                    <a:pt x="11570" y="17129"/>
                  </a:lnTo>
                  <a:lnTo>
                    <a:pt x="11983" y="17110"/>
                  </a:lnTo>
                  <a:lnTo>
                    <a:pt x="12376" y="17070"/>
                  </a:lnTo>
                  <a:lnTo>
                    <a:pt x="12769" y="17011"/>
                  </a:lnTo>
                  <a:lnTo>
                    <a:pt x="13161" y="16953"/>
                  </a:lnTo>
                  <a:lnTo>
                    <a:pt x="13554" y="16874"/>
                  </a:lnTo>
                  <a:lnTo>
                    <a:pt x="13947" y="16776"/>
                  </a:lnTo>
                  <a:lnTo>
                    <a:pt x="14340" y="16678"/>
                  </a:lnTo>
                  <a:lnTo>
                    <a:pt x="14713" y="16560"/>
                  </a:lnTo>
                  <a:lnTo>
                    <a:pt x="15086" y="16422"/>
                  </a:lnTo>
                  <a:lnTo>
                    <a:pt x="15460" y="16285"/>
                  </a:lnTo>
                  <a:lnTo>
                    <a:pt x="15833" y="16108"/>
                  </a:lnTo>
                  <a:lnTo>
                    <a:pt x="16186" y="15951"/>
                  </a:lnTo>
                  <a:lnTo>
                    <a:pt x="16540" y="15754"/>
                  </a:lnTo>
                  <a:lnTo>
                    <a:pt x="16894" y="15558"/>
                  </a:lnTo>
                  <a:lnTo>
                    <a:pt x="17227" y="15361"/>
                  </a:lnTo>
                  <a:lnTo>
                    <a:pt x="17561" y="15126"/>
                  </a:lnTo>
                  <a:lnTo>
                    <a:pt x="17876" y="14890"/>
                  </a:lnTo>
                  <a:lnTo>
                    <a:pt x="18210" y="14654"/>
                  </a:lnTo>
                  <a:lnTo>
                    <a:pt x="18504" y="14399"/>
                  </a:lnTo>
                  <a:lnTo>
                    <a:pt x="18819" y="14124"/>
                  </a:lnTo>
                  <a:lnTo>
                    <a:pt x="19094" y="13849"/>
                  </a:lnTo>
                  <a:lnTo>
                    <a:pt x="19388" y="13554"/>
                  </a:lnTo>
                  <a:lnTo>
                    <a:pt x="19644" y="13240"/>
                  </a:lnTo>
                  <a:lnTo>
                    <a:pt x="19919" y="12926"/>
                  </a:lnTo>
                  <a:lnTo>
                    <a:pt x="20174" y="12611"/>
                  </a:lnTo>
                  <a:lnTo>
                    <a:pt x="20410" y="12278"/>
                  </a:lnTo>
                  <a:lnTo>
                    <a:pt x="20626" y="11924"/>
                  </a:lnTo>
                  <a:lnTo>
                    <a:pt x="20842" y="11570"/>
                  </a:lnTo>
                  <a:lnTo>
                    <a:pt x="21058" y="11197"/>
                  </a:lnTo>
                  <a:lnTo>
                    <a:pt x="21235" y="10824"/>
                  </a:lnTo>
                  <a:lnTo>
                    <a:pt x="21431" y="10431"/>
                  </a:lnTo>
                  <a:lnTo>
                    <a:pt x="21431" y="10431"/>
                  </a:lnTo>
                  <a:lnTo>
                    <a:pt x="21490" y="10274"/>
                  </a:lnTo>
                  <a:lnTo>
                    <a:pt x="21490" y="10274"/>
                  </a:lnTo>
                  <a:lnTo>
                    <a:pt x="21667" y="9803"/>
                  </a:lnTo>
                  <a:lnTo>
                    <a:pt x="21824" y="9351"/>
                  </a:lnTo>
                  <a:lnTo>
                    <a:pt x="21961" y="8879"/>
                  </a:lnTo>
                  <a:lnTo>
                    <a:pt x="22079" y="8408"/>
                  </a:lnTo>
                  <a:lnTo>
                    <a:pt x="22079" y="8408"/>
                  </a:lnTo>
                  <a:lnTo>
                    <a:pt x="21883" y="8703"/>
                  </a:lnTo>
                  <a:lnTo>
                    <a:pt x="21686" y="9017"/>
                  </a:lnTo>
                  <a:lnTo>
                    <a:pt x="21235" y="9586"/>
                  </a:lnTo>
                  <a:lnTo>
                    <a:pt x="20763" y="10117"/>
                  </a:lnTo>
                  <a:lnTo>
                    <a:pt x="20272" y="10628"/>
                  </a:lnTo>
                  <a:lnTo>
                    <a:pt x="19722" y="11079"/>
                  </a:lnTo>
                  <a:lnTo>
                    <a:pt x="19172" y="11511"/>
                  </a:lnTo>
                  <a:lnTo>
                    <a:pt x="18583" y="11904"/>
                  </a:lnTo>
                  <a:lnTo>
                    <a:pt x="17994" y="12258"/>
                  </a:lnTo>
                  <a:lnTo>
                    <a:pt x="17365" y="12572"/>
                  </a:lnTo>
                  <a:lnTo>
                    <a:pt x="16717" y="12847"/>
                  </a:lnTo>
                  <a:lnTo>
                    <a:pt x="16069" y="13083"/>
                  </a:lnTo>
                  <a:lnTo>
                    <a:pt x="15401" y="13279"/>
                  </a:lnTo>
                  <a:lnTo>
                    <a:pt x="14713" y="13436"/>
                  </a:lnTo>
                  <a:lnTo>
                    <a:pt x="14026" y="13554"/>
                  </a:lnTo>
                  <a:lnTo>
                    <a:pt x="13319" y="13613"/>
                  </a:lnTo>
                  <a:lnTo>
                    <a:pt x="12611" y="13633"/>
                  </a:lnTo>
                  <a:lnTo>
                    <a:pt x="12611" y="13633"/>
                  </a:lnTo>
                  <a:lnTo>
                    <a:pt x="12042" y="13633"/>
                  </a:lnTo>
                  <a:lnTo>
                    <a:pt x="11492" y="13574"/>
                  </a:lnTo>
                  <a:lnTo>
                    <a:pt x="10922" y="13515"/>
                  </a:lnTo>
                  <a:lnTo>
                    <a:pt x="10372" y="13417"/>
                  </a:lnTo>
                  <a:lnTo>
                    <a:pt x="9802" y="13279"/>
                  </a:lnTo>
                  <a:lnTo>
                    <a:pt x="9252" y="13122"/>
                  </a:lnTo>
                  <a:lnTo>
                    <a:pt x="8683" y="12926"/>
                  </a:lnTo>
                  <a:lnTo>
                    <a:pt x="8133" y="12710"/>
                  </a:lnTo>
                  <a:lnTo>
                    <a:pt x="8133" y="12710"/>
                  </a:lnTo>
                  <a:lnTo>
                    <a:pt x="7681" y="12494"/>
                  </a:lnTo>
                  <a:lnTo>
                    <a:pt x="7229" y="12258"/>
                  </a:lnTo>
                  <a:lnTo>
                    <a:pt x="6797" y="12003"/>
                  </a:lnTo>
                  <a:lnTo>
                    <a:pt x="6385" y="11747"/>
                  </a:lnTo>
                  <a:lnTo>
                    <a:pt x="5972" y="11453"/>
                  </a:lnTo>
                  <a:lnTo>
                    <a:pt x="5599" y="11158"/>
                  </a:lnTo>
                  <a:lnTo>
                    <a:pt x="5226" y="10844"/>
                  </a:lnTo>
                  <a:lnTo>
                    <a:pt x="4872" y="10510"/>
                  </a:lnTo>
                  <a:lnTo>
                    <a:pt x="4519" y="10176"/>
                  </a:lnTo>
                  <a:lnTo>
                    <a:pt x="4204" y="9822"/>
                  </a:lnTo>
                  <a:lnTo>
                    <a:pt x="3890" y="9449"/>
                  </a:lnTo>
                  <a:lnTo>
                    <a:pt x="3615" y="9076"/>
                  </a:lnTo>
                  <a:lnTo>
                    <a:pt x="3340" y="8683"/>
                  </a:lnTo>
                  <a:lnTo>
                    <a:pt x="3085" y="8290"/>
                  </a:lnTo>
                  <a:lnTo>
                    <a:pt x="2849" y="7878"/>
                  </a:lnTo>
                  <a:lnTo>
                    <a:pt x="2613" y="7465"/>
                  </a:lnTo>
                  <a:lnTo>
                    <a:pt x="2417" y="7033"/>
                  </a:lnTo>
                  <a:lnTo>
                    <a:pt x="2240" y="6601"/>
                  </a:lnTo>
                  <a:lnTo>
                    <a:pt x="2063" y="6149"/>
                  </a:lnTo>
                  <a:lnTo>
                    <a:pt x="1926" y="5697"/>
                  </a:lnTo>
                  <a:lnTo>
                    <a:pt x="1788" y="5245"/>
                  </a:lnTo>
                  <a:lnTo>
                    <a:pt x="1690" y="4774"/>
                  </a:lnTo>
                  <a:lnTo>
                    <a:pt x="1592" y="4322"/>
                  </a:lnTo>
                  <a:lnTo>
                    <a:pt x="1533" y="3851"/>
                  </a:lnTo>
                  <a:lnTo>
                    <a:pt x="1474" y="3360"/>
                  </a:lnTo>
                  <a:lnTo>
                    <a:pt x="1454" y="2888"/>
                  </a:lnTo>
                  <a:lnTo>
                    <a:pt x="1435" y="2417"/>
                  </a:lnTo>
                  <a:lnTo>
                    <a:pt x="1454" y="1926"/>
                  </a:lnTo>
                  <a:lnTo>
                    <a:pt x="1494" y="1454"/>
                  </a:lnTo>
                  <a:lnTo>
                    <a:pt x="1533" y="963"/>
                  </a:lnTo>
                  <a:lnTo>
                    <a:pt x="1611" y="492"/>
                  </a:lnTo>
                  <a:lnTo>
                    <a:pt x="17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9"/>
            <p:cNvSpPr/>
            <p:nvPr/>
          </p:nvSpPr>
          <p:spPr>
            <a:xfrm>
              <a:off x="7113363" y="3712175"/>
              <a:ext cx="458700" cy="458675"/>
            </a:xfrm>
            <a:custGeom>
              <a:avLst/>
              <a:gdLst/>
              <a:ahLst/>
              <a:cxnLst/>
              <a:rect l="l" t="t" r="r" b="b"/>
              <a:pathLst>
                <a:path w="18348" h="18347" extrusionOk="0">
                  <a:moveTo>
                    <a:pt x="9037" y="0"/>
                  </a:moveTo>
                  <a:lnTo>
                    <a:pt x="8624" y="20"/>
                  </a:lnTo>
                  <a:lnTo>
                    <a:pt x="8212" y="59"/>
                  </a:lnTo>
                  <a:lnTo>
                    <a:pt x="7799" y="98"/>
                  </a:lnTo>
                  <a:lnTo>
                    <a:pt x="7406" y="177"/>
                  </a:lnTo>
                  <a:lnTo>
                    <a:pt x="6994" y="256"/>
                  </a:lnTo>
                  <a:lnTo>
                    <a:pt x="6601" y="373"/>
                  </a:lnTo>
                  <a:lnTo>
                    <a:pt x="6208" y="491"/>
                  </a:lnTo>
                  <a:lnTo>
                    <a:pt x="5835" y="629"/>
                  </a:lnTo>
                  <a:lnTo>
                    <a:pt x="5442" y="786"/>
                  </a:lnTo>
                  <a:lnTo>
                    <a:pt x="5088" y="963"/>
                  </a:lnTo>
                  <a:lnTo>
                    <a:pt x="4715" y="1159"/>
                  </a:lnTo>
                  <a:lnTo>
                    <a:pt x="4362" y="1375"/>
                  </a:lnTo>
                  <a:lnTo>
                    <a:pt x="4008" y="1591"/>
                  </a:lnTo>
                  <a:lnTo>
                    <a:pt x="3674" y="1827"/>
                  </a:lnTo>
                  <a:lnTo>
                    <a:pt x="3360" y="2082"/>
                  </a:lnTo>
                  <a:lnTo>
                    <a:pt x="3046" y="2357"/>
                  </a:lnTo>
                  <a:lnTo>
                    <a:pt x="2731" y="2632"/>
                  </a:lnTo>
                  <a:lnTo>
                    <a:pt x="2456" y="2927"/>
                  </a:lnTo>
                  <a:lnTo>
                    <a:pt x="2162" y="3241"/>
                  </a:lnTo>
                  <a:lnTo>
                    <a:pt x="1906" y="3575"/>
                  </a:lnTo>
                  <a:lnTo>
                    <a:pt x="1651" y="3909"/>
                  </a:lnTo>
                  <a:lnTo>
                    <a:pt x="1415" y="4282"/>
                  </a:lnTo>
                  <a:lnTo>
                    <a:pt x="1199" y="4636"/>
                  </a:lnTo>
                  <a:lnTo>
                    <a:pt x="983" y="5029"/>
                  </a:lnTo>
                  <a:lnTo>
                    <a:pt x="3831" y="6266"/>
                  </a:lnTo>
                  <a:lnTo>
                    <a:pt x="3399" y="7229"/>
                  </a:lnTo>
                  <a:lnTo>
                    <a:pt x="571" y="5991"/>
                  </a:lnTo>
                  <a:lnTo>
                    <a:pt x="433" y="6404"/>
                  </a:lnTo>
                  <a:lnTo>
                    <a:pt x="315" y="6816"/>
                  </a:lnTo>
                  <a:lnTo>
                    <a:pt x="217" y="7229"/>
                  </a:lnTo>
                  <a:lnTo>
                    <a:pt x="119" y="7641"/>
                  </a:lnTo>
                  <a:lnTo>
                    <a:pt x="60" y="8054"/>
                  </a:lnTo>
                  <a:lnTo>
                    <a:pt x="21" y="8486"/>
                  </a:lnTo>
                  <a:lnTo>
                    <a:pt x="1" y="8898"/>
                  </a:lnTo>
                  <a:lnTo>
                    <a:pt x="1" y="9311"/>
                  </a:lnTo>
                  <a:lnTo>
                    <a:pt x="21" y="9723"/>
                  </a:lnTo>
                  <a:lnTo>
                    <a:pt x="40" y="10136"/>
                  </a:lnTo>
                  <a:lnTo>
                    <a:pt x="99" y="10548"/>
                  </a:lnTo>
                  <a:lnTo>
                    <a:pt x="178" y="10941"/>
                  </a:lnTo>
                  <a:lnTo>
                    <a:pt x="256" y="11354"/>
                  </a:lnTo>
                  <a:lnTo>
                    <a:pt x="374" y="11747"/>
                  </a:lnTo>
                  <a:lnTo>
                    <a:pt x="492" y="12140"/>
                  </a:lnTo>
                  <a:lnTo>
                    <a:pt x="630" y="12513"/>
                  </a:lnTo>
                  <a:lnTo>
                    <a:pt x="787" y="12906"/>
                  </a:lnTo>
                  <a:lnTo>
                    <a:pt x="963" y="13259"/>
                  </a:lnTo>
                  <a:lnTo>
                    <a:pt x="1160" y="13632"/>
                  </a:lnTo>
                  <a:lnTo>
                    <a:pt x="1356" y="13986"/>
                  </a:lnTo>
                  <a:lnTo>
                    <a:pt x="1592" y="14340"/>
                  </a:lnTo>
                  <a:lnTo>
                    <a:pt x="1828" y="14673"/>
                  </a:lnTo>
                  <a:lnTo>
                    <a:pt x="2083" y="14988"/>
                  </a:lnTo>
                  <a:lnTo>
                    <a:pt x="2338" y="15302"/>
                  </a:lnTo>
                  <a:lnTo>
                    <a:pt x="2633" y="15616"/>
                  </a:lnTo>
                  <a:lnTo>
                    <a:pt x="2928" y="15891"/>
                  </a:lnTo>
                  <a:lnTo>
                    <a:pt x="3242" y="16186"/>
                  </a:lnTo>
                  <a:lnTo>
                    <a:pt x="3576" y="16441"/>
                  </a:lnTo>
                  <a:lnTo>
                    <a:pt x="3910" y="16697"/>
                  </a:lnTo>
                  <a:lnTo>
                    <a:pt x="4263" y="16932"/>
                  </a:lnTo>
                  <a:lnTo>
                    <a:pt x="4637" y="17148"/>
                  </a:lnTo>
                  <a:lnTo>
                    <a:pt x="5029" y="17345"/>
                  </a:lnTo>
                  <a:lnTo>
                    <a:pt x="6267" y="14516"/>
                  </a:lnTo>
                  <a:lnTo>
                    <a:pt x="7229" y="14948"/>
                  </a:lnTo>
                  <a:lnTo>
                    <a:pt x="5992" y="17777"/>
                  </a:lnTo>
                  <a:lnTo>
                    <a:pt x="6404" y="17915"/>
                  </a:lnTo>
                  <a:lnTo>
                    <a:pt x="6817" y="18032"/>
                  </a:lnTo>
                  <a:lnTo>
                    <a:pt x="7229" y="18131"/>
                  </a:lnTo>
                  <a:lnTo>
                    <a:pt x="7642" y="18229"/>
                  </a:lnTo>
                  <a:lnTo>
                    <a:pt x="8054" y="18288"/>
                  </a:lnTo>
                  <a:lnTo>
                    <a:pt x="8467" y="18327"/>
                  </a:lnTo>
                  <a:lnTo>
                    <a:pt x="8899" y="18347"/>
                  </a:lnTo>
                  <a:lnTo>
                    <a:pt x="9312" y="18347"/>
                  </a:lnTo>
                  <a:lnTo>
                    <a:pt x="9724" y="18327"/>
                  </a:lnTo>
                  <a:lnTo>
                    <a:pt x="10137" y="18307"/>
                  </a:lnTo>
                  <a:lnTo>
                    <a:pt x="10529" y="18248"/>
                  </a:lnTo>
                  <a:lnTo>
                    <a:pt x="10942" y="18170"/>
                  </a:lnTo>
                  <a:lnTo>
                    <a:pt x="11335" y="18091"/>
                  </a:lnTo>
                  <a:lnTo>
                    <a:pt x="11747" y="17973"/>
                  </a:lnTo>
                  <a:lnTo>
                    <a:pt x="12140" y="17856"/>
                  </a:lnTo>
                  <a:lnTo>
                    <a:pt x="12513" y="17718"/>
                  </a:lnTo>
                  <a:lnTo>
                    <a:pt x="12887" y="17561"/>
                  </a:lnTo>
                  <a:lnTo>
                    <a:pt x="13260" y="17384"/>
                  </a:lnTo>
                  <a:lnTo>
                    <a:pt x="13633" y="17188"/>
                  </a:lnTo>
                  <a:lnTo>
                    <a:pt x="13987" y="16991"/>
                  </a:lnTo>
                  <a:lnTo>
                    <a:pt x="14321" y="16756"/>
                  </a:lnTo>
                  <a:lnTo>
                    <a:pt x="14654" y="16520"/>
                  </a:lnTo>
                  <a:lnTo>
                    <a:pt x="14988" y="16265"/>
                  </a:lnTo>
                  <a:lnTo>
                    <a:pt x="15303" y="16009"/>
                  </a:lnTo>
                  <a:lnTo>
                    <a:pt x="15597" y="15715"/>
                  </a:lnTo>
                  <a:lnTo>
                    <a:pt x="15892" y="15420"/>
                  </a:lnTo>
                  <a:lnTo>
                    <a:pt x="16167" y="15106"/>
                  </a:lnTo>
                  <a:lnTo>
                    <a:pt x="16442" y="14772"/>
                  </a:lnTo>
                  <a:lnTo>
                    <a:pt x="16697" y="14438"/>
                  </a:lnTo>
                  <a:lnTo>
                    <a:pt x="16933" y="14084"/>
                  </a:lnTo>
                  <a:lnTo>
                    <a:pt x="17149" y="13711"/>
                  </a:lnTo>
                  <a:lnTo>
                    <a:pt x="17346" y="13318"/>
                  </a:lnTo>
                  <a:lnTo>
                    <a:pt x="14517" y="12081"/>
                  </a:lnTo>
                  <a:lnTo>
                    <a:pt x="14949" y="11118"/>
                  </a:lnTo>
                  <a:lnTo>
                    <a:pt x="17778" y="12356"/>
                  </a:lnTo>
                  <a:lnTo>
                    <a:pt x="17915" y="11943"/>
                  </a:lnTo>
                  <a:lnTo>
                    <a:pt x="18033" y="11531"/>
                  </a:lnTo>
                  <a:lnTo>
                    <a:pt x="18131" y="11118"/>
                  </a:lnTo>
                  <a:lnTo>
                    <a:pt x="18210" y="10706"/>
                  </a:lnTo>
                  <a:lnTo>
                    <a:pt x="18269" y="10293"/>
                  </a:lnTo>
                  <a:lnTo>
                    <a:pt x="18328" y="9881"/>
                  </a:lnTo>
                  <a:lnTo>
                    <a:pt x="18347" y="9448"/>
                  </a:lnTo>
                  <a:lnTo>
                    <a:pt x="18347" y="9036"/>
                  </a:lnTo>
                  <a:lnTo>
                    <a:pt x="18328" y="8623"/>
                  </a:lnTo>
                  <a:lnTo>
                    <a:pt x="18288" y="8211"/>
                  </a:lnTo>
                  <a:lnTo>
                    <a:pt x="18249" y="7798"/>
                  </a:lnTo>
                  <a:lnTo>
                    <a:pt x="18171" y="7406"/>
                  </a:lnTo>
                  <a:lnTo>
                    <a:pt x="18072" y="6993"/>
                  </a:lnTo>
                  <a:lnTo>
                    <a:pt x="17974" y="6600"/>
                  </a:lnTo>
                  <a:lnTo>
                    <a:pt x="17856" y="6207"/>
                  </a:lnTo>
                  <a:lnTo>
                    <a:pt x="17719" y="5834"/>
                  </a:lnTo>
                  <a:lnTo>
                    <a:pt x="17562" y="5461"/>
                  </a:lnTo>
                  <a:lnTo>
                    <a:pt x="17385" y="5088"/>
                  </a:lnTo>
                  <a:lnTo>
                    <a:pt x="17188" y="4715"/>
                  </a:lnTo>
                  <a:lnTo>
                    <a:pt x="16972" y="4361"/>
                  </a:lnTo>
                  <a:lnTo>
                    <a:pt x="16756" y="4027"/>
                  </a:lnTo>
                  <a:lnTo>
                    <a:pt x="16521" y="3693"/>
                  </a:lnTo>
                  <a:lnTo>
                    <a:pt x="16265" y="3359"/>
                  </a:lnTo>
                  <a:lnTo>
                    <a:pt x="15990" y="3045"/>
                  </a:lnTo>
                  <a:lnTo>
                    <a:pt x="15715" y="2750"/>
                  </a:lnTo>
                  <a:lnTo>
                    <a:pt x="15421" y="2456"/>
                  </a:lnTo>
                  <a:lnTo>
                    <a:pt x="15106" y="2181"/>
                  </a:lnTo>
                  <a:lnTo>
                    <a:pt x="14772" y="1906"/>
                  </a:lnTo>
                  <a:lnTo>
                    <a:pt x="14438" y="1650"/>
                  </a:lnTo>
                  <a:lnTo>
                    <a:pt x="14065" y="1415"/>
                  </a:lnTo>
                  <a:lnTo>
                    <a:pt x="13712" y="1198"/>
                  </a:lnTo>
                  <a:lnTo>
                    <a:pt x="13319" y="1002"/>
                  </a:lnTo>
                  <a:lnTo>
                    <a:pt x="12081" y="3831"/>
                  </a:lnTo>
                  <a:lnTo>
                    <a:pt x="11119" y="3398"/>
                  </a:lnTo>
                  <a:lnTo>
                    <a:pt x="12356" y="570"/>
                  </a:lnTo>
                  <a:lnTo>
                    <a:pt x="11944" y="432"/>
                  </a:lnTo>
                  <a:lnTo>
                    <a:pt x="11531" y="315"/>
                  </a:lnTo>
                  <a:lnTo>
                    <a:pt x="11119" y="216"/>
                  </a:lnTo>
                  <a:lnTo>
                    <a:pt x="10706" y="138"/>
                  </a:lnTo>
                  <a:lnTo>
                    <a:pt x="10294" y="79"/>
                  </a:lnTo>
                  <a:lnTo>
                    <a:pt x="9862" y="20"/>
                  </a:lnTo>
                  <a:lnTo>
                    <a:pt x="94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9"/>
            <p:cNvSpPr/>
            <p:nvPr/>
          </p:nvSpPr>
          <p:spPr>
            <a:xfrm>
              <a:off x="7476263" y="3990125"/>
              <a:ext cx="81550" cy="55025"/>
            </a:xfrm>
            <a:custGeom>
              <a:avLst/>
              <a:gdLst/>
              <a:ahLst/>
              <a:cxnLst/>
              <a:rect l="l" t="t" r="r" b="b"/>
              <a:pathLst>
                <a:path w="3262" h="2201" extrusionOk="0">
                  <a:moveTo>
                    <a:pt x="433" y="0"/>
                  </a:moveTo>
                  <a:lnTo>
                    <a:pt x="1" y="963"/>
                  </a:lnTo>
                  <a:lnTo>
                    <a:pt x="2830" y="2200"/>
                  </a:lnTo>
                  <a:lnTo>
                    <a:pt x="3065" y="1729"/>
                  </a:lnTo>
                  <a:lnTo>
                    <a:pt x="3262" y="1238"/>
                  </a:lnTo>
                  <a:lnTo>
                    <a:pt x="4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9"/>
            <p:cNvSpPr/>
            <p:nvPr/>
          </p:nvSpPr>
          <p:spPr>
            <a:xfrm>
              <a:off x="7127613" y="3837875"/>
              <a:ext cx="81550" cy="55025"/>
            </a:xfrm>
            <a:custGeom>
              <a:avLst/>
              <a:gdLst/>
              <a:ahLst/>
              <a:cxnLst/>
              <a:rect l="l" t="t" r="r" b="b"/>
              <a:pathLst>
                <a:path w="3262" h="2201" extrusionOk="0">
                  <a:moveTo>
                    <a:pt x="413" y="1"/>
                  </a:moveTo>
                  <a:lnTo>
                    <a:pt x="197" y="472"/>
                  </a:lnTo>
                  <a:lnTo>
                    <a:pt x="1" y="963"/>
                  </a:lnTo>
                  <a:lnTo>
                    <a:pt x="2829" y="2201"/>
                  </a:lnTo>
                  <a:lnTo>
                    <a:pt x="3261" y="1238"/>
                  </a:lnTo>
                  <a:lnTo>
                    <a:pt x="4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9"/>
            <p:cNvSpPr/>
            <p:nvPr/>
          </p:nvSpPr>
          <p:spPr>
            <a:xfrm>
              <a:off x="7239088" y="4075075"/>
              <a:ext cx="55025" cy="81525"/>
            </a:xfrm>
            <a:custGeom>
              <a:avLst/>
              <a:gdLst/>
              <a:ahLst/>
              <a:cxnLst/>
              <a:rect l="l" t="t" r="r" b="b"/>
              <a:pathLst>
                <a:path w="2201" h="3261" extrusionOk="0">
                  <a:moveTo>
                    <a:pt x="1238" y="0"/>
                  </a:moveTo>
                  <a:lnTo>
                    <a:pt x="0" y="2829"/>
                  </a:lnTo>
                  <a:lnTo>
                    <a:pt x="472" y="3065"/>
                  </a:lnTo>
                  <a:lnTo>
                    <a:pt x="963" y="3261"/>
                  </a:lnTo>
                  <a:lnTo>
                    <a:pt x="2200" y="432"/>
                  </a:lnTo>
                  <a:lnTo>
                    <a:pt x="1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9"/>
            <p:cNvSpPr/>
            <p:nvPr/>
          </p:nvSpPr>
          <p:spPr>
            <a:xfrm>
              <a:off x="7391313" y="3726400"/>
              <a:ext cx="55025" cy="81550"/>
            </a:xfrm>
            <a:custGeom>
              <a:avLst/>
              <a:gdLst/>
              <a:ahLst/>
              <a:cxnLst/>
              <a:rect l="l" t="t" r="r" b="b"/>
              <a:pathLst>
                <a:path w="2201" h="3262" extrusionOk="0">
                  <a:moveTo>
                    <a:pt x="1238" y="1"/>
                  </a:moveTo>
                  <a:lnTo>
                    <a:pt x="1" y="2829"/>
                  </a:lnTo>
                  <a:lnTo>
                    <a:pt x="963" y="3262"/>
                  </a:lnTo>
                  <a:lnTo>
                    <a:pt x="2201" y="433"/>
                  </a:lnTo>
                  <a:lnTo>
                    <a:pt x="1729" y="197"/>
                  </a:lnTo>
                  <a:lnTo>
                    <a:pt x="1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9"/>
            <p:cNvSpPr/>
            <p:nvPr/>
          </p:nvSpPr>
          <p:spPr>
            <a:xfrm>
              <a:off x="7186538" y="3907125"/>
              <a:ext cx="182225" cy="104625"/>
            </a:xfrm>
            <a:custGeom>
              <a:avLst/>
              <a:gdLst/>
              <a:ahLst/>
              <a:cxnLst/>
              <a:rect l="l" t="t" r="r" b="b"/>
              <a:pathLst>
                <a:path w="7289" h="4185" extrusionOk="0">
                  <a:moveTo>
                    <a:pt x="6031" y="0"/>
                  </a:moveTo>
                  <a:lnTo>
                    <a:pt x="1" y="4184"/>
                  </a:lnTo>
                  <a:lnTo>
                    <a:pt x="7288" y="3340"/>
                  </a:lnTo>
                  <a:lnTo>
                    <a:pt x="60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9"/>
            <p:cNvSpPr/>
            <p:nvPr/>
          </p:nvSpPr>
          <p:spPr>
            <a:xfrm>
              <a:off x="7336813" y="3886500"/>
              <a:ext cx="181725" cy="104625"/>
            </a:xfrm>
            <a:custGeom>
              <a:avLst/>
              <a:gdLst/>
              <a:ahLst/>
              <a:cxnLst/>
              <a:rect l="l" t="t" r="r" b="b"/>
              <a:pathLst>
                <a:path w="7269" h="4185" extrusionOk="0">
                  <a:moveTo>
                    <a:pt x="7268" y="0"/>
                  </a:moveTo>
                  <a:lnTo>
                    <a:pt x="0" y="845"/>
                  </a:lnTo>
                  <a:lnTo>
                    <a:pt x="1238" y="4184"/>
                  </a:lnTo>
                  <a:lnTo>
                    <a:pt x="72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9"/>
            <p:cNvSpPr/>
            <p:nvPr/>
          </p:nvSpPr>
          <p:spPr>
            <a:xfrm>
              <a:off x="7312738" y="3915475"/>
              <a:ext cx="69775" cy="70250"/>
            </a:xfrm>
            <a:custGeom>
              <a:avLst/>
              <a:gdLst/>
              <a:ahLst/>
              <a:cxnLst/>
              <a:rect l="l" t="t" r="r" b="b"/>
              <a:pathLst>
                <a:path w="2791" h="2810" extrusionOk="0">
                  <a:moveTo>
                    <a:pt x="1278" y="0"/>
                  </a:moveTo>
                  <a:lnTo>
                    <a:pt x="1140" y="20"/>
                  </a:lnTo>
                  <a:lnTo>
                    <a:pt x="1022" y="59"/>
                  </a:lnTo>
                  <a:lnTo>
                    <a:pt x="885" y="99"/>
                  </a:lnTo>
                  <a:lnTo>
                    <a:pt x="767" y="158"/>
                  </a:lnTo>
                  <a:lnTo>
                    <a:pt x="649" y="216"/>
                  </a:lnTo>
                  <a:lnTo>
                    <a:pt x="531" y="295"/>
                  </a:lnTo>
                  <a:lnTo>
                    <a:pt x="433" y="393"/>
                  </a:lnTo>
                  <a:lnTo>
                    <a:pt x="335" y="491"/>
                  </a:lnTo>
                  <a:lnTo>
                    <a:pt x="256" y="590"/>
                  </a:lnTo>
                  <a:lnTo>
                    <a:pt x="178" y="708"/>
                  </a:lnTo>
                  <a:lnTo>
                    <a:pt x="119" y="845"/>
                  </a:lnTo>
                  <a:lnTo>
                    <a:pt x="60" y="983"/>
                  </a:lnTo>
                  <a:lnTo>
                    <a:pt x="21" y="1120"/>
                  </a:lnTo>
                  <a:lnTo>
                    <a:pt x="1" y="1238"/>
                  </a:lnTo>
                  <a:lnTo>
                    <a:pt x="1" y="1375"/>
                  </a:lnTo>
                  <a:lnTo>
                    <a:pt x="1" y="1513"/>
                  </a:lnTo>
                  <a:lnTo>
                    <a:pt x="21" y="1650"/>
                  </a:lnTo>
                  <a:lnTo>
                    <a:pt x="40" y="1788"/>
                  </a:lnTo>
                  <a:lnTo>
                    <a:pt x="99" y="1906"/>
                  </a:lnTo>
                  <a:lnTo>
                    <a:pt x="138" y="2043"/>
                  </a:lnTo>
                  <a:lnTo>
                    <a:pt x="217" y="2161"/>
                  </a:lnTo>
                  <a:lnTo>
                    <a:pt x="296" y="2259"/>
                  </a:lnTo>
                  <a:lnTo>
                    <a:pt x="374" y="2358"/>
                  </a:lnTo>
                  <a:lnTo>
                    <a:pt x="472" y="2456"/>
                  </a:lnTo>
                  <a:lnTo>
                    <a:pt x="590" y="2554"/>
                  </a:lnTo>
                  <a:lnTo>
                    <a:pt x="708" y="2613"/>
                  </a:lnTo>
                  <a:lnTo>
                    <a:pt x="826" y="2691"/>
                  </a:lnTo>
                  <a:lnTo>
                    <a:pt x="963" y="2731"/>
                  </a:lnTo>
                  <a:lnTo>
                    <a:pt x="1101" y="2770"/>
                  </a:lnTo>
                  <a:lnTo>
                    <a:pt x="1238" y="2790"/>
                  </a:lnTo>
                  <a:lnTo>
                    <a:pt x="1376" y="2809"/>
                  </a:lnTo>
                  <a:lnTo>
                    <a:pt x="1513" y="2790"/>
                  </a:lnTo>
                  <a:lnTo>
                    <a:pt x="1651" y="2790"/>
                  </a:lnTo>
                  <a:lnTo>
                    <a:pt x="1788" y="2750"/>
                  </a:lnTo>
                  <a:lnTo>
                    <a:pt x="1906" y="2711"/>
                  </a:lnTo>
                  <a:lnTo>
                    <a:pt x="2024" y="2652"/>
                  </a:lnTo>
                  <a:lnTo>
                    <a:pt x="2142" y="2593"/>
                  </a:lnTo>
                  <a:lnTo>
                    <a:pt x="2260" y="2515"/>
                  </a:lnTo>
                  <a:lnTo>
                    <a:pt x="2358" y="2416"/>
                  </a:lnTo>
                  <a:lnTo>
                    <a:pt x="2456" y="2318"/>
                  </a:lnTo>
                  <a:lnTo>
                    <a:pt x="2535" y="2220"/>
                  </a:lnTo>
                  <a:lnTo>
                    <a:pt x="2613" y="2083"/>
                  </a:lnTo>
                  <a:lnTo>
                    <a:pt x="2672" y="1965"/>
                  </a:lnTo>
                  <a:lnTo>
                    <a:pt x="2731" y="1827"/>
                  </a:lnTo>
                  <a:lnTo>
                    <a:pt x="2771" y="1690"/>
                  </a:lnTo>
                  <a:lnTo>
                    <a:pt x="2790" y="1552"/>
                  </a:lnTo>
                  <a:lnTo>
                    <a:pt x="2790" y="1415"/>
                  </a:lnTo>
                  <a:lnTo>
                    <a:pt x="2790" y="1277"/>
                  </a:lnTo>
                  <a:lnTo>
                    <a:pt x="2771" y="1140"/>
                  </a:lnTo>
                  <a:lnTo>
                    <a:pt x="2751" y="1022"/>
                  </a:lnTo>
                  <a:lnTo>
                    <a:pt x="2712" y="884"/>
                  </a:lnTo>
                  <a:lnTo>
                    <a:pt x="2653" y="766"/>
                  </a:lnTo>
                  <a:lnTo>
                    <a:pt x="2574" y="649"/>
                  </a:lnTo>
                  <a:lnTo>
                    <a:pt x="2496" y="531"/>
                  </a:lnTo>
                  <a:lnTo>
                    <a:pt x="2417" y="433"/>
                  </a:lnTo>
                  <a:lnTo>
                    <a:pt x="2319" y="334"/>
                  </a:lnTo>
                  <a:lnTo>
                    <a:pt x="2201" y="256"/>
                  </a:lnTo>
                  <a:lnTo>
                    <a:pt x="2083" y="177"/>
                  </a:lnTo>
                  <a:lnTo>
                    <a:pt x="1965" y="118"/>
                  </a:lnTo>
                  <a:lnTo>
                    <a:pt x="1828" y="59"/>
                  </a:lnTo>
                  <a:lnTo>
                    <a:pt x="1690" y="40"/>
                  </a:lnTo>
                  <a:lnTo>
                    <a:pt x="15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7" name="Google Shape;867;p9"/>
          <p:cNvGrpSpPr/>
          <p:nvPr/>
        </p:nvGrpSpPr>
        <p:grpSpPr>
          <a:xfrm>
            <a:off x="312183" y="3639025"/>
            <a:ext cx="1579516" cy="2883491"/>
            <a:chOff x="5124450" y="2384375"/>
            <a:chExt cx="669400" cy="1222025"/>
          </a:xfrm>
        </p:grpSpPr>
        <p:sp>
          <p:nvSpPr>
            <p:cNvPr id="868" name="Google Shape;868;p9"/>
            <p:cNvSpPr/>
            <p:nvPr/>
          </p:nvSpPr>
          <p:spPr>
            <a:xfrm>
              <a:off x="5619000" y="3437200"/>
              <a:ext cx="115075" cy="115050"/>
            </a:xfrm>
            <a:custGeom>
              <a:avLst/>
              <a:gdLst/>
              <a:ahLst/>
              <a:cxnLst/>
              <a:rect l="l" t="t" r="r" b="b"/>
              <a:pathLst>
                <a:path w="4603" h="4602" extrusionOk="0">
                  <a:moveTo>
                    <a:pt x="2301" y="0"/>
                  </a:moveTo>
                  <a:lnTo>
                    <a:pt x="2076" y="23"/>
                  </a:lnTo>
                  <a:lnTo>
                    <a:pt x="1850" y="45"/>
                  </a:lnTo>
                  <a:lnTo>
                    <a:pt x="1625" y="113"/>
                  </a:lnTo>
                  <a:lnTo>
                    <a:pt x="1399" y="181"/>
                  </a:lnTo>
                  <a:lnTo>
                    <a:pt x="1196" y="293"/>
                  </a:lnTo>
                  <a:lnTo>
                    <a:pt x="1016" y="406"/>
                  </a:lnTo>
                  <a:lnTo>
                    <a:pt x="835" y="541"/>
                  </a:lnTo>
                  <a:lnTo>
                    <a:pt x="655" y="699"/>
                  </a:lnTo>
                  <a:lnTo>
                    <a:pt x="519" y="857"/>
                  </a:lnTo>
                  <a:lnTo>
                    <a:pt x="384" y="1038"/>
                  </a:lnTo>
                  <a:lnTo>
                    <a:pt x="271" y="1218"/>
                  </a:lnTo>
                  <a:lnTo>
                    <a:pt x="181" y="1421"/>
                  </a:lnTo>
                  <a:lnTo>
                    <a:pt x="113" y="1624"/>
                  </a:lnTo>
                  <a:lnTo>
                    <a:pt x="46" y="1850"/>
                  </a:lnTo>
                  <a:lnTo>
                    <a:pt x="23" y="2075"/>
                  </a:lnTo>
                  <a:lnTo>
                    <a:pt x="1" y="2301"/>
                  </a:lnTo>
                  <a:lnTo>
                    <a:pt x="23" y="2526"/>
                  </a:lnTo>
                  <a:lnTo>
                    <a:pt x="68" y="2775"/>
                  </a:lnTo>
                  <a:lnTo>
                    <a:pt x="113" y="3000"/>
                  </a:lnTo>
                  <a:lnTo>
                    <a:pt x="204" y="3203"/>
                  </a:lnTo>
                  <a:lnTo>
                    <a:pt x="294" y="3406"/>
                  </a:lnTo>
                  <a:lnTo>
                    <a:pt x="407" y="3609"/>
                  </a:lnTo>
                  <a:lnTo>
                    <a:pt x="542" y="3790"/>
                  </a:lnTo>
                  <a:lnTo>
                    <a:pt x="700" y="3947"/>
                  </a:lnTo>
                  <a:lnTo>
                    <a:pt x="858" y="4083"/>
                  </a:lnTo>
                  <a:lnTo>
                    <a:pt x="1038" y="4218"/>
                  </a:lnTo>
                  <a:lnTo>
                    <a:pt x="1241" y="4331"/>
                  </a:lnTo>
                  <a:lnTo>
                    <a:pt x="1444" y="4421"/>
                  </a:lnTo>
                  <a:lnTo>
                    <a:pt x="1647" y="4511"/>
                  </a:lnTo>
                  <a:lnTo>
                    <a:pt x="1873" y="4557"/>
                  </a:lnTo>
                  <a:lnTo>
                    <a:pt x="2076" y="4579"/>
                  </a:lnTo>
                  <a:lnTo>
                    <a:pt x="2301" y="4602"/>
                  </a:lnTo>
                  <a:lnTo>
                    <a:pt x="2549" y="4579"/>
                  </a:lnTo>
                  <a:lnTo>
                    <a:pt x="2775" y="4557"/>
                  </a:lnTo>
                  <a:lnTo>
                    <a:pt x="3001" y="4489"/>
                  </a:lnTo>
                  <a:lnTo>
                    <a:pt x="3226" y="4421"/>
                  </a:lnTo>
                  <a:lnTo>
                    <a:pt x="3429" y="4308"/>
                  </a:lnTo>
                  <a:lnTo>
                    <a:pt x="3610" y="4196"/>
                  </a:lnTo>
                  <a:lnTo>
                    <a:pt x="3790" y="4060"/>
                  </a:lnTo>
                  <a:lnTo>
                    <a:pt x="3948" y="3902"/>
                  </a:lnTo>
                  <a:lnTo>
                    <a:pt x="4106" y="3744"/>
                  </a:lnTo>
                  <a:lnTo>
                    <a:pt x="4241" y="3564"/>
                  </a:lnTo>
                  <a:lnTo>
                    <a:pt x="4354" y="3384"/>
                  </a:lnTo>
                  <a:lnTo>
                    <a:pt x="4444" y="3181"/>
                  </a:lnTo>
                  <a:lnTo>
                    <a:pt x="4512" y="2955"/>
                  </a:lnTo>
                  <a:lnTo>
                    <a:pt x="4557" y="2752"/>
                  </a:lnTo>
                  <a:lnTo>
                    <a:pt x="4602" y="2526"/>
                  </a:lnTo>
                  <a:lnTo>
                    <a:pt x="4602" y="2301"/>
                  </a:lnTo>
                  <a:lnTo>
                    <a:pt x="4602" y="2075"/>
                  </a:lnTo>
                  <a:lnTo>
                    <a:pt x="4557" y="1827"/>
                  </a:lnTo>
                  <a:lnTo>
                    <a:pt x="4512" y="1602"/>
                  </a:lnTo>
                  <a:lnTo>
                    <a:pt x="4422" y="1399"/>
                  </a:lnTo>
                  <a:lnTo>
                    <a:pt x="4331" y="1196"/>
                  </a:lnTo>
                  <a:lnTo>
                    <a:pt x="4196" y="993"/>
                  </a:lnTo>
                  <a:lnTo>
                    <a:pt x="4061" y="812"/>
                  </a:lnTo>
                  <a:lnTo>
                    <a:pt x="3925" y="654"/>
                  </a:lnTo>
                  <a:lnTo>
                    <a:pt x="3745" y="519"/>
                  </a:lnTo>
                  <a:lnTo>
                    <a:pt x="3564" y="384"/>
                  </a:lnTo>
                  <a:lnTo>
                    <a:pt x="3384" y="271"/>
                  </a:lnTo>
                  <a:lnTo>
                    <a:pt x="3181" y="181"/>
                  </a:lnTo>
                  <a:lnTo>
                    <a:pt x="2978" y="90"/>
                  </a:lnTo>
                  <a:lnTo>
                    <a:pt x="2752" y="45"/>
                  </a:lnTo>
                  <a:lnTo>
                    <a:pt x="25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9"/>
            <p:cNvSpPr/>
            <p:nvPr/>
          </p:nvSpPr>
          <p:spPr>
            <a:xfrm>
              <a:off x="5619000" y="3437200"/>
              <a:ext cx="115075" cy="115050"/>
            </a:xfrm>
            <a:custGeom>
              <a:avLst/>
              <a:gdLst/>
              <a:ahLst/>
              <a:cxnLst/>
              <a:rect l="l" t="t" r="r" b="b"/>
              <a:pathLst>
                <a:path w="4603" h="4602" fill="none" extrusionOk="0">
                  <a:moveTo>
                    <a:pt x="68" y="2775"/>
                  </a:moveTo>
                  <a:lnTo>
                    <a:pt x="68" y="2775"/>
                  </a:lnTo>
                  <a:lnTo>
                    <a:pt x="113" y="3000"/>
                  </a:lnTo>
                  <a:lnTo>
                    <a:pt x="204" y="3203"/>
                  </a:lnTo>
                  <a:lnTo>
                    <a:pt x="294" y="3406"/>
                  </a:lnTo>
                  <a:lnTo>
                    <a:pt x="407" y="3609"/>
                  </a:lnTo>
                  <a:lnTo>
                    <a:pt x="542" y="3790"/>
                  </a:lnTo>
                  <a:lnTo>
                    <a:pt x="700" y="3947"/>
                  </a:lnTo>
                  <a:lnTo>
                    <a:pt x="858" y="4083"/>
                  </a:lnTo>
                  <a:lnTo>
                    <a:pt x="1038" y="4218"/>
                  </a:lnTo>
                  <a:lnTo>
                    <a:pt x="1241" y="4331"/>
                  </a:lnTo>
                  <a:lnTo>
                    <a:pt x="1444" y="4421"/>
                  </a:lnTo>
                  <a:lnTo>
                    <a:pt x="1647" y="4511"/>
                  </a:lnTo>
                  <a:lnTo>
                    <a:pt x="1873" y="4557"/>
                  </a:lnTo>
                  <a:lnTo>
                    <a:pt x="2076" y="4579"/>
                  </a:lnTo>
                  <a:lnTo>
                    <a:pt x="2301" y="4602"/>
                  </a:lnTo>
                  <a:lnTo>
                    <a:pt x="2549" y="4579"/>
                  </a:lnTo>
                  <a:lnTo>
                    <a:pt x="2775" y="4557"/>
                  </a:lnTo>
                  <a:lnTo>
                    <a:pt x="2775" y="4557"/>
                  </a:lnTo>
                  <a:lnTo>
                    <a:pt x="3001" y="4489"/>
                  </a:lnTo>
                  <a:lnTo>
                    <a:pt x="3226" y="4421"/>
                  </a:lnTo>
                  <a:lnTo>
                    <a:pt x="3429" y="4308"/>
                  </a:lnTo>
                  <a:lnTo>
                    <a:pt x="3610" y="4196"/>
                  </a:lnTo>
                  <a:lnTo>
                    <a:pt x="3790" y="4060"/>
                  </a:lnTo>
                  <a:lnTo>
                    <a:pt x="3948" y="3902"/>
                  </a:lnTo>
                  <a:lnTo>
                    <a:pt x="4106" y="3744"/>
                  </a:lnTo>
                  <a:lnTo>
                    <a:pt x="4241" y="3564"/>
                  </a:lnTo>
                  <a:lnTo>
                    <a:pt x="4354" y="3384"/>
                  </a:lnTo>
                  <a:lnTo>
                    <a:pt x="4444" y="3181"/>
                  </a:lnTo>
                  <a:lnTo>
                    <a:pt x="4512" y="2955"/>
                  </a:lnTo>
                  <a:lnTo>
                    <a:pt x="4557" y="2752"/>
                  </a:lnTo>
                  <a:lnTo>
                    <a:pt x="4602" y="2526"/>
                  </a:lnTo>
                  <a:lnTo>
                    <a:pt x="4602" y="2301"/>
                  </a:lnTo>
                  <a:lnTo>
                    <a:pt x="4602" y="2075"/>
                  </a:lnTo>
                  <a:lnTo>
                    <a:pt x="4557" y="1827"/>
                  </a:lnTo>
                  <a:lnTo>
                    <a:pt x="4557" y="1827"/>
                  </a:lnTo>
                  <a:lnTo>
                    <a:pt x="4512" y="1602"/>
                  </a:lnTo>
                  <a:lnTo>
                    <a:pt x="4422" y="1399"/>
                  </a:lnTo>
                  <a:lnTo>
                    <a:pt x="4331" y="1196"/>
                  </a:lnTo>
                  <a:lnTo>
                    <a:pt x="4196" y="993"/>
                  </a:lnTo>
                  <a:lnTo>
                    <a:pt x="4061" y="812"/>
                  </a:lnTo>
                  <a:lnTo>
                    <a:pt x="3925" y="654"/>
                  </a:lnTo>
                  <a:lnTo>
                    <a:pt x="3745" y="519"/>
                  </a:lnTo>
                  <a:lnTo>
                    <a:pt x="3564" y="384"/>
                  </a:lnTo>
                  <a:lnTo>
                    <a:pt x="3384" y="271"/>
                  </a:lnTo>
                  <a:lnTo>
                    <a:pt x="3181" y="181"/>
                  </a:lnTo>
                  <a:lnTo>
                    <a:pt x="2978" y="90"/>
                  </a:lnTo>
                  <a:lnTo>
                    <a:pt x="2752" y="45"/>
                  </a:lnTo>
                  <a:lnTo>
                    <a:pt x="2527" y="0"/>
                  </a:lnTo>
                  <a:lnTo>
                    <a:pt x="2301" y="0"/>
                  </a:lnTo>
                  <a:lnTo>
                    <a:pt x="2076" y="23"/>
                  </a:lnTo>
                  <a:lnTo>
                    <a:pt x="1850" y="45"/>
                  </a:lnTo>
                  <a:lnTo>
                    <a:pt x="1850" y="45"/>
                  </a:lnTo>
                  <a:lnTo>
                    <a:pt x="1625" y="113"/>
                  </a:lnTo>
                  <a:lnTo>
                    <a:pt x="1399" y="181"/>
                  </a:lnTo>
                  <a:lnTo>
                    <a:pt x="1196" y="293"/>
                  </a:lnTo>
                  <a:lnTo>
                    <a:pt x="1016" y="406"/>
                  </a:lnTo>
                  <a:lnTo>
                    <a:pt x="835" y="541"/>
                  </a:lnTo>
                  <a:lnTo>
                    <a:pt x="655" y="699"/>
                  </a:lnTo>
                  <a:lnTo>
                    <a:pt x="519" y="857"/>
                  </a:lnTo>
                  <a:lnTo>
                    <a:pt x="384" y="1038"/>
                  </a:lnTo>
                  <a:lnTo>
                    <a:pt x="271" y="1218"/>
                  </a:lnTo>
                  <a:lnTo>
                    <a:pt x="181" y="1421"/>
                  </a:lnTo>
                  <a:lnTo>
                    <a:pt x="113" y="1624"/>
                  </a:lnTo>
                  <a:lnTo>
                    <a:pt x="46" y="1850"/>
                  </a:lnTo>
                  <a:lnTo>
                    <a:pt x="23" y="2075"/>
                  </a:lnTo>
                  <a:lnTo>
                    <a:pt x="1" y="2301"/>
                  </a:lnTo>
                  <a:lnTo>
                    <a:pt x="23" y="2526"/>
                  </a:lnTo>
                  <a:lnTo>
                    <a:pt x="68" y="277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9"/>
            <p:cNvSpPr/>
            <p:nvPr/>
          </p:nvSpPr>
          <p:spPr>
            <a:xfrm>
              <a:off x="5357900" y="3491325"/>
              <a:ext cx="115075" cy="115075"/>
            </a:xfrm>
            <a:custGeom>
              <a:avLst/>
              <a:gdLst/>
              <a:ahLst/>
              <a:cxnLst/>
              <a:rect l="l" t="t" r="r" b="b"/>
              <a:pathLst>
                <a:path w="4603" h="4603" extrusionOk="0">
                  <a:moveTo>
                    <a:pt x="2054" y="1"/>
                  </a:moveTo>
                  <a:lnTo>
                    <a:pt x="1828" y="46"/>
                  </a:lnTo>
                  <a:lnTo>
                    <a:pt x="1602" y="113"/>
                  </a:lnTo>
                  <a:lnTo>
                    <a:pt x="1377" y="181"/>
                  </a:lnTo>
                  <a:lnTo>
                    <a:pt x="1174" y="294"/>
                  </a:lnTo>
                  <a:lnTo>
                    <a:pt x="993" y="407"/>
                  </a:lnTo>
                  <a:lnTo>
                    <a:pt x="813" y="542"/>
                  </a:lnTo>
                  <a:lnTo>
                    <a:pt x="655" y="677"/>
                  </a:lnTo>
                  <a:lnTo>
                    <a:pt x="497" y="858"/>
                  </a:lnTo>
                  <a:lnTo>
                    <a:pt x="384" y="1038"/>
                  </a:lnTo>
                  <a:lnTo>
                    <a:pt x="272" y="1219"/>
                  </a:lnTo>
                  <a:lnTo>
                    <a:pt x="159" y="1422"/>
                  </a:lnTo>
                  <a:lnTo>
                    <a:pt x="91" y="1625"/>
                  </a:lnTo>
                  <a:lnTo>
                    <a:pt x="46" y="1850"/>
                  </a:lnTo>
                  <a:lnTo>
                    <a:pt x="1" y="2076"/>
                  </a:lnTo>
                  <a:lnTo>
                    <a:pt x="1" y="2301"/>
                  </a:lnTo>
                  <a:lnTo>
                    <a:pt x="1" y="2527"/>
                  </a:lnTo>
                  <a:lnTo>
                    <a:pt x="46" y="2752"/>
                  </a:lnTo>
                  <a:lnTo>
                    <a:pt x="114" y="2978"/>
                  </a:lnTo>
                  <a:lnTo>
                    <a:pt x="181" y="3204"/>
                  </a:lnTo>
                  <a:lnTo>
                    <a:pt x="294" y="3407"/>
                  </a:lnTo>
                  <a:lnTo>
                    <a:pt x="407" y="3610"/>
                  </a:lnTo>
                  <a:lnTo>
                    <a:pt x="542" y="3767"/>
                  </a:lnTo>
                  <a:lnTo>
                    <a:pt x="700" y="3948"/>
                  </a:lnTo>
                  <a:lnTo>
                    <a:pt x="858" y="4083"/>
                  </a:lnTo>
                  <a:lnTo>
                    <a:pt x="1039" y="4219"/>
                  </a:lnTo>
                  <a:lnTo>
                    <a:pt x="1219" y="4331"/>
                  </a:lnTo>
                  <a:lnTo>
                    <a:pt x="1422" y="4422"/>
                  </a:lnTo>
                  <a:lnTo>
                    <a:pt x="1625" y="4489"/>
                  </a:lnTo>
                  <a:lnTo>
                    <a:pt x="1851" y="4557"/>
                  </a:lnTo>
                  <a:lnTo>
                    <a:pt x="2076" y="4579"/>
                  </a:lnTo>
                  <a:lnTo>
                    <a:pt x="2302" y="4602"/>
                  </a:lnTo>
                  <a:lnTo>
                    <a:pt x="2527" y="4579"/>
                  </a:lnTo>
                  <a:lnTo>
                    <a:pt x="2753" y="4557"/>
                  </a:lnTo>
                  <a:lnTo>
                    <a:pt x="3001" y="4489"/>
                  </a:lnTo>
                  <a:lnTo>
                    <a:pt x="3204" y="4399"/>
                  </a:lnTo>
                  <a:lnTo>
                    <a:pt x="3407" y="4309"/>
                  </a:lnTo>
                  <a:lnTo>
                    <a:pt x="3610" y="4196"/>
                  </a:lnTo>
                  <a:lnTo>
                    <a:pt x="3768" y="4061"/>
                  </a:lnTo>
                  <a:lnTo>
                    <a:pt x="3948" y="3903"/>
                  </a:lnTo>
                  <a:lnTo>
                    <a:pt x="4084" y="3745"/>
                  </a:lnTo>
                  <a:lnTo>
                    <a:pt x="4219" y="3564"/>
                  </a:lnTo>
                  <a:lnTo>
                    <a:pt x="4332" y="3361"/>
                  </a:lnTo>
                  <a:lnTo>
                    <a:pt x="4422" y="3158"/>
                  </a:lnTo>
                  <a:lnTo>
                    <a:pt x="4490" y="2955"/>
                  </a:lnTo>
                  <a:lnTo>
                    <a:pt x="4557" y="2752"/>
                  </a:lnTo>
                  <a:lnTo>
                    <a:pt x="4580" y="2527"/>
                  </a:lnTo>
                  <a:lnTo>
                    <a:pt x="4602" y="2301"/>
                  </a:lnTo>
                  <a:lnTo>
                    <a:pt x="4580" y="2053"/>
                  </a:lnTo>
                  <a:lnTo>
                    <a:pt x="4557" y="1828"/>
                  </a:lnTo>
                  <a:lnTo>
                    <a:pt x="4490" y="1602"/>
                  </a:lnTo>
                  <a:lnTo>
                    <a:pt x="4399" y="1376"/>
                  </a:lnTo>
                  <a:lnTo>
                    <a:pt x="4309" y="1173"/>
                  </a:lnTo>
                  <a:lnTo>
                    <a:pt x="4196" y="993"/>
                  </a:lnTo>
                  <a:lnTo>
                    <a:pt x="4061" y="813"/>
                  </a:lnTo>
                  <a:lnTo>
                    <a:pt x="3903" y="655"/>
                  </a:lnTo>
                  <a:lnTo>
                    <a:pt x="3745" y="497"/>
                  </a:lnTo>
                  <a:lnTo>
                    <a:pt x="3565" y="384"/>
                  </a:lnTo>
                  <a:lnTo>
                    <a:pt x="3362" y="271"/>
                  </a:lnTo>
                  <a:lnTo>
                    <a:pt x="3159" y="158"/>
                  </a:lnTo>
                  <a:lnTo>
                    <a:pt x="2956" y="91"/>
                  </a:lnTo>
                  <a:lnTo>
                    <a:pt x="2753" y="46"/>
                  </a:lnTo>
                  <a:lnTo>
                    <a:pt x="25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9"/>
            <p:cNvSpPr/>
            <p:nvPr/>
          </p:nvSpPr>
          <p:spPr>
            <a:xfrm>
              <a:off x="5357900" y="3491325"/>
              <a:ext cx="115075" cy="115075"/>
            </a:xfrm>
            <a:custGeom>
              <a:avLst/>
              <a:gdLst/>
              <a:ahLst/>
              <a:cxnLst/>
              <a:rect l="l" t="t" r="r" b="b"/>
              <a:pathLst>
                <a:path w="4603" h="4603" fill="none" extrusionOk="0">
                  <a:moveTo>
                    <a:pt x="46" y="2752"/>
                  </a:moveTo>
                  <a:lnTo>
                    <a:pt x="46" y="2752"/>
                  </a:lnTo>
                  <a:lnTo>
                    <a:pt x="114" y="2978"/>
                  </a:lnTo>
                  <a:lnTo>
                    <a:pt x="181" y="3204"/>
                  </a:lnTo>
                  <a:lnTo>
                    <a:pt x="294" y="3407"/>
                  </a:lnTo>
                  <a:lnTo>
                    <a:pt x="407" y="3610"/>
                  </a:lnTo>
                  <a:lnTo>
                    <a:pt x="542" y="3767"/>
                  </a:lnTo>
                  <a:lnTo>
                    <a:pt x="700" y="3948"/>
                  </a:lnTo>
                  <a:lnTo>
                    <a:pt x="858" y="4083"/>
                  </a:lnTo>
                  <a:lnTo>
                    <a:pt x="1039" y="4219"/>
                  </a:lnTo>
                  <a:lnTo>
                    <a:pt x="1219" y="4331"/>
                  </a:lnTo>
                  <a:lnTo>
                    <a:pt x="1422" y="4422"/>
                  </a:lnTo>
                  <a:lnTo>
                    <a:pt x="1625" y="4489"/>
                  </a:lnTo>
                  <a:lnTo>
                    <a:pt x="1851" y="4557"/>
                  </a:lnTo>
                  <a:lnTo>
                    <a:pt x="2076" y="4579"/>
                  </a:lnTo>
                  <a:lnTo>
                    <a:pt x="2302" y="4602"/>
                  </a:lnTo>
                  <a:lnTo>
                    <a:pt x="2527" y="4579"/>
                  </a:lnTo>
                  <a:lnTo>
                    <a:pt x="2753" y="4557"/>
                  </a:lnTo>
                  <a:lnTo>
                    <a:pt x="2753" y="4557"/>
                  </a:lnTo>
                  <a:lnTo>
                    <a:pt x="3001" y="4489"/>
                  </a:lnTo>
                  <a:lnTo>
                    <a:pt x="3204" y="4399"/>
                  </a:lnTo>
                  <a:lnTo>
                    <a:pt x="3407" y="4309"/>
                  </a:lnTo>
                  <a:lnTo>
                    <a:pt x="3610" y="4196"/>
                  </a:lnTo>
                  <a:lnTo>
                    <a:pt x="3768" y="4061"/>
                  </a:lnTo>
                  <a:lnTo>
                    <a:pt x="3948" y="3903"/>
                  </a:lnTo>
                  <a:lnTo>
                    <a:pt x="4084" y="3745"/>
                  </a:lnTo>
                  <a:lnTo>
                    <a:pt x="4219" y="3564"/>
                  </a:lnTo>
                  <a:lnTo>
                    <a:pt x="4332" y="3361"/>
                  </a:lnTo>
                  <a:lnTo>
                    <a:pt x="4422" y="3158"/>
                  </a:lnTo>
                  <a:lnTo>
                    <a:pt x="4490" y="2955"/>
                  </a:lnTo>
                  <a:lnTo>
                    <a:pt x="4557" y="2752"/>
                  </a:lnTo>
                  <a:lnTo>
                    <a:pt x="4580" y="2527"/>
                  </a:lnTo>
                  <a:lnTo>
                    <a:pt x="4602" y="2301"/>
                  </a:lnTo>
                  <a:lnTo>
                    <a:pt x="4580" y="2053"/>
                  </a:lnTo>
                  <a:lnTo>
                    <a:pt x="4557" y="1828"/>
                  </a:lnTo>
                  <a:lnTo>
                    <a:pt x="4557" y="1828"/>
                  </a:lnTo>
                  <a:lnTo>
                    <a:pt x="4490" y="1602"/>
                  </a:lnTo>
                  <a:lnTo>
                    <a:pt x="4399" y="1376"/>
                  </a:lnTo>
                  <a:lnTo>
                    <a:pt x="4309" y="1173"/>
                  </a:lnTo>
                  <a:lnTo>
                    <a:pt x="4196" y="993"/>
                  </a:lnTo>
                  <a:lnTo>
                    <a:pt x="4061" y="813"/>
                  </a:lnTo>
                  <a:lnTo>
                    <a:pt x="3903" y="655"/>
                  </a:lnTo>
                  <a:lnTo>
                    <a:pt x="3745" y="497"/>
                  </a:lnTo>
                  <a:lnTo>
                    <a:pt x="3565" y="384"/>
                  </a:lnTo>
                  <a:lnTo>
                    <a:pt x="3362" y="271"/>
                  </a:lnTo>
                  <a:lnTo>
                    <a:pt x="3159" y="158"/>
                  </a:lnTo>
                  <a:lnTo>
                    <a:pt x="2956" y="91"/>
                  </a:lnTo>
                  <a:lnTo>
                    <a:pt x="2753" y="46"/>
                  </a:lnTo>
                  <a:lnTo>
                    <a:pt x="2527" y="1"/>
                  </a:lnTo>
                  <a:lnTo>
                    <a:pt x="2302" y="1"/>
                  </a:lnTo>
                  <a:lnTo>
                    <a:pt x="2054" y="1"/>
                  </a:lnTo>
                  <a:lnTo>
                    <a:pt x="1828" y="46"/>
                  </a:lnTo>
                  <a:lnTo>
                    <a:pt x="1828" y="46"/>
                  </a:lnTo>
                  <a:lnTo>
                    <a:pt x="1602" y="113"/>
                  </a:lnTo>
                  <a:lnTo>
                    <a:pt x="1377" y="181"/>
                  </a:lnTo>
                  <a:lnTo>
                    <a:pt x="1174" y="294"/>
                  </a:lnTo>
                  <a:lnTo>
                    <a:pt x="993" y="407"/>
                  </a:lnTo>
                  <a:lnTo>
                    <a:pt x="813" y="542"/>
                  </a:lnTo>
                  <a:lnTo>
                    <a:pt x="655" y="677"/>
                  </a:lnTo>
                  <a:lnTo>
                    <a:pt x="497" y="858"/>
                  </a:lnTo>
                  <a:lnTo>
                    <a:pt x="384" y="1038"/>
                  </a:lnTo>
                  <a:lnTo>
                    <a:pt x="272" y="1219"/>
                  </a:lnTo>
                  <a:lnTo>
                    <a:pt x="159" y="1422"/>
                  </a:lnTo>
                  <a:lnTo>
                    <a:pt x="91" y="1625"/>
                  </a:lnTo>
                  <a:lnTo>
                    <a:pt x="46" y="1850"/>
                  </a:lnTo>
                  <a:lnTo>
                    <a:pt x="1" y="2076"/>
                  </a:lnTo>
                  <a:lnTo>
                    <a:pt x="1" y="2301"/>
                  </a:lnTo>
                  <a:lnTo>
                    <a:pt x="1" y="2527"/>
                  </a:lnTo>
                  <a:lnTo>
                    <a:pt x="46" y="27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9"/>
            <p:cNvSpPr/>
            <p:nvPr/>
          </p:nvSpPr>
          <p:spPr>
            <a:xfrm>
              <a:off x="5163925" y="2409175"/>
              <a:ext cx="391950" cy="424100"/>
            </a:xfrm>
            <a:custGeom>
              <a:avLst/>
              <a:gdLst/>
              <a:ahLst/>
              <a:cxnLst/>
              <a:rect l="l" t="t" r="r" b="b"/>
              <a:pathLst>
                <a:path w="15678" h="16964" extrusionOk="0">
                  <a:moveTo>
                    <a:pt x="11843" y="1331"/>
                  </a:moveTo>
                  <a:lnTo>
                    <a:pt x="14346" y="13444"/>
                  </a:lnTo>
                  <a:lnTo>
                    <a:pt x="3835" y="15632"/>
                  </a:lnTo>
                  <a:lnTo>
                    <a:pt x="1331" y="3519"/>
                  </a:lnTo>
                  <a:lnTo>
                    <a:pt x="11843" y="1331"/>
                  </a:lnTo>
                  <a:close/>
                  <a:moveTo>
                    <a:pt x="12722" y="1"/>
                  </a:moveTo>
                  <a:lnTo>
                    <a:pt x="1" y="2640"/>
                  </a:lnTo>
                  <a:lnTo>
                    <a:pt x="2955" y="16963"/>
                  </a:lnTo>
                  <a:lnTo>
                    <a:pt x="15677" y="14324"/>
                  </a:lnTo>
                  <a:lnTo>
                    <a:pt x="127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9"/>
            <p:cNvSpPr/>
            <p:nvPr/>
          </p:nvSpPr>
          <p:spPr>
            <a:xfrm>
              <a:off x="5144750" y="2384375"/>
              <a:ext cx="362625" cy="128575"/>
            </a:xfrm>
            <a:custGeom>
              <a:avLst/>
              <a:gdLst/>
              <a:ahLst/>
              <a:cxnLst/>
              <a:rect l="l" t="t" r="r" b="b"/>
              <a:pathLst>
                <a:path w="14505" h="5143" extrusionOk="0">
                  <a:moveTo>
                    <a:pt x="13918" y="0"/>
                  </a:moveTo>
                  <a:lnTo>
                    <a:pt x="136" y="2865"/>
                  </a:lnTo>
                  <a:lnTo>
                    <a:pt x="68" y="2887"/>
                  </a:lnTo>
                  <a:lnTo>
                    <a:pt x="23" y="2932"/>
                  </a:lnTo>
                  <a:lnTo>
                    <a:pt x="1" y="2978"/>
                  </a:lnTo>
                  <a:lnTo>
                    <a:pt x="1" y="3045"/>
                  </a:lnTo>
                  <a:lnTo>
                    <a:pt x="429" y="5030"/>
                  </a:lnTo>
                  <a:lnTo>
                    <a:pt x="452" y="5075"/>
                  </a:lnTo>
                  <a:lnTo>
                    <a:pt x="497" y="5120"/>
                  </a:lnTo>
                  <a:lnTo>
                    <a:pt x="542" y="5143"/>
                  </a:lnTo>
                  <a:lnTo>
                    <a:pt x="587" y="5143"/>
                  </a:lnTo>
                  <a:lnTo>
                    <a:pt x="14392" y="2301"/>
                  </a:lnTo>
                  <a:lnTo>
                    <a:pt x="14459" y="2278"/>
                  </a:lnTo>
                  <a:lnTo>
                    <a:pt x="14482" y="2233"/>
                  </a:lnTo>
                  <a:lnTo>
                    <a:pt x="14504" y="2188"/>
                  </a:lnTo>
                  <a:lnTo>
                    <a:pt x="14504" y="2120"/>
                  </a:lnTo>
                  <a:lnTo>
                    <a:pt x="14098" y="135"/>
                  </a:lnTo>
                  <a:lnTo>
                    <a:pt x="14076" y="68"/>
                  </a:lnTo>
                  <a:lnTo>
                    <a:pt x="14031" y="23"/>
                  </a:lnTo>
                  <a:lnTo>
                    <a:pt x="139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9"/>
            <p:cNvSpPr/>
            <p:nvPr/>
          </p:nvSpPr>
          <p:spPr>
            <a:xfrm>
              <a:off x="5611675" y="3398850"/>
              <a:ext cx="108850" cy="75025"/>
            </a:xfrm>
            <a:custGeom>
              <a:avLst/>
              <a:gdLst/>
              <a:ahLst/>
              <a:cxnLst/>
              <a:rect l="l" t="t" r="r" b="b"/>
              <a:pathLst>
                <a:path w="4354" h="3001" extrusionOk="0">
                  <a:moveTo>
                    <a:pt x="3880" y="0"/>
                  </a:moveTo>
                  <a:lnTo>
                    <a:pt x="0" y="812"/>
                  </a:lnTo>
                  <a:lnTo>
                    <a:pt x="451" y="3000"/>
                  </a:lnTo>
                  <a:lnTo>
                    <a:pt x="587" y="2752"/>
                  </a:lnTo>
                  <a:lnTo>
                    <a:pt x="722" y="2504"/>
                  </a:lnTo>
                  <a:lnTo>
                    <a:pt x="903" y="2278"/>
                  </a:lnTo>
                  <a:lnTo>
                    <a:pt x="1106" y="2098"/>
                  </a:lnTo>
                  <a:lnTo>
                    <a:pt x="1331" y="1918"/>
                  </a:lnTo>
                  <a:lnTo>
                    <a:pt x="1579" y="1782"/>
                  </a:lnTo>
                  <a:lnTo>
                    <a:pt x="1850" y="1669"/>
                  </a:lnTo>
                  <a:lnTo>
                    <a:pt x="2143" y="1579"/>
                  </a:lnTo>
                  <a:lnTo>
                    <a:pt x="2369" y="1557"/>
                  </a:lnTo>
                  <a:lnTo>
                    <a:pt x="2617" y="1534"/>
                  </a:lnTo>
                  <a:lnTo>
                    <a:pt x="2865" y="1557"/>
                  </a:lnTo>
                  <a:lnTo>
                    <a:pt x="3113" y="1602"/>
                  </a:lnTo>
                  <a:lnTo>
                    <a:pt x="3361" y="1669"/>
                  </a:lnTo>
                  <a:lnTo>
                    <a:pt x="3587" y="1760"/>
                  </a:lnTo>
                  <a:lnTo>
                    <a:pt x="3790" y="1872"/>
                  </a:lnTo>
                  <a:lnTo>
                    <a:pt x="3993" y="2008"/>
                  </a:lnTo>
                  <a:lnTo>
                    <a:pt x="4196" y="2166"/>
                  </a:lnTo>
                  <a:lnTo>
                    <a:pt x="4354" y="2346"/>
                  </a:lnTo>
                  <a:lnTo>
                    <a:pt x="3880" y="0"/>
                  </a:lnTo>
                  <a:close/>
                </a:path>
              </a:pathLst>
            </a:custGeom>
            <a:solidFill>
              <a:srgbClr val="C3B8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9"/>
            <p:cNvSpPr/>
            <p:nvPr/>
          </p:nvSpPr>
          <p:spPr>
            <a:xfrm>
              <a:off x="5611675" y="3398850"/>
              <a:ext cx="108850" cy="75025"/>
            </a:xfrm>
            <a:custGeom>
              <a:avLst/>
              <a:gdLst/>
              <a:ahLst/>
              <a:cxnLst/>
              <a:rect l="l" t="t" r="r" b="b"/>
              <a:pathLst>
                <a:path w="4354" h="3001" fill="none" extrusionOk="0">
                  <a:moveTo>
                    <a:pt x="3880" y="0"/>
                  </a:moveTo>
                  <a:lnTo>
                    <a:pt x="0" y="812"/>
                  </a:lnTo>
                  <a:lnTo>
                    <a:pt x="451" y="3000"/>
                  </a:lnTo>
                  <a:lnTo>
                    <a:pt x="451" y="3000"/>
                  </a:lnTo>
                  <a:lnTo>
                    <a:pt x="587" y="2752"/>
                  </a:lnTo>
                  <a:lnTo>
                    <a:pt x="722" y="2504"/>
                  </a:lnTo>
                  <a:lnTo>
                    <a:pt x="903" y="2278"/>
                  </a:lnTo>
                  <a:lnTo>
                    <a:pt x="1106" y="2098"/>
                  </a:lnTo>
                  <a:lnTo>
                    <a:pt x="1331" y="1918"/>
                  </a:lnTo>
                  <a:lnTo>
                    <a:pt x="1579" y="1782"/>
                  </a:lnTo>
                  <a:lnTo>
                    <a:pt x="1850" y="1669"/>
                  </a:lnTo>
                  <a:lnTo>
                    <a:pt x="2143" y="1579"/>
                  </a:lnTo>
                  <a:lnTo>
                    <a:pt x="2143" y="1579"/>
                  </a:lnTo>
                  <a:lnTo>
                    <a:pt x="2369" y="1557"/>
                  </a:lnTo>
                  <a:lnTo>
                    <a:pt x="2617" y="1534"/>
                  </a:lnTo>
                  <a:lnTo>
                    <a:pt x="2617" y="1534"/>
                  </a:lnTo>
                  <a:lnTo>
                    <a:pt x="2865" y="1557"/>
                  </a:lnTo>
                  <a:lnTo>
                    <a:pt x="3113" y="1602"/>
                  </a:lnTo>
                  <a:lnTo>
                    <a:pt x="3361" y="1669"/>
                  </a:lnTo>
                  <a:lnTo>
                    <a:pt x="3587" y="1760"/>
                  </a:lnTo>
                  <a:lnTo>
                    <a:pt x="3790" y="1872"/>
                  </a:lnTo>
                  <a:lnTo>
                    <a:pt x="3993" y="2008"/>
                  </a:lnTo>
                  <a:lnTo>
                    <a:pt x="4196" y="2166"/>
                  </a:lnTo>
                  <a:lnTo>
                    <a:pt x="4354" y="2346"/>
                  </a:lnTo>
                  <a:lnTo>
                    <a:pt x="388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9"/>
            <p:cNvSpPr/>
            <p:nvPr/>
          </p:nvSpPr>
          <p:spPr>
            <a:xfrm>
              <a:off x="5622950" y="3437200"/>
              <a:ext cx="103225" cy="65425"/>
            </a:xfrm>
            <a:custGeom>
              <a:avLst/>
              <a:gdLst/>
              <a:ahLst/>
              <a:cxnLst/>
              <a:rect l="l" t="t" r="r" b="b"/>
              <a:pathLst>
                <a:path w="4129" h="2617" fill="none" extrusionOk="0">
                  <a:moveTo>
                    <a:pt x="2166" y="0"/>
                  </a:moveTo>
                  <a:lnTo>
                    <a:pt x="2166" y="0"/>
                  </a:lnTo>
                  <a:lnTo>
                    <a:pt x="1918" y="23"/>
                  </a:lnTo>
                  <a:lnTo>
                    <a:pt x="1692" y="45"/>
                  </a:lnTo>
                  <a:lnTo>
                    <a:pt x="1692" y="45"/>
                  </a:lnTo>
                  <a:lnTo>
                    <a:pt x="1399" y="135"/>
                  </a:lnTo>
                  <a:lnTo>
                    <a:pt x="1128" y="248"/>
                  </a:lnTo>
                  <a:lnTo>
                    <a:pt x="880" y="384"/>
                  </a:lnTo>
                  <a:lnTo>
                    <a:pt x="655" y="564"/>
                  </a:lnTo>
                  <a:lnTo>
                    <a:pt x="452" y="744"/>
                  </a:lnTo>
                  <a:lnTo>
                    <a:pt x="271" y="970"/>
                  </a:lnTo>
                  <a:lnTo>
                    <a:pt x="136" y="1218"/>
                  </a:lnTo>
                  <a:lnTo>
                    <a:pt x="0" y="1466"/>
                  </a:lnTo>
                  <a:lnTo>
                    <a:pt x="249" y="2617"/>
                  </a:lnTo>
                  <a:lnTo>
                    <a:pt x="4128" y="1827"/>
                  </a:lnTo>
                  <a:lnTo>
                    <a:pt x="3903" y="812"/>
                  </a:lnTo>
                  <a:lnTo>
                    <a:pt x="3903" y="812"/>
                  </a:lnTo>
                  <a:lnTo>
                    <a:pt x="3745" y="632"/>
                  </a:lnTo>
                  <a:lnTo>
                    <a:pt x="3542" y="474"/>
                  </a:lnTo>
                  <a:lnTo>
                    <a:pt x="3339" y="338"/>
                  </a:lnTo>
                  <a:lnTo>
                    <a:pt x="3136" y="226"/>
                  </a:lnTo>
                  <a:lnTo>
                    <a:pt x="2910" y="135"/>
                  </a:lnTo>
                  <a:lnTo>
                    <a:pt x="2662" y="68"/>
                  </a:lnTo>
                  <a:lnTo>
                    <a:pt x="2414" y="23"/>
                  </a:lnTo>
                  <a:lnTo>
                    <a:pt x="21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9"/>
            <p:cNvSpPr/>
            <p:nvPr/>
          </p:nvSpPr>
          <p:spPr>
            <a:xfrm>
              <a:off x="5350575" y="3452975"/>
              <a:ext cx="107725" cy="75025"/>
            </a:xfrm>
            <a:custGeom>
              <a:avLst/>
              <a:gdLst/>
              <a:ahLst/>
              <a:cxnLst/>
              <a:rect l="l" t="t" r="r" b="b"/>
              <a:pathLst>
                <a:path w="4309" h="3001" extrusionOk="0">
                  <a:moveTo>
                    <a:pt x="3835" y="1"/>
                  </a:moveTo>
                  <a:lnTo>
                    <a:pt x="1" y="813"/>
                  </a:lnTo>
                  <a:lnTo>
                    <a:pt x="452" y="3001"/>
                  </a:lnTo>
                  <a:lnTo>
                    <a:pt x="565" y="2730"/>
                  </a:lnTo>
                  <a:lnTo>
                    <a:pt x="723" y="2504"/>
                  </a:lnTo>
                  <a:lnTo>
                    <a:pt x="880" y="2279"/>
                  </a:lnTo>
                  <a:lnTo>
                    <a:pt x="1083" y="2076"/>
                  </a:lnTo>
                  <a:lnTo>
                    <a:pt x="1309" y="1918"/>
                  </a:lnTo>
                  <a:lnTo>
                    <a:pt x="1557" y="1760"/>
                  </a:lnTo>
                  <a:lnTo>
                    <a:pt x="1828" y="1647"/>
                  </a:lnTo>
                  <a:lnTo>
                    <a:pt x="2121" y="1580"/>
                  </a:lnTo>
                  <a:lnTo>
                    <a:pt x="2369" y="1535"/>
                  </a:lnTo>
                  <a:lnTo>
                    <a:pt x="2843" y="1535"/>
                  </a:lnTo>
                  <a:lnTo>
                    <a:pt x="3091" y="1580"/>
                  </a:lnTo>
                  <a:lnTo>
                    <a:pt x="3316" y="1647"/>
                  </a:lnTo>
                  <a:lnTo>
                    <a:pt x="3542" y="1738"/>
                  </a:lnTo>
                  <a:lnTo>
                    <a:pt x="3768" y="1850"/>
                  </a:lnTo>
                  <a:lnTo>
                    <a:pt x="3948" y="1986"/>
                  </a:lnTo>
                  <a:lnTo>
                    <a:pt x="4151" y="2144"/>
                  </a:lnTo>
                  <a:lnTo>
                    <a:pt x="4309" y="2301"/>
                  </a:lnTo>
                  <a:lnTo>
                    <a:pt x="3835" y="1"/>
                  </a:lnTo>
                  <a:close/>
                </a:path>
              </a:pathLst>
            </a:custGeom>
            <a:solidFill>
              <a:srgbClr val="C3B8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9"/>
            <p:cNvSpPr/>
            <p:nvPr/>
          </p:nvSpPr>
          <p:spPr>
            <a:xfrm>
              <a:off x="5350575" y="3452975"/>
              <a:ext cx="107725" cy="75025"/>
            </a:xfrm>
            <a:custGeom>
              <a:avLst/>
              <a:gdLst/>
              <a:ahLst/>
              <a:cxnLst/>
              <a:rect l="l" t="t" r="r" b="b"/>
              <a:pathLst>
                <a:path w="4309" h="3001" fill="none" extrusionOk="0">
                  <a:moveTo>
                    <a:pt x="3835" y="1"/>
                  </a:moveTo>
                  <a:lnTo>
                    <a:pt x="1" y="813"/>
                  </a:lnTo>
                  <a:lnTo>
                    <a:pt x="452" y="3001"/>
                  </a:lnTo>
                  <a:lnTo>
                    <a:pt x="452" y="3001"/>
                  </a:lnTo>
                  <a:lnTo>
                    <a:pt x="565" y="2730"/>
                  </a:lnTo>
                  <a:lnTo>
                    <a:pt x="723" y="2504"/>
                  </a:lnTo>
                  <a:lnTo>
                    <a:pt x="880" y="2279"/>
                  </a:lnTo>
                  <a:lnTo>
                    <a:pt x="1083" y="2076"/>
                  </a:lnTo>
                  <a:lnTo>
                    <a:pt x="1309" y="1918"/>
                  </a:lnTo>
                  <a:lnTo>
                    <a:pt x="1557" y="1760"/>
                  </a:lnTo>
                  <a:lnTo>
                    <a:pt x="1828" y="1647"/>
                  </a:lnTo>
                  <a:lnTo>
                    <a:pt x="2121" y="1580"/>
                  </a:lnTo>
                  <a:lnTo>
                    <a:pt x="2121" y="1580"/>
                  </a:lnTo>
                  <a:lnTo>
                    <a:pt x="2369" y="1535"/>
                  </a:lnTo>
                  <a:lnTo>
                    <a:pt x="2595" y="1535"/>
                  </a:lnTo>
                  <a:lnTo>
                    <a:pt x="2595" y="1535"/>
                  </a:lnTo>
                  <a:lnTo>
                    <a:pt x="2843" y="1535"/>
                  </a:lnTo>
                  <a:lnTo>
                    <a:pt x="3091" y="1580"/>
                  </a:lnTo>
                  <a:lnTo>
                    <a:pt x="3316" y="1647"/>
                  </a:lnTo>
                  <a:lnTo>
                    <a:pt x="3542" y="1738"/>
                  </a:lnTo>
                  <a:lnTo>
                    <a:pt x="3768" y="1850"/>
                  </a:lnTo>
                  <a:lnTo>
                    <a:pt x="3948" y="1986"/>
                  </a:lnTo>
                  <a:lnTo>
                    <a:pt x="4151" y="2144"/>
                  </a:lnTo>
                  <a:lnTo>
                    <a:pt x="4309" y="2301"/>
                  </a:lnTo>
                  <a:lnTo>
                    <a:pt x="383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9"/>
            <p:cNvSpPr/>
            <p:nvPr/>
          </p:nvSpPr>
          <p:spPr>
            <a:xfrm>
              <a:off x="5361850" y="3491325"/>
              <a:ext cx="102100" cy="65450"/>
            </a:xfrm>
            <a:custGeom>
              <a:avLst/>
              <a:gdLst/>
              <a:ahLst/>
              <a:cxnLst/>
              <a:rect l="l" t="t" r="r" b="b"/>
              <a:pathLst>
                <a:path w="4084" h="2618" fill="none" extrusionOk="0">
                  <a:moveTo>
                    <a:pt x="2144" y="1"/>
                  </a:moveTo>
                  <a:lnTo>
                    <a:pt x="2144" y="1"/>
                  </a:lnTo>
                  <a:lnTo>
                    <a:pt x="1918" y="1"/>
                  </a:lnTo>
                  <a:lnTo>
                    <a:pt x="1670" y="46"/>
                  </a:lnTo>
                  <a:lnTo>
                    <a:pt x="1670" y="46"/>
                  </a:lnTo>
                  <a:lnTo>
                    <a:pt x="1377" y="113"/>
                  </a:lnTo>
                  <a:lnTo>
                    <a:pt x="1106" y="226"/>
                  </a:lnTo>
                  <a:lnTo>
                    <a:pt x="858" y="384"/>
                  </a:lnTo>
                  <a:lnTo>
                    <a:pt x="632" y="542"/>
                  </a:lnTo>
                  <a:lnTo>
                    <a:pt x="429" y="745"/>
                  </a:lnTo>
                  <a:lnTo>
                    <a:pt x="272" y="970"/>
                  </a:lnTo>
                  <a:lnTo>
                    <a:pt x="114" y="1196"/>
                  </a:lnTo>
                  <a:lnTo>
                    <a:pt x="1" y="1467"/>
                  </a:lnTo>
                  <a:lnTo>
                    <a:pt x="226" y="2617"/>
                  </a:lnTo>
                  <a:lnTo>
                    <a:pt x="4084" y="1828"/>
                  </a:lnTo>
                  <a:lnTo>
                    <a:pt x="3858" y="767"/>
                  </a:lnTo>
                  <a:lnTo>
                    <a:pt x="3858" y="767"/>
                  </a:lnTo>
                  <a:lnTo>
                    <a:pt x="3700" y="610"/>
                  </a:lnTo>
                  <a:lnTo>
                    <a:pt x="3497" y="452"/>
                  </a:lnTo>
                  <a:lnTo>
                    <a:pt x="3317" y="316"/>
                  </a:lnTo>
                  <a:lnTo>
                    <a:pt x="3091" y="204"/>
                  </a:lnTo>
                  <a:lnTo>
                    <a:pt x="2865" y="113"/>
                  </a:lnTo>
                  <a:lnTo>
                    <a:pt x="2640" y="46"/>
                  </a:lnTo>
                  <a:lnTo>
                    <a:pt x="2392" y="1"/>
                  </a:lnTo>
                  <a:lnTo>
                    <a:pt x="21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9"/>
            <p:cNvSpPr/>
            <p:nvPr/>
          </p:nvSpPr>
          <p:spPr>
            <a:xfrm>
              <a:off x="5124450" y="2674775"/>
              <a:ext cx="669400" cy="854350"/>
            </a:xfrm>
            <a:custGeom>
              <a:avLst/>
              <a:gdLst/>
              <a:ahLst/>
              <a:cxnLst/>
              <a:rect l="l" t="t" r="r" b="b"/>
              <a:pathLst>
                <a:path w="26776" h="34174" extrusionOk="0">
                  <a:moveTo>
                    <a:pt x="17392" y="1"/>
                  </a:moveTo>
                  <a:lnTo>
                    <a:pt x="16895" y="23"/>
                  </a:lnTo>
                  <a:lnTo>
                    <a:pt x="16399" y="91"/>
                  </a:lnTo>
                  <a:lnTo>
                    <a:pt x="3903" y="2685"/>
                  </a:lnTo>
                  <a:lnTo>
                    <a:pt x="3429" y="2798"/>
                  </a:lnTo>
                  <a:lnTo>
                    <a:pt x="2955" y="2978"/>
                  </a:lnTo>
                  <a:lnTo>
                    <a:pt x="2527" y="3181"/>
                  </a:lnTo>
                  <a:lnTo>
                    <a:pt x="2121" y="3452"/>
                  </a:lnTo>
                  <a:lnTo>
                    <a:pt x="1737" y="3723"/>
                  </a:lnTo>
                  <a:lnTo>
                    <a:pt x="1399" y="4061"/>
                  </a:lnTo>
                  <a:lnTo>
                    <a:pt x="1083" y="4399"/>
                  </a:lnTo>
                  <a:lnTo>
                    <a:pt x="813" y="4783"/>
                  </a:lnTo>
                  <a:lnTo>
                    <a:pt x="564" y="5189"/>
                  </a:lnTo>
                  <a:lnTo>
                    <a:pt x="361" y="5617"/>
                  </a:lnTo>
                  <a:lnTo>
                    <a:pt x="204" y="6068"/>
                  </a:lnTo>
                  <a:lnTo>
                    <a:pt x="91" y="6520"/>
                  </a:lnTo>
                  <a:lnTo>
                    <a:pt x="23" y="6993"/>
                  </a:lnTo>
                  <a:lnTo>
                    <a:pt x="1" y="7489"/>
                  </a:lnTo>
                  <a:lnTo>
                    <a:pt x="23" y="7963"/>
                  </a:lnTo>
                  <a:lnTo>
                    <a:pt x="113" y="8459"/>
                  </a:lnTo>
                  <a:lnTo>
                    <a:pt x="4602" y="30272"/>
                  </a:lnTo>
                  <a:lnTo>
                    <a:pt x="4737" y="30745"/>
                  </a:lnTo>
                  <a:lnTo>
                    <a:pt x="4895" y="31219"/>
                  </a:lnTo>
                  <a:lnTo>
                    <a:pt x="5121" y="31647"/>
                  </a:lnTo>
                  <a:lnTo>
                    <a:pt x="5369" y="32054"/>
                  </a:lnTo>
                  <a:lnTo>
                    <a:pt x="5662" y="32437"/>
                  </a:lnTo>
                  <a:lnTo>
                    <a:pt x="5978" y="32775"/>
                  </a:lnTo>
                  <a:lnTo>
                    <a:pt x="6339" y="33091"/>
                  </a:lnTo>
                  <a:lnTo>
                    <a:pt x="6722" y="33362"/>
                  </a:lnTo>
                  <a:lnTo>
                    <a:pt x="7106" y="33610"/>
                  </a:lnTo>
                  <a:lnTo>
                    <a:pt x="7534" y="33813"/>
                  </a:lnTo>
                  <a:lnTo>
                    <a:pt x="7986" y="33971"/>
                  </a:lnTo>
                  <a:lnTo>
                    <a:pt x="8459" y="34084"/>
                  </a:lnTo>
                  <a:lnTo>
                    <a:pt x="8933" y="34151"/>
                  </a:lnTo>
                  <a:lnTo>
                    <a:pt x="9407" y="34174"/>
                  </a:lnTo>
                  <a:lnTo>
                    <a:pt x="9903" y="34151"/>
                  </a:lnTo>
                  <a:lnTo>
                    <a:pt x="10399" y="34061"/>
                  </a:lnTo>
                  <a:lnTo>
                    <a:pt x="22873" y="31490"/>
                  </a:lnTo>
                  <a:lnTo>
                    <a:pt x="23369" y="31354"/>
                  </a:lnTo>
                  <a:lnTo>
                    <a:pt x="23820" y="31196"/>
                  </a:lnTo>
                  <a:lnTo>
                    <a:pt x="24271" y="30971"/>
                  </a:lnTo>
                  <a:lnTo>
                    <a:pt x="24677" y="30723"/>
                  </a:lnTo>
                  <a:lnTo>
                    <a:pt x="25038" y="30429"/>
                  </a:lnTo>
                  <a:lnTo>
                    <a:pt x="25399" y="30114"/>
                  </a:lnTo>
                  <a:lnTo>
                    <a:pt x="25715" y="29753"/>
                  </a:lnTo>
                  <a:lnTo>
                    <a:pt x="25986" y="29392"/>
                  </a:lnTo>
                  <a:lnTo>
                    <a:pt x="26211" y="28986"/>
                  </a:lnTo>
                  <a:lnTo>
                    <a:pt x="26414" y="28557"/>
                  </a:lnTo>
                  <a:lnTo>
                    <a:pt x="26572" y="28106"/>
                  </a:lnTo>
                  <a:lnTo>
                    <a:pt x="26685" y="27655"/>
                  </a:lnTo>
                  <a:lnTo>
                    <a:pt x="26753" y="27181"/>
                  </a:lnTo>
                  <a:lnTo>
                    <a:pt x="26775" y="26685"/>
                  </a:lnTo>
                  <a:lnTo>
                    <a:pt x="26753" y="26189"/>
                  </a:lnTo>
                  <a:lnTo>
                    <a:pt x="26685" y="25693"/>
                  </a:lnTo>
                  <a:lnTo>
                    <a:pt x="22174" y="3903"/>
                  </a:lnTo>
                  <a:lnTo>
                    <a:pt x="22061" y="3407"/>
                  </a:lnTo>
                  <a:lnTo>
                    <a:pt x="21880" y="2956"/>
                  </a:lnTo>
                  <a:lnTo>
                    <a:pt x="21677" y="2527"/>
                  </a:lnTo>
                  <a:lnTo>
                    <a:pt x="21407" y="2121"/>
                  </a:lnTo>
                  <a:lnTo>
                    <a:pt x="21136" y="1738"/>
                  </a:lnTo>
                  <a:lnTo>
                    <a:pt x="20798" y="1399"/>
                  </a:lnTo>
                  <a:lnTo>
                    <a:pt x="20459" y="1083"/>
                  </a:lnTo>
                  <a:lnTo>
                    <a:pt x="20076" y="813"/>
                  </a:lnTo>
                  <a:lnTo>
                    <a:pt x="19670" y="565"/>
                  </a:lnTo>
                  <a:lnTo>
                    <a:pt x="19241" y="362"/>
                  </a:lnTo>
                  <a:lnTo>
                    <a:pt x="18790" y="204"/>
                  </a:lnTo>
                  <a:lnTo>
                    <a:pt x="18339" y="91"/>
                  </a:lnTo>
                  <a:lnTo>
                    <a:pt x="17865" y="23"/>
                  </a:lnTo>
                  <a:lnTo>
                    <a:pt x="17392" y="1"/>
                  </a:lnTo>
                  <a:close/>
                </a:path>
              </a:pathLst>
            </a:custGeom>
            <a:solidFill>
              <a:schemeClr val="accent4"/>
            </a:solidFill>
            <a:ln>
              <a:noFill/>
            </a:ln>
            <a:effectLst>
              <a:outerShdw dist="7620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9"/>
            <p:cNvSpPr/>
            <p:nvPr/>
          </p:nvSpPr>
          <p:spPr>
            <a:xfrm>
              <a:off x="5553600" y="2746950"/>
              <a:ext cx="159600" cy="637825"/>
            </a:xfrm>
            <a:custGeom>
              <a:avLst/>
              <a:gdLst/>
              <a:ahLst/>
              <a:cxnLst/>
              <a:rect l="l" t="t" r="r" b="b"/>
              <a:pathLst>
                <a:path w="6384" h="25513" extrusionOk="0">
                  <a:moveTo>
                    <a:pt x="1173" y="1"/>
                  </a:moveTo>
                  <a:lnTo>
                    <a:pt x="0" y="249"/>
                  </a:lnTo>
                  <a:lnTo>
                    <a:pt x="5233" y="25512"/>
                  </a:lnTo>
                  <a:lnTo>
                    <a:pt x="6383" y="25264"/>
                  </a:lnTo>
                  <a:lnTo>
                    <a:pt x="1173"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9"/>
            <p:cNvSpPr/>
            <p:nvPr/>
          </p:nvSpPr>
          <p:spPr>
            <a:xfrm>
              <a:off x="5437425" y="2771200"/>
              <a:ext cx="159600" cy="637825"/>
            </a:xfrm>
            <a:custGeom>
              <a:avLst/>
              <a:gdLst/>
              <a:ahLst/>
              <a:cxnLst/>
              <a:rect l="l" t="t" r="r" b="b"/>
              <a:pathLst>
                <a:path w="6384" h="25513" extrusionOk="0">
                  <a:moveTo>
                    <a:pt x="1173" y="1"/>
                  </a:moveTo>
                  <a:lnTo>
                    <a:pt x="0" y="226"/>
                  </a:lnTo>
                  <a:lnTo>
                    <a:pt x="5233" y="25512"/>
                  </a:lnTo>
                  <a:lnTo>
                    <a:pt x="6384" y="25264"/>
                  </a:lnTo>
                  <a:lnTo>
                    <a:pt x="1173"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9"/>
            <p:cNvSpPr/>
            <p:nvPr/>
          </p:nvSpPr>
          <p:spPr>
            <a:xfrm>
              <a:off x="5321250" y="2794900"/>
              <a:ext cx="159625" cy="637800"/>
            </a:xfrm>
            <a:custGeom>
              <a:avLst/>
              <a:gdLst/>
              <a:ahLst/>
              <a:cxnLst/>
              <a:rect l="l" t="t" r="r" b="b"/>
              <a:pathLst>
                <a:path w="6385" h="25512" extrusionOk="0">
                  <a:moveTo>
                    <a:pt x="1174" y="0"/>
                  </a:moveTo>
                  <a:lnTo>
                    <a:pt x="1" y="248"/>
                  </a:lnTo>
                  <a:lnTo>
                    <a:pt x="5234" y="25512"/>
                  </a:lnTo>
                  <a:lnTo>
                    <a:pt x="6384" y="25264"/>
                  </a:lnTo>
                  <a:lnTo>
                    <a:pt x="1174"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9"/>
            <p:cNvSpPr/>
            <p:nvPr/>
          </p:nvSpPr>
          <p:spPr>
            <a:xfrm>
              <a:off x="5205100" y="2819150"/>
              <a:ext cx="159600" cy="637800"/>
            </a:xfrm>
            <a:custGeom>
              <a:avLst/>
              <a:gdLst/>
              <a:ahLst/>
              <a:cxnLst/>
              <a:rect l="l" t="t" r="r" b="b"/>
              <a:pathLst>
                <a:path w="6384" h="25512" extrusionOk="0">
                  <a:moveTo>
                    <a:pt x="1173" y="0"/>
                  </a:moveTo>
                  <a:lnTo>
                    <a:pt x="0" y="226"/>
                  </a:lnTo>
                  <a:lnTo>
                    <a:pt x="5233" y="25512"/>
                  </a:lnTo>
                  <a:lnTo>
                    <a:pt x="6384" y="25263"/>
                  </a:lnTo>
                  <a:lnTo>
                    <a:pt x="1173"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5" name="Google Shape;885;p9"/>
          <p:cNvGrpSpPr/>
          <p:nvPr/>
        </p:nvGrpSpPr>
        <p:grpSpPr>
          <a:xfrm>
            <a:off x="10653634" y="523417"/>
            <a:ext cx="1282737" cy="540289"/>
            <a:chOff x="774450" y="2691700"/>
            <a:chExt cx="543625" cy="228975"/>
          </a:xfrm>
        </p:grpSpPr>
        <p:sp>
          <p:nvSpPr>
            <p:cNvPr id="886" name="Google Shape;886;p9"/>
            <p:cNvSpPr/>
            <p:nvPr/>
          </p:nvSpPr>
          <p:spPr>
            <a:xfrm>
              <a:off x="980275" y="2795450"/>
              <a:ext cx="41175" cy="48525"/>
            </a:xfrm>
            <a:custGeom>
              <a:avLst/>
              <a:gdLst/>
              <a:ahLst/>
              <a:cxnLst/>
              <a:rect l="l" t="t" r="r" b="b"/>
              <a:pathLst>
                <a:path w="1647" h="1941" fill="none" extrusionOk="0">
                  <a:moveTo>
                    <a:pt x="1376" y="1"/>
                  </a:moveTo>
                  <a:lnTo>
                    <a:pt x="1376" y="1"/>
                  </a:lnTo>
                  <a:lnTo>
                    <a:pt x="1309" y="1"/>
                  </a:lnTo>
                  <a:lnTo>
                    <a:pt x="1241" y="23"/>
                  </a:lnTo>
                  <a:lnTo>
                    <a:pt x="1196" y="46"/>
                  </a:lnTo>
                  <a:lnTo>
                    <a:pt x="1151" y="114"/>
                  </a:lnTo>
                  <a:lnTo>
                    <a:pt x="68" y="1467"/>
                  </a:lnTo>
                  <a:lnTo>
                    <a:pt x="68" y="1467"/>
                  </a:lnTo>
                  <a:lnTo>
                    <a:pt x="0" y="1580"/>
                  </a:lnTo>
                  <a:lnTo>
                    <a:pt x="0" y="1693"/>
                  </a:lnTo>
                  <a:lnTo>
                    <a:pt x="23" y="1783"/>
                  </a:lnTo>
                  <a:lnTo>
                    <a:pt x="113" y="1873"/>
                  </a:lnTo>
                  <a:lnTo>
                    <a:pt x="113" y="1873"/>
                  </a:lnTo>
                  <a:lnTo>
                    <a:pt x="181" y="1918"/>
                  </a:lnTo>
                  <a:lnTo>
                    <a:pt x="294" y="1941"/>
                  </a:lnTo>
                  <a:lnTo>
                    <a:pt x="294" y="1941"/>
                  </a:lnTo>
                  <a:lnTo>
                    <a:pt x="316" y="1941"/>
                  </a:lnTo>
                  <a:lnTo>
                    <a:pt x="316" y="1941"/>
                  </a:lnTo>
                  <a:lnTo>
                    <a:pt x="429" y="1896"/>
                  </a:lnTo>
                  <a:lnTo>
                    <a:pt x="519" y="1828"/>
                  </a:lnTo>
                  <a:lnTo>
                    <a:pt x="1602" y="452"/>
                  </a:lnTo>
                  <a:lnTo>
                    <a:pt x="1602" y="452"/>
                  </a:lnTo>
                  <a:lnTo>
                    <a:pt x="1647" y="362"/>
                  </a:lnTo>
                  <a:lnTo>
                    <a:pt x="1647" y="249"/>
                  </a:lnTo>
                  <a:lnTo>
                    <a:pt x="1624" y="136"/>
                  </a:lnTo>
                  <a:lnTo>
                    <a:pt x="1557" y="46"/>
                  </a:lnTo>
                  <a:lnTo>
                    <a:pt x="1557" y="46"/>
                  </a:lnTo>
                  <a:lnTo>
                    <a:pt x="1466" y="1"/>
                  </a:lnTo>
                  <a:lnTo>
                    <a:pt x="137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9"/>
            <p:cNvSpPr/>
            <p:nvPr/>
          </p:nvSpPr>
          <p:spPr>
            <a:xfrm>
              <a:off x="933475" y="2855225"/>
              <a:ext cx="40625" cy="47975"/>
            </a:xfrm>
            <a:custGeom>
              <a:avLst/>
              <a:gdLst/>
              <a:ahLst/>
              <a:cxnLst/>
              <a:rect l="l" t="t" r="r" b="b"/>
              <a:pathLst>
                <a:path w="1625" h="1919" fill="none" extrusionOk="0">
                  <a:moveTo>
                    <a:pt x="1331" y="1"/>
                  </a:moveTo>
                  <a:lnTo>
                    <a:pt x="1331" y="1"/>
                  </a:lnTo>
                  <a:lnTo>
                    <a:pt x="1286" y="1"/>
                  </a:lnTo>
                  <a:lnTo>
                    <a:pt x="1218" y="23"/>
                  </a:lnTo>
                  <a:lnTo>
                    <a:pt x="1173" y="68"/>
                  </a:lnTo>
                  <a:lnTo>
                    <a:pt x="1105" y="114"/>
                  </a:lnTo>
                  <a:lnTo>
                    <a:pt x="45" y="1444"/>
                  </a:lnTo>
                  <a:lnTo>
                    <a:pt x="45" y="1444"/>
                  </a:lnTo>
                  <a:lnTo>
                    <a:pt x="0" y="1557"/>
                  </a:lnTo>
                  <a:lnTo>
                    <a:pt x="0" y="1670"/>
                  </a:lnTo>
                  <a:lnTo>
                    <a:pt x="23" y="1760"/>
                  </a:lnTo>
                  <a:lnTo>
                    <a:pt x="90" y="1850"/>
                  </a:lnTo>
                  <a:lnTo>
                    <a:pt x="90" y="1850"/>
                  </a:lnTo>
                  <a:lnTo>
                    <a:pt x="181" y="1896"/>
                  </a:lnTo>
                  <a:lnTo>
                    <a:pt x="271" y="1918"/>
                  </a:lnTo>
                  <a:lnTo>
                    <a:pt x="271" y="1918"/>
                  </a:lnTo>
                  <a:lnTo>
                    <a:pt x="316" y="1918"/>
                  </a:lnTo>
                  <a:lnTo>
                    <a:pt x="316" y="1918"/>
                  </a:lnTo>
                  <a:lnTo>
                    <a:pt x="406" y="1873"/>
                  </a:lnTo>
                  <a:lnTo>
                    <a:pt x="496" y="1805"/>
                  </a:lnTo>
                  <a:lnTo>
                    <a:pt x="1557" y="474"/>
                  </a:lnTo>
                  <a:lnTo>
                    <a:pt x="1557" y="474"/>
                  </a:lnTo>
                  <a:lnTo>
                    <a:pt x="1624" y="362"/>
                  </a:lnTo>
                  <a:lnTo>
                    <a:pt x="1624" y="249"/>
                  </a:lnTo>
                  <a:lnTo>
                    <a:pt x="1602" y="159"/>
                  </a:lnTo>
                  <a:lnTo>
                    <a:pt x="1511" y="68"/>
                  </a:lnTo>
                  <a:lnTo>
                    <a:pt x="1511" y="68"/>
                  </a:lnTo>
                  <a:lnTo>
                    <a:pt x="1444" y="23"/>
                  </a:lnTo>
                  <a:lnTo>
                    <a:pt x="133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9"/>
            <p:cNvSpPr/>
            <p:nvPr/>
          </p:nvSpPr>
          <p:spPr>
            <a:xfrm>
              <a:off x="1243050" y="2762175"/>
              <a:ext cx="41750" cy="48525"/>
            </a:xfrm>
            <a:custGeom>
              <a:avLst/>
              <a:gdLst/>
              <a:ahLst/>
              <a:cxnLst/>
              <a:rect l="l" t="t" r="r" b="b"/>
              <a:pathLst>
                <a:path w="1670" h="1941" fill="none" extrusionOk="0">
                  <a:moveTo>
                    <a:pt x="1377" y="1"/>
                  </a:moveTo>
                  <a:lnTo>
                    <a:pt x="1377" y="1"/>
                  </a:lnTo>
                  <a:lnTo>
                    <a:pt x="1309" y="1"/>
                  </a:lnTo>
                  <a:lnTo>
                    <a:pt x="1264" y="24"/>
                  </a:lnTo>
                  <a:lnTo>
                    <a:pt x="1196" y="69"/>
                  </a:lnTo>
                  <a:lnTo>
                    <a:pt x="1151" y="114"/>
                  </a:lnTo>
                  <a:lnTo>
                    <a:pt x="68" y="1467"/>
                  </a:lnTo>
                  <a:lnTo>
                    <a:pt x="68" y="1467"/>
                  </a:lnTo>
                  <a:lnTo>
                    <a:pt x="23" y="1580"/>
                  </a:lnTo>
                  <a:lnTo>
                    <a:pt x="1" y="1693"/>
                  </a:lnTo>
                  <a:lnTo>
                    <a:pt x="46" y="1805"/>
                  </a:lnTo>
                  <a:lnTo>
                    <a:pt x="113" y="1873"/>
                  </a:lnTo>
                  <a:lnTo>
                    <a:pt x="113" y="1873"/>
                  </a:lnTo>
                  <a:lnTo>
                    <a:pt x="204" y="1941"/>
                  </a:lnTo>
                  <a:lnTo>
                    <a:pt x="294" y="1941"/>
                  </a:lnTo>
                  <a:lnTo>
                    <a:pt x="294" y="1941"/>
                  </a:lnTo>
                  <a:lnTo>
                    <a:pt x="316" y="1941"/>
                  </a:lnTo>
                  <a:lnTo>
                    <a:pt x="316" y="1941"/>
                  </a:lnTo>
                  <a:lnTo>
                    <a:pt x="429" y="1918"/>
                  </a:lnTo>
                  <a:lnTo>
                    <a:pt x="519" y="1828"/>
                  </a:lnTo>
                  <a:lnTo>
                    <a:pt x="1602" y="475"/>
                  </a:lnTo>
                  <a:lnTo>
                    <a:pt x="1602" y="475"/>
                  </a:lnTo>
                  <a:lnTo>
                    <a:pt x="1647" y="362"/>
                  </a:lnTo>
                  <a:lnTo>
                    <a:pt x="1670" y="249"/>
                  </a:lnTo>
                  <a:lnTo>
                    <a:pt x="1625" y="159"/>
                  </a:lnTo>
                  <a:lnTo>
                    <a:pt x="1557" y="69"/>
                  </a:lnTo>
                  <a:lnTo>
                    <a:pt x="1557" y="69"/>
                  </a:lnTo>
                  <a:lnTo>
                    <a:pt x="1467" y="24"/>
                  </a:lnTo>
                  <a:lnTo>
                    <a:pt x="13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9"/>
            <p:cNvSpPr/>
            <p:nvPr/>
          </p:nvSpPr>
          <p:spPr>
            <a:xfrm>
              <a:off x="1194000" y="2821950"/>
              <a:ext cx="42875" cy="50800"/>
            </a:xfrm>
            <a:custGeom>
              <a:avLst/>
              <a:gdLst/>
              <a:ahLst/>
              <a:cxnLst/>
              <a:rect l="l" t="t" r="r" b="b"/>
              <a:pathLst>
                <a:path w="1715" h="2032" fill="none" extrusionOk="0">
                  <a:moveTo>
                    <a:pt x="1444" y="1"/>
                  </a:moveTo>
                  <a:lnTo>
                    <a:pt x="1444" y="1"/>
                  </a:lnTo>
                  <a:lnTo>
                    <a:pt x="1376" y="1"/>
                  </a:lnTo>
                  <a:lnTo>
                    <a:pt x="1308" y="24"/>
                  </a:lnTo>
                  <a:lnTo>
                    <a:pt x="1263" y="69"/>
                  </a:lnTo>
                  <a:lnTo>
                    <a:pt x="1218" y="114"/>
                  </a:lnTo>
                  <a:lnTo>
                    <a:pt x="45" y="1580"/>
                  </a:lnTo>
                  <a:lnTo>
                    <a:pt x="45" y="1580"/>
                  </a:lnTo>
                  <a:lnTo>
                    <a:pt x="0" y="1670"/>
                  </a:lnTo>
                  <a:lnTo>
                    <a:pt x="0" y="1783"/>
                  </a:lnTo>
                  <a:lnTo>
                    <a:pt x="23" y="1896"/>
                  </a:lnTo>
                  <a:lnTo>
                    <a:pt x="90" y="1986"/>
                  </a:lnTo>
                  <a:lnTo>
                    <a:pt x="90" y="1986"/>
                  </a:lnTo>
                  <a:lnTo>
                    <a:pt x="181" y="2031"/>
                  </a:lnTo>
                  <a:lnTo>
                    <a:pt x="271" y="2031"/>
                  </a:lnTo>
                  <a:lnTo>
                    <a:pt x="271" y="2031"/>
                  </a:lnTo>
                  <a:lnTo>
                    <a:pt x="316" y="2031"/>
                  </a:lnTo>
                  <a:lnTo>
                    <a:pt x="316" y="2031"/>
                  </a:lnTo>
                  <a:lnTo>
                    <a:pt x="406" y="2008"/>
                  </a:lnTo>
                  <a:lnTo>
                    <a:pt x="496" y="1941"/>
                  </a:lnTo>
                  <a:lnTo>
                    <a:pt x="1669" y="475"/>
                  </a:lnTo>
                  <a:lnTo>
                    <a:pt x="1669" y="475"/>
                  </a:lnTo>
                  <a:lnTo>
                    <a:pt x="1714" y="362"/>
                  </a:lnTo>
                  <a:lnTo>
                    <a:pt x="1714" y="249"/>
                  </a:lnTo>
                  <a:lnTo>
                    <a:pt x="1692" y="159"/>
                  </a:lnTo>
                  <a:lnTo>
                    <a:pt x="1624" y="69"/>
                  </a:lnTo>
                  <a:lnTo>
                    <a:pt x="1624" y="69"/>
                  </a:lnTo>
                  <a:lnTo>
                    <a:pt x="1534" y="24"/>
                  </a:lnTo>
                  <a:lnTo>
                    <a:pt x="14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9"/>
            <p:cNvSpPr/>
            <p:nvPr/>
          </p:nvSpPr>
          <p:spPr>
            <a:xfrm>
              <a:off x="880450" y="2762750"/>
              <a:ext cx="90825" cy="111125"/>
            </a:xfrm>
            <a:custGeom>
              <a:avLst/>
              <a:gdLst/>
              <a:ahLst/>
              <a:cxnLst/>
              <a:rect l="l" t="t" r="r" b="b"/>
              <a:pathLst>
                <a:path w="3633" h="4445" extrusionOk="0">
                  <a:moveTo>
                    <a:pt x="3317" y="1"/>
                  </a:moveTo>
                  <a:lnTo>
                    <a:pt x="3204" y="46"/>
                  </a:lnTo>
                  <a:lnTo>
                    <a:pt x="3114" y="113"/>
                  </a:lnTo>
                  <a:lnTo>
                    <a:pt x="46" y="3970"/>
                  </a:lnTo>
                  <a:lnTo>
                    <a:pt x="1" y="4083"/>
                  </a:lnTo>
                  <a:lnTo>
                    <a:pt x="1" y="4196"/>
                  </a:lnTo>
                  <a:lnTo>
                    <a:pt x="23" y="4286"/>
                  </a:lnTo>
                  <a:lnTo>
                    <a:pt x="91" y="4376"/>
                  </a:lnTo>
                  <a:lnTo>
                    <a:pt x="204" y="4422"/>
                  </a:lnTo>
                  <a:lnTo>
                    <a:pt x="317" y="4444"/>
                  </a:lnTo>
                  <a:lnTo>
                    <a:pt x="407" y="4399"/>
                  </a:lnTo>
                  <a:lnTo>
                    <a:pt x="497" y="4331"/>
                  </a:lnTo>
                  <a:lnTo>
                    <a:pt x="3565" y="474"/>
                  </a:lnTo>
                  <a:lnTo>
                    <a:pt x="3610" y="361"/>
                  </a:lnTo>
                  <a:lnTo>
                    <a:pt x="3632" y="271"/>
                  </a:lnTo>
                  <a:lnTo>
                    <a:pt x="3587" y="158"/>
                  </a:lnTo>
                  <a:lnTo>
                    <a:pt x="3520" y="68"/>
                  </a:lnTo>
                  <a:lnTo>
                    <a:pt x="3407" y="23"/>
                  </a:lnTo>
                  <a:lnTo>
                    <a:pt x="331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9"/>
            <p:cNvSpPr/>
            <p:nvPr/>
          </p:nvSpPr>
          <p:spPr>
            <a:xfrm>
              <a:off x="948125" y="2777975"/>
              <a:ext cx="41200" cy="48525"/>
            </a:xfrm>
            <a:custGeom>
              <a:avLst/>
              <a:gdLst/>
              <a:ahLst/>
              <a:cxnLst/>
              <a:rect l="l" t="t" r="r" b="b"/>
              <a:pathLst>
                <a:path w="1648" h="1941" extrusionOk="0">
                  <a:moveTo>
                    <a:pt x="1331" y="1"/>
                  </a:moveTo>
                  <a:lnTo>
                    <a:pt x="1241" y="23"/>
                  </a:lnTo>
                  <a:lnTo>
                    <a:pt x="1151" y="91"/>
                  </a:lnTo>
                  <a:lnTo>
                    <a:pt x="68" y="1467"/>
                  </a:lnTo>
                  <a:lnTo>
                    <a:pt x="1" y="1579"/>
                  </a:lnTo>
                  <a:lnTo>
                    <a:pt x="1" y="1692"/>
                  </a:lnTo>
                  <a:lnTo>
                    <a:pt x="23" y="1783"/>
                  </a:lnTo>
                  <a:lnTo>
                    <a:pt x="113" y="1873"/>
                  </a:lnTo>
                  <a:lnTo>
                    <a:pt x="204" y="1918"/>
                  </a:lnTo>
                  <a:lnTo>
                    <a:pt x="316" y="1940"/>
                  </a:lnTo>
                  <a:lnTo>
                    <a:pt x="429" y="1895"/>
                  </a:lnTo>
                  <a:lnTo>
                    <a:pt x="519" y="1828"/>
                  </a:lnTo>
                  <a:lnTo>
                    <a:pt x="1602" y="452"/>
                  </a:lnTo>
                  <a:lnTo>
                    <a:pt x="1647" y="361"/>
                  </a:lnTo>
                  <a:lnTo>
                    <a:pt x="1647" y="249"/>
                  </a:lnTo>
                  <a:lnTo>
                    <a:pt x="1625" y="136"/>
                  </a:lnTo>
                  <a:lnTo>
                    <a:pt x="1557" y="46"/>
                  </a:lnTo>
                  <a:lnTo>
                    <a:pt x="1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9"/>
            <p:cNvSpPr/>
            <p:nvPr/>
          </p:nvSpPr>
          <p:spPr>
            <a:xfrm>
              <a:off x="901325" y="2837750"/>
              <a:ext cx="40625" cy="47950"/>
            </a:xfrm>
            <a:custGeom>
              <a:avLst/>
              <a:gdLst/>
              <a:ahLst/>
              <a:cxnLst/>
              <a:rect l="l" t="t" r="r" b="b"/>
              <a:pathLst>
                <a:path w="1625" h="1918" extrusionOk="0">
                  <a:moveTo>
                    <a:pt x="1309" y="1"/>
                  </a:moveTo>
                  <a:lnTo>
                    <a:pt x="1196" y="23"/>
                  </a:lnTo>
                  <a:lnTo>
                    <a:pt x="1106" y="113"/>
                  </a:lnTo>
                  <a:lnTo>
                    <a:pt x="46" y="1444"/>
                  </a:lnTo>
                  <a:lnTo>
                    <a:pt x="0" y="1557"/>
                  </a:lnTo>
                  <a:lnTo>
                    <a:pt x="0" y="1670"/>
                  </a:lnTo>
                  <a:lnTo>
                    <a:pt x="23" y="1760"/>
                  </a:lnTo>
                  <a:lnTo>
                    <a:pt x="91" y="1850"/>
                  </a:lnTo>
                  <a:lnTo>
                    <a:pt x="203" y="1895"/>
                  </a:lnTo>
                  <a:lnTo>
                    <a:pt x="316" y="1918"/>
                  </a:lnTo>
                  <a:lnTo>
                    <a:pt x="406" y="1873"/>
                  </a:lnTo>
                  <a:lnTo>
                    <a:pt x="497" y="1805"/>
                  </a:lnTo>
                  <a:lnTo>
                    <a:pt x="1579" y="474"/>
                  </a:lnTo>
                  <a:lnTo>
                    <a:pt x="1624" y="361"/>
                  </a:lnTo>
                  <a:lnTo>
                    <a:pt x="1624" y="249"/>
                  </a:lnTo>
                  <a:lnTo>
                    <a:pt x="1602" y="158"/>
                  </a:lnTo>
                  <a:lnTo>
                    <a:pt x="1512" y="68"/>
                  </a:lnTo>
                  <a:lnTo>
                    <a:pt x="14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9"/>
            <p:cNvSpPr/>
            <p:nvPr/>
          </p:nvSpPr>
          <p:spPr>
            <a:xfrm>
              <a:off x="1143250" y="2730050"/>
              <a:ext cx="90800" cy="110550"/>
            </a:xfrm>
            <a:custGeom>
              <a:avLst/>
              <a:gdLst/>
              <a:ahLst/>
              <a:cxnLst/>
              <a:rect l="l" t="t" r="r" b="b"/>
              <a:pathLst>
                <a:path w="3632" h="4422" extrusionOk="0">
                  <a:moveTo>
                    <a:pt x="3316" y="0"/>
                  </a:moveTo>
                  <a:lnTo>
                    <a:pt x="3203" y="23"/>
                  </a:lnTo>
                  <a:lnTo>
                    <a:pt x="3113" y="90"/>
                  </a:lnTo>
                  <a:lnTo>
                    <a:pt x="68" y="3948"/>
                  </a:lnTo>
                  <a:lnTo>
                    <a:pt x="0" y="4060"/>
                  </a:lnTo>
                  <a:lnTo>
                    <a:pt x="0" y="4173"/>
                  </a:lnTo>
                  <a:lnTo>
                    <a:pt x="23" y="4263"/>
                  </a:lnTo>
                  <a:lnTo>
                    <a:pt x="113" y="4354"/>
                  </a:lnTo>
                  <a:lnTo>
                    <a:pt x="203" y="4421"/>
                  </a:lnTo>
                  <a:lnTo>
                    <a:pt x="316" y="4421"/>
                  </a:lnTo>
                  <a:lnTo>
                    <a:pt x="429" y="4376"/>
                  </a:lnTo>
                  <a:lnTo>
                    <a:pt x="519" y="4309"/>
                  </a:lnTo>
                  <a:lnTo>
                    <a:pt x="3564" y="451"/>
                  </a:lnTo>
                  <a:lnTo>
                    <a:pt x="3632" y="361"/>
                  </a:lnTo>
                  <a:lnTo>
                    <a:pt x="3632" y="248"/>
                  </a:lnTo>
                  <a:lnTo>
                    <a:pt x="3609" y="136"/>
                  </a:lnTo>
                  <a:lnTo>
                    <a:pt x="3519" y="45"/>
                  </a:lnTo>
                  <a:lnTo>
                    <a:pt x="34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9"/>
            <p:cNvSpPr/>
            <p:nvPr/>
          </p:nvSpPr>
          <p:spPr>
            <a:xfrm>
              <a:off x="1210900" y="2744700"/>
              <a:ext cx="41775" cy="48525"/>
            </a:xfrm>
            <a:custGeom>
              <a:avLst/>
              <a:gdLst/>
              <a:ahLst/>
              <a:cxnLst/>
              <a:rect l="l" t="t" r="r" b="b"/>
              <a:pathLst>
                <a:path w="1671" h="1941" extrusionOk="0">
                  <a:moveTo>
                    <a:pt x="1354" y="1"/>
                  </a:moveTo>
                  <a:lnTo>
                    <a:pt x="1241" y="23"/>
                  </a:lnTo>
                  <a:lnTo>
                    <a:pt x="1151" y="113"/>
                  </a:lnTo>
                  <a:lnTo>
                    <a:pt x="69" y="1467"/>
                  </a:lnTo>
                  <a:lnTo>
                    <a:pt x="23" y="1580"/>
                  </a:lnTo>
                  <a:lnTo>
                    <a:pt x="1" y="1692"/>
                  </a:lnTo>
                  <a:lnTo>
                    <a:pt x="46" y="1783"/>
                  </a:lnTo>
                  <a:lnTo>
                    <a:pt x="114" y="1873"/>
                  </a:lnTo>
                  <a:lnTo>
                    <a:pt x="204" y="1941"/>
                  </a:lnTo>
                  <a:lnTo>
                    <a:pt x="317" y="1941"/>
                  </a:lnTo>
                  <a:lnTo>
                    <a:pt x="429" y="1918"/>
                  </a:lnTo>
                  <a:lnTo>
                    <a:pt x="520" y="1828"/>
                  </a:lnTo>
                  <a:lnTo>
                    <a:pt x="1602" y="474"/>
                  </a:lnTo>
                  <a:lnTo>
                    <a:pt x="1647" y="362"/>
                  </a:lnTo>
                  <a:lnTo>
                    <a:pt x="1670" y="249"/>
                  </a:lnTo>
                  <a:lnTo>
                    <a:pt x="1625" y="136"/>
                  </a:lnTo>
                  <a:lnTo>
                    <a:pt x="1557" y="68"/>
                  </a:lnTo>
                  <a:lnTo>
                    <a:pt x="14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9"/>
            <p:cNvSpPr/>
            <p:nvPr/>
          </p:nvSpPr>
          <p:spPr>
            <a:xfrm>
              <a:off x="1161850" y="2804475"/>
              <a:ext cx="42875" cy="50775"/>
            </a:xfrm>
            <a:custGeom>
              <a:avLst/>
              <a:gdLst/>
              <a:ahLst/>
              <a:cxnLst/>
              <a:rect l="l" t="t" r="r" b="b"/>
              <a:pathLst>
                <a:path w="1715" h="2031" extrusionOk="0">
                  <a:moveTo>
                    <a:pt x="1399" y="1"/>
                  </a:moveTo>
                  <a:lnTo>
                    <a:pt x="1309" y="46"/>
                  </a:lnTo>
                  <a:lnTo>
                    <a:pt x="1219" y="113"/>
                  </a:lnTo>
                  <a:lnTo>
                    <a:pt x="46" y="1580"/>
                  </a:lnTo>
                  <a:lnTo>
                    <a:pt x="0" y="1670"/>
                  </a:lnTo>
                  <a:lnTo>
                    <a:pt x="0" y="1783"/>
                  </a:lnTo>
                  <a:lnTo>
                    <a:pt x="23" y="1895"/>
                  </a:lnTo>
                  <a:lnTo>
                    <a:pt x="91" y="1986"/>
                  </a:lnTo>
                  <a:lnTo>
                    <a:pt x="203" y="2031"/>
                  </a:lnTo>
                  <a:lnTo>
                    <a:pt x="316" y="2031"/>
                  </a:lnTo>
                  <a:lnTo>
                    <a:pt x="406" y="2008"/>
                  </a:lnTo>
                  <a:lnTo>
                    <a:pt x="497" y="1941"/>
                  </a:lnTo>
                  <a:lnTo>
                    <a:pt x="1670" y="474"/>
                  </a:lnTo>
                  <a:lnTo>
                    <a:pt x="1715" y="362"/>
                  </a:lnTo>
                  <a:lnTo>
                    <a:pt x="1715" y="249"/>
                  </a:lnTo>
                  <a:lnTo>
                    <a:pt x="1692" y="159"/>
                  </a:lnTo>
                  <a:lnTo>
                    <a:pt x="1625" y="68"/>
                  </a:lnTo>
                  <a:lnTo>
                    <a:pt x="1512" y="23"/>
                  </a:lnTo>
                  <a:lnTo>
                    <a:pt x="13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9"/>
            <p:cNvSpPr/>
            <p:nvPr/>
          </p:nvSpPr>
          <p:spPr>
            <a:xfrm>
              <a:off x="774450" y="2691700"/>
              <a:ext cx="543625" cy="228975"/>
            </a:xfrm>
            <a:custGeom>
              <a:avLst/>
              <a:gdLst/>
              <a:ahLst/>
              <a:cxnLst/>
              <a:rect l="l" t="t" r="r" b="b"/>
              <a:pathLst>
                <a:path w="21745" h="9159" extrusionOk="0">
                  <a:moveTo>
                    <a:pt x="18293" y="1015"/>
                  </a:moveTo>
                  <a:lnTo>
                    <a:pt x="18474" y="1038"/>
                  </a:lnTo>
                  <a:lnTo>
                    <a:pt x="18632" y="1106"/>
                  </a:lnTo>
                  <a:lnTo>
                    <a:pt x="18790" y="1173"/>
                  </a:lnTo>
                  <a:lnTo>
                    <a:pt x="18902" y="1286"/>
                  </a:lnTo>
                  <a:lnTo>
                    <a:pt x="19015" y="1421"/>
                  </a:lnTo>
                  <a:lnTo>
                    <a:pt x="19105" y="1602"/>
                  </a:lnTo>
                  <a:lnTo>
                    <a:pt x="19173" y="1805"/>
                  </a:lnTo>
                  <a:lnTo>
                    <a:pt x="19218" y="2076"/>
                  </a:lnTo>
                  <a:lnTo>
                    <a:pt x="19421" y="3880"/>
                  </a:lnTo>
                  <a:lnTo>
                    <a:pt x="19421" y="4151"/>
                  </a:lnTo>
                  <a:lnTo>
                    <a:pt x="19421" y="4444"/>
                  </a:lnTo>
                  <a:lnTo>
                    <a:pt x="19376" y="4715"/>
                  </a:lnTo>
                  <a:lnTo>
                    <a:pt x="19309" y="4963"/>
                  </a:lnTo>
                  <a:lnTo>
                    <a:pt x="19218" y="5211"/>
                  </a:lnTo>
                  <a:lnTo>
                    <a:pt x="19105" y="5459"/>
                  </a:lnTo>
                  <a:lnTo>
                    <a:pt x="18970" y="5685"/>
                  </a:lnTo>
                  <a:lnTo>
                    <a:pt x="18812" y="5910"/>
                  </a:lnTo>
                  <a:lnTo>
                    <a:pt x="18632" y="6091"/>
                  </a:lnTo>
                  <a:lnTo>
                    <a:pt x="18451" y="6271"/>
                  </a:lnTo>
                  <a:lnTo>
                    <a:pt x="18226" y="6452"/>
                  </a:lnTo>
                  <a:lnTo>
                    <a:pt x="18000" y="6587"/>
                  </a:lnTo>
                  <a:lnTo>
                    <a:pt x="17775" y="6700"/>
                  </a:lnTo>
                  <a:lnTo>
                    <a:pt x="17504" y="6790"/>
                  </a:lnTo>
                  <a:lnTo>
                    <a:pt x="17256" y="6880"/>
                  </a:lnTo>
                  <a:lnTo>
                    <a:pt x="16963" y="6925"/>
                  </a:lnTo>
                  <a:lnTo>
                    <a:pt x="16060" y="7015"/>
                  </a:lnTo>
                  <a:lnTo>
                    <a:pt x="15767" y="7038"/>
                  </a:lnTo>
                  <a:lnTo>
                    <a:pt x="15496" y="7015"/>
                  </a:lnTo>
                  <a:lnTo>
                    <a:pt x="15226" y="6970"/>
                  </a:lnTo>
                  <a:lnTo>
                    <a:pt x="14978" y="6925"/>
                  </a:lnTo>
                  <a:lnTo>
                    <a:pt x="14730" y="6835"/>
                  </a:lnTo>
                  <a:lnTo>
                    <a:pt x="14481" y="6722"/>
                  </a:lnTo>
                  <a:lnTo>
                    <a:pt x="14256" y="6587"/>
                  </a:lnTo>
                  <a:lnTo>
                    <a:pt x="14030" y="6429"/>
                  </a:lnTo>
                  <a:lnTo>
                    <a:pt x="13850" y="6249"/>
                  </a:lnTo>
                  <a:lnTo>
                    <a:pt x="13647" y="6046"/>
                  </a:lnTo>
                  <a:lnTo>
                    <a:pt x="13489" y="5843"/>
                  </a:lnTo>
                  <a:lnTo>
                    <a:pt x="13354" y="5617"/>
                  </a:lnTo>
                  <a:lnTo>
                    <a:pt x="13241" y="5369"/>
                  </a:lnTo>
                  <a:lnTo>
                    <a:pt x="13128" y="5121"/>
                  </a:lnTo>
                  <a:lnTo>
                    <a:pt x="13060" y="4850"/>
                  </a:lnTo>
                  <a:lnTo>
                    <a:pt x="13015" y="4579"/>
                  </a:lnTo>
                  <a:lnTo>
                    <a:pt x="12993" y="4354"/>
                  </a:lnTo>
                  <a:lnTo>
                    <a:pt x="12993" y="4083"/>
                  </a:lnTo>
                  <a:lnTo>
                    <a:pt x="12993" y="3790"/>
                  </a:lnTo>
                  <a:lnTo>
                    <a:pt x="13038" y="3542"/>
                  </a:lnTo>
                  <a:lnTo>
                    <a:pt x="13105" y="3271"/>
                  </a:lnTo>
                  <a:lnTo>
                    <a:pt x="13196" y="3023"/>
                  </a:lnTo>
                  <a:lnTo>
                    <a:pt x="13308" y="2775"/>
                  </a:lnTo>
                  <a:lnTo>
                    <a:pt x="13444" y="2549"/>
                  </a:lnTo>
                  <a:lnTo>
                    <a:pt x="13602" y="2346"/>
                  </a:lnTo>
                  <a:lnTo>
                    <a:pt x="13760" y="2143"/>
                  </a:lnTo>
                  <a:lnTo>
                    <a:pt x="13963" y="1963"/>
                  </a:lnTo>
                  <a:lnTo>
                    <a:pt x="14166" y="1805"/>
                  </a:lnTo>
                  <a:lnTo>
                    <a:pt x="14391" y="1647"/>
                  </a:lnTo>
                  <a:lnTo>
                    <a:pt x="14639" y="1534"/>
                  </a:lnTo>
                  <a:lnTo>
                    <a:pt x="14887" y="1444"/>
                  </a:lnTo>
                  <a:lnTo>
                    <a:pt x="15158" y="1376"/>
                  </a:lnTo>
                  <a:lnTo>
                    <a:pt x="15451" y="1331"/>
                  </a:lnTo>
                  <a:lnTo>
                    <a:pt x="16354" y="1218"/>
                  </a:lnTo>
                  <a:lnTo>
                    <a:pt x="16895" y="1151"/>
                  </a:lnTo>
                  <a:lnTo>
                    <a:pt x="17414" y="1083"/>
                  </a:lnTo>
                  <a:lnTo>
                    <a:pt x="17887" y="1015"/>
                  </a:lnTo>
                  <a:close/>
                  <a:moveTo>
                    <a:pt x="6542" y="2301"/>
                  </a:moveTo>
                  <a:lnTo>
                    <a:pt x="6835" y="2324"/>
                  </a:lnTo>
                  <a:lnTo>
                    <a:pt x="7105" y="2346"/>
                  </a:lnTo>
                  <a:lnTo>
                    <a:pt x="7354" y="2414"/>
                  </a:lnTo>
                  <a:lnTo>
                    <a:pt x="7602" y="2504"/>
                  </a:lnTo>
                  <a:lnTo>
                    <a:pt x="7850" y="2617"/>
                  </a:lnTo>
                  <a:lnTo>
                    <a:pt x="8075" y="2752"/>
                  </a:lnTo>
                  <a:lnTo>
                    <a:pt x="8301" y="2910"/>
                  </a:lnTo>
                  <a:lnTo>
                    <a:pt x="8481" y="3091"/>
                  </a:lnTo>
                  <a:lnTo>
                    <a:pt x="8662" y="3271"/>
                  </a:lnTo>
                  <a:lnTo>
                    <a:pt x="8842" y="3497"/>
                  </a:lnTo>
                  <a:lnTo>
                    <a:pt x="8978" y="3722"/>
                  </a:lnTo>
                  <a:lnTo>
                    <a:pt x="9090" y="3948"/>
                  </a:lnTo>
                  <a:lnTo>
                    <a:pt x="9181" y="4218"/>
                  </a:lnTo>
                  <a:lnTo>
                    <a:pt x="9271" y="4489"/>
                  </a:lnTo>
                  <a:lnTo>
                    <a:pt x="9316" y="4760"/>
                  </a:lnTo>
                  <a:lnTo>
                    <a:pt x="9339" y="4963"/>
                  </a:lnTo>
                  <a:lnTo>
                    <a:pt x="9339" y="5256"/>
                  </a:lnTo>
                  <a:lnTo>
                    <a:pt x="9339" y="5527"/>
                  </a:lnTo>
                  <a:lnTo>
                    <a:pt x="9293" y="5797"/>
                  </a:lnTo>
                  <a:lnTo>
                    <a:pt x="9226" y="6068"/>
                  </a:lnTo>
                  <a:lnTo>
                    <a:pt x="9136" y="6316"/>
                  </a:lnTo>
                  <a:lnTo>
                    <a:pt x="9023" y="6542"/>
                  </a:lnTo>
                  <a:lnTo>
                    <a:pt x="8887" y="6790"/>
                  </a:lnTo>
                  <a:lnTo>
                    <a:pt x="8730" y="6993"/>
                  </a:lnTo>
                  <a:lnTo>
                    <a:pt x="8549" y="7196"/>
                  </a:lnTo>
                  <a:lnTo>
                    <a:pt x="8369" y="7376"/>
                  </a:lnTo>
                  <a:lnTo>
                    <a:pt x="8166" y="7534"/>
                  </a:lnTo>
                  <a:lnTo>
                    <a:pt x="7918" y="7670"/>
                  </a:lnTo>
                  <a:lnTo>
                    <a:pt x="7692" y="7805"/>
                  </a:lnTo>
                  <a:lnTo>
                    <a:pt x="7444" y="7895"/>
                  </a:lnTo>
                  <a:lnTo>
                    <a:pt x="7173" y="7963"/>
                  </a:lnTo>
                  <a:lnTo>
                    <a:pt x="6880" y="8008"/>
                  </a:lnTo>
                  <a:lnTo>
                    <a:pt x="5978" y="8098"/>
                  </a:lnTo>
                  <a:lnTo>
                    <a:pt x="5707" y="8121"/>
                  </a:lnTo>
                  <a:lnTo>
                    <a:pt x="5414" y="8121"/>
                  </a:lnTo>
                  <a:lnTo>
                    <a:pt x="5143" y="8076"/>
                  </a:lnTo>
                  <a:lnTo>
                    <a:pt x="4895" y="8008"/>
                  </a:lnTo>
                  <a:lnTo>
                    <a:pt x="4647" y="7918"/>
                  </a:lnTo>
                  <a:lnTo>
                    <a:pt x="4399" y="7805"/>
                  </a:lnTo>
                  <a:lnTo>
                    <a:pt x="4173" y="7670"/>
                  </a:lnTo>
                  <a:lnTo>
                    <a:pt x="3948" y="7512"/>
                  </a:lnTo>
                  <a:lnTo>
                    <a:pt x="3767" y="7331"/>
                  </a:lnTo>
                  <a:lnTo>
                    <a:pt x="3587" y="7151"/>
                  </a:lnTo>
                  <a:lnTo>
                    <a:pt x="3406" y="6925"/>
                  </a:lnTo>
                  <a:lnTo>
                    <a:pt x="3271" y="6700"/>
                  </a:lnTo>
                  <a:lnTo>
                    <a:pt x="3158" y="6474"/>
                  </a:lnTo>
                  <a:lnTo>
                    <a:pt x="3068" y="6203"/>
                  </a:lnTo>
                  <a:lnTo>
                    <a:pt x="2978" y="5933"/>
                  </a:lnTo>
                  <a:lnTo>
                    <a:pt x="2933" y="5662"/>
                  </a:lnTo>
                  <a:lnTo>
                    <a:pt x="2752" y="3858"/>
                  </a:lnTo>
                  <a:lnTo>
                    <a:pt x="2730" y="3587"/>
                  </a:lnTo>
                  <a:lnTo>
                    <a:pt x="2752" y="3361"/>
                  </a:lnTo>
                  <a:lnTo>
                    <a:pt x="2797" y="3181"/>
                  </a:lnTo>
                  <a:lnTo>
                    <a:pt x="2865" y="3023"/>
                  </a:lnTo>
                  <a:lnTo>
                    <a:pt x="2978" y="2888"/>
                  </a:lnTo>
                  <a:lnTo>
                    <a:pt x="3113" y="2775"/>
                  </a:lnTo>
                  <a:lnTo>
                    <a:pt x="3248" y="2685"/>
                  </a:lnTo>
                  <a:lnTo>
                    <a:pt x="3429" y="2640"/>
                  </a:lnTo>
                  <a:lnTo>
                    <a:pt x="3609" y="2572"/>
                  </a:lnTo>
                  <a:lnTo>
                    <a:pt x="3835" y="2549"/>
                  </a:lnTo>
                  <a:lnTo>
                    <a:pt x="4286" y="2504"/>
                  </a:lnTo>
                  <a:lnTo>
                    <a:pt x="4805" y="2459"/>
                  </a:lnTo>
                  <a:lnTo>
                    <a:pt x="5369" y="2414"/>
                  </a:lnTo>
                  <a:lnTo>
                    <a:pt x="6271" y="2324"/>
                  </a:lnTo>
                  <a:lnTo>
                    <a:pt x="6542" y="2301"/>
                  </a:lnTo>
                  <a:close/>
                  <a:moveTo>
                    <a:pt x="19669" y="0"/>
                  </a:moveTo>
                  <a:lnTo>
                    <a:pt x="18970" y="23"/>
                  </a:lnTo>
                  <a:lnTo>
                    <a:pt x="18158" y="46"/>
                  </a:lnTo>
                  <a:lnTo>
                    <a:pt x="17233" y="113"/>
                  </a:lnTo>
                  <a:lnTo>
                    <a:pt x="16196" y="203"/>
                  </a:lnTo>
                  <a:lnTo>
                    <a:pt x="15496" y="294"/>
                  </a:lnTo>
                  <a:lnTo>
                    <a:pt x="14865" y="429"/>
                  </a:lnTo>
                  <a:lnTo>
                    <a:pt x="14256" y="587"/>
                  </a:lnTo>
                  <a:lnTo>
                    <a:pt x="13692" y="767"/>
                  </a:lnTo>
                  <a:lnTo>
                    <a:pt x="13173" y="970"/>
                  </a:lnTo>
                  <a:lnTo>
                    <a:pt x="12699" y="1173"/>
                  </a:lnTo>
                  <a:lnTo>
                    <a:pt x="11865" y="1557"/>
                  </a:lnTo>
                  <a:lnTo>
                    <a:pt x="11166" y="1873"/>
                  </a:lnTo>
                  <a:lnTo>
                    <a:pt x="10872" y="1985"/>
                  </a:lnTo>
                  <a:lnTo>
                    <a:pt x="10647" y="2030"/>
                  </a:lnTo>
                  <a:lnTo>
                    <a:pt x="10376" y="2030"/>
                  </a:lnTo>
                  <a:lnTo>
                    <a:pt x="10060" y="1985"/>
                  </a:lnTo>
                  <a:lnTo>
                    <a:pt x="9677" y="1895"/>
                  </a:lnTo>
                  <a:lnTo>
                    <a:pt x="9271" y="1805"/>
                  </a:lnTo>
                  <a:lnTo>
                    <a:pt x="8684" y="1647"/>
                  </a:lnTo>
                  <a:lnTo>
                    <a:pt x="8008" y="1489"/>
                  </a:lnTo>
                  <a:lnTo>
                    <a:pt x="7647" y="1444"/>
                  </a:lnTo>
                  <a:lnTo>
                    <a:pt x="7241" y="1376"/>
                  </a:lnTo>
                  <a:lnTo>
                    <a:pt x="6835" y="1354"/>
                  </a:lnTo>
                  <a:lnTo>
                    <a:pt x="6384" y="1331"/>
                  </a:lnTo>
                  <a:lnTo>
                    <a:pt x="5820" y="1331"/>
                  </a:lnTo>
                  <a:lnTo>
                    <a:pt x="5233" y="1354"/>
                  </a:lnTo>
                  <a:lnTo>
                    <a:pt x="4647" y="1421"/>
                  </a:lnTo>
                  <a:lnTo>
                    <a:pt x="4083" y="1489"/>
                  </a:lnTo>
                  <a:lnTo>
                    <a:pt x="2978" y="1670"/>
                  </a:lnTo>
                  <a:lnTo>
                    <a:pt x="2008" y="1873"/>
                  </a:lnTo>
                  <a:lnTo>
                    <a:pt x="1263" y="2030"/>
                  </a:lnTo>
                  <a:lnTo>
                    <a:pt x="699" y="2121"/>
                  </a:lnTo>
                  <a:lnTo>
                    <a:pt x="542" y="2143"/>
                  </a:lnTo>
                  <a:lnTo>
                    <a:pt x="384" y="2211"/>
                  </a:lnTo>
                  <a:lnTo>
                    <a:pt x="271" y="2301"/>
                  </a:lnTo>
                  <a:lnTo>
                    <a:pt x="158" y="2414"/>
                  </a:lnTo>
                  <a:lnTo>
                    <a:pt x="68" y="2527"/>
                  </a:lnTo>
                  <a:lnTo>
                    <a:pt x="23" y="2662"/>
                  </a:lnTo>
                  <a:lnTo>
                    <a:pt x="0" y="2820"/>
                  </a:lnTo>
                  <a:lnTo>
                    <a:pt x="0" y="2978"/>
                  </a:lnTo>
                  <a:lnTo>
                    <a:pt x="23" y="3158"/>
                  </a:lnTo>
                  <a:lnTo>
                    <a:pt x="90" y="3294"/>
                  </a:lnTo>
                  <a:lnTo>
                    <a:pt x="181" y="3429"/>
                  </a:lnTo>
                  <a:lnTo>
                    <a:pt x="293" y="3519"/>
                  </a:lnTo>
                  <a:lnTo>
                    <a:pt x="1466" y="5549"/>
                  </a:lnTo>
                  <a:lnTo>
                    <a:pt x="2391" y="7218"/>
                  </a:lnTo>
                  <a:lnTo>
                    <a:pt x="2436" y="7241"/>
                  </a:lnTo>
                  <a:lnTo>
                    <a:pt x="2572" y="7489"/>
                  </a:lnTo>
                  <a:lnTo>
                    <a:pt x="2707" y="7692"/>
                  </a:lnTo>
                  <a:lnTo>
                    <a:pt x="2865" y="7895"/>
                  </a:lnTo>
                  <a:lnTo>
                    <a:pt x="3045" y="8098"/>
                  </a:lnTo>
                  <a:lnTo>
                    <a:pt x="3226" y="8279"/>
                  </a:lnTo>
                  <a:lnTo>
                    <a:pt x="3429" y="8437"/>
                  </a:lnTo>
                  <a:lnTo>
                    <a:pt x="3632" y="8594"/>
                  </a:lnTo>
                  <a:lnTo>
                    <a:pt x="3857" y="8730"/>
                  </a:lnTo>
                  <a:lnTo>
                    <a:pt x="4105" y="8843"/>
                  </a:lnTo>
                  <a:lnTo>
                    <a:pt x="4331" y="8955"/>
                  </a:lnTo>
                  <a:lnTo>
                    <a:pt x="4579" y="9023"/>
                  </a:lnTo>
                  <a:lnTo>
                    <a:pt x="4850" y="9091"/>
                  </a:lnTo>
                  <a:lnTo>
                    <a:pt x="5098" y="9136"/>
                  </a:lnTo>
                  <a:lnTo>
                    <a:pt x="5369" y="9158"/>
                  </a:lnTo>
                  <a:lnTo>
                    <a:pt x="5933" y="9158"/>
                  </a:lnTo>
                  <a:lnTo>
                    <a:pt x="7083" y="9023"/>
                  </a:lnTo>
                  <a:lnTo>
                    <a:pt x="7444" y="8978"/>
                  </a:lnTo>
                  <a:lnTo>
                    <a:pt x="7782" y="8888"/>
                  </a:lnTo>
                  <a:lnTo>
                    <a:pt x="8098" y="8752"/>
                  </a:lnTo>
                  <a:lnTo>
                    <a:pt x="8414" y="8594"/>
                  </a:lnTo>
                  <a:lnTo>
                    <a:pt x="8707" y="8414"/>
                  </a:lnTo>
                  <a:lnTo>
                    <a:pt x="8978" y="8211"/>
                  </a:lnTo>
                  <a:lnTo>
                    <a:pt x="9203" y="7985"/>
                  </a:lnTo>
                  <a:lnTo>
                    <a:pt x="9429" y="7737"/>
                  </a:lnTo>
                  <a:lnTo>
                    <a:pt x="9632" y="7467"/>
                  </a:lnTo>
                  <a:lnTo>
                    <a:pt x="9812" y="7173"/>
                  </a:lnTo>
                  <a:lnTo>
                    <a:pt x="9948" y="6858"/>
                  </a:lnTo>
                  <a:lnTo>
                    <a:pt x="10060" y="6542"/>
                  </a:lnTo>
                  <a:lnTo>
                    <a:pt x="10151" y="6203"/>
                  </a:lnTo>
                  <a:lnTo>
                    <a:pt x="10196" y="5865"/>
                  </a:lnTo>
                  <a:lnTo>
                    <a:pt x="10218" y="5527"/>
                  </a:lnTo>
                  <a:lnTo>
                    <a:pt x="10196" y="5166"/>
                  </a:lnTo>
                  <a:lnTo>
                    <a:pt x="10218" y="5030"/>
                  </a:lnTo>
                  <a:lnTo>
                    <a:pt x="10263" y="4918"/>
                  </a:lnTo>
                  <a:lnTo>
                    <a:pt x="10331" y="4760"/>
                  </a:lnTo>
                  <a:lnTo>
                    <a:pt x="10444" y="4624"/>
                  </a:lnTo>
                  <a:lnTo>
                    <a:pt x="10511" y="4534"/>
                  </a:lnTo>
                  <a:lnTo>
                    <a:pt x="10602" y="4467"/>
                  </a:lnTo>
                  <a:lnTo>
                    <a:pt x="10714" y="4421"/>
                  </a:lnTo>
                  <a:lnTo>
                    <a:pt x="10827" y="4376"/>
                  </a:lnTo>
                  <a:lnTo>
                    <a:pt x="10963" y="4331"/>
                  </a:lnTo>
                  <a:lnTo>
                    <a:pt x="11121" y="4309"/>
                  </a:lnTo>
                  <a:lnTo>
                    <a:pt x="11278" y="4286"/>
                  </a:lnTo>
                  <a:lnTo>
                    <a:pt x="11436" y="4309"/>
                  </a:lnTo>
                  <a:lnTo>
                    <a:pt x="11549" y="4331"/>
                  </a:lnTo>
                  <a:lnTo>
                    <a:pt x="11684" y="4354"/>
                  </a:lnTo>
                  <a:lnTo>
                    <a:pt x="11775" y="4399"/>
                  </a:lnTo>
                  <a:lnTo>
                    <a:pt x="11865" y="4467"/>
                  </a:lnTo>
                  <a:lnTo>
                    <a:pt x="12023" y="4579"/>
                  </a:lnTo>
                  <a:lnTo>
                    <a:pt x="12113" y="4715"/>
                  </a:lnTo>
                  <a:lnTo>
                    <a:pt x="12181" y="4827"/>
                  </a:lnTo>
                  <a:lnTo>
                    <a:pt x="12248" y="4940"/>
                  </a:lnTo>
                  <a:lnTo>
                    <a:pt x="12293" y="5301"/>
                  </a:lnTo>
                  <a:lnTo>
                    <a:pt x="12384" y="5640"/>
                  </a:lnTo>
                  <a:lnTo>
                    <a:pt x="12496" y="5955"/>
                  </a:lnTo>
                  <a:lnTo>
                    <a:pt x="12654" y="6271"/>
                  </a:lnTo>
                  <a:lnTo>
                    <a:pt x="12835" y="6542"/>
                  </a:lnTo>
                  <a:lnTo>
                    <a:pt x="13038" y="6812"/>
                  </a:lnTo>
                  <a:lnTo>
                    <a:pt x="13286" y="7061"/>
                  </a:lnTo>
                  <a:lnTo>
                    <a:pt x="13534" y="7286"/>
                  </a:lnTo>
                  <a:lnTo>
                    <a:pt x="13805" y="7489"/>
                  </a:lnTo>
                  <a:lnTo>
                    <a:pt x="14098" y="7670"/>
                  </a:lnTo>
                  <a:lnTo>
                    <a:pt x="14391" y="7805"/>
                  </a:lnTo>
                  <a:lnTo>
                    <a:pt x="14707" y="7918"/>
                  </a:lnTo>
                  <a:lnTo>
                    <a:pt x="15045" y="8008"/>
                  </a:lnTo>
                  <a:lnTo>
                    <a:pt x="15384" y="8053"/>
                  </a:lnTo>
                  <a:lnTo>
                    <a:pt x="15745" y="8076"/>
                  </a:lnTo>
                  <a:lnTo>
                    <a:pt x="16105" y="8053"/>
                  </a:lnTo>
                  <a:lnTo>
                    <a:pt x="17256" y="7918"/>
                  </a:lnTo>
                  <a:lnTo>
                    <a:pt x="17549" y="7873"/>
                  </a:lnTo>
                  <a:lnTo>
                    <a:pt x="17820" y="7805"/>
                  </a:lnTo>
                  <a:lnTo>
                    <a:pt x="18090" y="7737"/>
                  </a:lnTo>
                  <a:lnTo>
                    <a:pt x="18339" y="7624"/>
                  </a:lnTo>
                  <a:lnTo>
                    <a:pt x="18587" y="7489"/>
                  </a:lnTo>
                  <a:lnTo>
                    <a:pt x="18812" y="7354"/>
                  </a:lnTo>
                  <a:lnTo>
                    <a:pt x="19038" y="7196"/>
                  </a:lnTo>
                  <a:lnTo>
                    <a:pt x="19241" y="7015"/>
                  </a:lnTo>
                  <a:lnTo>
                    <a:pt x="19421" y="6835"/>
                  </a:lnTo>
                  <a:lnTo>
                    <a:pt x="19602" y="6632"/>
                  </a:lnTo>
                  <a:lnTo>
                    <a:pt x="19760" y="6406"/>
                  </a:lnTo>
                  <a:lnTo>
                    <a:pt x="19918" y="6181"/>
                  </a:lnTo>
                  <a:lnTo>
                    <a:pt x="20030" y="5933"/>
                  </a:lnTo>
                  <a:lnTo>
                    <a:pt x="20143" y="5685"/>
                  </a:lnTo>
                  <a:lnTo>
                    <a:pt x="20233" y="5437"/>
                  </a:lnTo>
                  <a:lnTo>
                    <a:pt x="20301" y="5166"/>
                  </a:lnTo>
                  <a:lnTo>
                    <a:pt x="21632" y="1241"/>
                  </a:lnTo>
                  <a:lnTo>
                    <a:pt x="21699" y="1083"/>
                  </a:lnTo>
                  <a:lnTo>
                    <a:pt x="21745" y="925"/>
                  </a:lnTo>
                  <a:lnTo>
                    <a:pt x="21745" y="767"/>
                  </a:lnTo>
                  <a:lnTo>
                    <a:pt x="21699" y="609"/>
                  </a:lnTo>
                  <a:lnTo>
                    <a:pt x="21654" y="474"/>
                  </a:lnTo>
                  <a:lnTo>
                    <a:pt x="21564" y="339"/>
                  </a:lnTo>
                  <a:lnTo>
                    <a:pt x="21451" y="226"/>
                  </a:lnTo>
                  <a:lnTo>
                    <a:pt x="21316" y="158"/>
                  </a:lnTo>
                  <a:lnTo>
                    <a:pt x="21181" y="91"/>
                  </a:lnTo>
                  <a:lnTo>
                    <a:pt x="21023" y="68"/>
                  </a:lnTo>
                  <a:lnTo>
                    <a:pt x="20639" y="23"/>
                  </a:lnTo>
                  <a:lnTo>
                    <a:pt x="20233" y="23"/>
                  </a:lnTo>
                  <a:lnTo>
                    <a:pt x="19669" y="0"/>
                  </a:lnTo>
                  <a:close/>
                </a:path>
              </a:pathLst>
            </a:custGeom>
            <a:solidFill>
              <a:schemeClr val="dk1"/>
            </a:solidFill>
            <a:ln>
              <a:noFill/>
            </a:ln>
            <a:effectLst>
              <a:outerShdw dist="5715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30837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492BE-C4E6-4517-8DA0-E56FDDD5EA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8B670C-8AF1-44FA-8660-783E4B27CD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C3A1BC-566C-4269-B685-26C4AC62851E}"/>
              </a:ext>
            </a:extLst>
          </p:cNvPr>
          <p:cNvSpPr>
            <a:spLocks noGrp="1"/>
          </p:cNvSpPr>
          <p:nvPr>
            <p:ph type="dt" sz="half" idx="10"/>
          </p:nvPr>
        </p:nvSpPr>
        <p:spPr/>
        <p:txBody>
          <a:bodyPr/>
          <a:lstStyle/>
          <a:p>
            <a:fld id="{19D6E806-824E-41C9-8D3A-2E5D3B8BCB4A}" type="datetimeFigureOut">
              <a:rPr lang="en-US" smtClean="0"/>
              <a:t>7/17/2023</a:t>
            </a:fld>
            <a:endParaRPr lang="en-US"/>
          </a:p>
        </p:txBody>
      </p:sp>
      <p:sp>
        <p:nvSpPr>
          <p:cNvPr id="5" name="Footer Placeholder 4">
            <a:extLst>
              <a:ext uri="{FF2B5EF4-FFF2-40B4-BE49-F238E27FC236}">
                <a16:creationId xmlns:a16="http://schemas.microsoft.com/office/drawing/2014/main" id="{DE4DFB6B-BB99-4E36-AC48-2CC7B8F17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77AF69-81E7-402B-B436-1C70A767C080}"/>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31896168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97"/>
        <p:cNvGrpSpPr/>
        <p:nvPr/>
      </p:nvGrpSpPr>
      <p:grpSpPr>
        <a:xfrm>
          <a:off x="0" y="0"/>
          <a:ext cx="0" cy="0"/>
          <a:chOff x="0" y="0"/>
          <a:chExt cx="0" cy="0"/>
        </a:xfrm>
      </p:grpSpPr>
      <p:sp>
        <p:nvSpPr>
          <p:cNvPr id="898" name="Google Shape;898;p10"/>
          <p:cNvSpPr txBox="1">
            <a:spLocks noGrp="1"/>
          </p:cNvSpPr>
          <p:nvPr>
            <p:ph type="title"/>
          </p:nvPr>
        </p:nvSpPr>
        <p:spPr>
          <a:xfrm>
            <a:off x="1368567" y="692733"/>
            <a:ext cx="4956400" cy="15020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700"/>
              <a:buNone/>
              <a:defRPr>
                <a:solidFill>
                  <a:schemeClr val="lt1"/>
                </a:solidFill>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899" name="Google Shape;899;p10"/>
          <p:cNvSpPr/>
          <p:nvPr/>
        </p:nvSpPr>
        <p:spPr>
          <a:xfrm>
            <a:off x="9982501" y="-107467"/>
            <a:ext cx="2425700" cy="4216400"/>
          </a:xfrm>
          <a:custGeom>
            <a:avLst/>
            <a:gdLst/>
            <a:ahLst/>
            <a:cxnLst/>
            <a:rect l="l" t="t" r="r" b="b"/>
            <a:pathLst>
              <a:path w="72771" h="126492" extrusionOk="0">
                <a:moveTo>
                  <a:pt x="72771" y="126492"/>
                </a:moveTo>
                <a:cubicBezTo>
                  <a:pt x="70597" y="119970"/>
                  <a:pt x="68869" y="112684"/>
                  <a:pt x="64008" y="107823"/>
                </a:cubicBezTo>
                <a:cubicBezTo>
                  <a:pt x="53656" y="97471"/>
                  <a:pt x="38158" y="90089"/>
                  <a:pt x="33528" y="76200"/>
                </a:cubicBezTo>
                <a:cubicBezTo>
                  <a:pt x="28910" y="62347"/>
                  <a:pt x="46982" y="45149"/>
                  <a:pt x="39243" y="32766"/>
                </a:cubicBezTo>
                <a:cubicBezTo>
                  <a:pt x="30211" y="18315"/>
                  <a:pt x="0" y="17041"/>
                  <a:pt x="0" y="0"/>
                </a:cubicBezTo>
              </a:path>
            </a:pathLst>
          </a:custGeom>
          <a:noFill/>
          <a:ln w="19050" cap="flat" cmpd="sng">
            <a:solidFill>
              <a:schemeClr val="lt1"/>
            </a:solidFill>
            <a:prstDash val="dash"/>
            <a:round/>
            <a:headEnd type="none" w="med" len="med"/>
            <a:tailEnd type="none" w="med" len="med"/>
          </a:ln>
        </p:spPr>
      </p:sp>
      <p:grpSp>
        <p:nvGrpSpPr>
          <p:cNvPr id="900" name="Google Shape;900;p10"/>
          <p:cNvGrpSpPr/>
          <p:nvPr/>
        </p:nvGrpSpPr>
        <p:grpSpPr>
          <a:xfrm rot="2275746">
            <a:off x="11085639" y="1087109"/>
            <a:ext cx="457165" cy="425435"/>
            <a:chOff x="-1003774" y="3010923"/>
            <a:chExt cx="671424" cy="624822"/>
          </a:xfrm>
        </p:grpSpPr>
        <p:sp>
          <p:nvSpPr>
            <p:cNvPr id="901" name="Google Shape;901;p10"/>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0"/>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0"/>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0"/>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0"/>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0"/>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0"/>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0"/>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0"/>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0"/>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0"/>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0"/>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10"/>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0"/>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10"/>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10"/>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0"/>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0"/>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0"/>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0"/>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0"/>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0"/>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0"/>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0"/>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0"/>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0"/>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0"/>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10"/>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0"/>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0"/>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0"/>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0"/>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0"/>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0"/>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0"/>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0"/>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0"/>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416317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38"/>
        <p:cNvGrpSpPr/>
        <p:nvPr/>
      </p:nvGrpSpPr>
      <p:grpSpPr>
        <a:xfrm>
          <a:off x="0" y="0"/>
          <a:ext cx="0" cy="0"/>
          <a:chOff x="0" y="0"/>
          <a:chExt cx="0" cy="0"/>
        </a:xfrm>
      </p:grpSpPr>
      <p:pic>
        <p:nvPicPr>
          <p:cNvPr id="939" name="Google Shape;939;p11"/>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940" name="Google Shape;940;p11"/>
          <p:cNvSpPr/>
          <p:nvPr/>
        </p:nvSpPr>
        <p:spPr>
          <a:xfrm>
            <a:off x="1451600" y="1263000"/>
            <a:ext cx="9288800" cy="4332000"/>
          </a:xfrm>
          <a:prstGeom prst="roundRect">
            <a:avLst>
              <a:gd name="adj" fmla="val 6508"/>
            </a:avLst>
          </a:prstGeom>
          <a:solidFill>
            <a:schemeClr val="lt1"/>
          </a:solidFill>
          <a:ln>
            <a:noFill/>
          </a:ln>
          <a:effectLst>
            <a:outerShdw dist="133350" dir="282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1" name="Google Shape;941;p11"/>
          <p:cNvSpPr txBox="1">
            <a:spLocks noGrp="1"/>
          </p:cNvSpPr>
          <p:nvPr>
            <p:ph type="title" hasCustomPrompt="1"/>
          </p:nvPr>
        </p:nvSpPr>
        <p:spPr>
          <a:xfrm>
            <a:off x="1331400" y="2259993"/>
            <a:ext cx="9529200" cy="151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0000">
                <a:solidFill>
                  <a:schemeClr val="dk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942" name="Google Shape;942;p11"/>
          <p:cNvSpPr txBox="1">
            <a:spLocks noGrp="1"/>
          </p:cNvSpPr>
          <p:nvPr>
            <p:ph type="subTitle" idx="1"/>
          </p:nvPr>
        </p:nvSpPr>
        <p:spPr>
          <a:xfrm>
            <a:off x="1329000" y="3953607"/>
            <a:ext cx="95340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solidFill>
                  <a:schemeClr val="lt1"/>
                </a:solidFill>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943" name="Google Shape;943;p11"/>
          <p:cNvSpPr/>
          <p:nvPr/>
        </p:nvSpPr>
        <p:spPr>
          <a:xfrm>
            <a:off x="2019600" y="280649"/>
            <a:ext cx="10414000" cy="2761500"/>
          </a:xfrm>
          <a:custGeom>
            <a:avLst/>
            <a:gdLst/>
            <a:ahLst/>
            <a:cxnLst/>
            <a:rect l="l" t="t" r="r" b="b"/>
            <a:pathLst>
              <a:path w="312420" h="82845" extrusionOk="0">
                <a:moveTo>
                  <a:pt x="0" y="37506"/>
                </a:moveTo>
                <a:cubicBezTo>
                  <a:pt x="5104" y="24746"/>
                  <a:pt x="16044" y="10298"/>
                  <a:pt x="29718" y="8931"/>
                </a:cubicBezTo>
                <a:cubicBezTo>
                  <a:pt x="55864" y="6316"/>
                  <a:pt x="81749" y="22858"/>
                  <a:pt x="107823" y="19599"/>
                </a:cubicBezTo>
                <a:cubicBezTo>
                  <a:pt x="121162" y="17932"/>
                  <a:pt x="132501" y="8880"/>
                  <a:pt x="145161" y="4359"/>
                </a:cubicBezTo>
                <a:cubicBezTo>
                  <a:pt x="156358" y="360"/>
                  <a:pt x="176072" y="1461"/>
                  <a:pt x="179832" y="12741"/>
                </a:cubicBezTo>
                <a:cubicBezTo>
                  <a:pt x="180446" y="14584"/>
                  <a:pt x="182141" y="16902"/>
                  <a:pt x="180975" y="18456"/>
                </a:cubicBezTo>
                <a:cubicBezTo>
                  <a:pt x="178180" y="22182"/>
                  <a:pt x="170552" y="24416"/>
                  <a:pt x="167259" y="21123"/>
                </a:cubicBezTo>
                <a:cubicBezTo>
                  <a:pt x="162359" y="16223"/>
                  <a:pt x="170034" y="5184"/>
                  <a:pt x="176403" y="2454"/>
                </a:cubicBezTo>
                <a:cubicBezTo>
                  <a:pt x="197350" y="-6523"/>
                  <a:pt x="220869" y="12777"/>
                  <a:pt x="243459" y="15789"/>
                </a:cubicBezTo>
                <a:cubicBezTo>
                  <a:pt x="257884" y="17712"/>
                  <a:pt x="272519" y="4552"/>
                  <a:pt x="286512" y="8550"/>
                </a:cubicBezTo>
                <a:cubicBezTo>
                  <a:pt x="293839" y="10643"/>
                  <a:pt x="301306" y="19295"/>
                  <a:pt x="300228" y="26838"/>
                </a:cubicBezTo>
                <a:cubicBezTo>
                  <a:pt x="298967" y="35667"/>
                  <a:pt x="289823" y="43155"/>
                  <a:pt x="291084" y="51984"/>
                </a:cubicBezTo>
                <a:cubicBezTo>
                  <a:pt x="292853" y="64364"/>
                  <a:pt x="306827" y="71659"/>
                  <a:pt x="312420" y="82845"/>
                </a:cubicBezTo>
              </a:path>
            </a:pathLst>
          </a:custGeom>
          <a:noFill/>
          <a:ln w="19050" cap="flat" cmpd="sng">
            <a:solidFill>
              <a:schemeClr val="lt1"/>
            </a:solidFill>
            <a:prstDash val="dash"/>
            <a:round/>
            <a:headEnd type="none" w="med" len="med"/>
            <a:tailEnd type="none" w="med" len="med"/>
          </a:ln>
        </p:spPr>
      </p:sp>
      <p:grpSp>
        <p:nvGrpSpPr>
          <p:cNvPr id="944" name="Google Shape;944;p11"/>
          <p:cNvGrpSpPr/>
          <p:nvPr/>
        </p:nvGrpSpPr>
        <p:grpSpPr>
          <a:xfrm rot="-2864756">
            <a:off x="8571015" y="194364"/>
            <a:ext cx="457189" cy="425456"/>
            <a:chOff x="-1003774" y="3010923"/>
            <a:chExt cx="671424" cy="624822"/>
          </a:xfrm>
        </p:grpSpPr>
        <p:sp>
          <p:nvSpPr>
            <p:cNvPr id="945" name="Google Shape;945;p11"/>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11"/>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11"/>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11"/>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1"/>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11"/>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11"/>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1"/>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11"/>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11"/>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11"/>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11"/>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11"/>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11"/>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11"/>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11"/>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11"/>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11"/>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1"/>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11"/>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11"/>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11"/>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11"/>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11"/>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11"/>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11"/>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11"/>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11"/>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11"/>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1"/>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11"/>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11"/>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1"/>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1"/>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1"/>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1"/>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1"/>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2" name="Google Shape;982;p11"/>
          <p:cNvGrpSpPr/>
          <p:nvPr/>
        </p:nvGrpSpPr>
        <p:grpSpPr>
          <a:xfrm>
            <a:off x="10401921" y="3106843"/>
            <a:ext cx="1279473" cy="2056187"/>
            <a:chOff x="9840651" y="2066749"/>
            <a:chExt cx="701773" cy="1127790"/>
          </a:xfrm>
        </p:grpSpPr>
        <p:sp>
          <p:nvSpPr>
            <p:cNvPr id="983" name="Google Shape;983;p11"/>
            <p:cNvSpPr/>
            <p:nvPr/>
          </p:nvSpPr>
          <p:spPr>
            <a:xfrm>
              <a:off x="9890974" y="2066749"/>
              <a:ext cx="651450" cy="809115"/>
            </a:xfrm>
            <a:custGeom>
              <a:avLst/>
              <a:gdLst/>
              <a:ahLst/>
              <a:cxnLst/>
              <a:rect l="l" t="t" r="r" b="b"/>
              <a:pathLst>
                <a:path w="21903" h="27204" extrusionOk="0">
                  <a:moveTo>
                    <a:pt x="12158" y="1"/>
                  </a:moveTo>
                  <a:lnTo>
                    <a:pt x="11662" y="68"/>
                  </a:lnTo>
                  <a:lnTo>
                    <a:pt x="11188" y="181"/>
                  </a:lnTo>
                  <a:lnTo>
                    <a:pt x="10692" y="316"/>
                  </a:lnTo>
                  <a:lnTo>
                    <a:pt x="10308" y="452"/>
                  </a:lnTo>
                  <a:lnTo>
                    <a:pt x="9925" y="632"/>
                  </a:lnTo>
                  <a:lnTo>
                    <a:pt x="9541" y="813"/>
                  </a:lnTo>
                  <a:lnTo>
                    <a:pt x="9181" y="1016"/>
                  </a:lnTo>
                  <a:lnTo>
                    <a:pt x="8820" y="1241"/>
                  </a:lnTo>
                  <a:lnTo>
                    <a:pt x="8481" y="1489"/>
                  </a:lnTo>
                  <a:lnTo>
                    <a:pt x="8143" y="1737"/>
                  </a:lnTo>
                  <a:lnTo>
                    <a:pt x="7827" y="2008"/>
                  </a:lnTo>
                  <a:lnTo>
                    <a:pt x="7489" y="2301"/>
                  </a:lnTo>
                  <a:lnTo>
                    <a:pt x="7196" y="2595"/>
                  </a:lnTo>
                  <a:lnTo>
                    <a:pt x="6880" y="2910"/>
                  </a:lnTo>
                  <a:lnTo>
                    <a:pt x="6609" y="3226"/>
                  </a:lnTo>
                  <a:lnTo>
                    <a:pt x="6045" y="3903"/>
                  </a:lnTo>
                  <a:lnTo>
                    <a:pt x="5549" y="4580"/>
                  </a:lnTo>
                  <a:lnTo>
                    <a:pt x="5098" y="5279"/>
                  </a:lnTo>
                  <a:lnTo>
                    <a:pt x="4692" y="5978"/>
                  </a:lnTo>
                  <a:lnTo>
                    <a:pt x="4331" y="6677"/>
                  </a:lnTo>
                  <a:lnTo>
                    <a:pt x="4015" y="7331"/>
                  </a:lnTo>
                  <a:lnTo>
                    <a:pt x="3767" y="7986"/>
                  </a:lnTo>
                  <a:lnTo>
                    <a:pt x="3564" y="8595"/>
                  </a:lnTo>
                  <a:lnTo>
                    <a:pt x="3429" y="9136"/>
                  </a:lnTo>
                  <a:lnTo>
                    <a:pt x="3338" y="9632"/>
                  </a:lnTo>
                  <a:lnTo>
                    <a:pt x="3271" y="10399"/>
                  </a:lnTo>
                  <a:lnTo>
                    <a:pt x="3226" y="11098"/>
                  </a:lnTo>
                  <a:lnTo>
                    <a:pt x="3181" y="12249"/>
                  </a:lnTo>
                  <a:lnTo>
                    <a:pt x="3181" y="12790"/>
                  </a:lnTo>
                  <a:lnTo>
                    <a:pt x="3158" y="13309"/>
                  </a:lnTo>
                  <a:lnTo>
                    <a:pt x="3090" y="13828"/>
                  </a:lnTo>
                  <a:lnTo>
                    <a:pt x="3000" y="14347"/>
                  </a:lnTo>
                  <a:lnTo>
                    <a:pt x="2842" y="14910"/>
                  </a:lnTo>
                  <a:lnTo>
                    <a:pt x="2594" y="15542"/>
                  </a:lnTo>
                  <a:lnTo>
                    <a:pt x="2278" y="16241"/>
                  </a:lnTo>
                  <a:lnTo>
                    <a:pt x="1850" y="17076"/>
                  </a:lnTo>
                  <a:lnTo>
                    <a:pt x="1489" y="17753"/>
                  </a:lnTo>
                  <a:lnTo>
                    <a:pt x="1196" y="18407"/>
                  </a:lnTo>
                  <a:lnTo>
                    <a:pt x="947" y="19038"/>
                  </a:lnTo>
                  <a:lnTo>
                    <a:pt x="722" y="19647"/>
                  </a:lnTo>
                  <a:lnTo>
                    <a:pt x="541" y="20256"/>
                  </a:lnTo>
                  <a:lnTo>
                    <a:pt x="406" y="20820"/>
                  </a:lnTo>
                  <a:lnTo>
                    <a:pt x="271" y="21362"/>
                  </a:lnTo>
                  <a:lnTo>
                    <a:pt x="181" y="21858"/>
                  </a:lnTo>
                  <a:lnTo>
                    <a:pt x="113" y="22309"/>
                  </a:lnTo>
                  <a:lnTo>
                    <a:pt x="68" y="22738"/>
                  </a:lnTo>
                  <a:lnTo>
                    <a:pt x="0" y="23414"/>
                  </a:lnTo>
                  <a:lnTo>
                    <a:pt x="0" y="23865"/>
                  </a:lnTo>
                  <a:lnTo>
                    <a:pt x="0" y="24046"/>
                  </a:lnTo>
                  <a:lnTo>
                    <a:pt x="23" y="24181"/>
                  </a:lnTo>
                  <a:lnTo>
                    <a:pt x="90" y="24294"/>
                  </a:lnTo>
                  <a:lnTo>
                    <a:pt x="158" y="24316"/>
                  </a:lnTo>
                  <a:lnTo>
                    <a:pt x="203" y="24362"/>
                  </a:lnTo>
                  <a:lnTo>
                    <a:pt x="406" y="24362"/>
                  </a:lnTo>
                  <a:lnTo>
                    <a:pt x="474" y="24339"/>
                  </a:lnTo>
                  <a:lnTo>
                    <a:pt x="587" y="24271"/>
                  </a:lnTo>
                  <a:lnTo>
                    <a:pt x="654" y="24159"/>
                  </a:lnTo>
                  <a:lnTo>
                    <a:pt x="654" y="24091"/>
                  </a:lnTo>
                  <a:lnTo>
                    <a:pt x="677" y="24023"/>
                  </a:lnTo>
                  <a:lnTo>
                    <a:pt x="654" y="23865"/>
                  </a:lnTo>
                  <a:lnTo>
                    <a:pt x="677" y="23459"/>
                  </a:lnTo>
                  <a:lnTo>
                    <a:pt x="722" y="22805"/>
                  </a:lnTo>
                  <a:lnTo>
                    <a:pt x="790" y="22422"/>
                  </a:lnTo>
                  <a:lnTo>
                    <a:pt x="857" y="21971"/>
                  </a:lnTo>
                  <a:lnTo>
                    <a:pt x="947" y="21497"/>
                  </a:lnTo>
                  <a:lnTo>
                    <a:pt x="1060" y="20978"/>
                  </a:lnTo>
                  <a:lnTo>
                    <a:pt x="1196" y="20437"/>
                  </a:lnTo>
                  <a:lnTo>
                    <a:pt x="1376" y="19873"/>
                  </a:lnTo>
                  <a:lnTo>
                    <a:pt x="1579" y="19264"/>
                  </a:lnTo>
                  <a:lnTo>
                    <a:pt x="1827" y="18655"/>
                  </a:lnTo>
                  <a:lnTo>
                    <a:pt x="2098" y="18046"/>
                  </a:lnTo>
                  <a:lnTo>
                    <a:pt x="2436" y="17392"/>
                  </a:lnTo>
                  <a:lnTo>
                    <a:pt x="2887" y="16512"/>
                  </a:lnTo>
                  <a:lnTo>
                    <a:pt x="3226" y="15745"/>
                  </a:lnTo>
                  <a:lnTo>
                    <a:pt x="3361" y="15407"/>
                  </a:lnTo>
                  <a:lnTo>
                    <a:pt x="3474" y="15068"/>
                  </a:lnTo>
                  <a:lnTo>
                    <a:pt x="3587" y="14775"/>
                  </a:lnTo>
                  <a:lnTo>
                    <a:pt x="3654" y="14482"/>
                  </a:lnTo>
                  <a:lnTo>
                    <a:pt x="3767" y="13918"/>
                  </a:lnTo>
                  <a:lnTo>
                    <a:pt x="3812" y="13377"/>
                  </a:lnTo>
                  <a:lnTo>
                    <a:pt x="3857" y="12835"/>
                  </a:lnTo>
                  <a:lnTo>
                    <a:pt x="3857" y="12271"/>
                  </a:lnTo>
                  <a:lnTo>
                    <a:pt x="3902" y="11121"/>
                  </a:lnTo>
                  <a:lnTo>
                    <a:pt x="3947" y="10467"/>
                  </a:lnTo>
                  <a:lnTo>
                    <a:pt x="4015" y="9700"/>
                  </a:lnTo>
                  <a:lnTo>
                    <a:pt x="4105" y="9226"/>
                  </a:lnTo>
                  <a:lnTo>
                    <a:pt x="4241" y="8707"/>
                  </a:lnTo>
                  <a:lnTo>
                    <a:pt x="4421" y="8121"/>
                  </a:lnTo>
                  <a:lnTo>
                    <a:pt x="4669" y="7512"/>
                  </a:lnTo>
                  <a:lnTo>
                    <a:pt x="4985" y="6880"/>
                  </a:lnTo>
                  <a:lnTo>
                    <a:pt x="5323" y="6226"/>
                  </a:lnTo>
                  <a:lnTo>
                    <a:pt x="5707" y="5572"/>
                  </a:lnTo>
                  <a:lnTo>
                    <a:pt x="6158" y="4918"/>
                  </a:lnTo>
                  <a:lnTo>
                    <a:pt x="6632" y="4264"/>
                  </a:lnTo>
                  <a:lnTo>
                    <a:pt x="7150" y="3655"/>
                  </a:lnTo>
                  <a:lnTo>
                    <a:pt x="7692" y="3068"/>
                  </a:lnTo>
                  <a:lnTo>
                    <a:pt x="7985" y="2775"/>
                  </a:lnTo>
                  <a:lnTo>
                    <a:pt x="8278" y="2527"/>
                  </a:lnTo>
                  <a:lnTo>
                    <a:pt x="8572" y="2256"/>
                  </a:lnTo>
                  <a:lnTo>
                    <a:pt x="8887" y="2031"/>
                  </a:lnTo>
                  <a:lnTo>
                    <a:pt x="9203" y="1805"/>
                  </a:lnTo>
                  <a:lnTo>
                    <a:pt x="9541" y="1602"/>
                  </a:lnTo>
                  <a:lnTo>
                    <a:pt x="9880" y="1399"/>
                  </a:lnTo>
                  <a:lnTo>
                    <a:pt x="10218" y="1241"/>
                  </a:lnTo>
                  <a:lnTo>
                    <a:pt x="10556" y="1083"/>
                  </a:lnTo>
                  <a:lnTo>
                    <a:pt x="10917" y="948"/>
                  </a:lnTo>
                  <a:lnTo>
                    <a:pt x="11346" y="835"/>
                  </a:lnTo>
                  <a:lnTo>
                    <a:pt x="11775" y="745"/>
                  </a:lnTo>
                  <a:lnTo>
                    <a:pt x="12226" y="677"/>
                  </a:lnTo>
                  <a:lnTo>
                    <a:pt x="12654" y="677"/>
                  </a:lnTo>
                  <a:lnTo>
                    <a:pt x="13083" y="700"/>
                  </a:lnTo>
                  <a:lnTo>
                    <a:pt x="13534" y="745"/>
                  </a:lnTo>
                  <a:lnTo>
                    <a:pt x="13962" y="835"/>
                  </a:lnTo>
                  <a:lnTo>
                    <a:pt x="14391" y="970"/>
                  </a:lnTo>
                  <a:lnTo>
                    <a:pt x="14820" y="1151"/>
                  </a:lnTo>
                  <a:lnTo>
                    <a:pt x="15248" y="1354"/>
                  </a:lnTo>
                  <a:lnTo>
                    <a:pt x="15677" y="1580"/>
                  </a:lnTo>
                  <a:lnTo>
                    <a:pt x="16105" y="1873"/>
                  </a:lnTo>
                  <a:lnTo>
                    <a:pt x="16534" y="2189"/>
                  </a:lnTo>
                  <a:lnTo>
                    <a:pt x="16963" y="2527"/>
                  </a:lnTo>
                  <a:lnTo>
                    <a:pt x="17391" y="2933"/>
                  </a:lnTo>
                  <a:lnTo>
                    <a:pt x="17820" y="3339"/>
                  </a:lnTo>
                  <a:lnTo>
                    <a:pt x="18293" y="3880"/>
                  </a:lnTo>
                  <a:lnTo>
                    <a:pt x="18744" y="4399"/>
                  </a:lnTo>
                  <a:lnTo>
                    <a:pt x="19128" y="4895"/>
                  </a:lnTo>
                  <a:lnTo>
                    <a:pt x="19489" y="5369"/>
                  </a:lnTo>
                  <a:lnTo>
                    <a:pt x="19827" y="5865"/>
                  </a:lnTo>
                  <a:lnTo>
                    <a:pt x="20098" y="6316"/>
                  </a:lnTo>
                  <a:lnTo>
                    <a:pt x="20346" y="6768"/>
                  </a:lnTo>
                  <a:lnTo>
                    <a:pt x="20549" y="7219"/>
                  </a:lnTo>
                  <a:lnTo>
                    <a:pt x="20729" y="7647"/>
                  </a:lnTo>
                  <a:lnTo>
                    <a:pt x="20887" y="8076"/>
                  </a:lnTo>
                  <a:lnTo>
                    <a:pt x="21000" y="8482"/>
                  </a:lnTo>
                  <a:lnTo>
                    <a:pt x="21090" y="8888"/>
                  </a:lnTo>
                  <a:lnTo>
                    <a:pt x="21158" y="9271"/>
                  </a:lnTo>
                  <a:lnTo>
                    <a:pt x="21203" y="9655"/>
                  </a:lnTo>
                  <a:lnTo>
                    <a:pt x="21226" y="10016"/>
                  </a:lnTo>
                  <a:lnTo>
                    <a:pt x="21203" y="10377"/>
                  </a:lnTo>
                  <a:lnTo>
                    <a:pt x="21181" y="10737"/>
                  </a:lnTo>
                  <a:lnTo>
                    <a:pt x="21135" y="11076"/>
                  </a:lnTo>
                  <a:lnTo>
                    <a:pt x="21068" y="11414"/>
                  </a:lnTo>
                  <a:lnTo>
                    <a:pt x="21000" y="11730"/>
                  </a:lnTo>
                  <a:lnTo>
                    <a:pt x="20910" y="12046"/>
                  </a:lnTo>
                  <a:lnTo>
                    <a:pt x="20797" y="12362"/>
                  </a:lnTo>
                  <a:lnTo>
                    <a:pt x="20549" y="12948"/>
                  </a:lnTo>
                  <a:lnTo>
                    <a:pt x="20256" y="13512"/>
                  </a:lnTo>
                  <a:lnTo>
                    <a:pt x="19963" y="14053"/>
                  </a:lnTo>
                  <a:lnTo>
                    <a:pt x="19647" y="14572"/>
                  </a:lnTo>
                  <a:lnTo>
                    <a:pt x="19331" y="15046"/>
                  </a:lnTo>
                  <a:lnTo>
                    <a:pt x="18925" y="15700"/>
                  </a:lnTo>
                  <a:lnTo>
                    <a:pt x="18564" y="16309"/>
                  </a:lnTo>
                  <a:lnTo>
                    <a:pt x="18429" y="16602"/>
                  </a:lnTo>
                  <a:lnTo>
                    <a:pt x="18316" y="16895"/>
                  </a:lnTo>
                  <a:lnTo>
                    <a:pt x="18226" y="17189"/>
                  </a:lnTo>
                  <a:lnTo>
                    <a:pt x="18158" y="17459"/>
                  </a:lnTo>
                  <a:lnTo>
                    <a:pt x="18023" y="18610"/>
                  </a:lnTo>
                  <a:lnTo>
                    <a:pt x="17887" y="20031"/>
                  </a:lnTo>
                  <a:lnTo>
                    <a:pt x="17594" y="23121"/>
                  </a:lnTo>
                  <a:lnTo>
                    <a:pt x="17278" y="26843"/>
                  </a:lnTo>
                  <a:lnTo>
                    <a:pt x="17278" y="26910"/>
                  </a:lnTo>
                  <a:lnTo>
                    <a:pt x="17278" y="26978"/>
                  </a:lnTo>
                  <a:lnTo>
                    <a:pt x="17346" y="27091"/>
                  </a:lnTo>
                  <a:lnTo>
                    <a:pt x="17436" y="27159"/>
                  </a:lnTo>
                  <a:lnTo>
                    <a:pt x="17504" y="27181"/>
                  </a:lnTo>
                  <a:lnTo>
                    <a:pt x="17572" y="27204"/>
                  </a:lnTo>
                  <a:lnTo>
                    <a:pt x="17594" y="27204"/>
                  </a:lnTo>
                  <a:lnTo>
                    <a:pt x="17729" y="27181"/>
                  </a:lnTo>
                  <a:lnTo>
                    <a:pt x="17820" y="27113"/>
                  </a:lnTo>
                  <a:lnTo>
                    <a:pt x="17910" y="27023"/>
                  </a:lnTo>
                  <a:lnTo>
                    <a:pt x="17932" y="26888"/>
                  </a:lnTo>
                  <a:lnTo>
                    <a:pt x="18271" y="23189"/>
                  </a:lnTo>
                  <a:lnTo>
                    <a:pt x="18541" y="20098"/>
                  </a:lnTo>
                  <a:lnTo>
                    <a:pt x="18699" y="18700"/>
                  </a:lnTo>
                  <a:lnTo>
                    <a:pt x="18835" y="17550"/>
                  </a:lnTo>
                  <a:lnTo>
                    <a:pt x="18880" y="17324"/>
                  </a:lnTo>
                  <a:lnTo>
                    <a:pt x="18947" y="17076"/>
                  </a:lnTo>
                  <a:lnTo>
                    <a:pt x="19060" y="16828"/>
                  </a:lnTo>
                  <a:lnTo>
                    <a:pt x="19196" y="16580"/>
                  </a:lnTo>
                  <a:lnTo>
                    <a:pt x="19511" y="16016"/>
                  </a:lnTo>
                  <a:lnTo>
                    <a:pt x="19895" y="15429"/>
                  </a:lnTo>
                  <a:lnTo>
                    <a:pt x="20211" y="14933"/>
                  </a:lnTo>
                  <a:lnTo>
                    <a:pt x="20549" y="14392"/>
                  </a:lnTo>
                  <a:lnTo>
                    <a:pt x="20865" y="13828"/>
                  </a:lnTo>
                  <a:lnTo>
                    <a:pt x="21158" y="13219"/>
                  </a:lnTo>
                  <a:lnTo>
                    <a:pt x="21429" y="12587"/>
                  </a:lnTo>
                  <a:lnTo>
                    <a:pt x="21541" y="12271"/>
                  </a:lnTo>
                  <a:lnTo>
                    <a:pt x="21632" y="11933"/>
                  </a:lnTo>
                  <a:lnTo>
                    <a:pt x="21722" y="11572"/>
                  </a:lnTo>
                  <a:lnTo>
                    <a:pt x="21790" y="11211"/>
                  </a:lnTo>
                  <a:lnTo>
                    <a:pt x="21857" y="10850"/>
                  </a:lnTo>
                  <a:lnTo>
                    <a:pt x="21880" y="10467"/>
                  </a:lnTo>
                  <a:lnTo>
                    <a:pt x="21902" y="10083"/>
                  </a:lnTo>
                  <a:lnTo>
                    <a:pt x="21880" y="9677"/>
                  </a:lnTo>
                  <a:lnTo>
                    <a:pt x="21835" y="9271"/>
                  </a:lnTo>
                  <a:lnTo>
                    <a:pt x="21767" y="8843"/>
                  </a:lnTo>
                  <a:lnTo>
                    <a:pt x="21677" y="8414"/>
                  </a:lnTo>
                  <a:lnTo>
                    <a:pt x="21564" y="7963"/>
                  </a:lnTo>
                  <a:lnTo>
                    <a:pt x="21406" y="7512"/>
                  </a:lnTo>
                  <a:lnTo>
                    <a:pt x="21226" y="7038"/>
                  </a:lnTo>
                  <a:lnTo>
                    <a:pt x="21000" y="6565"/>
                  </a:lnTo>
                  <a:lnTo>
                    <a:pt x="20729" y="6068"/>
                  </a:lnTo>
                  <a:lnTo>
                    <a:pt x="20436" y="5572"/>
                  </a:lnTo>
                  <a:lnTo>
                    <a:pt x="20098" y="5053"/>
                  </a:lnTo>
                  <a:lnTo>
                    <a:pt x="19714" y="4534"/>
                  </a:lnTo>
                  <a:lnTo>
                    <a:pt x="19286" y="3993"/>
                  </a:lnTo>
                  <a:lnTo>
                    <a:pt x="18812" y="3452"/>
                  </a:lnTo>
                  <a:lnTo>
                    <a:pt x="18293" y="2888"/>
                  </a:lnTo>
                  <a:lnTo>
                    <a:pt x="17842" y="2414"/>
                  </a:lnTo>
                  <a:lnTo>
                    <a:pt x="17391" y="2008"/>
                  </a:lnTo>
                  <a:lnTo>
                    <a:pt x="16917" y="1625"/>
                  </a:lnTo>
                  <a:lnTo>
                    <a:pt x="16444" y="1286"/>
                  </a:lnTo>
                  <a:lnTo>
                    <a:pt x="15970" y="970"/>
                  </a:lnTo>
                  <a:lnTo>
                    <a:pt x="15519" y="722"/>
                  </a:lnTo>
                  <a:lnTo>
                    <a:pt x="15045" y="497"/>
                  </a:lnTo>
                  <a:lnTo>
                    <a:pt x="14572" y="316"/>
                  </a:lnTo>
                  <a:lnTo>
                    <a:pt x="14075" y="181"/>
                  </a:lnTo>
                  <a:lnTo>
                    <a:pt x="13602" y="68"/>
                  </a:lnTo>
                  <a:lnTo>
                    <a:pt x="13128" y="1"/>
                  </a:lnTo>
                  <a:close/>
                </a:path>
              </a:pathLst>
            </a:custGeom>
            <a:solidFill>
              <a:schemeClr val="dk1"/>
            </a:solidFill>
            <a:ln>
              <a:noFill/>
            </a:ln>
            <a:effectLst>
              <a:outerShdw dist="47625" dir="42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1"/>
            <p:cNvSpPr/>
            <p:nvPr/>
          </p:nvSpPr>
          <p:spPr>
            <a:xfrm>
              <a:off x="10335079" y="2773862"/>
              <a:ext cx="63768" cy="70460"/>
            </a:xfrm>
            <a:custGeom>
              <a:avLst/>
              <a:gdLst/>
              <a:ahLst/>
              <a:cxnLst/>
              <a:rect l="l" t="t" r="r" b="b"/>
              <a:pathLst>
                <a:path w="2144" h="2369" extrusionOk="0">
                  <a:moveTo>
                    <a:pt x="0" y="0"/>
                  </a:moveTo>
                  <a:lnTo>
                    <a:pt x="0" y="2166"/>
                  </a:lnTo>
                  <a:lnTo>
                    <a:pt x="1602" y="2369"/>
                  </a:lnTo>
                  <a:lnTo>
                    <a:pt x="2143" y="271"/>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1"/>
            <p:cNvSpPr/>
            <p:nvPr/>
          </p:nvSpPr>
          <p:spPr>
            <a:xfrm>
              <a:off x="10309590" y="2668516"/>
              <a:ext cx="126138" cy="125484"/>
            </a:xfrm>
            <a:custGeom>
              <a:avLst/>
              <a:gdLst/>
              <a:ahLst/>
              <a:cxnLst/>
              <a:rect l="l" t="t" r="r" b="b"/>
              <a:pathLst>
                <a:path w="4241" h="4219" extrusionOk="0">
                  <a:moveTo>
                    <a:pt x="722" y="1"/>
                  </a:moveTo>
                  <a:lnTo>
                    <a:pt x="632" y="46"/>
                  </a:lnTo>
                  <a:lnTo>
                    <a:pt x="564" y="91"/>
                  </a:lnTo>
                  <a:lnTo>
                    <a:pt x="497" y="159"/>
                  </a:lnTo>
                  <a:lnTo>
                    <a:pt x="451" y="226"/>
                  </a:lnTo>
                  <a:lnTo>
                    <a:pt x="406" y="294"/>
                  </a:lnTo>
                  <a:lnTo>
                    <a:pt x="384" y="384"/>
                  </a:lnTo>
                  <a:lnTo>
                    <a:pt x="23" y="3339"/>
                  </a:lnTo>
                  <a:lnTo>
                    <a:pt x="0" y="3429"/>
                  </a:lnTo>
                  <a:lnTo>
                    <a:pt x="23" y="3520"/>
                  </a:lnTo>
                  <a:lnTo>
                    <a:pt x="68" y="3610"/>
                  </a:lnTo>
                  <a:lnTo>
                    <a:pt x="113" y="3677"/>
                  </a:lnTo>
                  <a:lnTo>
                    <a:pt x="158" y="3745"/>
                  </a:lnTo>
                  <a:lnTo>
                    <a:pt x="226" y="3790"/>
                  </a:lnTo>
                  <a:lnTo>
                    <a:pt x="316" y="3835"/>
                  </a:lnTo>
                  <a:lnTo>
                    <a:pt x="406" y="3858"/>
                  </a:lnTo>
                  <a:lnTo>
                    <a:pt x="3361" y="4219"/>
                  </a:lnTo>
                  <a:lnTo>
                    <a:pt x="3542" y="4219"/>
                  </a:lnTo>
                  <a:lnTo>
                    <a:pt x="3632" y="4174"/>
                  </a:lnTo>
                  <a:lnTo>
                    <a:pt x="3700" y="4129"/>
                  </a:lnTo>
                  <a:lnTo>
                    <a:pt x="3767" y="4083"/>
                  </a:lnTo>
                  <a:lnTo>
                    <a:pt x="3812" y="4016"/>
                  </a:lnTo>
                  <a:lnTo>
                    <a:pt x="3835" y="3926"/>
                  </a:lnTo>
                  <a:lnTo>
                    <a:pt x="3857" y="3835"/>
                  </a:lnTo>
                  <a:lnTo>
                    <a:pt x="4241" y="880"/>
                  </a:lnTo>
                  <a:lnTo>
                    <a:pt x="4241" y="790"/>
                  </a:lnTo>
                  <a:lnTo>
                    <a:pt x="4218" y="700"/>
                  </a:lnTo>
                  <a:lnTo>
                    <a:pt x="4196" y="610"/>
                  </a:lnTo>
                  <a:lnTo>
                    <a:pt x="4151" y="542"/>
                  </a:lnTo>
                  <a:lnTo>
                    <a:pt x="4083" y="474"/>
                  </a:lnTo>
                  <a:lnTo>
                    <a:pt x="4015" y="429"/>
                  </a:lnTo>
                  <a:lnTo>
                    <a:pt x="3948" y="384"/>
                  </a:lnTo>
                  <a:lnTo>
                    <a:pt x="3857" y="384"/>
                  </a:lnTo>
                  <a:lnTo>
                    <a:pt x="9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11"/>
            <p:cNvSpPr/>
            <p:nvPr/>
          </p:nvSpPr>
          <p:spPr>
            <a:xfrm>
              <a:off x="10309590" y="2668516"/>
              <a:ext cx="126138" cy="125484"/>
            </a:xfrm>
            <a:custGeom>
              <a:avLst/>
              <a:gdLst/>
              <a:ahLst/>
              <a:cxnLst/>
              <a:rect l="l" t="t" r="r" b="b"/>
              <a:pathLst>
                <a:path w="4241" h="4219" fill="none" extrusionOk="0">
                  <a:moveTo>
                    <a:pt x="3361" y="4219"/>
                  </a:moveTo>
                  <a:lnTo>
                    <a:pt x="406" y="3858"/>
                  </a:lnTo>
                  <a:lnTo>
                    <a:pt x="406" y="3858"/>
                  </a:lnTo>
                  <a:lnTo>
                    <a:pt x="316" y="3835"/>
                  </a:lnTo>
                  <a:lnTo>
                    <a:pt x="226" y="3790"/>
                  </a:lnTo>
                  <a:lnTo>
                    <a:pt x="158" y="3745"/>
                  </a:lnTo>
                  <a:lnTo>
                    <a:pt x="113" y="3677"/>
                  </a:lnTo>
                  <a:lnTo>
                    <a:pt x="68" y="3610"/>
                  </a:lnTo>
                  <a:lnTo>
                    <a:pt x="23" y="3520"/>
                  </a:lnTo>
                  <a:lnTo>
                    <a:pt x="0" y="3429"/>
                  </a:lnTo>
                  <a:lnTo>
                    <a:pt x="23" y="3339"/>
                  </a:lnTo>
                  <a:lnTo>
                    <a:pt x="384" y="384"/>
                  </a:lnTo>
                  <a:lnTo>
                    <a:pt x="384" y="384"/>
                  </a:lnTo>
                  <a:lnTo>
                    <a:pt x="406" y="294"/>
                  </a:lnTo>
                  <a:lnTo>
                    <a:pt x="451" y="226"/>
                  </a:lnTo>
                  <a:lnTo>
                    <a:pt x="497" y="159"/>
                  </a:lnTo>
                  <a:lnTo>
                    <a:pt x="564" y="91"/>
                  </a:lnTo>
                  <a:lnTo>
                    <a:pt x="632" y="46"/>
                  </a:lnTo>
                  <a:lnTo>
                    <a:pt x="722" y="1"/>
                  </a:lnTo>
                  <a:lnTo>
                    <a:pt x="812" y="1"/>
                  </a:lnTo>
                  <a:lnTo>
                    <a:pt x="903" y="1"/>
                  </a:lnTo>
                  <a:lnTo>
                    <a:pt x="3857" y="384"/>
                  </a:lnTo>
                  <a:lnTo>
                    <a:pt x="3857" y="384"/>
                  </a:lnTo>
                  <a:lnTo>
                    <a:pt x="3948" y="384"/>
                  </a:lnTo>
                  <a:lnTo>
                    <a:pt x="4015" y="429"/>
                  </a:lnTo>
                  <a:lnTo>
                    <a:pt x="4083" y="474"/>
                  </a:lnTo>
                  <a:lnTo>
                    <a:pt x="4151" y="542"/>
                  </a:lnTo>
                  <a:lnTo>
                    <a:pt x="4196" y="610"/>
                  </a:lnTo>
                  <a:lnTo>
                    <a:pt x="4218" y="700"/>
                  </a:lnTo>
                  <a:lnTo>
                    <a:pt x="4241" y="790"/>
                  </a:lnTo>
                  <a:lnTo>
                    <a:pt x="4241" y="880"/>
                  </a:lnTo>
                  <a:lnTo>
                    <a:pt x="3857" y="3835"/>
                  </a:lnTo>
                  <a:lnTo>
                    <a:pt x="3857" y="3835"/>
                  </a:lnTo>
                  <a:lnTo>
                    <a:pt x="3835" y="3926"/>
                  </a:lnTo>
                  <a:lnTo>
                    <a:pt x="3812" y="4016"/>
                  </a:lnTo>
                  <a:lnTo>
                    <a:pt x="3767" y="4083"/>
                  </a:lnTo>
                  <a:lnTo>
                    <a:pt x="3700" y="4129"/>
                  </a:lnTo>
                  <a:lnTo>
                    <a:pt x="3632" y="4174"/>
                  </a:lnTo>
                  <a:lnTo>
                    <a:pt x="3542" y="4219"/>
                  </a:lnTo>
                  <a:lnTo>
                    <a:pt x="3451" y="4219"/>
                  </a:lnTo>
                  <a:lnTo>
                    <a:pt x="3361" y="4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1"/>
            <p:cNvSpPr/>
            <p:nvPr/>
          </p:nvSpPr>
          <p:spPr>
            <a:xfrm>
              <a:off x="10325026" y="2683952"/>
              <a:ext cx="95295" cy="95295"/>
            </a:xfrm>
            <a:custGeom>
              <a:avLst/>
              <a:gdLst/>
              <a:ahLst/>
              <a:cxnLst/>
              <a:rect l="l" t="t" r="r" b="b"/>
              <a:pathLst>
                <a:path w="3204" h="3204" extrusionOk="0">
                  <a:moveTo>
                    <a:pt x="361" y="1"/>
                  </a:moveTo>
                  <a:lnTo>
                    <a:pt x="0" y="2843"/>
                  </a:lnTo>
                  <a:lnTo>
                    <a:pt x="2842" y="3204"/>
                  </a:lnTo>
                  <a:lnTo>
                    <a:pt x="3203" y="361"/>
                  </a:lnTo>
                  <a:lnTo>
                    <a:pt x="3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1"/>
            <p:cNvSpPr/>
            <p:nvPr/>
          </p:nvSpPr>
          <p:spPr>
            <a:xfrm>
              <a:off x="10331064" y="2689990"/>
              <a:ext cx="83220" cy="83220"/>
            </a:xfrm>
            <a:custGeom>
              <a:avLst/>
              <a:gdLst/>
              <a:ahLst/>
              <a:cxnLst/>
              <a:rect l="l" t="t" r="r" b="b"/>
              <a:pathLst>
                <a:path w="2798" h="2798" extrusionOk="0">
                  <a:moveTo>
                    <a:pt x="316" y="1"/>
                  </a:moveTo>
                  <a:lnTo>
                    <a:pt x="0" y="2482"/>
                  </a:lnTo>
                  <a:lnTo>
                    <a:pt x="2481" y="2798"/>
                  </a:lnTo>
                  <a:lnTo>
                    <a:pt x="2797" y="316"/>
                  </a:lnTo>
                  <a:lnTo>
                    <a:pt x="3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11"/>
            <p:cNvSpPr/>
            <p:nvPr/>
          </p:nvSpPr>
          <p:spPr>
            <a:xfrm>
              <a:off x="10343794" y="2702749"/>
              <a:ext cx="57730" cy="57700"/>
            </a:xfrm>
            <a:custGeom>
              <a:avLst/>
              <a:gdLst/>
              <a:ahLst/>
              <a:cxnLst/>
              <a:rect l="l" t="t" r="r" b="b"/>
              <a:pathLst>
                <a:path w="1941" h="1940" extrusionOk="0">
                  <a:moveTo>
                    <a:pt x="226" y="0"/>
                  </a:moveTo>
                  <a:lnTo>
                    <a:pt x="1" y="1714"/>
                  </a:lnTo>
                  <a:lnTo>
                    <a:pt x="1738" y="1940"/>
                  </a:lnTo>
                  <a:lnTo>
                    <a:pt x="1941" y="203"/>
                  </a:lnTo>
                  <a:lnTo>
                    <a:pt x="2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1"/>
            <p:cNvSpPr/>
            <p:nvPr/>
          </p:nvSpPr>
          <p:spPr>
            <a:xfrm>
              <a:off x="10343794" y="2702749"/>
              <a:ext cx="57730" cy="57700"/>
            </a:xfrm>
            <a:custGeom>
              <a:avLst/>
              <a:gdLst/>
              <a:ahLst/>
              <a:cxnLst/>
              <a:rect l="l" t="t" r="r" b="b"/>
              <a:pathLst>
                <a:path w="1941" h="1940" fill="none" extrusionOk="0">
                  <a:moveTo>
                    <a:pt x="1738" y="1940"/>
                  </a:moveTo>
                  <a:lnTo>
                    <a:pt x="1" y="1714"/>
                  </a:lnTo>
                  <a:lnTo>
                    <a:pt x="226" y="0"/>
                  </a:lnTo>
                  <a:lnTo>
                    <a:pt x="1941" y="203"/>
                  </a:lnTo>
                  <a:lnTo>
                    <a:pt x="1738" y="19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1"/>
            <p:cNvSpPr/>
            <p:nvPr/>
          </p:nvSpPr>
          <p:spPr>
            <a:xfrm>
              <a:off x="10343794" y="2702749"/>
              <a:ext cx="46339" cy="51008"/>
            </a:xfrm>
            <a:custGeom>
              <a:avLst/>
              <a:gdLst/>
              <a:ahLst/>
              <a:cxnLst/>
              <a:rect l="l" t="t" r="r" b="b"/>
              <a:pathLst>
                <a:path w="1558" h="1715" extrusionOk="0">
                  <a:moveTo>
                    <a:pt x="226" y="0"/>
                  </a:moveTo>
                  <a:lnTo>
                    <a:pt x="1" y="1714"/>
                  </a:lnTo>
                  <a:lnTo>
                    <a:pt x="226" y="0"/>
                  </a:lnTo>
                  <a:lnTo>
                    <a:pt x="1557" y="158"/>
                  </a:lnTo>
                  <a:lnTo>
                    <a:pt x="1557" y="158"/>
                  </a:lnTo>
                  <a:lnTo>
                    <a:pt x="1557" y="158"/>
                  </a:lnTo>
                  <a:lnTo>
                    <a:pt x="226" y="0"/>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11"/>
            <p:cNvSpPr/>
            <p:nvPr/>
          </p:nvSpPr>
          <p:spPr>
            <a:xfrm>
              <a:off x="10343794" y="2702749"/>
              <a:ext cx="46339" cy="51008"/>
            </a:xfrm>
            <a:custGeom>
              <a:avLst/>
              <a:gdLst/>
              <a:ahLst/>
              <a:cxnLst/>
              <a:rect l="l" t="t" r="r" b="b"/>
              <a:pathLst>
                <a:path w="1558" h="1715" fill="none" extrusionOk="0">
                  <a:moveTo>
                    <a:pt x="226" y="0"/>
                  </a:moveTo>
                  <a:lnTo>
                    <a:pt x="1" y="1714"/>
                  </a:lnTo>
                  <a:lnTo>
                    <a:pt x="226" y="0"/>
                  </a:lnTo>
                  <a:lnTo>
                    <a:pt x="1557" y="158"/>
                  </a:lnTo>
                  <a:lnTo>
                    <a:pt x="1557" y="158"/>
                  </a:lnTo>
                  <a:lnTo>
                    <a:pt x="1557" y="158"/>
                  </a:lnTo>
                  <a:lnTo>
                    <a:pt x="22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11"/>
            <p:cNvSpPr/>
            <p:nvPr/>
          </p:nvSpPr>
          <p:spPr>
            <a:xfrm>
              <a:off x="9935914" y="2738974"/>
              <a:ext cx="68467" cy="50324"/>
            </a:xfrm>
            <a:custGeom>
              <a:avLst/>
              <a:gdLst/>
              <a:ahLst/>
              <a:cxnLst/>
              <a:rect l="l" t="t" r="r" b="b"/>
              <a:pathLst>
                <a:path w="2302" h="1692" extrusionOk="0">
                  <a:moveTo>
                    <a:pt x="181" y="0"/>
                  </a:moveTo>
                  <a:lnTo>
                    <a:pt x="0" y="1421"/>
                  </a:lnTo>
                  <a:lnTo>
                    <a:pt x="2121" y="1692"/>
                  </a:lnTo>
                  <a:lnTo>
                    <a:pt x="2301" y="248"/>
                  </a:lnTo>
                  <a:lnTo>
                    <a:pt x="1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1"/>
            <p:cNvSpPr/>
            <p:nvPr/>
          </p:nvSpPr>
          <p:spPr>
            <a:xfrm>
              <a:off x="10075463" y="2716162"/>
              <a:ext cx="157011" cy="102671"/>
            </a:xfrm>
            <a:custGeom>
              <a:avLst/>
              <a:gdLst/>
              <a:ahLst/>
              <a:cxnLst/>
              <a:rect l="l" t="t" r="r" b="b"/>
              <a:pathLst>
                <a:path w="5279" h="3452" extrusionOk="0">
                  <a:moveTo>
                    <a:pt x="1940" y="745"/>
                  </a:moveTo>
                  <a:lnTo>
                    <a:pt x="3880" y="993"/>
                  </a:lnTo>
                  <a:lnTo>
                    <a:pt x="4286" y="2301"/>
                  </a:lnTo>
                  <a:lnTo>
                    <a:pt x="1241" y="1918"/>
                  </a:lnTo>
                  <a:lnTo>
                    <a:pt x="1940" y="745"/>
                  </a:lnTo>
                  <a:close/>
                  <a:moveTo>
                    <a:pt x="1308" y="0"/>
                  </a:moveTo>
                  <a:lnTo>
                    <a:pt x="0" y="2820"/>
                  </a:lnTo>
                  <a:lnTo>
                    <a:pt x="5278" y="3451"/>
                  </a:lnTo>
                  <a:lnTo>
                    <a:pt x="4669" y="406"/>
                  </a:lnTo>
                  <a:lnTo>
                    <a:pt x="13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1"/>
            <p:cNvSpPr/>
            <p:nvPr/>
          </p:nvSpPr>
          <p:spPr>
            <a:xfrm>
              <a:off x="10055982" y="2753726"/>
              <a:ext cx="199304" cy="77836"/>
            </a:xfrm>
            <a:custGeom>
              <a:avLst/>
              <a:gdLst/>
              <a:ahLst/>
              <a:cxnLst/>
              <a:rect l="l" t="t" r="r" b="b"/>
              <a:pathLst>
                <a:path w="6701" h="2617" extrusionOk="0">
                  <a:moveTo>
                    <a:pt x="227" y="0"/>
                  </a:moveTo>
                  <a:lnTo>
                    <a:pt x="1" y="1850"/>
                  </a:lnTo>
                  <a:lnTo>
                    <a:pt x="6475" y="2617"/>
                  </a:lnTo>
                  <a:lnTo>
                    <a:pt x="6700" y="767"/>
                  </a:lnTo>
                  <a:lnTo>
                    <a:pt x="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1"/>
            <p:cNvSpPr/>
            <p:nvPr/>
          </p:nvSpPr>
          <p:spPr>
            <a:xfrm>
              <a:off x="9840651" y="2759764"/>
              <a:ext cx="593750" cy="434776"/>
            </a:xfrm>
            <a:custGeom>
              <a:avLst/>
              <a:gdLst/>
              <a:ahLst/>
              <a:cxnLst/>
              <a:rect l="l" t="t" r="r" b="b"/>
              <a:pathLst>
                <a:path w="19963" h="14618" extrusionOk="0">
                  <a:moveTo>
                    <a:pt x="1602" y="0"/>
                  </a:moveTo>
                  <a:lnTo>
                    <a:pt x="1557" y="23"/>
                  </a:lnTo>
                  <a:lnTo>
                    <a:pt x="1512" y="23"/>
                  </a:lnTo>
                  <a:lnTo>
                    <a:pt x="1489" y="68"/>
                  </a:lnTo>
                  <a:lnTo>
                    <a:pt x="1466" y="113"/>
                  </a:lnTo>
                  <a:lnTo>
                    <a:pt x="0" y="12294"/>
                  </a:lnTo>
                  <a:lnTo>
                    <a:pt x="0" y="12316"/>
                  </a:lnTo>
                  <a:lnTo>
                    <a:pt x="23" y="12361"/>
                  </a:lnTo>
                  <a:lnTo>
                    <a:pt x="45" y="12384"/>
                  </a:lnTo>
                  <a:lnTo>
                    <a:pt x="91" y="12407"/>
                  </a:lnTo>
                  <a:lnTo>
                    <a:pt x="18361" y="14617"/>
                  </a:lnTo>
                  <a:lnTo>
                    <a:pt x="18406" y="14617"/>
                  </a:lnTo>
                  <a:lnTo>
                    <a:pt x="18429" y="14595"/>
                  </a:lnTo>
                  <a:lnTo>
                    <a:pt x="18474" y="14572"/>
                  </a:lnTo>
                  <a:lnTo>
                    <a:pt x="18474" y="14527"/>
                  </a:lnTo>
                  <a:lnTo>
                    <a:pt x="19963" y="2346"/>
                  </a:lnTo>
                  <a:lnTo>
                    <a:pt x="19963" y="2301"/>
                  </a:lnTo>
                  <a:lnTo>
                    <a:pt x="19940" y="2279"/>
                  </a:lnTo>
                  <a:lnTo>
                    <a:pt x="19895" y="2234"/>
                  </a:lnTo>
                  <a:lnTo>
                    <a:pt x="19850" y="2234"/>
                  </a:lnTo>
                  <a:lnTo>
                    <a:pt x="1602" y="0"/>
                  </a:lnTo>
                  <a:close/>
                </a:path>
              </a:pathLst>
            </a:custGeom>
            <a:solidFill>
              <a:schemeClr val="accent4"/>
            </a:solidFill>
            <a:ln>
              <a:noFill/>
            </a:ln>
            <a:effectLst>
              <a:outerShdw dist="57150" dir="32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1"/>
            <p:cNvSpPr/>
            <p:nvPr/>
          </p:nvSpPr>
          <p:spPr>
            <a:xfrm>
              <a:off x="9840651" y="2759764"/>
              <a:ext cx="593750" cy="434776"/>
            </a:xfrm>
            <a:custGeom>
              <a:avLst/>
              <a:gdLst/>
              <a:ahLst/>
              <a:cxnLst/>
              <a:rect l="l" t="t" r="r" b="b"/>
              <a:pathLst>
                <a:path w="19963" h="14618" fill="none" extrusionOk="0">
                  <a:moveTo>
                    <a:pt x="18361" y="14617"/>
                  </a:moveTo>
                  <a:lnTo>
                    <a:pt x="91" y="12407"/>
                  </a:lnTo>
                  <a:lnTo>
                    <a:pt x="91" y="12407"/>
                  </a:lnTo>
                  <a:lnTo>
                    <a:pt x="45" y="12384"/>
                  </a:lnTo>
                  <a:lnTo>
                    <a:pt x="23" y="12361"/>
                  </a:lnTo>
                  <a:lnTo>
                    <a:pt x="0" y="12316"/>
                  </a:lnTo>
                  <a:lnTo>
                    <a:pt x="0" y="12294"/>
                  </a:lnTo>
                  <a:lnTo>
                    <a:pt x="1466" y="113"/>
                  </a:lnTo>
                  <a:lnTo>
                    <a:pt x="1466" y="113"/>
                  </a:lnTo>
                  <a:lnTo>
                    <a:pt x="1489" y="68"/>
                  </a:lnTo>
                  <a:lnTo>
                    <a:pt x="1512" y="23"/>
                  </a:lnTo>
                  <a:lnTo>
                    <a:pt x="1557" y="23"/>
                  </a:lnTo>
                  <a:lnTo>
                    <a:pt x="1602" y="0"/>
                  </a:lnTo>
                  <a:lnTo>
                    <a:pt x="19850" y="2234"/>
                  </a:lnTo>
                  <a:lnTo>
                    <a:pt x="19850" y="2234"/>
                  </a:lnTo>
                  <a:lnTo>
                    <a:pt x="19895" y="2234"/>
                  </a:lnTo>
                  <a:lnTo>
                    <a:pt x="19940" y="2279"/>
                  </a:lnTo>
                  <a:lnTo>
                    <a:pt x="19963" y="2301"/>
                  </a:lnTo>
                  <a:lnTo>
                    <a:pt x="19963" y="2346"/>
                  </a:lnTo>
                  <a:lnTo>
                    <a:pt x="18474" y="14527"/>
                  </a:lnTo>
                  <a:lnTo>
                    <a:pt x="18474" y="14527"/>
                  </a:lnTo>
                  <a:lnTo>
                    <a:pt x="18474" y="14572"/>
                  </a:lnTo>
                  <a:lnTo>
                    <a:pt x="18429" y="14595"/>
                  </a:lnTo>
                  <a:lnTo>
                    <a:pt x="18406" y="14617"/>
                  </a:lnTo>
                  <a:lnTo>
                    <a:pt x="18361" y="146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11"/>
            <p:cNvSpPr/>
            <p:nvPr/>
          </p:nvSpPr>
          <p:spPr>
            <a:xfrm>
              <a:off x="9982192" y="2826177"/>
              <a:ext cx="305961" cy="305961"/>
            </a:xfrm>
            <a:custGeom>
              <a:avLst/>
              <a:gdLst/>
              <a:ahLst/>
              <a:cxnLst/>
              <a:rect l="l" t="t" r="r" b="b"/>
              <a:pathLst>
                <a:path w="10287" h="10287" extrusionOk="0">
                  <a:moveTo>
                    <a:pt x="5211" y="1"/>
                  </a:moveTo>
                  <a:lnTo>
                    <a:pt x="4692" y="23"/>
                  </a:lnTo>
                  <a:lnTo>
                    <a:pt x="4174" y="91"/>
                  </a:lnTo>
                  <a:lnTo>
                    <a:pt x="3677" y="226"/>
                  </a:lnTo>
                  <a:lnTo>
                    <a:pt x="3204" y="384"/>
                  </a:lnTo>
                  <a:lnTo>
                    <a:pt x="2753" y="587"/>
                  </a:lnTo>
                  <a:lnTo>
                    <a:pt x="2324" y="835"/>
                  </a:lnTo>
                  <a:lnTo>
                    <a:pt x="1918" y="1128"/>
                  </a:lnTo>
                  <a:lnTo>
                    <a:pt x="1557" y="1467"/>
                  </a:lnTo>
                  <a:lnTo>
                    <a:pt x="1219" y="1828"/>
                  </a:lnTo>
                  <a:lnTo>
                    <a:pt x="926" y="2211"/>
                  </a:lnTo>
                  <a:lnTo>
                    <a:pt x="655" y="2640"/>
                  </a:lnTo>
                  <a:lnTo>
                    <a:pt x="429" y="3091"/>
                  </a:lnTo>
                  <a:lnTo>
                    <a:pt x="249" y="3542"/>
                  </a:lnTo>
                  <a:lnTo>
                    <a:pt x="114" y="4038"/>
                  </a:lnTo>
                  <a:lnTo>
                    <a:pt x="46" y="4557"/>
                  </a:lnTo>
                  <a:lnTo>
                    <a:pt x="1" y="5076"/>
                  </a:lnTo>
                  <a:lnTo>
                    <a:pt x="23" y="5595"/>
                  </a:lnTo>
                  <a:lnTo>
                    <a:pt x="91" y="6113"/>
                  </a:lnTo>
                  <a:lnTo>
                    <a:pt x="226" y="6610"/>
                  </a:lnTo>
                  <a:lnTo>
                    <a:pt x="384" y="7083"/>
                  </a:lnTo>
                  <a:lnTo>
                    <a:pt x="587" y="7534"/>
                  </a:lnTo>
                  <a:lnTo>
                    <a:pt x="835" y="7963"/>
                  </a:lnTo>
                  <a:lnTo>
                    <a:pt x="1129" y="8369"/>
                  </a:lnTo>
                  <a:lnTo>
                    <a:pt x="1467" y="8730"/>
                  </a:lnTo>
                  <a:lnTo>
                    <a:pt x="1828" y="9068"/>
                  </a:lnTo>
                  <a:lnTo>
                    <a:pt x="2211" y="9361"/>
                  </a:lnTo>
                  <a:lnTo>
                    <a:pt x="2640" y="9632"/>
                  </a:lnTo>
                  <a:lnTo>
                    <a:pt x="3091" y="9858"/>
                  </a:lnTo>
                  <a:lnTo>
                    <a:pt x="3542" y="10038"/>
                  </a:lnTo>
                  <a:lnTo>
                    <a:pt x="4038" y="10174"/>
                  </a:lnTo>
                  <a:lnTo>
                    <a:pt x="4557" y="10241"/>
                  </a:lnTo>
                  <a:lnTo>
                    <a:pt x="5076" y="10286"/>
                  </a:lnTo>
                  <a:lnTo>
                    <a:pt x="5595" y="10264"/>
                  </a:lnTo>
                  <a:lnTo>
                    <a:pt x="6114" y="10196"/>
                  </a:lnTo>
                  <a:lnTo>
                    <a:pt x="6610" y="10061"/>
                  </a:lnTo>
                  <a:lnTo>
                    <a:pt x="7083" y="9903"/>
                  </a:lnTo>
                  <a:lnTo>
                    <a:pt x="7535" y="9700"/>
                  </a:lnTo>
                  <a:lnTo>
                    <a:pt x="7963" y="9429"/>
                  </a:lnTo>
                  <a:lnTo>
                    <a:pt x="8369" y="9158"/>
                  </a:lnTo>
                  <a:lnTo>
                    <a:pt x="8730" y="8820"/>
                  </a:lnTo>
                  <a:lnTo>
                    <a:pt x="9068" y="8459"/>
                  </a:lnTo>
                  <a:lnTo>
                    <a:pt x="9362" y="8076"/>
                  </a:lnTo>
                  <a:lnTo>
                    <a:pt x="9632" y="7647"/>
                  </a:lnTo>
                  <a:lnTo>
                    <a:pt x="9858" y="7196"/>
                  </a:lnTo>
                  <a:lnTo>
                    <a:pt x="10038" y="6722"/>
                  </a:lnTo>
                  <a:lnTo>
                    <a:pt x="10174" y="6249"/>
                  </a:lnTo>
                  <a:lnTo>
                    <a:pt x="10241" y="5730"/>
                  </a:lnTo>
                  <a:lnTo>
                    <a:pt x="10286" y="5211"/>
                  </a:lnTo>
                  <a:lnTo>
                    <a:pt x="10264" y="4692"/>
                  </a:lnTo>
                  <a:lnTo>
                    <a:pt x="10196" y="4173"/>
                  </a:lnTo>
                  <a:lnTo>
                    <a:pt x="10061" y="3677"/>
                  </a:lnTo>
                  <a:lnTo>
                    <a:pt x="9903" y="3204"/>
                  </a:lnTo>
                  <a:lnTo>
                    <a:pt x="9700" y="2752"/>
                  </a:lnTo>
                  <a:lnTo>
                    <a:pt x="9452" y="2324"/>
                  </a:lnTo>
                  <a:lnTo>
                    <a:pt x="9159" y="1918"/>
                  </a:lnTo>
                  <a:lnTo>
                    <a:pt x="8820" y="1557"/>
                  </a:lnTo>
                  <a:lnTo>
                    <a:pt x="8459" y="1219"/>
                  </a:lnTo>
                  <a:lnTo>
                    <a:pt x="8076" y="925"/>
                  </a:lnTo>
                  <a:lnTo>
                    <a:pt x="7647" y="655"/>
                  </a:lnTo>
                  <a:lnTo>
                    <a:pt x="7196" y="429"/>
                  </a:lnTo>
                  <a:lnTo>
                    <a:pt x="6745" y="249"/>
                  </a:lnTo>
                  <a:lnTo>
                    <a:pt x="6249" y="113"/>
                  </a:lnTo>
                  <a:lnTo>
                    <a:pt x="5730" y="46"/>
                  </a:lnTo>
                  <a:lnTo>
                    <a:pt x="52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11"/>
            <p:cNvSpPr/>
            <p:nvPr/>
          </p:nvSpPr>
          <p:spPr>
            <a:xfrm>
              <a:off x="9982192" y="2826177"/>
              <a:ext cx="305961" cy="305961"/>
            </a:xfrm>
            <a:custGeom>
              <a:avLst/>
              <a:gdLst/>
              <a:ahLst/>
              <a:cxnLst/>
              <a:rect l="l" t="t" r="r" b="b"/>
              <a:pathLst>
                <a:path w="10287" h="10287" fill="none" extrusionOk="0">
                  <a:moveTo>
                    <a:pt x="10286" y="5211"/>
                  </a:moveTo>
                  <a:lnTo>
                    <a:pt x="10286" y="5211"/>
                  </a:lnTo>
                  <a:lnTo>
                    <a:pt x="10241" y="5730"/>
                  </a:lnTo>
                  <a:lnTo>
                    <a:pt x="10174" y="6249"/>
                  </a:lnTo>
                  <a:lnTo>
                    <a:pt x="10038" y="6722"/>
                  </a:lnTo>
                  <a:lnTo>
                    <a:pt x="9858" y="7196"/>
                  </a:lnTo>
                  <a:lnTo>
                    <a:pt x="9632" y="7647"/>
                  </a:lnTo>
                  <a:lnTo>
                    <a:pt x="9362" y="8076"/>
                  </a:lnTo>
                  <a:lnTo>
                    <a:pt x="9068" y="8459"/>
                  </a:lnTo>
                  <a:lnTo>
                    <a:pt x="8730" y="8820"/>
                  </a:lnTo>
                  <a:lnTo>
                    <a:pt x="8369" y="9158"/>
                  </a:lnTo>
                  <a:lnTo>
                    <a:pt x="7963" y="9429"/>
                  </a:lnTo>
                  <a:lnTo>
                    <a:pt x="7535" y="9700"/>
                  </a:lnTo>
                  <a:lnTo>
                    <a:pt x="7083" y="9903"/>
                  </a:lnTo>
                  <a:lnTo>
                    <a:pt x="6610" y="10061"/>
                  </a:lnTo>
                  <a:lnTo>
                    <a:pt x="6114" y="10196"/>
                  </a:lnTo>
                  <a:lnTo>
                    <a:pt x="5595" y="10264"/>
                  </a:lnTo>
                  <a:lnTo>
                    <a:pt x="5076" y="10286"/>
                  </a:lnTo>
                  <a:lnTo>
                    <a:pt x="5076" y="10286"/>
                  </a:lnTo>
                  <a:lnTo>
                    <a:pt x="4557" y="10241"/>
                  </a:lnTo>
                  <a:lnTo>
                    <a:pt x="4038" y="10174"/>
                  </a:lnTo>
                  <a:lnTo>
                    <a:pt x="3542" y="10038"/>
                  </a:lnTo>
                  <a:lnTo>
                    <a:pt x="3091" y="9858"/>
                  </a:lnTo>
                  <a:lnTo>
                    <a:pt x="2640" y="9632"/>
                  </a:lnTo>
                  <a:lnTo>
                    <a:pt x="2211" y="9361"/>
                  </a:lnTo>
                  <a:lnTo>
                    <a:pt x="1828" y="9068"/>
                  </a:lnTo>
                  <a:lnTo>
                    <a:pt x="1467" y="8730"/>
                  </a:lnTo>
                  <a:lnTo>
                    <a:pt x="1129" y="8369"/>
                  </a:lnTo>
                  <a:lnTo>
                    <a:pt x="835" y="7963"/>
                  </a:lnTo>
                  <a:lnTo>
                    <a:pt x="587" y="7534"/>
                  </a:lnTo>
                  <a:lnTo>
                    <a:pt x="384" y="7083"/>
                  </a:lnTo>
                  <a:lnTo>
                    <a:pt x="226" y="6610"/>
                  </a:lnTo>
                  <a:lnTo>
                    <a:pt x="91" y="6113"/>
                  </a:lnTo>
                  <a:lnTo>
                    <a:pt x="23" y="5595"/>
                  </a:lnTo>
                  <a:lnTo>
                    <a:pt x="1" y="5076"/>
                  </a:lnTo>
                  <a:lnTo>
                    <a:pt x="1" y="5076"/>
                  </a:lnTo>
                  <a:lnTo>
                    <a:pt x="46" y="4557"/>
                  </a:lnTo>
                  <a:lnTo>
                    <a:pt x="114" y="4038"/>
                  </a:lnTo>
                  <a:lnTo>
                    <a:pt x="249" y="3542"/>
                  </a:lnTo>
                  <a:lnTo>
                    <a:pt x="429" y="3091"/>
                  </a:lnTo>
                  <a:lnTo>
                    <a:pt x="655" y="2640"/>
                  </a:lnTo>
                  <a:lnTo>
                    <a:pt x="926" y="2211"/>
                  </a:lnTo>
                  <a:lnTo>
                    <a:pt x="1219" y="1828"/>
                  </a:lnTo>
                  <a:lnTo>
                    <a:pt x="1557" y="1467"/>
                  </a:lnTo>
                  <a:lnTo>
                    <a:pt x="1918" y="1128"/>
                  </a:lnTo>
                  <a:lnTo>
                    <a:pt x="2324" y="835"/>
                  </a:lnTo>
                  <a:lnTo>
                    <a:pt x="2753" y="587"/>
                  </a:lnTo>
                  <a:lnTo>
                    <a:pt x="3204" y="384"/>
                  </a:lnTo>
                  <a:lnTo>
                    <a:pt x="3677" y="226"/>
                  </a:lnTo>
                  <a:lnTo>
                    <a:pt x="4174" y="91"/>
                  </a:lnTo>
                  <a:lnTo>
                    <a:pt x="4692" y="23"/>
                  </a:lnTo>
                  <a:lnTo>
                    <a:pt x="5211" y="1"/>
                  </a:lnTo>
                  <a:lnTo>
                    <a:pt x="5211" y="1"/>
                  </a:lnTo>
                  <a:lnTo>
                    <a:pt x="5730" y="46"/>
                  </a:lnTo>
                  <a:lnTo>
                    <a:pt x="6249" y="113"/>
                  </a:lnTo>
                  <a:lnTo>
                    <a:pt x="6745" y="249"/>
                  </a:lnTo>
                  <a:lnTo>
                    <a:pt x="7196" y="429"/>
                  </a:lnTo>
                  <a:lnTo>
                    <a:pt x="7647" y="655"/>
                  </a:lnTo>
                  <a:lnTo>
                    <a:pt x="8076" y="925"/>
                  </a:lnTo>
                  <a:lnTo>
                    <a:pt x="8459" y="1219"/>
                  </a:lnTo>
                  <a:lnTo>
                    <a:pt x="8820" y="1557"/>
                  </a:lnTo>
                  <a:lnTo>
                    <a:pt x="9159" y="1918"/>
                  </a:lnTo>
                  <a:lnTo>
                    <a:pt x="9452" y="2324"/>
                  </a:lnTo>
                  <a:lnTo>
                    <a:pt x="9700" y="2752"/>
                  </a:lnTo>
                  <a:lnTo>
                    <a:pt x="9903" y="3204"/>
                  </a:lnTo>
                  <a:lnTo>
                    <a:pt x="10061" y="3677"/>
                  </a:lnTo>
                  <a:lnTo>
                    <a:pt x="10196" y="4173"/>
                  </a:lnTo>
                  <a:lnTo>
                    <a:pt x="10264" y="4692"/>
                  </a:lnTo>
                  <a:lnTo>
                    <a:pt x="10286" y="52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1"/>
            <p:cNvSpPr/>
            <p:nvPr/>
          </p:nvSpPr>
          <p:spPr>
            <a:xfrm>
              <a:off x="9996290" y="2840275"/>
              <a:ext cx="277765" cy="277765"/>
            </a:xfrm>
            <a:custGeom>
              <a:avLst/>
              <a:gdLst/>
              <a:ahLst/>
              <a:cxnLst/>
              <a:rect l="l" t="t" r="r" b="b"/>
              <a:pathLst>
                <a:path w="9339" h="9339" extrusionOk="0">
                  <a:moveTo>
                    <a:pt x="4737" y="0"/>
                  </a:moveTo>
                  <a:lnTo>
                    <a:pt x="4241" y="23"/>
                  </a:lnTo>
                  <a:lnTo>
                    <a:pt x="3790" y="90"/>
                  </a:lnTo>
                  <a:lnTo>
                    <a:pt x="3339" y="181"/>
                  </a:lnTo>
                  <a:lnTo>
                    <a:pt x="2910" y="339"/>
                  </a:lnTo>
                  <a:lnTo>
                    <a:pt x="2504" y="542"/>
                  </a:lnTo>
                  <a:lnTo>
                    <a:pt x="2098" y="767"/>
                  </a:lnTo>
                  <a:lnTo>
                    <a:pt x="1737" y="1038"/>
                  </a:lnTo>
                  <a:lnTo>
                    <a:pt x="1421" y="1331"/>
                  </a:lnTo>
                  <a:lnTo>
                    <a:pt x="1106" y="1647"/>
                  </a:lnTo>
                  <a:lnTo>
                    <a:pt x="835" y="2008"/>
                  </a:lnTo>
                  <a:lnTo>
                    <a:pt x="587" y="2391"/>
                  </a:lnTo>
                  <a:lnTo>
                    <a:pt x="384" y="2797"/>
                  </a:lnTo>
                  <a:lnTo>
                    <a:pt x="226" y="3226"/>
                  </a:lnTo>
                  <a:lnTo>
                    <a:pt x="113" y="3677"/>
                  </a:lnTo>
                  <a:lnTo>
                    <a:pt x="23" y="4128"/>
                  </a:lnTo>
                  <a:lnTo>
                    <a:pt x="0" y="4602"/>
                  </a:lnTo>
                  <a:lnTo>
                    <a:pt x="23" y="5075"/>
                  </a:lnTo>
                  <a:lnTo>
                    <a:pt x="91" y="5549"/>
                  </a:lnTo>
                  <a:lnTo>
                    <a:pt x="203" y="6000"/>
                  </a:lnTo>
                  <a:lnTo>
                    <a:pt x="339" y="6429"/>
                  </a:lnTo>
                  <a:lnTo>
                    <a:pt x="542" y="6835"/>
                  </a:lnTo>
                  <a:lnTo>
                    <a:pt x="767" y="7218"/>
                  </a:lnTo>
                  <a:lnTo>
                    <a:pt x="1038" y="7579"/>
                  </a:lnTo>
                  <a:lnTo>
                    <a:pt x="1331" y="7918"/>
                  </a:lnTo>
                  <a:lnTo>
                    <a:pt x="1647" y="8233"/>
                  </a:lnTo>
                  <a:lnTo>
                    <a:pt x="2008" y="8504"/>
                  </a:lnTo>
                  <a:lnTo>
                    <a:pt x="2391" y="8752"/>
                  </a:lnTo>
                  <a:lnTo>
                    <a:pt x="2797" y="8955"/>
                  </a:lnTo>
                  <a:lnTo>
                    <a:pt x="3226" y="9113"/>
                  </a:lnTo>
                  <a:lnTo>
                    <a:pt x="3677" y="9226"/>
                  </a:lnTo>
                  <a:lnTo>
                    <a:pt x="4128" y="9316"/>
                  </a:lnTo>
                  <a:lnTo>
                    <a:pt x="4602" y="9339"/>
                  </a:lnTo>
                  <a:lnTo>
                    <a:pt x="5076" y="9316"/>
                  </a:lnTo>
                  <a:lnTo>
                    <a:pt x="5549" y="9248"/>
                  </a:lnTo>
                  <a:lnTo>
                    <a:pt x="6000" y="9136"/>
                  </a:lnTo>
                  <a:lnTo>
                    <a:pt x="6429" y="9000"/>
                  </a:lnTo>
                  <a:lnTo>
                    <a:pt x="6835" y="8797"/>
                  </a:lnTo>
                  <a:lnTo>
                    <a:pt x="7218" y="8572"/>
                  </a:lnTo>
                  <a:lnTo>
                    <a:pt x="7602" y="8301"/>
                  </a:lnTo>
                  <a:lnTo>
                    <a:pt x="7918" y="8008"/>
                  </a:lnTo>
                  <a:lnTo>
                    <a:pt x="8234" y="7692"/>
                  </a:lnTo>
                  <a:lnTo>
                    <a:pt x="8504" y="7331"/>
                  </a:lnTo>
                  <a:lnTo>
                    <a:pt x="8752" y="6948"/>
                  </a:lnTo>
                  <a:lnTo>
                    <a:pt x="8955" y="6542"/>
                  </a:lnTo>
                  <a:lnTo>
                    <a:pt x="9113" y="6113"/>
                  </a:lnTo>
                  <a:lnTo>
                    <a:pt x="9226" y="5662"/>
                  </a:lnTo>
                  <a:lnTo>
                    <a:pt x="9316" y="5211"/>
                  </a:lnTo>
                  <a:lnTo>
                    <a:pt x="9339" y="4737"/>
                  </a:lnTo>
                  <a:lnTo>
                    <a:pt x="9316" y="4241"/>
                  </a:lnTo>
                  <a:lnTo>
                    <a:pt x="9249" y="3790"/>
                  </a:lnTo>
                  <a:lnTo>
                    <a:pt x="9136" y="3339"/>
                  </a:lnTo>
                  <a:lnTo>
                    <a:pt x="9000" y="2910"/>
                  </a:lnTo>
                  <a:lnTo>
                    <a:pt x="8797" y="2504"/>
                  </a:lnTo>
                  <a:lnTo>
                    <a:pt x="8572" y="2098"/>
                  </a:lnTo>
                  <a:lnTo>
                    <a:pt x="8301" y="1737"/>
                  </a:lnTo>
                  <a:lnTo>
                    <a:pt x="8008" y="1399"/>
                  </a:lnTo>
                  <a:lnTo>
                    <a:pt x="7692" y="1105"/>
                  </a:lnTo>
                  <a:lnTo>
                    <a:pt x="7331" y="835"/>
                  </a:lnTo>
                  <a:lnTo>
                    <a:pt x="6948" y="587"/>
                  </a:lnTo>
                  <a:lnTo>
                    <a:pt x="6542" y="384"/>
                  </a:lnTo>
                  <a:lnTo>
                    <a:pt x="6113" y="226"/>
                  </a:lnTo>
                  <a:lnTo>
                    <a:pt x="5662" y="113"/>
                  </a:lnTo>
                  <a:lnTo>
                    <a:pt x="5211" y="23"/>
                  </a:lnTo>
                  <a:lnTo>
                    <a:pt x="47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11"/>
            <p:cNvSpPr/>
            <p:nvPr/>
          </p:nvSpPr>
          <p:spPr>
            <a:xfrm>
              <a:off x="9996290" y="2840275"/>
              <a:ext cx="277765" cy="277765"/>
            </a:xfrm>
            <a:custGeom>
              <a:avLst/>
              <a:gdLst/>
              <a:ahLst/>
              <a:cxnLst/>
              <a:rect l="l" t="t" r="r" b="b"/>
              <a:pathLst>
                <a:path w="9339" h="9339" fill="none" extrusionOk="0">
                  <a:moveTo>
                    <a:pt x="9339" y="4737"/>
                  </a:moveTo>
                  <a:lnTo>
                    <a:pt x="9339" y="4737"/>
                  </a:lnTo>
                  <a:lnTo>
                    <a:pt x="9316" y="5211"/>
                  </a:lnTo>
                  <a:lnTo>
                    <a:pt x="9226" y="5662"/>
                  </a:lnTo>
                  <a:lnTo>
                    <a:pt x="9113" y="6113"/>
                  </a:lnTo>
                  <a:lnTo>
                    <a:pt x="8955" y="6542"/>
                  </a:lnTo>
                  <a:lnTo>
                    <a:pt x="8752" y="6948"/>
                  </a:lnTo>
                  <a:lnTo>
                    <a:pt x="8504" y="7331"/>
                  </a:lnTo>
                  <a:lnTo>
                    <a:pt x="8234" y="7692"/>
                  </a:lnTo>
                  <a:lnTo>
                    <a:pt x="7918" y="8008"/>
                  </a:lnTo>
                  <a:lnTo>
                    <a:pt x="7602" y="8301"/>
                  </a:lnTo>
                  <a:lnTo>
                    <a:pt x="7218" y="8572"/>
                  </a:lnTo>
                  <a:lnTo>
                    <a:pt x="6835" y="8797"/>
                  </a:lnTo>
                  <a:lnTo>
                    <a:pt x="6429" y="9000"/>
                  </a:lnTo>
                  <a:lnTo>
                    <a:pt x="6000" y="9136"/>
                  </a:lnTo>
                  <a:lnTo>
                    <a:pt x="5549" y="9248"/>
                  </a:lnTo>
                  <a:lnTo>
                    <a:pt x="5076" y="9316"/>
                  </a:lnTo>
                  <a:lnTo>
                    <a:pt x="4602" y="9339"/>
                  </a:lnTo>
                  <a:lnTo>
                    <a:pt x="4602" y="9339"/>
                  </a:lnTo>
                  <a:lnTo>
                    <a:pt x="4128" y="9316"/>
                  </a:lnTo>
                  <a:lnTo>
                    <a:pt x="3677" y="9226"/>
                  </a:lnTo>
                  <a:lnTo>
                    <a:pt x="3226" y="9113"/>
                  </a:lnTo>
                  <a:lnTo>
                    <a:pt x="2797" y="8955"/>
                  </a:lnTo>
                  <a:lnTo>
                    <a:pt x="2391" y="8752"/>
                  </a:lnTo>
                  <a:lnTo>
                    <a:pt x="2008" y="8504"/>
                  </a:lnTo>
                  <a:lnTo>
                    <a:pt x="1647" y="8233"/>
                  </a:lnTo>
                  <a:lnTo>
                    <a:pt x="1331" y="7918"/>
                  </a:lnTo>
                  <a:lnTo>
                    <a:pt x="1038" y="7579"/>
                  </a:lnTo>
                  <a:lnTo>
                    <a:pt x="767" y="7218"/>
                  </a:lnTo>
                  <a:lnTo>
                    <a:pt x="542" y="6835"/>
                  </a:lnTo>
                  <a:lnTo>
                    <a:pt x="339" y="6429"/>
                  </a:lnTo>
                  <a:lnTo>
                    <a:pt x="203" y="6000"/>
                  </a:lnTo>
                  <a:lnTo>
                    <a:pt x="91" y="5549"/>
                  </a:lnTo>
                  <a:lnTo>
                    <a:pt x="23" y="5075"/>
                  </a:lnTo>
                  <a:lnTo>
                    <a:pt x="0" y="4602"/>
                  </a:lnTo>
                  <a:lnTo>
                    <a:pt x="0" y="4602"/>
                  </a:lnTo>
                  <a:lnTo>
                    <a:pt x="23" y="4128"/>
                  </a:lnTo>
                  <a:lnTo>
                    <a:pt x="113" y="3677"/>
                  </a:lnTo>
                  <a:lnTo>
                    <a:pt x="226" y="3226"/>
                  </a:lnTo>
                  <a:lnTo>
                    <a:pt x="384" y="2797"/>
                  </a:lnTo>
                  <a:lnTo>
                    <a:pt x="587" y="2391"/>
                  </a:lnTo>
                  <a:lnTo>
                    <a:pt x="835" y="2008"/>
                  </a:lnTo>
                  <a:lnTo>
                    <a:pt x="1106" y="1647"/>
                  </a:lnTo>
                  <a:lnTo>
                    <a:pt x="1421" y="1331"/>
                  </a:lnTo>
                  <a:lnTo>
                    <a:pt x="1737" y="1038"/>
                  </a:lnTo>
                  <a:lnTo>
                    <a:pt x="2098" y="767"/>
                  </a:lnTo>
                  <a:lnTo>
                    <a:pt x="2504" y="542"/>
                  </a:lnTo>
                  <a:lnTo>
                    <a:pt x="2910" y="339"/>
                  </a:lnTo>
                  <a:lnTo>
                    <a:pt x="3339" y="181"/>
                  </a:lnTo>
                  <a:lnTo>
                    <a:pt x="3790" y="90"/>
                  </a:lnTo>
                  <a:lnTo>
                    <a:pt x="4241" y="23"/>
                  </a:lnTo>
                  <a:lnTo>
                    <a:pt x="4737" y="0"/>
                  </a:lnTo>
                  <a:lnTo>
                    <a:pt x="4737" y="0"/>
                  </a:lnTo>
                  <a:lnTo>
                    <a:pt x="5211" y="23"/>
                  </a:lnTo>
                  <a:lnTo>
                    <a:pt x="5662" y="113"/>
                  </a:lnTo>
                  <a:lnTo>
                    <a:pt x="6113" y="226"/>
                  </a:lnTo>
                  <a:lnTo>
                    <a:pt x="6542" y="384"/>
                  </a:lnTo>
                  <a:lnTo>
                    <a:pt x="6948" y="587"/>
                  </a:lnTo>
                  <a:lnTo>
                    <a:pt x="7331" y="835"/>
                  </a:lnTo>
                  <a:lnTo>
                    <a:pt x="7692" y="1105"/>
                  </a:lnTo>
                  <a:lnTo>
                    <a:pt x="8008" y="1399"/>
                  </a:lnTo>
                  <a:lnTo>
                    <a:pt x="8301" y="1737"/>
                  </a:lnTo>
                  <a:lnTo>
                    <a:pt x="8572" y="2098"/>
                  </a:lnTo>
                  <a:lnTo>
                    <a:pt x="8797" y="2504"/>
                  </a:lnTo>
                  <a:lnTo>
                    <a:pt x="9000" y="2910"/>
                  </a:lnTo>
                  <a:lnTo>
                    <a:pt x="9136" y="3339"/>
                  </a:lnTo>
                  <a:lnTo>
                    <a:pt x="9249" y="3790"/>
                  </a:lnTo>
                  <a:lnTo>
                    <a:pt x="9316" y="4241"/>
                  </a:lnTo>
                  <a:lnTo>
                    <a:pt x="9339" y="47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11"/>
            <p:cNvSpPr/>
            <p:nvPr/>
          </p:nvSpPr>
          <p:spPr>
            <a:xfrm>
              <a:off x="10015741" y="2859042"/>
              <a:ext cx="238862" cy="239546"/>
            </a:xfrm>
            <a:custGeom>
              <a:avLst/>
              <a:gdLst/>
              <a:ahLst/>
              <a:cxnLst/>
              <a:rect l="l" t="t" r="r" b="b"/>
              <a:pathLst>
                <a:path w="8031" h="8054" extrusionOk="0">
                  <a:moveTo>
                    <a:pt x="4061" y="1"/>
                  </a:moveTo>
                  <a:lnTo>
                    <a:pt x="3655" y="23"/>
                  </a:lnTo>
                  <a:lnTo>
                    <a:pt x="3249" y="91"/>
                  </a:lnTo>
                  <a:lnTo>
                    <a:pt x="2865" y="181"/>
                  </a:lnTo>
                  <a:lnTo>
                    <a:pt x="2504" y="317"/>
                  </a:lnTo>
                  <a:lnTo>
                    <a:pt x="2143" y="474"/>
                  </a:lnTo>
                  <a:lnTo>
                    <a:pt x="1805" y="677"/>
                  </a:lnTo>
                  <a:lnTo>
                    <a:pt x="1489" y="903"/>
                  </a:lnTo>
                  <a:lnTo>
                    <a:pt x="1196" y="1151"/>
                  </a:lnTo>
                  <a:lnTo>
                    <a:pt x="948" y="1444"/>
                  </a:lnTo>
                  <a:lnTo>
                    <a:pt x="700" y="1738"/>
                  </a:lnTo>
                  <a:lnTo>
                    <a:pt x="497" y="2076"/>
                  </a:lnTo>
                  <a:lnTo>
                    <a:pt x="316" y="2414"/>
                  </a:lnTo>
                  <a:lnTo>
                    <a:pt x="181" y="2798"/>
                  </a:lnTo>
                  <a:lnTo>
                    <a:pt x="91" y="3181"/>
                  </a:lnTo>
                  <a:lnTo>
                    <a:pt x="23" y="3565"/>
                  </a:lnTo>
                  <a:lnTo>
                    <a:pt x="1" y="3993"/>
                  </a:lnTo>
                  <a:lnTo>
                    <a:pt x="1" y="4399"/>
                  </a:lnTo>
                  <a:lnTo>
                    <a:pt x="68" y="4805"/>
                  </a:lnTo>
                  <a:lnTo>
                    <a:pt x="158" y="5189"/>
                  </a:lnTo>
                  <a:lnTo>
                    <a:pt x="294" y="5550"/>
                  </a:lnTo>
                  <a:lnTo>
                    <a:pt x="452" y="5911"/>
                  </a:lnTo>
                  <a:lnTo>
                    <a:pt x="655" y="6249"/>
                  </a:lnTo>
                  <a:lnTo>
                    <a:pt x="880" y="6565"/>
                  </a:lnTo>
                  <a:lnTo>
                    <a:pt x="1128" y="6835"/>
                  </a:lnTo>
                  <a:lnTo>
                    <a:pt x="1422" y="7106"/>
                  </a:lnTo>
                  <a:lnTo>
                    <a:pt x="1715" y="7354"/>
                  </a:lnTo>
                  <a:lnTo>
                    <a:pt x="2053" y="7557"/>
                  </a:lnTo>
                  <a:lnTo>
                    <a:pt x="2392" y="7715"/>
                  </a:lnTo>
                  <a:lnTo>
                    <a:pt x="2775" y="7873"/>
                  </a:lnTo>
                  <a:lnTo>
                    <a:pt x="3158" y="7963"/>
                  </a:lnTo>
                  <a:lnTo>
                    <a:pt x="3542" y="8031"/>
                  </a:lnTo>
                  <a:lnTo>
                    <a:pt x="3970" y="8053"/>
                  </a:lnTo>
                  <a:lnTo>
                    <a:pt x="4377" y="8053"/>
                  </a:lnTo>
                  <a:lnTo>
                    <a:pt x="4783" y="7986"/>
                  </a:lnTo>
                  <a:lnTo>
                    <a:pt x="5166" y="7896"/>
                  </a:lnTo>
                  <a:lnTo>
                    <a:pt x="5527" y="7760"/>
                  </a:lnTo>
                  <a:lnTo>
                    <a:pt x="5888" y="7602"/>
                  </a:lnTo>
                  <a:lnTo>
                    <a:pt x="6226" y="7399"/>
                  </a:lnTo>
                  <a:lnTo>
                    <a:pt x="6542" y="7174"/>
                  </a:lnTo>
                  <a:lnTo>
                    <a:pt x="6835" y="6926"/>
                  </a:lnTo>
                  <a:lnTo>
                    <a:pt x="7083" y="6632"/>
                  </a:lnTo>
                  <a:lnTo>
                    <a:pt x="7331" y="6339"/>
                  </a:lnTo>
                  <a:lnTo>
                    <a:pt x="7534" y="6001"/>
                  </a:lnTo>
                  <a:lnTo>
                    <a:pt x="7715" y="5662"/>
                  </a:lnTo>
                  <a:lnTo>
                    <a:pt x="7850" y="5279"/>
                  </a:lnTo>
                  <a:lnTo>
                    <a:pt x="7940" y="4896"/>
                  </a:lnTo>
                  <a:lnTo>
                    <a:pt x="8008" y="4490"/>
                  </a:lnTo>
                  <a:lnTo>
                    <a:pt x="8031" y="4084"/>
                  </a:lnTo>
                  <a:lnTo>
                    <a:pt x="8031" y="3678"/>
                  </a:lnTo>
                  <a:lnTo>
                    <a:pt x="7963" y="3271"/>
                  </a:lnTo>
                  <a:lnTo>
                    <a:pt x="7873" y="2888"/>
                  </a:lnTo>
                  <a:lnTo>
                    <a:pt x="7737" y="2527"/>
                  </a:lnTo>
                  <a:lnTo>
                    <a:pt x="7580" y="2166"/>
                  </a:lnTo>
                  <a:lnTo>
                    <a:pt x="7377" y="1828"/>
                  </a:lnTo>
                  <a:lnTo>
                    <a:pt x="7151" y="1512"/>
                  </a:lnTo>
                  <a:lnTo>
                    <a:pt x="6903" y="1219"/>
                  </a:lnTo>
                  <a:lnTo>
                    <a:pt x="6610" y="971"/>
                  </a:lnTo>
                  <a:lnTo>
                    <a:pt x="6316" y="723"/>
                  </a:lnTo>
                  <a:lnTo>
                    <a:pt x="5978" y="520"/>
                  </a:lnTo>
                  <a:lnTo>
                    <a:pt x="5640" y="339"/>
                  </a:lnTo>
                  <a:lnTo>
                    <a:pt x="5256" y="204"/>
                  </a:lnTo>
                  <a:lnTo>
                    <a:pt x="4873" y="114"/>
                  </a:lnTo>
                  <a:lnTo>
                    <a:pt x="4489" y="46"/>
                  </a:lnTo>
                  <a:lnTo>
                    <a:pt x="40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1"/>
            <p:cNvSpPr/>
            <p:nvPr/>
          </p:nvSpPr>
          <p:spPr>
            <a:xfrm>
              <a:off x="10024455" y="2868441"/>
              <a:ext cx="220749" cy="220749"/>
            </a:xfrm>
            <a:custGeom>
              <a:avLst/>
              <a:gdLst/>
              <a:ahLst/>
              <a:cxnLst/>
              <a:rect l="l" t="t" r="r" b="b"/>
              <a:pathLst>
                <a:path w="7422" h="7422" extrusionOk="0">
                  <a:moveTo>
                    <a:pt x="3768" y="1"/>
                  </a:moveTo>
                  <a:lnTo>
                    <a:pt x="3384" y="23"/>
                  </a:lnTo>
                  <a:lnTo>
                    <a:pt x="3023" y="68"/>
                  </a:lnTo>
                  <a:lnTo>
                    <a:pt x="2662" y="158"/>
                  </a:lnTo>
                  <a:lnTo>
                    <a:pt x="2324" y="294"/>
                  </a:lnTo>
                  <a:lnTo>
                    <a:pt x="1986" y="429"/>
                  </a:lnTo>
                  <a:lnTo>
                    <a:pt x="1693" y="610"/>
                  </a:lnTo>
                  <a:lnTo>
                    <a:pt x="1399" y="835"/>
                  </a:lnTo>
                  <a:lnTo>
                    <a:pt x="1129" y="1061"/>
                  </a:lnTo>
                  <a:lnTo>
                    <a:pt x="880" y="1331"/>
                  </a:lnTo>
                  <a:lnTo>
                    <a:pt x="677" y="1602"/>
                  </a:lnTo>
                  <a:lnTo>
                    <a:pt x="474" y="1918"/>
                  </a:lnTo>
                  <a:lnTo>
                    <a:pt x="317" y="2234"/>
                  </a:lnTo>
                  <a:lnTo>
                    <a:pt x="204" y="2572"/>
                  </a:lnTo>
                  <a:lnTo>
                    <a:pt x="91" y="2933"/>
                  </a:lnTo>
                  <a:lnTo>
                    <a:pt x="46" y="3294"/>
                  </a:lnTo>
                  <a:lnTo>
                    <a:pt x="1" y="3677"/>
                  </a:lnTo>
                  <a:lnTo>
                    <a:pt x="23" y="4061"/>
                  </a:lnTo>
                  <a:lnTo>
                    <a:pt x="68" y="4422"/>
                  </a:lnTo>
                  <a:lnTo>
                    <a:pt x="159" y="4783"/>
                  </a:lnTo>
                  <a:lnTo>
                    <a:pt x="294" y="5121"/>
                  </a:lnTo>
                  <a:lnTo>
                    <a:pt x="429" y="5437"/>
                  </a:lnTo>
                  <a:lnTo>
                    <a:pt x="610" y="5753"/>
                  </a:lnTo>
                  <a:lnTo>
                    <a:pt x="835" y="6046"/>
                  </a:lnTo>
                  <a:lnTo>
                    <a:pt x="1061" y="6316"/>
                  </a:lnTo>
                  <a:lnTo>
                    <a:pt x="1332" y="6565"/>
                  </a:lnTo>
                  <a:lnTo>
                    <a:pt x="1602" y="6768"/>
                  </a:lnTo>
                  <a:lnTo>
                    <a:pt x="1918" y="6971"/>
                  </a:lnTo>
                  <a:lnTo>
                    <a:pt x="2234" y="7128"/>
                  </a:lnTo>
                  <a:lnTo>
                    <a:pt x="2572" y="7241"/>
                  </a:lnTo>
                  <a:lnTo>
                    <a:pt x="2933" y="7354"/>
                  </a:lnTo>
                  <a:lnTo>
                    <a:pt x="3294" y="7399"/>
                  </a:lnTo>
                  <a:lnTo>
                    <a:pt x="3677" y="7422"/>
                  </a:lnTo>
                  <a:lnTo>
                    <a:pt x="4061" y="7422"/>
                  </a:lnTo>
                  <a:lnTo>
                    <a:pt x="4422" y="7377"/>
                  </a:lnTo>
                  <a:lnTo>
                    <a:pt x="4783" y="7286"/>
                  </a:lnTo>
                  <a:lnTo>
                    <a:pt x="5121" y="7151"/>
                  </a:lnTo>
                  <a:lnTo>
                    <a:pt x="5459" y="7016"/>
                  </a:lnTo>
                  <a:lnTo>
                    <a:pt x="5753" y="6835"/>
                  </a:lnTo>
                  <a:lnTo>
                    <a:pt x="6046" y="6610"/>
                  </a:lnTo>
                  <a:lnTo>
                    <a:pt x="6317" y="6384"/>
                  </a:lnTo>
                  <a:lnTo>
                    <a:pt x="6565" y="6113"/>
                  </a:lnTo>
                  <a:lnTo>
                    <a:pt x="6768" y="5843"/>
                  </a:lnTo>
                  <a:lnTo>
                    <a:pt x="6971" y="5527"/>
                  </a:lnTo>
                  <a:lnTo>
                    <a:pt x="7129" y="5211"/>
                  </a:lnTo>
                  <a:lnTo>
                    <a:pt x="7241" y="4873"/>
                  </a:lnTo>
                  <a:lnTo>
                    <a:pt x="7354" y="4512"/>
                  </a:lnTo>
                  <a:lnTo>
                    <a:pt x="7399" y="4151"/>
                  </a:lnTo>
                  <a:lnTo>
                    <a:pt x="7422" y="3768"/>
                  </a:lnTo>
                  <a:lnTo>
                    <a:pt x="7422" y="3384"/>
                  </a:lnTo>
                  <a:lnTo>
                    <a:pt x="7377" y="3023"/>
                  </a:lnTo>
                  <a:lnTo>
                    <a:pt x="7287" y="2662"/>
                  </a:lnTo>
                  <a:lnTo>
                    <a:pt x="7151" y="2324"/>
                  </a:lnTo>
                  <a:lnTo>
                    <a:pt x="7016" y="1986"/>
                  </a:lnTo>
                  <a:lnTo>
                    <a:pt x="6835" y="1692"/>
                  </a:lnTo>
                  <a:lnTo>
                    <a:pt x="6610" y="1399"/>
                  </a:lnTo>
                  <a:lnTo>
                    <a:pt x="6384" y="1128"/>
                  </a:lnTo>
                  <a:lnTo>
                    <a:pt x="6114" y="880"/>
                  </a:lnTo>
                  <a:lnTo>
                    <a:pt x="5843" y="677"/>
                  </a:lnTo>
                  <a:lnTo>
                    <a:pt x="5527" y="474"/>
                  </a:lnTo>
                  <a:lnTo>
                    <a:pt x="5211" y="316"/>
                  </a:lnTo>
                  <a:lnTo>
                    <a:pt x="4873" y="181"/>
                  </a:lnTo>
                  <a:lnTo>
                    <a:pt x="4512" y="91"/>
                  </a:lnTo>
                  <a:lnTo>
                    <a:pt x="4151" y="23"/>
                  </a:lnTo>
                  <a:lnTo>
                    <a:pt x="37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11"/>
            <p:cNvSpPr/>
            <p:nvPr/>
          </p:nvSpPr>
          <p:spPr>
            <a:xfrm>
              <a:off x="10024455" y="2868441"/>
              <a:ext cx="220749" cy="220749"/>
            </a:xfrm>
            <a:custGeom>
              <a:avLst/>
              <a:gdLst/>
              <a:ahLst/>
              <a:cxnLst/>
              <a:rect l="l" t="t" r="r" b="b"/>
              <a:pathLst>
                <a:path w="7422" h="7422" fill="none" extrusionOk="0">
                  <a:moveTo>
                    <a:pt x="7422" y="3768"/>
                  </a:moveTo>
                  <a:lnTo>
                    <a:pt x="7422" y="3768"/>
                  </a:lnTo>
                  <a:lnTo>
                    <a:pt x="7399" y="4151"/>
                  </a:lnTo>
                  <a:lnTo>
                    <a:pt x="7354" y="4512"/>
                  </a:lnTo>
                  <a:lnTo>
                    <a:pt x="7241" y="4873"/>
                  </a:lnTo>
                  <a:lnTo>
                    <a:pt x="7129" y="5211"/>
                  </a:lnTo>
                  <a:lnTo>
                    <a:pt x="6971" y="5527"/>
                  </a:lnTo>
                  <a:lnTo>
                    <a:pt x="6768" y="5843"/>
                  </a:lnTo>
                  <a:lnTo>
                    <a:pt x="6565" y="6113"/>
                  </a:lnTo>
                  <a:lnTo>
                    <a:pt x="6317" y="6384"/>
                  </a:lnTo>
                  <a:lnTo>
                    <a:pt x="6046" y="6610"/>
                  </a:lnTo>
                  <a:lnTo>
                    <a:pt x="5753" y="6835"/>
                  </a:lnTo>
                  <a:lnTo>
                    <a:pt x="5459" y="7016"/>
                  </a:lnTo>
                  <a:lnTo>
                    <a:pt x="5121" y="7151"/>
                  </a:lnTo>
                  <a:lnTo>
                    <a:pt x="4783" y="7286"/>
                  </a:lnTo>
                  <a:lnTo>
                    <a:pt x="4422" y="7377"/>
                  </a:lnTo>
                  <a:lnTo>
                    <a:pt x="4061" y="7422"/>
                  </a:lnTo>
                  <a:lnTo>
                    <a:pt x="3677" y="7422"/>
                  </a:lnTo>
                  <a:lnTo>
                    <a:pt x="3677" y="7422"/>
                  </a:lnTo>
                  <a:lnTo>
                    <a:pt x="3294" y="7399"/>
                  </a:lnTo>
                  <a:lnTo>
                    <a:pt x="2933" y="7354"/>
                  </a:lnTo>
                  <a:lnTo>
                    <a:pt x="2572" y="7241"/>
                  </a:lnTo>
                  <a:lnTo>
                    <a:pt x="2234" y="7128"/>
                  </a:lnTo>
                  <a:lnTo>
                    <a:pt x="1918" y="6971"/>
                  </a:lnTo>
                  <a:lnTo>
                    <a:pt x="1602" y="6768"/>
                  </a:lnTo>
                  <a:lnTo>
                    <a:pt x="1332" y="6565"/>
                  </a:lnTo>
                  <a:lnTo>
                    <a:pt x="1061" y="6316"/>
                  </a:lnTo>
                  <a:lnTo>
                    <a:pt x="835" y="6046"/>
                  </a:lnTo>
                  <a:lnTo>
                    <a:pt x="610" y="5753"/>
                  </a:lnTo>
                  <a:lnTo>
                    <a:pt x="429" y="5437"/>
                  </a:lnTo>
                  <a:lnTo>
                    <a:pt x="294" y="5121"/>
                  </a:lnTo>
                  <a:lnTo>
                    <a:pt x="159" y="4783"/>
                  </a:lnTo>
                  <a:lnTo>
                    <a:pt x="68" y="4422"/>
                  </a:lnTo>
                  <a:lnTo>
                    <a:pt x="23" y="4061"/>
                  </a:lnTo>
                  <a:lnTo>
                    <a:pt x="1" y="3677"/>
                  </a:lnTo>
                  <a:lnTo>
                    <a:pt x="1" y="3677"/>
                  </a:lnTo>
                  <a:lnTo>
                    <a:pt x="46" y="3294"/>
                  </a:lnTo>
                  <a:lnTo>
                    <a:pt x="91" y="2933"/>
                  </a:lnTo>
                  <a:lnTo>
                    <a:pt x="204" y="2572"/>
                  </a:lnTo>
                  <a:lnTo>
                    <a:pt x="317" y="2234"/>
                  </a:lnTo>
                  <a:lnTo>
                    <a:pt x="474" y="1918"/>
                  </a:lnTo>
                  <a:lnTo>
                    <a:pt x="677" y="1602"/>
                  </a:lnTo>
                  <a:lnTo>
                    <a:pt x="880" y="1331"/>
                  </a:lnTo>
                  <a:lnTo>
                    <a:pt x="1129" y="1061"/>
                  </a:lnTo>
                  <a:lnTo>
                    <a:pt x="1399" y="835"/>
                  </a:lnTo>
                  <a:lnTo>
                    <a:pt x="1693" y="610"/>
                  </a:lnTo>
                  <a:lnTo>
                    <a:pt x="1986" y="429"/>
                  </a:lnTo>
                  <a:lnTo>
                    <a:pt x="2324" y="294"/>
                  </a:lnTo>
                  <a:lnTo>
                    <a:pt x="2662" y="158"/>
                  </a:lnTo>
                  <a:lnTo>
                    <a:pt x="3023" y="68"/>
                  </a:lnTo>
                  <a:lnTo>
                    <a:pt x="3384" y="23"/>
                  </a:lnTo>
                  <a:lnTo>
                    <a:pt x="3768" y="1"/>
                  </a:lnTo>
                  <a:lnTo>
                    <a:pt x="3768" y="1"/>
                  </a:lnTo>
                  <a:lnTo>
                    <a:pt x="4151" y="23"/>
                  </a:lnTo>
                  <a:lnTo>
                    <a:pt x="4512" y="91"/>
                  </a:lnTo>
                  <a:lnTo>
                    <a:pt x="4873" y="181"/>
                  </a:lnTo>
                  <a:lnTo>
                    <a:pt x="5211" y="316"/>
                  </a:lnTo>
                  <a:lnTo>
                    <a:pt x="5527" y="474"/>
                  </a:lnTo>
                  <a:lnTo>
                    <a:pt x="5843" y="677"/>
                  </a:lnTo>
                  <a:lnTo>
                    <a:pt x="6114" y="880"/>
                  </a:lnTo>
                  <a:lnTo>
                    <a:pt x="6384" y="1128"/>
                  </a:lnTo>
                  <a:lnTo>
                    <a:pt x="6610" y="1399"/>
                  </a:lnTo>
                  <a:lnTo>
                    <a:pt x="6835" y="1692"/>
                  </a:lnTo>
                  <a:lnTo>
                    <a:pt x="7016" y="1986"/>
                  </a:lnTo>
                  <a:lnTo>
                    <a:pt x="7151" y="2324"/>
                  </a:lnTo>
                  <a:lnTo>
                    <a:pt x="7287" y="2662"/>
                  </a:lnTo>
                  <a:lnTo>
                    <a:pt x="7377" y="3023"/>
                  </a:lnTo>
                  <a:lnTo>
                    <a:pt x="7422" y="3384"/>
                  </a:lnTo>
                  <a:lnTo>
                    <a:pt x="7422" y="37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11"/>
            <p:cNvSpPr/>
            <p:nvPr/>
          </p:nvSpPr>
          <p:spPr>
            <a:xfrm>
              <a:off x="10083493" y="2927478"/>
              <a:ext cx="103355" cy="103355"/>
            </a:xfrm>
            <a:custGeom>
              <a:avLst/>
              <a:gdLst/>
              <a:ahLst/>
              <a:cxnLst/>
              <a:rect l="l" t="t" r="r" b="b"/>
              <a:pathLst>
                <a:path w="3475" h="3475" extrusionOk="0">
                  <a:moveTo>
                    <a:pt x="1580" y="1"/>
                  </a:moveTo>
                  <a:lnTo>
                    <a:pt x="1399" y="23"/>
                  </a:lnTo>
                  <a:lnTo>
                    <a:pt x="1241" y="68"/>
                  </a:lnTo>
                  <a:lnTo>
                    <a:pt x="1083" y="113"/>
                  </a:lnTo>
                  <a:lnTo>
                    <a:pt x="926" y="181"/>
                  </a:lnTo>
                  <a:lnTo>
                    <a:pt x="790" y="271"/>
                  </a:lnTo>
                  <a:lnTo>
                    <a:pt x="655" y="384"/>
                  </a:lnTo>
                  <a:lnTo>
                    <a:pt x="520" y="474"/>
                  </a:lnTo>
                  <a:lnTo>
                    <a:pt x="407" y="610"/>
                  </a:lnTo>
                  <a:lnTo>
                    <a:pt x="294" y="745"/>
                  </a:lnTo>
                  <a:lnTo>
                    <a:pt x="204" y="880"/>
                  </a:lnTo>
                  <a:lnTo>
                    <a:pt x="136" y="1038"/>
                  </a:lnTo>
                  <a:lnTo>
                    <a:pt x="68" y="1196"/>
                  </a:lnTo>
                  <a:lnTo>
                    <a:pt x="23" y="1354"/>
                  </a:lnTo>
                  <a:lnTo>
                    <a:pt x="1" y="1534"/>
                  </a:lnTo>
                  <a:lnTo>
                    <a:pt x="1" y="1715"/>
                  </a:lnTo>
                  <a:lnTo>
                    <a:pt x="1" y="1895"/>
                  </a:lnTo>
                  <a:lnTo>
                    <a:pt x="23" y="2076"/>
                  </a:lnTo>
                  <a:lnTo>
                    <a:pt x="68" y="2234"/>
                  </a:lnTo>
                  <a:lnTo>
                    <a:pt x="114" y="2392"/>
                  </a:lnTo>
                  <a:lnTo>
                    <a:pt x="181" y="2549"/>
                  </a:lnTo>
                  <a:lnTo>
                    <a:pt x="271" y="2685"/>
                  </a:lnTo>
                  <a:lnTo>
                    <a:pt x="384" y="2820"/>
                  </a:lnTo>
                  <a:lnTo>
                    <a:pt x="497" y="2955"/>
                  </a:lnTo>
                  <a:lnTo>
                    <a:pt x="610" y="3068"/>
                  </a:lnTo>
                  <a:lnTo>
                    <a:pt x="745" y="3181"/>
                  </a:lnTo>
                  <a:lnTo>
                    <a:pt x="880" y="3271"/>
                  </a:lnTo>
                  <a:lnTo>
                    <a:pt x="1038" y="3339"/>
                  </a:lnTo>
                  <a:lnTo>
                    <a:pt x="1196" y="3407"/>
                  </a:lnTo>
                  <a:lnTo>
                    <a:pt x="1354" y="3452"/>
                  </a:lnTo>
                  <a:lnTo>
                    <a:pt x="1535" y="3474"/>
                  </a:lnTo>
                  <a:lnTo>
                    <a:pt x="1896" y="3474"/>
                  </a:lnTo>
                  <a:lnTo>
                    <a:pt x="2076" y="3452"/>
                  </a:lnTo>
                  <a:lnTo>
                    <a:pt x="2234" y="3407"/>
                  </a:lnTo>
                  <a:lnTo>
                    <a:pt x="2392" y="3361"/>
                  </a:lnTo>
                  <a:lnTo>
                    <a:pt x="2550" y="3271"/>
                  </a:lnTo>
                  <a:lnTo>
                    <a:pt x="2685" y="3204"/>
                  </a:lnTo>
                  <a:lnTo>
                    <a:pt x="2820" y="3091"/>
                  </a:lnTo>
                  <a:lnTo>
                    <a:pt x="2956" y="2978"/>
                  </a:lnTo>
                  <a:lnTo>
                    <a:pt x="3068" y="2865"/>
                  </a:lnTo>
                  <a:lnTo>
                    <a:pt x="3181" y="2730"/>
                  </a:lnTo>
                  <a:lnTo>
                    <a:pt x="3271" y="2595"/>
                  </a:lnTo>
                  <a:lnTo>
                    <a:pt x="3339" y="2437"/>
                  </a:lnTo>
                  <a:lnTo>
                    <a:pt x="3407" y="2279"/>
                  </a:lnTo>
                  <a:lnTo>
                    <a:pt x="3452" y="2121"/>
                  </a:lnTo>
                  <a:lnTo>
                    <a:pt x="3474" y="1940"/>
                  </a:lnTo>
                  <a:lnTo>
                    <a:pt x="3474" y="1760"/>
                  </a:lnTo>
                  <a:lnTo>
                    <a:pt x="3474" y="1580"/>
                  </a:lnTo>
                  <a:lnTo>
                    <a:pt x="3452" y="1399"/>
                  </a:lnTo>
                  <a:lnTo>
                    <a:pt x="3407" y="1241"/>
                  </a:lnTo>
                  <a:lnTo>
                    <a:pt x="3362" y="1083"/>
                  </a:lnTo>
                  <a:lnTo>
                    <a:pt x="3294" y="925"/>
                  </a:lnTo>
                  <a:lnTo>
                    <a:pt x="3204" y="767"/>
                  </a:lnTo>
                  <a:lnTo>
                    <a:pt x="3091" y="632"/>
                  </a:lnTo>
                  <a:lnTo>
                    <a:pt x="2978" y="519"/>
                  </a:lnTo>
                  <a:lnTo>
                    <a:pt x="2865" y="407"/>
                  </a:lnTo>
                  <a:lnTo>
                    <a:pt x="2730" y="294"/>
                  </a:lnTo>
                  <a:lnTo>
                    <a:pt x="2595" y="204"/>
                  </a:lnTo>
                  <a:lnTo>
                    <a:pt x="2437" y="136"/>
                  </a:lnTo>
                  <a:lnTo>
                    <a:pt x="2279" y="68"/>
                  </a:lnTo>
                  <a:lnTo>
                    <a:pt x="2121" y="23"/>
                  </a:lnTo>
                  <a:lnTo>
                    <a:pt x="19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1"/>
            <p:cNvSpPr/>
            <p:nvPr/>
          </p:nvSpPr>
          <p:spPr>
            <a:xfrm>
              <a:off x="10083493" y="2927478"/>
              <a:ext cx="103355" cy="103355"/>
            </a:xfrm>
            <a:custGeom>
              <a:avLst/>
              <a:gdLst/>
              <a:ahLst/>
              <a:cxnLst/>
              <a:rect l="l" t="t" r="r" b="b"/>
              <a:pathLst>
                <a:path w="3475" h="3475" fill="none" extrusionOk="0">
                  <a:moveTo>
                    <a:pt x="3474" y="1760"/>
                  </a:moveTo>
                  <a:lnTo>
                    <a:pt x="3474" y="1760"/>
                  </a:lnTo>
                  <a:lnTo>
                    <a:pt x="3474" y="1940"/>
                  </a:lnTo>
                  <a:lnTo>
                    <a:pt x="3452" y="2121"/>
                  </a:lnTo>
                  <a:lnTo>
                    <a:pt x="3407" y="2279"/>
                  </a:lnTo>
                  <a:lnTo>
                    <a:pt x="3339" y="2437"/>
                  </a:lnTo>
                  <a:lnTo>
                    <a:pt x="3271" y="2595"/>
                  </a:lnTo>
                  <a:lnTo>
                    <a:pt x="3181" y="2730"/>
                  </a:lnTo>
                  <a:lnTo>
                    <a:pt x="3068" y="2865"/>
                  </a:lnTo>
                  <a:lnTo>
                    <a:pt x="2956" y="2978"/>
                  </a:lnTo>
                  <a:lnTo>
                    <a:pt x="2820" y="3091"/>
                  </a:lnTo>
                  <a:lnTo>
                    <a:pt x="2685" y="3204"/>
                  </a:lnTo>
                  <a:lnTo>
                    <a:pt x="2550" y="3271"/>
                  </a:lnTo>
                  <a:lnTo>
                    <a:pt x="2392" y="3361"/>
                  </a:lnTo>
                  <a:lnTo>
                    <a:pt x="2234" y="3407"/>
                  </a:lnTo>
                  <a:lnTo>
                    <a:pt x="2076" y="3452"/>
                  </a:lnTo>
                  <a:lnTo>
                    <a:pt x="1896" y="3474"/>
                  </a:lnTo>
                  <a:lnTo>
                    <a:pt x="1715" y="3474"/>
                  </a:lnTo>
                  <a:lnTo>
                    <a:pt x="1715" y="3474"/>
                  </a:lnTo>
                  <a:lnTo>
                    <a:pt x="1535" y="3474"/>
                  </a:lnTo>
                  <a:lnTo>
                    <a:pt x="1354" y="3452"/>
                  </a:lnTo>
                  <a:lnTo>
                    <a:pt x="1196" y="3407"/>
                  </a:lnTo>
                  <a:lnTo>
                    <a:pt x="1038" y="3339"/>
                  </a:lnTo>
                  <a:lnTo>
                    <a:pt x="880" y="3271"/>
                  </a:lnTo>
                  <a:lnTo>
                    <a:pt x="745" y="3181"/>
                  </a:lnTo>
                  <a:lnTo>
                    <a:pt x="610" y="3068"/>
                  </a:lnTo>
                  <a:lnTo>
                    <a:pt x="497" y="2955"/>
                  </a:lnTo>
                  <a:lnTo>
                    <a:pt x="384" y="2820"/>
                  </a:lnTo>
                  <a:lnTo>
                    <a:pt x="271" y="2685"/>
                  </a:lnTo>
                  <a:lnTo>
                    <a:pt x="181" y="2549"/>
                  </a:lnTo>
                  <a:lnTo>
                    <a:pt x="114" y="2392"/>
                  </a:lnTo>
                  <a:lnTo>
                    <a:pt x="68" y="2234"/>
                  </a:lnTo>
                  <a:lnTo>
                    <a:pt x="23" y="2076"/>
                  </a:lnTo>
                  <a:lnTo>
                    <a:pt x="1" y="1895"/>
                  </a:lnTo>
                  <a:lnTo>
                    <a:pt x="1" y="1715"/>
                  </a:lnTo>
                  <a:lnTo>
                    <a:pt x="1" y="1715"/>
                  </a:lnTo>
                  <a:lnTo>
                    <a:pt x="1" y="1534"/>
                  </a:lnTo>
                  <a:lnTo>
                    <a:pt x="23" y="1354"/>
                  </a:lnTo>
                  <a:lnTo>
                    <a:pt x="68" y="1196"/>
                  </a:lnTo>
                  <a:lnTo>
                    <a:pt x="136" y="1038"/>
                  </a:lnTo>
                  <a:lnTo>
                    <a:pt x="204" y="880"/>
                  </a:lnTo>
                  <a:lnTo>
                    <a:pt x="294" y="745"/>
                  </a:lnTo>
                  <a:lnTo>
                    <a:pt x="407" y="610"/>
                  </a:lnTo>
                  <a:lnTo>
                    <a:pt x="520" y="474"/>
                  </a:lnTo>
                  <a:lnTo>
                    <a:pt x="655" y="384"/>
                  </a:lnTo>
                  <a:lnTo>
                    <a:pt x="790" y="271"/>
                  </a:lnTo>
                  <a:lnTo>
                    <a:pt x="926" y="181"/>
                  </a:lnTo>
                  <a:lnTo>
                    <a:pt x="1083" y="113"/>
                  </a:lnTo>
                  <a:lnTo>
                    <a:pt x="1241" y="68"/>
                  </a:lnTo>
                  <a:lnTo>
                    <a:pt x="1399" y="23"/>
                  </a:lnTo>
                  <a:lnTo>
                    <a:pt x="1580" y="1"/>
                  </a:lnTo>
                  <a:lnTo>
                    <a:pt x="1760" y="1"/>
                  </a:lnTo>
                  <a:lnTo>
                    <a:pt x="1760" y="1"/>
                  </a:lnTo>
                  <a:lnTo>
                    <a:pt x="1941" y="1"/>
                  </a:lnTo>
                  <a:lnTo>
                    <a:pt x="2121" y="23"/>
                  </a:lnTo>
                  <a:lnTo>
                    <a:pt x="2279" y="68"/>
                  </a:lnTo>
                  <a:lnTo>
                    <a:pt x="2437" y="136"/>
                  </a:lnTo>
                  <a:lnTo>
                    <a:pt x="2595" y="204"/>
                  </a:lnTo>
                  <a:lnTo>
                    <a:pt x="2730" y="294"/>
                  </a:lnTo>
                  <a:lnTo>
                    <a:pt x="2865" y="407"/>
                  </a:lnTo>
                  <a:lnTo>
                    <a:pt x="2978" y="519"/>
                  </a:lnTo>
                  <a:lnTo>
                    <a:pt x="3091" y="632"/>
                  </a:lnTo>
                  <a:lnTo>
                    <a:pt x="3204" y="767"/>
                  </a:lnTo>
                  <a:lnTo>
                    <a:pt x="3294" y="925"/>
                  </a:lnTo>
                  <a:lnTo>
                    <a:pt x="3362" y="1083"/>
                  </a:lnTo>
                  <a:lnTo>
                    <a:pt x="3407" y="1241"/>
                  </a:lnTo>
                  <a:lnTo>
                    <a:pt x="3452" y="1399"/>
                  </a:lnTo>
                  <a:lnTo>
                    <a:pt x="3474" y="1580"/>
                  </a:lnTo>
                  <a:lnTo>
                    <a:pt x="3474" y="17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11"/>
            <p:cNvSpPr/>
            <p:nvPr/>
          </p:nvSpPr>
          <p:spPr>
            <a:xfrm>
              <a:off x="10045929" y="2868441"/>
              <a:ext cx="138243" cy="45655"/>
            </a:xfrm>
            <a:custGeom>
              <a:avLst/>
              <a:gdLst/>
              <a:ahLst/>
              <a:cxnLst/>
              <a:rect l="l" t="t" r="r" b="b"/>
              <a:pathLst>
                <a:path w="4648" h="1535" extrusionOk="0">
                  <a:moveTo>
                    <a:pt x="3046" y="1"/>
                  </a:moveTo>
                  <a:lnTo>
                    <a:pt x="3046" y="1"/>
                  </a:lnTo>
                  <a:lnTo>
                    <a:pt x="3046" y="1"/>
                  </a:lnTo>
                  <a:lnTo>
                    <a:pt x="3474" y="46"/>
                  </a:lnTo>
                  <a:lnTo>
                    <a:pt x="3880" y="113"/>
                  </a:lnTo>
                  <a:lnTo>
                    <a:pt x="4264" y="226"/>
                  </a:lnTo>
                  <a:lnTo>
                    <a:pt x="4647" y="384"/>
                  </a:lnTo>
                  <a:lnTo>
                    <a:pt x="4647" y="384"/>
                  </a:lnTo>
                  <a:lnTo>
                    <a:pt x="4264" y="226"/>
                  </a:lnTo>
                  <a:lnTo>
                    <a:pt x="3880" y="113"/>
                  </a:lnTo>
                  <a:lnTo>
                    <a:pt x="3474" y="46"/>
                  </a:lnTo>
                  <a:lnTo>
                    <a:pt x="3046" y="1"/>
                  </a:lnTo>
                  <a:lnTo>
                    <a:pt x="3046" y="1"/>
                  </a:lnTo>
                  <a:close/>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close/>
                  <a:moveTo>
                    <a:pt x="3001" y="1"/>
                  </a:moveTo>
                  <a:lnTo>
                    <a:pt x="3001" y="1"/>
                  </a:lnTo>
                  <a:lnTo>
                    <a:pt x="3001" y="1"/>
                  </a:lnTo>
                  <a:lnTo>
                    <a:pt x="3001"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11"/>
            <p:cNvSpPr/>
            <p:nvPr/>
          </p:nvSpPr>
          <p:spPr>
            <a:xfrm>
              <a:off x="10136493" y="2868441"/>
              <a:ext cx="47677" cy="11451"/>
            </a:xfrm>
            <a:custGeom>
              <a:avLst/>
              <a:gdLst/>
              <a:ahLst/>
              <a:cxnLst/>
              <a:rect l="l" t="t" r="r" b="b"/>
              <a:pathLst>
                <a:path w="1603" h="385" fill="none" extrusionOk="0">
                  <a:moveTo>
                    <a:pt x="1" y="1"/>
                  </a:moveTo>
                  <a:lnTo>
                    <a:pt x="1" y="1"/>
                  </a:lnTo>
                  <a:lnTo>
                    <a:pt x="1" y="1"/>
                  </a:lnTo>
                  <a:lnTo>
                    <a:pt x="429" y="46"/>
                  </a:lnTo>
                  <a:lnTo>
                    <a:pt x="835" y="113"/>
                  </a:lnTo>
                  <a:lnTo>
                    <a:pt x="1219" y="226"/>
                  </a:lnTo>
                  <a:lnTo>
                    <a:pt x="1602" y="384"/>
                  </a:lnTo>
                  <a:lnTo>
                    <a:pt x="1602" y="384"/>
                  </a:lnTo>
                  <a:lnTo>
                    <a:pt x="1219" y="226"/>
                  </a:lnTo>
                  <a:lnTo>
                    <a:pt x="835" y="113"/>
                  </a:lnTo>
                  <a:lnTo>
                    <a:pt x="429" y="46"/>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1"/>
            <p:cNvSpPr/>
            <p:nvPr/>
          </p:nvSpPr>
          <p:spPr>
            <a:xfrm>
              <a:off x="10045929" y="2868441"/>
              <a:ext cx="89257" cy="45655"/>
            </a:xfrm>
            <a:custGeom>
              <a:avLst/>
              <a:gdLst/>
              <a:ahLst/>
              <a:cxnLst/>
              <a:rect l="l" t="t" r="r" b="b"/>
              <a:pathLst>
                <a:path w="3001" h="1535" fill="none" extrusionOk="0">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11"/>
            <p:cNvSpPr/>
            <p:nvPr/>
          </p:nvSpPr>
          <p:spPr>
            <a:xfrm>
              <a:off x="10135155" y="2868441"/>
              <a:ext cx="30" cy="30"/>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11"/>
            <p:cNvSpPr/>
            <p:nvPr/>
          </p:nvSpPr>
          <p:spPr>
            <a:xfrm>
              <a:off x="10083493" y="2927478"/>
              <a:ext cx="103355" cy="85242"/>
            </a:xfrm>
            <a:custGeom>
              <a:avLst/>
              <a:gdLst/>
              <a:ahLst/>
              <a:cxnLst/>
              <a:rect l="l" t="t" r="r" b="b"/>
              <a:pathLst>
                <a:path w="3475" h="2866" fill="none" extrusionOk="0">
                  <a:moveTo>
                    <a:pt x="1738" y="1"/>
                  </a:moveTo>
                  <a:lnTo>
                    <a:pt x="1738" y="1"/>
                  </a:lnTo>
                  <a:lnTo>
                    <a:pt x="1557" y="1"/>
                  </a:lnTo>
                  <a:lnTo>
                    <a:pt x="1399" y="23"/>
                  </a:lnTo>
                  <a:lnTo>
                    <a:pt x="1219" y="68"/>
                  </a:lnTo>
                  <a:lnTo>
                    <a:pt x="1061" y="113"/>
                  </a:lnTo>
                  <a:lnTo>
                    <a:pt x="903" y="204"/>
                  </a:lnTo>
                  <a:lnTo>
                    <a:pt x="768" y="271"/>
                  </a:lnTo>
                  <a:lnTo>
                    <a:pt x="632" y="384"/>
                  </a:lnTo>
                  <a:lnTo>
                    <a:pt x="520" y="497"/>
                  </a:lnTo>
                  <a:lnTo>
                    <a:pt x="407" y="610"/>
                  </a:lnTo>
                  <a:lnTo>
                    <a:pt x="294" y="745"/>
                  </a:lnTo>
                  <a:lnTo>
                    <a:pt x="204" y="880"/>
                  </a:lnTo>
                  <a:lnTo>
                    <a:pt x="136" y="1038"/>
                  </a:lnTo>
                  <a:lnTo>
                    <a:pt x="68" y="1196"/>
                  </a:lnTo>
                  <a:lnTo>
                    <a:pt x="23" y="1354"/>
                  </a:lnTo>
                  <a:lnTo>
                    <a:pt x="1" y="1534"/>
                  </a:lnTo>
                  <a:lnTo>
                    <a:pt x="1" y="1715"/>
                  </a:lnTo>
                  <a:lnTo>
                    <a:pt x="1" y="1715"/>
                  </a:lnTo>
                  <a:lnTo>
                    <a:pt x="1" y="1873"/>
                  </a:lnTo>
                  <a:lnTo>
                    <a:pt x="23" y="2031"/>
                  </a:lnTo>
                  <a:lnTo>
                    <a:pt x="46" y="2189"/>
                  </a:lnTo>
                  <a:lnTo>
                    <a:pt x="91" y="2346"/>
                  </a:lnTo>
                  <a:lnTo>
                    <a:pt x="159" y="2482"/>
                  </a:lnTo>
                  <a:lnTo>
                    <a:pt x="226" y="2617"/>
                  </a:lnTo>
                  <a:lnTo>
                    <a:pt x="407" y="2865"/>
                  </a:lnTo>
                  <a:lnTo>
                    <a:pt x="407" y="2865"/>
                  </a:lnTo>
                  <a:lnTo>
                    <a:pt x="813" y="2775"/>
                  </a:lnTo>
                  <a:lnTo>
                    <a:pt x="1219" y="2662"/>
                  </a:lnTo>
                  <a:lnTo>
                    <a:pt x="1602" y="2527"/>
                  </a:lnTo>
                  <a:lnTo>
                    <a:pt x="1986" y="2369"/>
                  </a:lnTo>
                  <a:lnTo>
                    <a:pt x="2369" y="2211"/>
                  </a:lnTo>
                  <a:lnTo>
                    <a:pt x="2753" y="2031"/>
                  </a:lnTo>
                  <a:lnTo>
                    <a:pt x="3114" y="1828"/>
                  </a:lnTo>
                  <a:lnTo>
                    <a:pt x="3474" y="1602"/>
                  </a:lnTo>
                  <a:lnTo>
                    <a:pt x="3474" y="1602"/>
                  </a:lnTo>
                  <a:lnTo>
                    <a:pt x="3452" y="1444"/>
                  </a:lnTo>
                  <a:lnTo>
                    <a:pt x="3429" y="1286"/>
                  </a:lnTo>
                  <a:lnTo>
                    <a:pt x="3362" y="1128"/>
                  </a:lnTo>
                  <a:lnTo>
                    <a:pt x="3317" y="970"/>
                  </a:lnTo>
                  <a:lnTo>
                    <a:pt x="3226" y="835"/>
                  </a:lnTo>
                  <a:lnTo>
                    <a:pt x="3136" y="700"/>
                  </a:lnTo>
                  <a:lnTo>
                    <a:pt x="3046" y="587"/>
                  </a:lnTo>
                  <a:lnTo>
                    <a:pt x="2933" y="474"/>
                  </a:lnTo>
                  <a:lnTo>
                    <a:pt x="2820" y="361"/>
                  </a:lnTo>
                  <a:lnTo>
                    <a:pt x="2685" y="271"/>
                  </a:lnTo>
                  <a:lnTo>
                    <a:pt x="2550" y="181"/>
                  </a:lnTo>
                  <a:lnTo>
                    <a:pt x="2414" y="113"/>
                  </a:lnTo>
                  <a:lnTo>
                    <a:pt x="2256" y="68"/>
                  </a:lnTo>
                  <a:lnTo>
                    <a:pt x="2099" y="23"/>
                  </a:lnTo>
                  <a:lnTo>
                    <a:pt x="1918" y="1"/>
                  </a:lnTo>
                  <a:lnTo>
                    <a:pt x="1760" y="1"/>
                  </a:lnTo>
                  <a:lnTo>
                    <a:pt x="1760" y="1"/>
                  </a:lnTo>
                  <a:lnTo>
                    <a:pt x="17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1"/>
            <p:cNvSpPr/>
            <p:nvPr/>
          </p:nvSpPr>
          <p:spPr>
            <a:xfrm>
              <a:off x="10157283" y="2912042"/>
              <a:ext cx="45000" cy="45000"/>
            </a:xfrm>
            <a:custGeom>
              <a:avLst/>
              <a:gdLst/>
              <a:ahLst/>
              <a:cxnLst/>
              <a:rect l="l" t="t" r="r" b="b"/>
              <a:pathLst>
                <a:path w="1513" h="1513" extrusionOk="0">
                  <a:moveTo>
                    <a:pt x="768" y="1"/>
                  </a:moveTo>
                  <a:lnTo>
                    <a:pt x="633" y="23"/>
                  </a:lnTo>
                  <a:lnTo>
                    <a:pt x="475" y="68"/>
                  </a:lnTo>
                  <a:lnTo>
                    <a:pt x="362" y="136"/>
                  </a:lnTo>
                  <a:lnTo>
                    <a:pt x="227" y="226"/>
                  </a:lnTo>
                  <a:lnTo>
                    <a:pt x="136" y="339"/>
                  </a:lnTo>
                  <a:lnTo>
                    <a:pt x="69" y="474"/>
                  </a:lnTo>
                  <a:lnTo>
                    <a:pt x="24" y="610"/>
                  </a:lnTo>
                  <a:lnTo>
                    <a:pt x="1" y="768"/>
                  </a:lnTo>
                  <a:lnTo>
                    <a:pt x="24" y="903"/>
                  </a:lnTo>
                  <a:lnTo>
                    <a:pt x="46" y="1038"/>
                  </a:lnTo>
                  <a:lnTo>
                    <a:pt x="114" y="1174"/>
                  </a:lnTo>
                  <a:lnTo>
                    <a:pt x="227" y="1286"/>
                  </a:lnTo>
                  <a:lnTo>
                    <a:pt x="339" y="1399"/>
                  </a:lnTo>
                  <a:lnTo>
                    <a:pt x="475" y="1467"/>
                  </a:lnTo>
                  <a:lnTo>
                    <a:pt x="610" y="1512"/>
                  </a:lnTo>
                  <a:lnTo>
                    <a:pt x="903" y="1512"/>
                  </a:lnTo>
                  <a:lnTo>
                    <a:pt x="1039" y="1467"/>
                  </a:lnTo>
                  <a:lnTo>
                    <a:pt x="1174" y="1399"/>
                  </a:lnTo>
                  <a:lnTo>
                    <a:pt x="1287" y="1309"/>
                  </a:lnTo>
                  <a:lnTo>
                    <a:pt x="1377" y="1196"/>
                  </a:lnTo>
                  <a:lnTo>
                    <a:pt x="1467" y="1061"/>
                  </a:lnTo>
                  <a:lnTo>
                    <a:pt x="1490" y="926"/>
                  </a:lnTo>
                  <a:lnTo>
                    <a:pt x="1512" y="768"/>
                  </a:lnTo>
                  <a:lnTo>
                    <a:pt x="1512" y="632"/>
                  </a:lnTo>
                  <a:lnTo>
                    <a:pt x="1467" y="497"/>
                  </a:lnTo>
                  <a:lnTo>
                    <a:pt x="1399" y="362"/>
                  </a:lnTo>
                  <a:lnTo>
                    <a:pt x="1309" y="249"/>
                  </a:lnTo>
                  <a:lnTo>
                    <a:pt x="1174" y="136"/>
                  </a:lnTo>
                  <a:lnTo>
                    <a:pt x="1061" y="68"/>
                  </a:lnTo>
                  <a:lnTo>
                    <a:pt x="903" y="23"/>
                  </a:lnTo>
                  <a:lnTo>
                    <a:pt x="7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11"/>
            <p:cNvSpPr/>
            <p:nvPr/>
          </p:nvSpPr>
          <p:spPr>
            <a:xfrm>
              <a:off x="10132478" y="2957666"/>
              <a:ext cx="31557" cy="31557"/>
            </a:xfrm>
            <a:custGeom>
              <a:avLst/>
              <a:gdLst/>
              <a:ahLst/>
              <a:cxnLst/>
              <a:rect l="l" t="t" r="r" b="b"/>
              <a:pathLst>
                <a:path w="1061" h="1061" extrusionOk="0">
                  <a:moveTo>
                    <a:pt x="406" y="1"/>
                  </a:moveTo>
                  <a:lnTo>
                    <a:pt x="316" y="46"/>
                  </a:lnTo>
                  <a:lnTo>
                    <a:pt x="226" y="91"/>
                  </a:lnTo>
                  <a:lnTo>
                    <a:pt x="158" y="159"/>
                  </a:lnTo>
                  <a:lnTo>
                    <a:pt x="91" y="226"/>
                  </a:lnTo>
                  <a:lnTo>
                    <a:pt x="45" y="316"/>
                  </a:lnTo>
                  <a:lnTo>
                    <a:pt x="23" y="429"/>
                  </a:lnTo>
                  <a:lnTo>
                    <a:pt x="0" y="542"/>
                  </a:lnTo>
                  <a:lnTo>
                    <a:pt x="23" y="632"/>
                  </a:lnTo>
                  <a:lnTo>
                    <a:pt x="45" y="745"/>
                  </a:lnTo>
                  <a:lnTo>
                    <a:pt x="113" y="835"/>
                  </a:lnTo>
                  <a:lnTo>
                    <a:pt x="158" y="903"/>
                  </a:lnTo>
                  <a:lnTo>
                    <a:pt x="249" y="971"/>
                  </a:lnTo>
                  <a:lnTo>
                    <a:pt x="339" y="1016"/>
                  </a:lnTo>
                  <a:lnTo>
                    <a:pt x="452" y="1038"/>
                  </a:lnTo>
                  <a:lnTo>
                    <a:pt x="542" y="1061"/>
                  </a:lnTo>
                  <a:lnTo>
                    <a:pt x="655" y="1038"/>
                  </a:lnTo>
                  <a:lnTo>
                    <a:pt x="745" y="1016"/>
                  </a:lnTo>
                  <a:lnTo>
                    <a:pt x="835" y="948"/>
                  </a:lnTo>
                  <a:lnTo>
                    <a:pt x="925" y="880"/>
                  </a:lnTo>
                  <a:lnTo>
                    <a:pt x="993" y="813"/>
                  </a:lnTo>
                  <a:lnTo>
                    <a:pt x="1038" y="722"/>
                  </a:lnTo>
                  <a:lnTo>
                    <a:pt x="1061" y="610"/>
                  </a:lnTo>
                  <a:lnTo>
                    <a:pt x="1061" y="519"/>
                  </a:lnTo>
                  <a:lnTo>
                    <a:pt x="1061" y="407"/>
                  </a:lnTo>
                  <a:lnTo>
                    <a:pt x="1015" y="294"/>
                  </a:lnTo>
                  <a:lnTo>
                    <a:pt x="970" y="204"/>
                  </a:lnTo>
                  <a:lnTo>
                    <a:pt x="903" y="136"/>
                  </a:lnTo>
                  <a:lnTo>
                    <a:pt x="812" y="68"/>
                  </a:lnTo>
                  <a:lnTo>
                    <a:pt x="722" y="23"/>
                  </a:lnTo>
                  <a:lnTo>
                    <a:pt x="6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4" name="Google Shape;1014;p11"/>
          <p:cNvGrpSpPr/>
          <p:nvPr/>
        </p:nvGrpSpPr>
        <p:grpSpPr>
          <a:xfrm>
            <a:off x="261362" y="3547430"/>
            <a:ext cx="1718591" cy="1272705"/>
            <a:chOff x="1156200" y="3428725"/>
            <a:chExt cx="684625" cy="507000"/>
          </a:xfrm>
        </p:grpSpPr>
        <p:sp>
          <p:nvSpPr>
            <p:cNvPr id="1015" name="Google Shape;1015;p11"/>
            <p:cNvSpPr/>
            <p:nvPr/>
          </p:nvSpPr>
          <p:spPr>
            <a:xfrm>
              <a:off x="1446625" y="3542075"/>
              <a:ext cx="394200" cy="393650"/>
            </a:xfrm>
            <a:custGeom>
              <a:avLst/>
              <a:gdLst/>
              <a:ahLst/>
              <a:cxnLst/>
              <a:rect l="l" t="t" r="r" b="b"/>
              <a:pathLst>
                <a:path w="15768" h="15746" extrusionOk="0">
                  <a:moveTo>
                    <a:pt x="2324" y="1"/>
                  </a:moveTo>
                  <a:lnTo>
                    <a:pt x="0" y="13422"/>
                  </a:lnTo>
                  <a:lnTo>
                    <a:pt x="13422" y="15745"/>
                  </a:lnTo>
                  <a:lnTo>
                    <a:pt x="15767" y="2324"/>
                  </a:lnTo>
                  <a:lnTo>
                    <a:pt x="2324" y="1"/>
                  </a:lnTo>
                  <a:close/>
                </a:path>
              </a:pathLst>
            </a:custGeom>
            <a:solidFill>
              <a:schemeClr val="lt1"/>
            </a:solidFill>
            <a:ln>
              <a:noFill/>
            </a:ln>
            <a:effectLst>
              <a:outerShdw dist="38100" dir="45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11"/>
            <p:cNvSpPr/>
            <p:nvPr/>
          </p:nvSpPr>
          <p:spPr>
            <a:xfrm>
              <a:off x="1446625" y="3542075"/>
              <a:ext cx="394200" cy="393650"/>
            </a:xfrm>
            <a:custGeom>
              <a:avLst/>
              <a:gdLst/>
              <a:ahLst/>
              <a:cxnLst/>
              <a:rect l="l" t="t" r="r" b="b"/>
              <a:pathLst>
                <a:path w="15768" h="15746" fill="none" extrusionOk="0">
                  <a:moveTo>
                    <a:pt x="13422" y="15745"/>
                  </a:moveTo>
                  <a:lnTo>
                    <a:pt x="0" y="13422"/>
                  </a:lnTo>
                  <a:lnTo>
                    <a:pt x="2324" y="1"/>
                  </a:lnTo>
                  <a:lnTo>
                    <a:pt x="15767" y="2324"/>
                  </a:lnTo>
                  <a:lnTo>
                    <a:pt x="13422" y="15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11"/>
            <p:cNvSpPr/>
            <p:nvPr/>
          </p:nvSpPr>
          <p:spPr>
            <a:xfrm>
              <a:off x="1482725" y="3574225"/>
              <a:ext cx="322000" cy="321450"/>
            </a:xfrm>
            <a:custGeom>
              <a:avLst/>
              <a:gdLst/>
              <a:ahLst/>
              <a:cxnLst/>
              <a:rect l="l" t="t" r="r" b="b"/>
              <a:pathLst>
                <a:path w="12880" h="12858" extrusionOk="0">
                  <a:moveTo>
                    <a:pt x="1895" y="0"/>
                  </a:moveTo>
                  <a:lnTo>
                    <a:pt x="0" y="10940"/>
                  </a:lnTo>
                  <a:lnTo>
                    <a:pt x="10985" y="12858"/>
                  </a:lnTo>
                  <a:lnTo>
                    <a:pt x="12880" y="1918"/>
                  </a:lnTo>
                  <a:lnTo>
                    <a:pt x="1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1"/>
            <p:cNvSpPr/>
            <p:nvPr/>
          </p:nvSpPr>
          <p:spPr>
            <a:xfrm>
              <a:off x="1482725" y="3574225"/>
              <a:ext cx="322000" cy="321450"/>
            </a:xfrm>
            <a:custGeom>
              <a:avLst/>
              <a:gdLst/>
              <a:ahLst/>
              <a:cxnLst/>
              <a:rect l="l" t="t" r="r" b="b"/>
              <a:pathLst>
                <a:path w="12880" h="12858" fill="none" extrusionOk="0">
                  <a:moveTo>
                    <a:pt x="10985" y="12858"/>
                  </a:moveTo>
                  <a:lnTo>
                    <a:pt x="0" y="10940"/>
                  </a:lnTo>
                  <a:lnTo>
                    <a:pt x="1895" y="0"/>
                  </a:lnTo>
                  <a:lnTo>
                    <a:pt x="12880" y="1918"/>
                  </a:lnTo>
                  <a:lnTo>
                    <a:pt x="10985" y="128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11"/>
            <p:cNvSpPr/>
            <p:nvPr/>
          </p:nvSpPr>
          <p:spPr>
            <a:xfrm>
              <a:off x="1482725" y="3672900"/>
              <a:ext cx="302825" cy="222775"/>
            </a:xfrm>
            <a:custGeom>
              <a:avLst/>
              <a:gdLst/>
              <a:ahLst/>
              <a:cxnLst/>
              <a:rect l="l" t="t" r="r" b="b"/>
              <a:pathLst>
                <a:path w="12113" h="8911" extrusionOk="0">
                  <a:moveTo>
                    <a:pt x="10895" y="1"/>
                  </a:moveTo>
                  <a:lnTo>
                    <a:pt x="7060" y="4061"/>
                  </a:lnTo>
                  <a:lnTo>
                    <a:pt x="4692" y="790"/>
                  </a:lnTo>
                  <a:lnTo>
                    <a:pt x="0" y="6993"/>
                  </a:lnTo>
                  <a:lnTo>
                    <a:pt x="10985" y="8911"/>
                  </a:lnTo>
                  <a:lnTo>
                    <a:pt x="12113" y="2414"/>
                  </a:lnTo>
                  <a:lnTo>
                    <a:pt x="108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11"/>
            <p:cNvSpPr/>
            <p:nvPr/>
          </p:nvSpPr>
          <p:spPr>
            <a:xfrm>
              <a:off x="1482725" y="3672900"/>
              <a:ext cx="302825" cy="222775"/>
            </a:xfrm>
            <a:custGeom>
              <a:avLst/>
              <a:gdLst/>
              <a:ahLst/>
              <a:cxnLst/>
              <a:rect l="l" t="t" r="r" b="b"/>
              <a:pathLst>
                <a:path w="12113" h="8911" fill="none" extrusionOk="0">
                  <a:moveTo>
                    <a:pt x="0" y="6993"/>
                  </a:moveTo>
                  <a:lnTo>
                    <a:pt x="4692" y="790"/>
                  </a:lnTo>
                  <a:lnTo>
                    <a:pt x="7060" y="4061"/>
                  </a:lnTo>
                  <a:lnTo>
                    <a:pt x="10895" y="1"/>
                  </a:lnTo>
                  <a:lnTo>
                    <a:pt x="12113" y="2414"/>
                  </a:lnTo>
                  <a:lnTo>
                    <a:pt x="10985" y="8911"/>
                  </a:lnTo>
                  <a:lnTo>
                    <a:pt x="0" y="69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11"/>
            <p:cNvSpPr/>
            <p:nvPr/>
          </p:nvSpPr>
          <p:spPr>
            <a:xfrm>
              <a:off x="1637225" y="3624400"/>
              <a:ext cx="49075" cy="49100"/>
            </a:xfrm>
            <a:custGeom>
              <a:avLst/>
              <a:gdLst/>
              <a:ahLst/>
              <a:cxnLst/>
              <a:rect l="l" t="t" r="r" b="b"/>
              <a:pathLst>
                <a:path w="1963" h="1964" extrusionOk="0">
                  <a:moveTo>
                    <a:pt x="993" y="1"/>
                  </a:moveTo>
                  <a:lnTo>
                    <a:pt x="790" y="23"/>
                  </a:lnTo>
                  <a:lnTo>
                    <a:pt x="610" y="69"/>
                  </a:lnTo>
                  <a:lnTo>
                    <a:pt x="452" y="159"/>
                  </a:lnTo>
                  <a:lnTo>
                    <a:pt x="294" y="272"/>
                  </a:lnTo>
                  <a:lnTo>
                    <a:pt x="181" y="429"/>
                  </a:lnTo>
                  <a:lnTo>
                    <a:pt x="91" y="587"/>
                  </a:lnTo>
                  <a:lnTo>
                    <a:pt x="23" y="790"/>
                  </a:lnTo>
                  <a:lnTo>
                    <a:pt x="1" y="971"/>
                  </a:lnTo>
                  <a:lnTo>
                    <a:pt x="23" y="1174"/>
                  </a:lnTo>
                  <a:lnTo>
                    <a:pt x="68" y="1354"/>
                  </a:lnTo>
                  <a:lnTo>
                    <a:pt x="158" y="1512"/>
                  </a:lnTo>
                  <a:lnTo>
                    <a:pt x="271" y="1670"/>
                  </a:lnTo>
                  <a:lnTo>
                    <a:pt x="429" y="1783"/>
                  </a:lnTo>
                  <a:lnTo>
                    <a:pt x="587" y="1896"/>
                  </a:lnTo>
                  <a:lnTo>
                    <a:pt x="790" y="1941"/>
                  </a:lnTo>
                  <a:lnTo>
                    <a:pt x="970" y="1963"/>
                  </a:lnTo>
                  <a:lnTo>
                    <a:pt x="1173" y="1941"/>
                  </a:lnTo>
                  <a:lnTo>
                    <a:pt x="1354" y="1896"/>
                  </a:lnTo>
                  <a:lnTo>
                    <a:pt x="1512" y="1805"/>
                  </a:lnTo>
                  <a:lnTo>
                    <a:pt x="1670" y="1693"/>
                  </a:lnTo>
                  <a:lnTo>
                    <a:pt x="1783" y="1535"/>
                  </a:lnTo>
                  <a:lnTo>
                    <a:pt x="1873" y="1377"/>
                  </a:lnTo>
                  <a:lnTo>
                    <a:pt x="1940" y="1196"/>
                  </a:lnTo>
                  <a:lnTo>
                    <a:pt x="1963" y="993"/>
                  </a:lnTo>
                  <a:lnTo>
                    <a:pt x="1940" y="790"/>
                  </a:lnTo>
                  <a:lnTo>
                    <a:pt x="1895" y="610"/>
                  </a:lnTo>
                  <a:lnTo>
                    <a:pt x="1805" y="452"/>
                  </a:lnTo>
                  <a:lnTo>
                    <a:pt x="1692" y="294"/>
                  </a:lnTo>
                  <a:lnTo>
                    <a:pt x="1534" y="181"/>
                  </a:lnTo>
                  <a:lnTo>
                    <a:pt x="1376" y="91"/>
                  </a:lnTo>
                  <a:lnTo>
                    <a:pt x="1173" y="23"/>
                  </a:lnTo>
                  <a:lnTo>
                    <a:pt x="9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1"/>
            <p:cNvSpPr/>
            <p:nvPr/>
          </p:nvSpPr>
          <p:spPr>
            <a:xfrm>
              <a:off x="1482725" y="3795275"/>
              <a:ext cx="20325" cy="52475"/>
            </a:xfrm>
            <a:custGeom>
              <a:avLst/>
              <a:gdLst/>
              <a:ahLst/>
              <a:cxnLst/>
              <a:rect l="l" t="t" r="r" b="b"/>
              <a:pathLst>
                <a:path w="813" h="2099" extrusionOk="0">
                  <a:moveTo>
                    <a:pt x="812" y="0"/>
                  </a:moveTo>
                  <a:lnTo>
                    <a:pt x="316" y="294"/>
                  </a:lnTo>
                  <a:lnTo>
                    <a:pt x="0" y="2098"/>
                  </a:lnTo>
                  <a:lnTo>
                    <a:pt x="767" y="1083"/>
                  </a:lnTo>
                  <a:lnTo>
                    <a:pt x="722" y="880"/>
                  </a:lnTo>
                  <a:lnTo>
                    <a:pt x="722" y="655"/>
                  </a:lnTo>
                  <a:lnTo>
                    <a:pt x="812" y="0"/>
                  </a:lnTo>
                  <a:close/>
                </a:path>
              </a:pathLst>
            </a:custGeom>
            <a:solidFill>
              <a:srgbClr val="B2CA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11"/>
            <p:cNvSpPr/>
            <p:nvPr/>
          </p:nvSpPr>
          <p:spPr>
            <a:xfrm>
              <a:off x="1482725" y="3795275"/>
              <a:ext cx="20325" cy="52475"/>
            </a:xfrm>
            <a:custGeom>
              <a:avLst/>
              <a:gdLst/>
              <a:ahLst/>
              <a:cxnLst/>
              <a:rect l="l" t="t" r="r" b="b"/>
              <a:pathLst>
                <a:path w="813" h="2099" fill="none" extrusionOk="0">
                  <a:moveTo>
                    <a:pt x="812" y="0"/>
                  </a:moveTo>
                  <a:lnTo>
                    <a:pt x="316" y="294"/>
                  </a:lnTo>
                  <a:lnTo>
                    <a:pt x="0" y="2098"/>
                  </a:lnTo>
                  <a:lnTo>
                    <a:pt x="767" y="1083"/>
                  </a:lnTo>
                  <a:lnTo>
                    <a:pt x="767" y="1083"/>
                  </a:lnTo>
                  <a:lnTo>
                    <a:pt x="722" y="880"/>
                  </a:lnTo>
                  <a:lnTo>
                    <a:pt x="722" y="655"/>
                  </a:lnTo>
                  <a:lnTo>
                    <a:pt x="812" y="0"/>
                  </a:lnTo>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11"/>
            <p:cNvSpPr/>
            <p:nvPr/>
          </p:nvSpPr>
          <p:spPr>
            <a:xfrm>
              <a:off x="1482725" y="3822350"/>
              <a:ext cx="274650" cy="73325"/>
            </a:xfrm>
            <a:custGeom>
              <a:avLst/>
              <a:gdLst/>
              <a:ahLst/>
              <a:cxnLst/>
              <a:rect l="l" t="t" r="r" b="b"/>
              <a:pathLst>
                <a:path w="10986" h="2933" extrusionOk="0">
                  <a:moveTo>
                    <a:pt x="767" y="0"/>
                  </a:moveTo>
                  <a:lnTo>
                    <a:pt x="0" y="1015"/>
                  </a:lnTo>
                  <a:lnTo>
                    <a:pt x="10985" y="2933"/>
                  </a:lnTo>
                  <a:lnTo>
                    <a:pt x="1556" y="767"/>
                  </a:lnTo>
                  <a:lnTo>
                    <a:pt x="1421" y="722"/>
                  </a:lnTo>
                  <a:lnTo>
                    <a:pt x="1286" y="654"/>
                  </a:lnTo>
                  <a:lnTo>
                    <a:pt x="1150" y="587"/>
                  </a:lnTo>
                  <a:lnTo>
                    <a:pt x="1060" y="496"/>
                  </a:lnTo>
                  <a:lnTo>
                    <a:pt x="947" y="384"/>
                  </a:lnTo>
                  <a:lnTo>
                    <a:pt x="880" y="271"/>
                  </a:lnTo>
                  <a:lnTo>
                    <a:pt x="812" y="136"/>
                  </a:lnTo>
                  <a:lnTo>
                    <a:pt x="767"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11"/>
            <p:cNvSpPr/>
            <p:nvPr/>
          </p:nvSpPr>
          <p:spPr>
            <a:xfrm>
              <a:off x="1482725" y="3822350"/>
              <a:ext cx="274650" cy="73325"/>
            </a:xfrm>
            <a:custGeom>
              <a:avLst/>
              <a:gdLst/>
              <a:ahLst/>
              <a:cxnLst/>
              <a:rect l="l" t="t" r="r" b="b"/>
              <a:pathLst>
                <a:path w="10986" h="2933" fill="none" extrusionOk="0">
                  <a:moveTo>
                    <a:pt x="767" y="0"/>
                  </a:moveTo>
                  <a:lnTo>
                    <a:pt x="0" y="1015"/>
                  </a:lnTo>
                  <a:lnTo>
                    <a:pt x="10985" y="2933"/>
                  </a:lnTo>
                  <a:lnTo>
                    <a:pt x="1556" y="767"/>
                  </a:lnTo>
                  <a:lnTo>
                    <a:pt x="1556" y="767"/>
                  </a:lnTo>
                  <a:lnTo>
                    <a:pt x="1421" y="722"/>
                  </a:lnTo>
                  <a:lnTo>
                    <a:pt x="1286" y="654"/>
                  </a:lnTo>
                  <a:lnTo>
                    <a:pt x="1150" y="587"/>
                  </a:lnTo>
                  <a:lnTo>
                    <a:pt x="1060" y="496"/>
                  </a:lnTo>
                  <a:lnTo>
                    <a:pt x="947" y="384"/>
                  </a:lnTo>
                  <a:lnTo>
                    <a:pt x="880" y="271"/>
                  </a:lnTo>
                  <a:lnTo>
                    <a:pt x="812" y="136"/>
                  </a:lnTo>
                  <a:lnTo>
                    <a:pt x="7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1"/>
            <p:cNvSpPr/>
            <p:nvPr/>
          </p:nvSpPr>
          <p:spPr>
            <a:xfrm>
              <a:off x="1703775" y="3604675"/>
              <a:ext cx="100950" cy="225025"/>
            </a:xfrm>
            <a:custGeom>
              <a:avLst/>
              <a:gdLst/>
              <a:ahLst/>
              <a:cxnLst/>
              <a:rect l="l" t="t" r="r" b="b"/>
              <a:pathLst>
                <a:path w="4038" h="9001" extrusionOk="0">
                  <a:moveTo>
                    <a:pt x="0" y="0"/>
                  </a:moveTo>
                  <a:lnTo>
                    <a:pt x="3609" y="1015"/>
                  </a:lnTo>
                  <a:lnTo>
                    <a:pt x="3090" y="4805"/>
                  </a:lnTo>
                  <a:lnTo>
                    <a:pt x="3266" y="5135"/>
                  </a:lnTo>
                  <a:lnTo>
                    <a:pt x="3266" y="5135"/>
                  </a:lnTo>
                  <a:lnTo>
                    <a:pt x="4038" y="700"/>
                  </a:lnTo>
                  <a:lnTo>
                    <a:pt x="0" y="0"/>
                  </a:lnTo>
                  <a:close/>
                  <a:moveTo>
                    <a:pt x="3266" y="5135"/>
                  </a:moveTo>
                  <a:lnTo>
                    <a:pt x="2594" y="9000"/>
                  </a:lnTo>
                  <a:lnTo>
                    <a:pt x="3271" y="5143"/>
                  </a:lnTo>
                  <a:lnTo>
                    <a:pt x="3266" y="5135"/>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11"/>
            <p:cNvSpPr/>
            <p:nvPr/>
          </p:nvSpPr>
          <p:spPr>
            <a:xfrm>
              <a:off x="1703775" y="3604675"/>
              <a:ext cx="100950" cy="225025"/>
            </a:xfrm>
            <a:custGeom>
              <a:avLst/>
              <a:gdLst/>
              <a:ahLst/>
              <a:cxnLst/>
              <a:rect l="l" t="t" r="r" b="b"/>
              <a:pathLst>
                <a:path w="4038" h="9001" fill="none" extrusionOk="0">
                  <a:moveTo>
                    <a:pt x="0" y="0"/>
                  </a:moveTo>
                  <a:lnTo>
                    <a:pt x="3609" y="1015"/>
                  </a:lnTo>
                  <a:lnTo>
                    <a:pt x="3090" y="4805"/>
                  </a:lnTo>
                  <a:lnTo>
                    <a:pt x="3271" y="5143"/>
                  </a:lnTo>
                  <a:lnTo>
                    <a:pt x="2594" y="9000"/>
                  </a:lnTo>
                  <a:lnTo>
                    <a:pt x="4038" y="70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11"/>
            <p:cNvSpPr/>
            <p:nvPr/>
          </p:nvSpPr>
          <p:spPr>
            <a:xfrm>
              <a:off x="1762425" y="3724775"/>
              <a:ext cx="23125" cy="143275"/>
            </a:xfrm>
            <a:custGeom>
              <a:avLst/>
              <a:gdLst/>
              <a:ahLst/>
              <a:cxnLst/>
              <a:rect l="l" t="t" r="r" b="b"/>
              <a:pathLst>
                <a:path w="925" h="5731" extrusionOk="0">
                  <a:moveTo>
                    <a:pt x="744" y="1"/>
                  </a:moveTo>
                  <a:lnTo>
                    <a:pt x="0" y="5730"/>
                  </a:lnTo>
                  <a:lnTo>
                    <a:pt x="248" y="4196"/>
                  </a:lnTo>
                  <a:lnTo>
                    <a:pt x="925" y="339"/>
                  </a:lnTo>
                  <a:lnTo>
                    <a:pt x="744"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1"/>
            <p:cNvSpPr/>
            <p:nvPr/>
          </p:nvSpPr>
          <p:spPr>
            <a:xfrm>
              <a:off x="1156200" y="3428725"/>
              <a:ext cx="468075" cy="468650"/>
            </a:xfrm>
            <a:custGeom>
              <a:avLst/>
              <a:gdLst/>
              <a:ahLst/>
              <a:cxnLst/>
              <a:rect l="l" t="t" r="r" b="b"/>
              <a:pathLst>
                <a:path w="18723" h="18746" extrusionOk="0">
                  <a:moveTo>
                    <a:pt x="11730" y="1"/>
                  </a:moveTo>
                  <a:lnTo>
                    <a:pt x="1" y="6948"/>
                  </a:lnTo>
                  <a:lnTo>
                    <a:pt x="6971" y="18745"/>
                  </a:lnTo>
                  <a:lnTo>
                    <a:pt x="18723" y="11798"/>
                  </a:lnTo>
                  <a:lnTo>
                    <a:pt x="11730" y="1"/>
                  </a:lnTo>
                  <a:close/>
                </a:path>
              </a:pathLst>
            </a:custGeom>
            <a:solidFill>
              <a:schemeClr val="lt1"/>
            </a:solidFill>
            <a:ln>
              <a:noFill/>
            </a:ln>
            <a:effectLst>
              <a:outerShdw dist="28575" dir="56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11"/>
            <p:cNvSpPr/>
            <p:nvPr/>
          </p:nvSpPr>
          <p:spPr>
            <a:xfrm>
              <a:off x="1156200" y="3428725"/>
              <a:ext cx="468075" cy="468650"/>
            </a:xfrm>
            <a:custGeom>
              <a:avLst/>
              <a:gdLst/>
              <a:ahLst/>
              <a:cxnLst/>
              <a:rect l="l" t="t" r="r" b="b"/>
              <a:pathLst>
                <a:path w="18723" h="18746" fill="none" extrusionOk="0">
                  <a:moveTo>
                    <a:pt x="18723" y="11798"/>
                  </a:moveTo>
                  <a:lnTo>
                    <a:pt x="6971" y="18745"/>
                  </a:lnTo>
                  <a:lnTo>
                    <a:pt x="1" y="6948"/>
                  </a:lnTo>
                  <a:lnTo>
                    <a:pt x="11730" y="1"/>
                  </a:lnTo>
                  <a:lnTo>
                    <a:pt x="18723" y="117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11"/>
            <p:cNvSpPr/>
            <p:nvPr/>
          </p:nvSpPr>
          <p:spPr>
            <a:xfrm>
              <a:off x="1196250" y="3468775"/>
              <a:ext cx="381225" cy="380650"/>
            </a:xfrm>
            <a:custGeom>
              <a:avLst/>
              <a:gdLst/>
              <a:ahLst/>
              <a:cxnLst/>
              <a:rect l="l" t="t" r="r" b="b"/>
              <a:pathLst>
                <a:path w="15249" h="15226" extrusionOk="0">
                  <a:moveTo>
                    <a:pt x="9609" y="0"/>
                  </a:moveTo>
                  <a:lnTo>
                    <a:pt x="0" y="5662"/>
                  </a:lnTo>
                  <a:lnTo>
                    <a:pt x="5662" y="15226"/>
                  </a:lnTo>
                  <a:lnTo>
                    <a:pt x="15249" y="9542"/>
                  </a:lnTo>
                  <a:lnTo>
                    <a:pt x="96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1"/>
            <p:cNvSpPr/>
            <p:nvPr/>
          </p:nvSpPr>
          <p:spPr>
            <a:xfrm>
              <a:off x="1196250" y="3468775"/>
              <a:ext cx="381225" cy="380650"/>
            </a:xfrm>
            <a:custGeom>
              <a:avLst/>
              <a:gdLst/>
              <a:ahLst/>
              <a:cxnLst/>
              <a:rect l="l" t="t" r="r" b="b"/>
              <a:pathLst>
                <a:path w="15249" h="15226" fill="none" extrusionOk="0">
                  <a:moveTo>
                    <a:pt x="15249" y="9542"/>
                  </a:moveTo>
                  <a:lnTo>
                    <a:pt x="5662" y="15226"/>
                  </a:lnTo>
                  <a:lnTo>
                    <a:pt x="0" y="5662"/>
                  </a:lnTo>
                  <a:lnTo>
                    <a:pt x="9609" y="0"/>
                  </a:lnTo>
                  <a:lnTo>
                    <a:pt x="15249" y="95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11"/>
            <p:cNvSpPr/>
            <p:nvPr/>
          </p:nvSpPr>
          <p:spPr>
            <a:xfrm>
              <a:off x="1326500" y="3539250"/>
              <a:ext cx="250975" cy="310175"/>
            </a:xfrm>
            <a:custGeom>
              <a:avLst/>
              <a:gdLst/>
              <a:ahLst/>
              <a:cxnLst/>
              <a:rect l="l" t="t" r="r" b="b"/>
              <a:pathLst>
                <a:path w="10039" h="12407" extrusionOk="0">
                  <a:moveTo>
                    <a:pt x="4219" y="1"/>
                  </a:moveTo>
                  <a:lnTo>
                    <a:pt x="3926" y="5595"/>
                  </a:lnTo>
                  <a:lnTo>
                    <a:pt x="1" y="4647"/>
                  </a:lnTo>
                  <a:lnTo>
                    <a:pt x="452" y="12407"/>
                  </a:lnTo>
                  <a:lnTo>
                    <a:pt x="10039" y="6723"/>
                  </a:lnTo>
                  <a:lnTo>
                    <a:pt x="6700" y="1061"/>
                  </a:lnTo>
                  <a:lnTo>
                    <a:pt x="4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11"/>
            <p:cNvSpPr/>
            <p:nvPr/>
          </p:nvSpPr>
          <p:spPr>
            <a:xfrm>
              <a:off x="1326500" y="3539250"/>
              <a:ext cx="250975" cy="310175"/>
            </a:xfrm>
            <a:custGeom>
              <a:avLst/>
              <a:gdLst/>
              <a:ahLst/>
              <a:cxnLst/>
              <a:rect l="l" t="t" r="r" b="b"/>
              <a:pathLst>
                <a:path w="10039" h="12407" fill="none" extrusionOk="0">
                  <a:moveTo>
                    <a:pt x="452" y="12407"/>
                  </a:moveTo>
                  <a:lnTo>
                    <a:pt x="1" y="4647"/>
                  </a:lnTo>
                  <a:lnTo>
                    <a:pt x="3926" y="5595"/>
                  </a:lnTo>
                  <a:lnTo>
                    <a:pt x="4219" y="1"/>
                  </a:lnTo>
                  <a:lnTo>
                    <a:pt x="6700" y="1061"/>
                  </a:lnTo>
                  <a:lnTo>
                    <a:pt x="10039" y="6723"/>
                  </a:lnTo>
                  <a:lnTo>
                    <a:pt x="452" y="124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11"/>
            <p:cNvSpPr/>
            <p:nvPr/>
          </p:nvSpPr>
          <p:spPr>
            <a:xfrm>
              <a:off x="1320875" y="3557300"/>
              <a:ext cx="48525" cy="49100"/>
            </a:xfrm>
            <a:custGeom>
              <a:avLst/>
              <a:gdLst/>
              <a:ahLst/>
              <a:cxnLst/>
              <a:rect l="l" t="t" r="r" b="b"/>
              <a:pathLst>
                <a:path w="1941" h="1964" extrusionOk="0">
                  <a:moveTo>
                    <a:pt x="880" y="1"/>
                  </a:moveTo>
                  <a:lnTo>
                    <a:pt x="677" y="46"/>
                  </a:lnTo>
                  <a:lnTo>
                    <a:pt x="497" y="113"/>
                  </a:lnTo>
                  <a:lnTo>
                    <a:pt x="339" y="226"/>
                  </a:lnTo>
                  <a:lnTo>
                    <a:pt x="203" y="384"/>
                  </a:lnTo>
                  <a:lnTo>
                    <a:pt x="91" y="542"/>
                  </a:lnTo>
                  <a:lnTo>
                    <a:pt x="23" y="700"/>
                  </a:lnTo>
                  <a:lnTo>
                    <a:pt x="0" y="903"/>
                  </a:lnTo>
                  <a:lnTo>
                    <a:pt x="0" y="1083"/>
                  </a:lnTo>
                  <a:lnTo>
                    <a:pt x="23" y="1264"/>
                  </a:lnTo>
                  <a:lnTo>
                    <a:pt x="113" y="1444"/>
                  </a:lnTo>
                  <a:lnTo>
                    <a:pt x="226" y="1625"/>
                  </a:lnTo>
                  <a:lnTo>
                    <a:pt x="361" y="1760"/>
                  </a:lnTo>
                  <a:lnTo>
                    <a:pt x="519" y="1850"/>
                  </a:lnTo>
                  <a:lnTo>
                    <a:pt x="700" y="1918"/>
                  </a:lnTo>
                  <a:lnTo>
                    <a:pt x="880" y="1963"/>
                  </a:lnTo>
                  <a:lnTo>
                    <a:pt x="1061" y="1963"/>
                  </a:lnTo>
                  <a:lnTo>
                    <a:pt x="1264" y="1918"/>
                  </a:lnTo>
                  <a:lnTo>
                    <a:pt x="1444" y="1850"/>
                  </a:lnTo>
                  <a:lnTo>
                    <a:pt x="1602" y="1737"/>
                  </a:lnTo>
                  <a:lnTo>
                    <a:pt x="1737" y="1602"/>
                  </a:lnTo>
                  <a:lnTo>
                    <a:pt x="1850" y="1444"/>
                  </a:lnTo>
                  <a:lnTo>
                    <a:pt x="1918" y="1264"/>
                  </a:lnTo>
                  <a:lnTo>
                    <a:pt x="1940" y="1083"/>
                  </a:lnTo>
                  <a:lnTo>
                    <a:pt x="1940" y="880"/>
                  </a:lnTo>
                  <a:lnTo>
                    <a:pt x="1918" y="700"/>
                  </a:lnTo>
                  <a:lnTo>
                    <a:pt x="1827" y="519"/>
                  </a:lnTo>
                  <a:lnTo>
                    <a:pt x="1715" y="362"/>
                  </a:lnTo>
                  <a:lnTo>
                    <a:pt x="1579" y="226"/>
                  </a:lnTo>
                  <a:lnTo>
                    <a:pt x="1421" y="113"/>
                  </a:lnTo>
                  <a:lnTo>
                    <a:pt x="1241" y="46"/>
                  </a:lnTo>
                  <a:lnTo>
                    <a:pt x="10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11"/>
            <p:cNvSpPr/>
            <p:nvPr/>
          </p:nvSpPr>
          <p:spPr>
            <a:xfrm>
              <a:off x="1196250" y="3610300"/>
              <a:ext cx="141575" cy="239125"/>
            </a:xfrm>
            <a:custGeom>
              <a:avLst/>
              <a:gdLst/>
              <a:ahLst/>
              <a:cxnLst/>
              <a:rect l="l" t="t" r="r" b="b"/>
              <a:pathLst>
                <a:path w="5663" h="9565" extrusionOk="0">
                  <a:moveTo>
                    <a:pt x="0" y="1"/>
                  </a:moveTo>
                  <a:lnTo>
                    <a:pt x="5662" y="9565"/>
                  </a:lnTo>
                  <a:lnTo>
                    <a:pt x="5594" y="8302"/>
                  </a:lnTo>
                  <a:lnTo>
                    <a:pt x="5414" y="8166"/>
                  </a:lnTo>
                  <a:lnTo>
                    <a:pt x="5279" y="7986"/>
                  </a:lnTo>
                  <a:lnTo>
                    <a:pt x="0"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11"/>
            <p:cNvSpPr/>
            <p:nvPr/>
          </p:nvSpPr>
          <p:spPr>
            <a:xfrm>
              <a:off x="1196250" y="3610300"/>
              <a:ext cx="141575" cy="239125"/>
            </a:xfrm>
            <a:custGeom>
              <a:avLst/>
              <a:gdLst/>
              <a:ahLst/>
              <a:cxnLst/>
              <a:rect l="l" t="t" r="r" b="b"/>
              <a:pathLst>
                <a:path w="5663" h="9565" fill="none" extrusionOk="0">
                  <a:moveTo>
                    <a:pt x="0" y="1"/>
                  </a:moveTo>
                  <a:lnTo>
                    <a:pt x="5662" y="9565"/>
                  </a:lnTo>
                  <a:lnTo>
                    <a:pt x="5594" y="8302"/>
                  </a:lnTo>
                  <a:lnTo>
                    <a:pt x="5594" y="8302"/>
                  </a:lnTo>
                  <a:lnTo>
                    <a:pt x="5414" y="8166"/>
                  </a:lnTo>
                  <a:lnTo>
                    <a:pt x="5279" y="798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11"/>
            <p:cNvSpPr/>
            <p:nvPr/>
          </p:nvSpPr>
          <p:spPr>
            <a:xfrm>
              <a:off x="1336100" y="3707300"/>
              <a:ext cx="241375" cy="142125"/>
            </a:xfrm>
            <a:custGeom>
              <a:avLst/>
              <a:gdLst/>
              <a:ahLst/>
              <a:cxnLst/>
              <a:rect l="l" t="t" r="r" b="b"/>
              <a:pathLst>
                <a:path w="9655" h="5685" extrusionOk="0">
                  <a:moveTo>
                    <a:pt x="9655" y="1"/>
                  </a:moveTo>
                  <a:lnTo>
                    <a:pt x="1083" y="4489"/>
                  </a:lnTo>
                  <a:lnTo>
                    <a:pt x="970" y="4535"/>
                  </a:lnTo>
                  <a:lnTo>
                    <a:pt x="835" y="4580"/>
                  </a:lnTo>
                  <a:lnTo>
                    <a:pt x="722" y="4602"/>
                  </a:lnTo>
                  <a:lnTo>
                    <a:pt x="587" y="4602"/>
                  </a:lnTo>
                  <a:lnTo>
                    <a:pt x="429" y="4580"/>
                  </a:lnTo>
                  <a:lnTo>
                    <a:pt x="271" y="4557"/>
                  </a:lnTo>
                  <a:lnTo>
                    <a:pt x="136" y="4489"/>
                  </a:lnTo>
                  <a:lnTo>
                    <a:pt x="0" y="4422"/>
                  </a:lnTo>
                  <a:lnTo>
                    <a:pt x="0" y="4422"/>
                  </a:lnTo>
                  <a:lnTo>
                    <a:pt x="68" y="5685"/>
                  </a:lnTo>
                  <a:lnTo>
                    <a:pt x="9655"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11"/>
            <p:cNvSpPr/>
            <p:nvPr/>
          </p:nvSpPr>
          <p:spPr>
            <a:xfrm>
              <a:off x="1336100" y="3707300"/>
              <a:ext cx="241375" cy="142125"/>
            </a:xfrm>
            <a:custGeom>
              <a:avLst/>
              <a:gdLst/>
              <a:ahLst/>
              <a:cxnLst/>
              <a:rect l="l" t="t" r="r" b="b"/>
              <a:pathLst>
                <a:path w="9655" h="5685" fill="none" extrusionOk="0">
                  <a:moveTo>
                    <a:pt x="9655" y="1"/>
                  </a:moveTo>
                  <a:lnTo>
                    <a:pt x="1083" y="4489"/>
                  </a:lnTo>
                  <a:lnTo>
                    <a:pt x="1083" y="4489"/>
                  </a:lnTo>
                  <a:lnTo>
                    <a:pt x="970" y="4535"/>
                  </a:lnTo>
                  <a:lnTo>
                    <a:pt x="835" y="4580"/>
                  </a:lnTo>
                  <a:lnTo>
                    <a:pt x="722" y="4602"/>
                  </a:lnTo>
                  <a:lnTo>
                    <a:pt x="587" y="4602"/>
                  </a:lnTo>
                  <a:lnTo>
                    <a:pt x="587" y="4602"/>
                  </a:lnTo>
                  <a:lnTo>
                    <a:pt x="429" y="4580"/>
                  </a:lnTo>
                  <a:lnTo>
                    <a:pt x="271" y="4557"/>
                  </a:lnTo>
                  <a:lnTo>
                    <a:pt x="136" y="4489"/>
                  </a:lnTo>
                  <a:lnTo>
                    <a:pt x="0" y="4422"/>
                  </a:lnTo>
                  <a:lnTo>
                    <a:pt x="68" y="5685"/>
                  </a:lnTo>
                  <a:lnTo>
                    <a:pt x="96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11"/>
            <p:cNvSpPr/>
            <p:nvPr/>
          </p:nvSpPr>
          <p:spPr>
            <a:xfrm>
              <a:off x="1436475" y="3468775"/>
              <a:ext cx="126900" cy="214875"/>
            </a:xfrm>
            <a:custGeom>
              <a:avLst/>
              <a:gdLst/>
              <a:ahLst/>
              <a:cxnLst/>
              <a:rect l="l" t="t" r="r" b="b"/>
              <a:pathLst>
                <a:path w="5076" h="8595" extrusionOk="0">
                  <a:moveTo>
                    <a:pt x="0" y="0"/>
                  </a:moveTo>
                  <a:lnTo>
                    <a:pt x="5076" y="8594"/>
                  </a:lnTo>
                  <a:lnTo>
                    <a:pt x="5076" y="8594"/>
                  </a:lnTo>
                  <a:lnTo>
                    <a:pt x="2301" y="3880"/>
                  </a:lnTo>
                  <a:lnTo>
                    <a:pt x="0" y="0"/>
                  </a:lnTo>
                  <a:close/>
                </a:path>
              </a:pathLst>
            </a:custGeom>
            <a:solidFill>
              <a:srgbClr val="F9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11"/>
            <p:cNvSpPr/>
            <p:nvPr/>
          </p:nvSpPr>
          <p:spPr>
            <a:xfrm>
              <a:off x="1348500" y="3468775"/>
              <a:ext cx="214875" cy="214875"/>
            </a:xfrm>
            <a:custGeom>
              <a:avLst/>
              <a:gdLst/>
              <a:ahLst/>
              <a:cxnLst/>
              <a:rect l="l" t="t" r="r" b="b"/>
              <a:pathLst>
                <a:path w="8595" h="8595" fill="none" extrusionOk="0">
                  <a:moveTo>
                    <a:pt x="3519" y="0"/>
                  </a:moveTo>
                  <a:lnTo>
                    <a:pt x="1" y="2075"/>
                  </a:lnTo>
                  <a:lnTo>
                    <a:pt x="1" y="2075"/>
                  </a:lnTo>
                  <a:lnTo>
                    <a:pt x="3519" y="0"/>
                  </a:lnTo>
                  <a:lnTo>
                    <a:pt x="5820" y="3880"/>
                  </a:lnTo>
                  <a:lnTo>
                    <a:pt x="5820" y="3880"/>
                  </a:lnTo>
                  <a:lnTo>
                    <a:pt x="8595" y="8594"/>
                  </a:lnTo>
                  <a:lnTo>
                    <a:pt x="8595" y="8594"/>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11"/>
            <p:cNvSpPr/>
            <p:nvPr/>
          </p:nvSpPr>
          <p:spPr>
            <a:xfrm>
              <a:off x="1348500" y="3468775"/>
              <a:ext cx="145525" cy="97000"/>
            </a:xfrm>
            <a:custGeom>
              <a:avLst/>
              <a:gdLst/>
              <a:ahLst/>
              <a:cxnLst/>
              <a:rect l="l" t="t" r="r" b="b"/>
              <a:pathLst>
                <a:path w="5821" h="3880" extrusionOk="0">
                  <a:moveTo>
                    <a:pt x="3519" y="0"/>
                  </a:moveTo>
                  <a:lnTo>
                    <a:pt x="1" y="2075"/>
                  </a:lnTo>
                  <a:lnTo>
                    <a:pt x="1" y="2075"/>
                  </a:lnTo>
                  <a:lnTo>
                    <a:pt x="3384" y="519"/>
                  </a:lnTo>
                  <a:lnTo>
                    <a:pt x="5482" y="3745"/>
                  </a:lnTo>
                  <a:lnTo>
                    <a:pt x="5820" y="3880"/>
                  </a:lnTo>
                  <a:lnTo>
                    <a:pt x="5820" y="3880"/>
                  </a:lnTo>
                  <a:lnTo>
                    <a:pt x="3519"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11"/>
            <p:cNvSpPr/>
            <p:nvPr/>
          </p:nvSpPr>
          <p:spPr>
            <a:xfrm>
              <a:off x="1348500" y="3468775"/>
              <a:ext cx="145525" cy="97000"/>
            </a:xfrm>
            <a:custGeom>
              <a:avLst/>
              <a:gdLst/>
              <a:ahLst/>
              <a:cxnLst/>
              <a:rect l="l" t="t" r="r" b="b"/>
              <a:pathLst>
                <a:path w="5821" h="3880" fill="none" extrusionOk="0">
                  <a:moveTo>
                    <a:pt x="3519" y="0"/>
                  </a:moveTo>
                  <a:lnTo>
                    <a:pt x="1" y="2075"/>
                  </a:lnTo>
                  <a:lnTo>
                    <a:pt x="3384" y="519"/>
                  </a:lnTo>
                  <a:lnTo>
                    <a:pt x="5482" y="3745"/>
                  </a:lnTo>
                  <a:lnTo>
                    <a:pt x="5820" y="3880"/>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11"/>
            <p:cNvSpPr/>
            <p:nvPr/>
          </p:nvSpPr>
          <p:spPr>
            <a:xfrm>
              <a:off x="1485525" y="3562375"/>
              <a:ext cx="77850" cy="121275"/>
            </a:xfrm>
            <a:custGeom>
              <a:avLst/>
              <a:gdLst/>
              <a:ahLst/>
              <a:cxnLst/>
              <a:rect l="l" t="t" r="r" b="b"/>
              <a:pathLst>
                <a:path w="3114" h="4851" extrusionOk="0">
                  <a:moveTo>
                    <a:pt x="1" y="1"/>
                  </a:moveTo>
                  <a:lnTo>
                    <a:pt x="3114" y="4850"/>
                  </a:lnTo>
                  <a:lnTo>
                    <a:pt x="3114" y="4850"/>
                  </a:lnTo>
                  <a:lnTo>
                    <a:pt x="339" y="136"/>
                  </a:lnTo>
                  <a:lnTo>
                    <a:pt x="1" y="1"/>
                  </a:lnTo>
                  <a:close/>
                </a:path>
              </a:pathLst>
            </a:custGeom>
            <a:solidFill>
              <a:srgbClr val="F5EB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11"/>
            <p:cNvSpPr/>
            <p:nvPr/>
          </p:nvSpPr>
          <p:spPr>
            <a:xfrm>
              <a:off x="1485525" y="3562375"/>
              <a:ext cx="77850" cy="121275"/>
            </a:xfrm>
            <a:custGeom>
              <a:avLst/>
              <a:gdLst/>
              <a:ahLst/>
              <a:cxnLst/>
              <a:rect l="l" t="t" r="r" b="b"/>
              <a:pathLst>
                <a:path w="3114" h="4851" fill="none" extrusionOk="0">
                  <a:moveTo>
                    <a:pt x="1" y="1"/>
                  </a:moveTo>
                  <a:lnTo>
                    <a:pt x="3114" y="4850"/>
                  </a:lnTo>
                  <a:lnTo>
                    <a:pt x="339" y="136"/>
                  </a:lnTo>
                  <a:lnTo>
                    <a:pt x="339" y="136"/>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46" name="Google Shape;1046;p11"/>
          <p:cNvGrpSpPr/>
          <p:nvPr/>
        </p:nvGrpSpPr>
        <p:grpSpPr>
          <a:xfrm>
            <a:off x="10300329" y="5595010"/>
            <a:ext cx="1496751" cy="893972"/>
            <a:chOff x="7734396" y="189920"/>
            <a:chExt cx="1122563" cy="670479"/>
          </a:xfrm>
        </p:grpSpPr>
        <p:sp>
          <p:nvSpPr>
            <p:cNvPr id="1047" name="Google Shape;1047;p11"/>
            <p:cNvSpPr/>
            <p:nvPr/>
          </p:nvSpPr>
          <p:spPr>
            <a:xfrm>
              <a:off x="7747000" y="189920"/>
              <a:ext cx="1109957" cy="616606"/>
            </a:xfrm>
            <a:custGeom>
              <a:avLst/>
              <a:gdLst/>
              <a:ahLst/>
              <a:cxnLst/>
              <a:rect l="l" t="t" r="r" b="b"/>
              <a:pathLst>
                <a:path w="40245" h="22357" extrusionOk="0">
                  <a:moveTo>
                    <a:pt x="5569" y="1"/>
                  </a:moveTo>
                  <a:lnTo>
                    <a:pt x="5382" y="22"/>
                  </a:lnTo>
                  <a:lnTo>
                    <a:pt x="5174" y="43"/>
                  </a:lnTo>
                  <a:lnTo>
                    <a:pt x="4987" y="84"/>
                  </a:lnTo>
                  <a:lnTo>
                    <a:pt x="4800" y="167"/>
                  </a:lnTo>
                  <a:lnTo>
                    <a:pt x="4613" y="250"/>
                  </a:lnTo>
                  <a:lnTo>
                    <a:pt x="4447" y="354"/>
                  </a:lnTo>
                  <a:lnTo>
                    <a:pt x="4301" y="458"/>
                  </a:lnTo>
                  <a:lnTo>
                    <a:pt x="4156" y="583"/>
                  </a:lnTo>
                  <a:lnTo>
                    <a:pt x="4011" y="728"/>
                  </a:lnTo>
                  <a:lnTo>
                    <a:pt x="3907" y="894"/>
                  </a:lnTo>
                  <a:lnTo>
                    <a:pt x="3803" y="1061"/>
                  </a:lnTo>
                  <a:lnTo>
                    <a:pt x="3720" y="1227"/>
                  </a:lnTo>
                  <a:lnTo>
                    <a:pt x="3637" y="1435"/>
                  </a:lnTo>
                  <a:lnTo>
                    <a:pt x="3595" y="1622"/>
                  </a:lnTo>
                  <a:lnTo>
                    <a:pt x="3553" y="1829"/>
                  </a:lnTo>
                  <a:lnTo>
                    <a:pt x="2806" y="9205"/>
                  </a:lnTo>
                  <a:lnTo>
                    <a:pt x="7543" y="9703"/>
                  </a:lnTo>
                  <a:lnTo>
                    <a:pt x="7646" y="9724"/>
                  </a:lnTo>
                  <a:lnTo>
                    <a:pt x="7750" y="9766"/>
                  </a:lnTo>
                  <a:lnTo>
                    <a:pt x="7833" y="9807"/>
                  </a:lnTo>
                  <a:lnTo>
                    <a:pt x="7896" y="9890"/>
                  </a:lnTo>
                  <a:lnTo>
                    <a:pt x="7958" y="9974"/>
                  </a:lnTo>
                  <a:lnTo>
                    <a:pt x="8000" y="10057"/>
                  </a:lnTo>
                  <a:lnTo>
                    <a:pt x="8020" y="10161"/>
                  </a:lnTo>
                  <a:lnTo>
                    <a:pt x="8020" y="10264"/>
                  </a:lnTo>
                  <a:lnTo>
                    <a:pt x="7916" y="11386"/>
                  </a:lnTo>
                  <a:lnTo>
                    <a:pt x="7896" y="11469"/>
                  </a:lnTo>
                  <a:lnTo>
                    <a:pt x="7854" y="11553"/>
                  </a:lnTo>
                  <a:lnTo>
                    <a:pt x="7813" y="11615"/>
                  </a:lnTo>
                  <a:lnTo>
                    <a:pt x="7771" y="11677"/>
                  </a:lnTo>
                  <a:lnTo>
                    <a:pt x="7709" y="11740"/>
                  </a:lnTo>
                  <a:lnTo>
                    <a:pt x="7626" y="11781"/>
                  </a:lnTo>
                  <a:lnTo>
                    <a:pt x="7543" y="11823"/>
                  </a:lnTo>
                  <a:lnTo>
                    <a:pt x="7459" y="11843"/>
                  </a:lnTo>
                  <a:lnTo>
                    <a:pt x="1912" y="12695"/>
                  </a:lnTo>
                  <a:lnTo>
                    <a:pt x="1767" y="12737"/>
                  </a:lnTo>
                  <a:lnTo>
                    <a:pt x="1600" y="12778"/>
                  </a:lnTo>
                  <a:lnTo>
                    <a:pt x="1455" y="12841"/>
                  </a:lnTo>
                  <a:lnTo>
                    <a:pt x="1330" y="12903"/>
                  </a:lnTo>
                  <a:lnTo>
                    <a:pt x="1185" y="12986"/>
                  </a:lnTo>
                  <a:lnTo>
                    <a:pt x="1060" y="13069"/>
                  </a:lnTo>
                  <a:lnTo>
                    <a:pt x="832" y="13277"/>
                  </a:lnTo>
                  <a:lnTo>
                    <a:pt x="645" y="13506"/>
                  </a:lnTo>
                  <a:lnTo>
                    <a:pt x="562" y="13630"/>
                  </a:lnTo>
                  <a:lnTo>
                    <a:pt x="479" y="13776"/>
                  </a:lnTo>
                  <a:lnTo>
                    <a:pt x="437" y="13921"/>
                  </a:lnTo>
                  <a:lnTo>
                    <a:pt x="375" y="14067"/>
                  </a:lnTo>
                  <a:lnTo>
                    <a:pt x="354" y="14212"/>
                  </a:lnTo>
                  <a:lnTo>
                    <a:pt x="312" y="14378"/>
                  </a:lnTo>
                  <a:lnTo>
                    <a:pt x="1" y="17495"/>
                  </a:lnTo>
                  <a:lnTo>
                    <a:pt x="1" y="17682"/>
                  </a:lnTo>
                  <a:lnTo>
                    <a:pt x="42" y="17869"/>
                  </a:lnTo>
                  <a:lnTo>
                    <a:pt x="105" y="18035"/>
                  </a:lnTo>
                  <a:lnTo>
                    <a:pt x="208" y="18180"/>
                  </a:lnTo>
                  <a:lnTo>
                    <a:pt x="333" y="18305"/>
                  </a:lnTo>
                  <a:lnTo>
                    <a:pt x="479" y="18409"/>
                  </a:lnTo>
                  <a:lnTo>
                    <a:pt x="645" y="18471"/>
                  </a:lnTo>
                  <a:lnTo>
                    <a:pt x="832" y="18513"/>
                  </a:lnTo>
                  <a:lnTo>
                    <a:pt x="38541" y="22356"/>
                  </a:lnTo>
                  <a:lnTo>
                    <a:pt x="40244" y="5569"/>
                  </a:lnTo>
                  <a:lnTo>
                    <a:pt x="40244" y="5361"/>
                  </a:lnTo>
                  <a:lnTo>
                    <a:pt x="40244" y="5153"/>
                  </a:lnTo>
                  <a:lnTo>
                    <a:pt x="40203" y="4966"/>
                  </a:lnTo>
                  <a:lnTo>
                    <a:pt x="40161" y="4759"/>
                  </a:lnTo>
                  <a:lnTo>
                    <a:pt x="40099" y="4572"/>
                  </a:lnTo>
                  <a:lnTo>
                    <a:pt x="40016" y="4406"/>
                  </a:lnTo>
                  <a:lnTo>
                    <a:pt x="39912" y="4239"/>
                  </a:lnTo>
                  <a:lnTo>
                    <a:pt x="39787" y="4073"/>
                  </a:lnTo>
                  <a:lnTo>
                    <a:pt x="39663" y="3928"/>
                  </a:lnTo>
                  <a:lnTo>
                    <a:pt x="39517" y="3803"/>
                  </a:lnTo>
                  <a:lnTo>
                    <a:pt x="39372" y="3678"/>
                  </a:lnTo>
                  <a:lnTo>
                    <a:pt x="39206" y="3574"/>
                  </a:lnTo>
                  <a:lnTo>
                    <a:pt x="39019" y="3491"/>
                  </a:lnTo>
                  <a:lnTo>
                    <a:pt x="38832" y="3429"/>
                  </a:lnTo>
                  <a:lnTo>
                    <a:pt x="38624" y="3367"/>
                  </a:lnTo>
                  <a:lnTo>
                    <a:pt x="38437" y="3346"/>
                  </a:lnTo>
                  <a:lnTo>
                    <a:pt x="5777" y="22"/>
                  </a:lnTo>
                  <a:lnTo>
                    <a:pt x="5569" y="1"/>
                  </a:lnTo>
                  <a:close/>
                </a:path>
              </a:pathLst>
            </a:custGeom>
            <a:solidFill>
              <a:schemeClr val="accent6"/>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11"/>
            <p:cNvSpPr/>
            <p:nvPr/>
          </p:nvSpPr>
          <p:spPr>
            <a:xfrm>
              <a:off x="8722850" y="549790"/>
              <a:ext cx="112333" cy="112333"/>
            </a:xfrm>
            <a:custGeom>
              <a:avLst/>
              <a:gdLst/>
              <a:ahLst/>
              <a:cxnLst/>
              <a:rect l="l" t="t" r="r" b="b"/>
              <a:pathLst>
                <a:path w="4073" h="4073" extrusionOk="0">
                  <a:moveTo>
                    <a:pt x="832" y="0"/>
                  </a:moveTo>
                  <a:lnTo>
                    <a:pt x="707" y="21"/>
                  </a:lnTo>
                  <a:lnTo>
                    <a:pt x="603" y="84"/>
                  </a:lnTo>
                  <a:lnTo>
                    <a:pt x="499" y="146"/>
                  </a:lnTo>
                  <a:lnTo>
                    <a:pt x="395" y="229"/>
                  </a:lnTo>
                  <a:lnTo>
                    <a:pt x="333" y="333"/>
                  </a:lnTo>
                  <a:lnTo>
                    <a:pt x="271" y="458"/>
                  </a:lnTo>
                  <a:lnTo>
                    <a:pt x="250" y="582"/>
                  </a:lnTo>
                  <a:lnTo>
                    <a:pt x="1" y="3034"/>
                  </a:lnTo>
                  <a:lnTo>
                    <a:pt x="1" y="3158"/>
                  </a:lnTo>
                  <a:lnTo>
                    <a:pt x="21" y="3283"/>
                  </a:lnTo>
                  <a:lnTo>
                    <a:pt x="84" y="3408"/>
                  </a:lnTo>
                  <a:lnTo>
                    <a:pt x="146" y="3512"/>
                  </a:lnTo>
                  <a:lnTo>
                    <a:pt x="229" y="3595"/>
                  </a:lnTo>
                  <a:lnTo>
                    <a:pt x="333" y="3678"/>
                  </a:lnTo>
                  <a:lnTo>
                    <a:pt x="458" y="3719"/>
                  </a:lnTo>
                  <a:lnTo>
                    <a:pt x="582" y="3761"/>
                  </a:lnTo>
                  <a:lnTo>
                    <a:pt x="3678" y="4073"/>
                  </a:lnTo>
                  <a:lnTo>
                    <a:pt x="4073" y="312"/>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11"/>
            <p:cNvSpPr/>
            <p:nvPr/>
          </p:nvSpPr>
          <p:spPr>
            <a:xfrm>
              <a:off x="8494208" y="526871"/>
              <a:ext cx="112913" cy="110044"/>
            </a:xfrm>
            <a:custGeom>
              <a:avLst/>
              <a:gdLst/>
              <a:ahLst/>
              <a:cxnLst/>
              <a:rect l="l" t="t" r="r" b="b"/>
              <a:pathLst>
                <a:path w="4094" h="3990" extrusionOk="0">
                  <a:moveTo>
                    <a:pt x="832" y="0"/>
                  </a:moveTo>
                  <a:lnTo>
                    <a:pt x="707" y="21"/>
                  </a:lnTo>
                  <a:lnTo>
                    <a:pt x="603" y="63"/>
                  </a:lnTo>
                  <a:lnTo>
                    <a:pt x="500" y="125"/>
                  </a:lnTo>
                  <a:lnTo>
                    <a:pt x="416" y="229"/>
                  </a:lnTo>
                  <a:lnTo>
                    <a:pt x="333" y="333"/>
                  </a:lnTo>
                  <a:lnTo>
                    <a:pt x="292" y="437"/>
                  </a:lnTo>
                  <a:lnTo>
                    <a:pt x="250" y="582"/>
                  </a:lnTo>
                  <a:lnTo>
                    <a:pt x="1" y="3013"/>
                  </a:lnTo>
                  <a:lnTo>
                    <a:pt x="1" y="3158"/>
                  </a:lnTo>
                  <a:lnTo>
                    <a:pt x="43" y="3283"/>
                  </a:lnTo>
                  <a:lnTo>
                    <a:pt x="84" y="3387"/>
                  </a:lnTo>
                  <a:lnTo>
                    <a:pt x="146" y="3491"/>
                  </a:lnTo>
                  <a:lnTo>
                    <a:pt x="250" y="3595"/>
                  </a:lnTo>
                  <a:lnTo>
                    <a:pt x="354" y="3657"/>
                  </a:lnTo>
                  <a:lnTo>
                    <a:pt x="458" y="3719"/>
                  </a:lnTo>
                  <a:lnTo>
                    <a:pt x="583" y="3740"/>
                  </a:lnTo>
                  <a:lnTo>
                    <a:pt x="3138" y="3989"/>
                  </a:lnTo>
                  <a:lnTo>
                    <a:pt x="3263" y="3989"/>
                  </a:lnTo>
                  <a:lnTo>
                    <a:pt x="3387" y="3969"/>
                  </a:lnTo>
                  <a:lnTo>
                    <a:pt x="3512" y="3927"/>
                  </a:lnTo>
                  <a:lnTo>
                    <a:pt x="3616" y="3844"/>
                  </a:lnTo>
                  <a:lnTo>
                    <a:pt x="3699" y="3761"/>
                  </a:lnTo>
                  <a:lnTo>
                    <a:pt x="3761" y="3657"/>
                  </a:lnTo>
                  <a:lnTo>
                    <a:pt x="3824" y="3532"/>
                  </a:lnTo>
                  <a:lnTo>
                    <a:pt x="3845" y="3408"/>
                  </a:lnTo>
                  <a:lnTo>
                    <a:pt x="4094" y="956"/>
                  </a:lnTo>
                  <a:lnTo>
                    <a:pt x="4094" y="831"/>
                  </a:lnTo>
                  <a:lnTo>
                    <a:pt x="4073" y="707"/>
                  </a:lnTo>
                  <a:lnTo>
                    <a:pt x="4032" y="582"/>
                  </a:lnTo>
                  <a:lnTo>
                    <a:pt x="3948" y="478"/>
                  </a:lnTo>
                  <a:lnTo>
                    <a:pt x="3865" y="395"/>
                  </a:lnTo>
                  <a:lnTo>
                    <a:pt x="3761" y="333"/>
                  </a:lnTo>
                  <a:lnTo>
                    <a:pt x="3637" y="27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11"/>
            <p:cNvSpPr/>
            <p:nvPr/>
          </p:nvSpPr>
          <p:spPr>
            <a:xfrm>
              <a:off x="8344088" y="511398"/>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1" y="458"/>
                  </a:lnTo>
                  <a:lnTo>
                    <a:pt x="250" y="582"/>
                  </a:lnTo>
                  <a:lnTo>
                    <a:pt x="1" y="3034"/>
                  </a:lnTo>
                  <a:lnTo>
                    <a:pt x="1" y="3158"/>
                  </a:lnTo>
                  <a:lnTo>
                    <a:pt x="42" y="3283"/>
                  </a:lnTo>
                  <a:lnTo>
                    <a:pt x="84" y="3408"/>
                  </a:lnTo>
                  <a:lnTo>
                    <a:pt x="146" y="3512"/>
                  </a:lnTo>
                  <a:lnTo>
                    <a:pt x="229" y="3595"/>
                  </a:lnTo>
                  <a:lnTo>
                    <a:pt x="333" y="3657"/>
                  </a:lnTo>
                  <a:lnTo>
                    <a:pt x="458" y="3719"/>
                  </a:lnTo>
                  <a:lnTo>
                    <a:pt x="582" y="3740"/>
                  </a:lnTo>
                  <a:lnTo>
                    <a:pt x="3138" y="4010"/>
                  </a:lnTo>
                  <a:lnTo>
                    <a:pt x="3262" y="4010"/>
                  </a:lnTo>
                  <a:lnTo>
                    <a:pt x="3387" y="3969"/>
                  </a:lnTo>
                  <a:lnTo>
                    <a:pt x="3512" y="3927"/>
                  </a:lnTo>
                  <a:lnTo>
                    <a:pt x="3616" y="3865"/>
                  </a:lnTo>
                  <a:lnTo>
                    <a:pt x="3699" y="3761"/>
                  </a:lnTo>
                  <a:lnTo>
                    <a:pt x="3761" y="3657"/>
                  </a:lnTo>
                  <a:lnTo>
                    <a:pt x="3823" y="3553"/>
                  </a:lnTo>
                  <a:lnTo>
                    <a:pt x="3844" y="3429"/>
                  </a:lnTo>
                  <a:lnTo>
                    <a:pt x="4093" y="977"/>
                  </a:lnTo>
                  <a:lnTo>
                    <a:pt x="4093" y="832"/>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11"/>
            <p:cNvSpPr/>
            <p:nvPr/>
          </p:nvSpPr>
          <p:spPr>
            <a:xfrm>
              <a:off x="8193968" y="495925"/>
              <a:ext cx="112913" cy="110623"/>
            </a:xfrm>
            <a:custGeom>
              <a:avLst/>
              <a:gdLst/>
              <a:ahLst/>
              <a:cxnLst/>
              <a:rect l="l" t="t" r="r" b="b"/>
              <a:pathLst>
                <a:path w="4094" h="4011" extrusionOk="0">
                  <a:moveTo>
                    <a:pt x="831" y="1"/>
                  </a:moveTo>
                  <a:lnTo>
                    <a:pt x="707" y="21"/>
                  </a:lnTo>
                  <a:lnTo>
                    <a:pt x="603" y="84"/>
                  </a:lnTo>
                  <a:lnTo>
                    <a:pt x="499" y="146"/>
                  </a:lnTo>
                  <a:lnTo>
                    <a:pt x="395" y="229"/>
                  </a:lnTo>
                  <a:lnTo>
                    <a:pt x="333" y="333"/>
                  </a:lnTo>
                  <a:lnTo>
                    <a:pt x="270" y="458"/>
                  </a:lnTo>
                  <a:lnTo>
                    <a:pt x="250" y="582"/>
                  </a:lnTo>
                  <a:lnTo>
                    <a:pt x="0" y="3034"/>
                  </a:lnTo>
                  <a:lnTo>
                    <a:pt x="0" y="3159"/>
                  </a:lnTo>
                  <a:lnTo>
                    <a:pt x="21" y="3283"/>
                  </a:lnTo>
                  <a:lnTo>
                    <a:pt x="83" y="3408"/>
                  </a:lnTo>
                  <a:lnTo>
                    <a:pt x="146" y="3512"/>
                  </a:lnTo>
                  <a:lnTo>
                    <a:pt x="229" y="3595"/>
                  </a:lnTo>
                  <a:lnTo>
                    <a:pt x="333" y="3678"/>
                  </a:lnTo>
                  <a:lnTo>
                    <a:pt x="457" y="3719"/>
                  </a:lnTo>
                  <a:lnTo>
                    <a:pt x="582" y="3740"/>
                  </a:lnTo>
                  <a:lnTo>
                    <a:pt x="3117" y="4010"/>
                  </a:lnTo>
                  <a:lnTo>
                    <a:pt x="3262" y="4010"/>
                  </a:lnTo>
                  <a:lnTo>
                    <a:pt x="3387" y="3990"/>
                  </a:lnTo>
                  <a:lnTo>
                    <a:pt x="3491" y="3927"/>
                  </a:lnTo>
                  <a:lnTo>
                    <a:pt x="3594" y="3865"/>
                  </a:lnTo>
                  <a:lnTo>
                    <a:pt x="3698" y="3782"/>
                  </a:lnTo>
                  <a:lnTo>
                    <a:pt x="3761" y="3678"/>
                  </a:lnTo>
                  <a:lnTo>
                    <a:pt x="3823" y="3553"/>
                  </a:lnTo>
                  <a:lnTo>
                    <a:pt x="3844" y="3429"/>
                  </a:lnTo>
                  <a:lnTo>
                    <a:pt x="4093" y="977"/>
                  </a:lnTo>
                  <a:lnTo>
                    <a:pt x="4093" y="852"/>
                  </a:lnTo>
                  <a:lnTo>
                    <a:pt x="4072" y="728"/>
                  </a:lnTo>
                  <a:lnTo>
                    <a:pt x="4010" y="603"/>
                  </a:lnTo>
                  <a:lnTo>
                    <a:pt x="3948" y="499"/>
                  </a:lnTo>
                  <a:lnTo>
                    <a:pt x="3865" y="416"/>
                  </a:lnTo>
                  <a:lnTo>
                    <a:pt x="3761" y="333"/>
                  </a:lnTo>
                  <a:lnTo>
                    <a:pt x="3636" y="291"/>
                  </a:lnTo>
                  <a:lnTo>
                    <a:pt x="3511"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11"/>
            <p:cNvSpPr/>
            <p:nvPr/>
          </p:nvSpPr>
          <p:spPr>
            <a:xfrm>
              <a:off x="8043820" y="480453"/>
              <a:ext cx="112913" cy="110623"/>
            </a:xfrm>
            <a:custGeom>
              <a:avLst/>
              <a:gdLst/>
              <a:ahLst/>
              <a:cxnLst/>
              <a:rect l="l" t="t" r="r" b="b"/>
              <a:pathLst>
                <a:path w="4094" h="4011" extrusionOk="0">
                  <a:moveTo>
                    <a:pt x="832" y="1"/>
                  </a:moveTo>
                  <a:lnTo>
                    <a:pt x="707" y="42"/>
                  </a:lnTo>
                  <a:lnTo>
                    <a:pt x="603" y="84"/>
                  </a:lnTo>
                  <a:lnTo>
                    <a:pt x="479" y="146"/>
                  </a:lnTo>
                  <a:lnTo>
                    <a:pt x="396" y="250"/>
                  </a:lnTo>
                  <a:lnTo>
                    <a:pt x="333" y="354"/>
                  </a:lnTo>
                  <a:lnTo>
                    <a:pt x="271" y="458"/>
                  </a:lnTo>
                  <a:lnTo>
                    <a:pt x="250" y="603"/>
                  </a:lnTo>
                  <a:lnTo>
                    <a:pt x="1" y="3034"/>
                  </a:lnTo>
                  <a:lnTo>
                    <a:pt x="1" y="3179"/>
                  </a:lnTo>
                  <a:lnTo>
                    <a:pt x="22" y="3304"/>
                  </a:lnTo>
                  <a:lnTo>
                    <a:pt x="84" y="3408"/>
                  </a:lnTo>
                  <a:lnTo>
                    <a:pt x="146" y="3512"/>
                  </a:lnTo>
                  <a:lnTo>
                    <a:pt x="229" y="3616"/>
                  </a:lnTo>
                  <a:lnTo>
                    <a:pt x="333" y="3678"/>
                  </a:lnTo>
                  <a:lnTo>
                    <a:pt x="458" y="3720"/>
                  </a:lnTo>
                  <a:lnTo>
                    <a:pt x="583" y="3761"/>
                  </a:lnTo>
                  <a:lnTo>
                    <a:pt x="3117" y="4010"/>
                  </a:lnTo>
                  <a:lnTo>
                    <a:pt x="3263" y="4010"/>
                  </a:lnTo>
                  <a:lnTo>
                    <a:pt x="3387" y="3990"/>
                  </a:lnTo>
                  <a:lnTo>
                    <a:pt x="3491" y="3948"/>
                  </a:lnTo>
                  <a:lnTo>
                    <a:pt x="3595" y="3865"/>
                  </a:lnTo>
                  <a:lnTo>
                    <a:pt x="3699" y="3782"/>
                  </a:lnTo>
                  <a:lnTo>
                    <a:pt x="3761" y="3678"/>
                  </a:lnTo>
                  <a:lnTo>
                    <a:pt x="3803" y="3553"/>
                  </a:lnTo>
                  <a:lnTo>
                    <a:pt x="3844" y="3429"/>
                  </a:lnTo>
                  <a:lnTo>
                    <a:pt x="4094" y="977"/>
                  </a:lnTo>
                  <a:lnTo>
                    <a:pt x="4094" y="852"/>
                  </a:lnTo>
                  <a:lnTo>
                    <a:pt x="4073" y="728"/>
                  </a:lnTo>
                  <a:lnTo>
                    <a:pt x="4011" y="603"/>
                  </a:lnTo>
                  <a:lnTo>
                    <a:pt x="3948" y="499"/>
                  </a:lnTo>
                  <a:lnTo>
                    <a:pt x="3865" y="416"/>
                  </a:lnTo>
                  <a:lnTo>
                    <a:pt x="3761" y="354"/>
                  </a:lnTo>
                  <a:lnTo>
                    <a:pt x="3637" y="291"/>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11"/>
            <p:cNvSpPr/>
            <p:nvPr/>
          </p:nvSpPr>
          <p:spPr>
            <a:xfrm>
              <a:off x="8514287" y="332621"/>
              <a:ext cx="112913" cy="110044"/>
            </a:xfrm>
            <a:custGeom>
              <a:avLst/>
              <a:gdLst/>
              <a:ahLst/>
              <a:cxnLst/>
              <a:rect l="l" t="t" r="r" b="b"/>
              <a:pathLst>
                <a:path w="4094" h="3990" extrusionOk="0">
                  <a:moveTo>
                    <a:pt x="831" y="0"/>
                  </a:moveTo>
                  <a:lnTo>
                    <a:pt x="707" y="21"/>
                  </a:lnTo>
                  <a:lnTo>
                    <a:pt x="582" y="63"/>
                  </a:lnTo>
                  <a:lnTo>
                    <a:pt x="478" y="125"/>
                  </a:lnTo>
                  <a:lnTo>
                    <a:pt x="395" y="229"/>
                  </a:lnTo>
                  <a:lnTo>
                    <a:pt x="333" y="333"/>
                  </a:lnTo>
                  <a:lnTo>
                    <a:pt x="270" y="437"/>
                  </a:lnTo>
                  <a:lnTo>
                    <a:pt x="249" y="582"/>
                  </a:lnTo>
                  <a:lnTo>
                    <a:pt x="0" y="3013"/>
                  </a:lnTo>
                  <a:lnTo>
                    <a:pt x="0" y="3158"/>
                  </a:lnTo>
                  <a:lnTo>
                    <a:pt x="21" y="3283"/>
                  </a:lnTo>
                  <a:lnTo>
                    <a:pt x="83" y="3387"/>
                  </a:lnTo>
                  <a:lnTo>
                    <a:pt x="146" y="3491"/>
                  </a:lnTo>
                  <a:lnTo>
                    <a:pt x="229" y="3595"/>
                  </a:lnTo>
                  <a:lnTo>
                    <a:pt x="333" y="3657"/>
                  </a:lnTo>
                  <a:lnTo>
                    <a:pt x="457" y="3719"/>
                  </a:lnTo>
                  <a:lnTo>
                    <a:pt x="582" y="3740"/>
                  </a:lnTo>
                  <a:lnTo>
                    <a:pt x="3117" y="3989"/>
                  </a:lnTo>
                  <a:lnTo>
                    <a:pt x="3262" y="3989"/>
                  </a:lnTo>
                  <a:lnTo>
                    <a:pt x="3387" y="3969"/>
                  </a:lnTo>
                  <a:lnTo>
                    <a:pt x="3491" y="3927"/>
                  </a:lnTo>
                  <a:lnTo>
                    <a:pt x="3594" y="3844"/>
                  </a:lnTo>
                  <a:lnTo>
                    <a:pt x="3678" y="3761"/>
                  </a:lnTo>
                  <a:lnTo>
                    <a:pt x="3761" y="3657"/>
                  </a:lnTo>
                  <a:lnTo>
                    <a:pt x="3802" y="3532"/>
                  </a:lnTo>
                  <a:lnTo>
                    <a:pt x="3844" y="3408"/>
                  </a:lnTo>
                  <a:lnTo>
                    <a:pt x="4093" y="956"/>
                  </a:lnTo>
                  <a:lnTo>
                    <a:pt x="4093" y="831"/>
                  </a:lnTo>
                  <a:lnTo>
                    <a:pt x="4051" y="707"/>
                  </a:lnTo>
                  <a:lnTo>
                    <a:pt x="4010" y="582"/>
                  </a:lnTo>
                  <a:lnTo>
                    <a:pt x="3948" y="478"/>
                  </a:lnTo>
                  <a:lnTo>
                    <a:pt x="3844" y="395"/>
                  </a:lnTo>
                  <a:lnTo>
                    <a:pt x="3740" y="333"/>
                  </a:lnTo>
                  <a:lnTo>
                    <a:pt x="3636" y="270"/>
                  </a:lnTo>
                  <a:lnTo>
                    <a:pt x="351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11"/>
            <p:cNvSpPr/>
            <p:nvPr/>
          </p:nvSpPr>
          <p:spPr>
            <a:xfrm>
              <a:off x="8364139" y="317149"/>
              <a:ext cx="112913" cy="110623"/>
            </a:xfrm>
            <a:custGeom>
              <a:avLst/>
              <a:gdLst/>
              <a:ahLst/>
              <a:cxnLst/>
              <a:rect l="l" t="t" r="r" b="b"/>
              <a:pathLst>
                <a:path w="4094" h="4011" extrusionOk="0">
                  <a:moveTo>
                    <a:pt x="832" y="0"/>
                  </a:moveTo>
                  <a:lnTo>
                    <a:pt x="707" y="21"/>
                  </a:lnTo>
                  <a:lnTo>
                    <a:pt x="582" y="63"/>
                  </a:lnTo>
                  <a:lnTo>
                    <a:pt x="479" y="146"/>
                  </a:lnTo>
                  <a:lnTo>
                    <a:pt x="395" y="229"/>
                  </a:lnTo>
                  <a:lnTo>
                    <a:pt x="333" y="333"/>
                  </a:lnTo>
                  <a:lnTo>
                    <a:pt x="271" y="457"/>
                  </a:lnTo>
                  <a:lnTo>
                    <a:pt x="250" y="582"/>
                  </a:lnTo>
                  <a:lnTo>
                    <a:pt x="1" y="3034"/>
                  </a:lnTo>
                  <a:lnTo>
                    <a:pt x="1" y="3158"/>
                  </a:lnTo>
                  <a:lnTo>
                    <a:pt x="22" y="3283"/>
                  </a:lnTo>
                  <a:lnTo>
                    <a:pt x="63" y="3408"/>
                  </a:lnTo>
                  <a:lnTo>
                    <a:pt x="146" y="3511"/>
                  </a:lnTo>
                  <a:lnTo>
                    <a:pt x="229" y="3595"/>
                  </a:lnTo>
                  <a:lnTo>
                    <a:pt x="333" y="3657"/>
                  </a:lnTo>
                  <a:lnTo>
                    <a:pt x="458" y="3719"/>
                  </a:lnTo>
                  <a:lnTo>
                    <a:pt x="582" y="3740"/>
                  </a:lnTo>
                  <a:lnTo>
                    <a:pt x="3117" y="4010"/>
                  </a:lnTo>
                  <a:lnTo>
                    <a:pt x="3242" y="4010"/>
                  </a:lnTo>
                  <a:lnTo>
                    <a:pt x="3366" y="3969"/>
                  </a:lnTo>
                  <a:lnTo>
                    <a:pt x="3491" y="3927"/>
                  </a:lnTo>
                  <a:lnTo>
                    <a:pt x="3595" y="3865"/>
                  </a:lnTo>
                  <a:lnTo>
                    <a:pt x="3678" y="3761"/>
                  </a:lnTo>
                  <a:lnTo>
                    <a:pt x="3761" y="3657"/>
                  </a:lnTo>
                  <a:lnTo>
                    <a:pt x="3803" y="3553"/>
                  </a:lnTo>
                  <a:lnTo>
                    <a:pt x="3844" y="3428"/>
                  </a:lnTo>
                  <a:lnTo>
                    <a:pt x="4094" y="977"/>
                  </a:lnTo>
                  <a:lnTo>
                    <a:pt x="4094" y="831"/>
                  </a:lnTo>
                  <a:lnTo>
                    <a:pt x="4052" y="707"/>
                  </a:lnTo>
                  <a:lnTo>
                    <a:pt x="4011" y="603"/>
                  </a:lnTo>
                  <a:lnTo>
                    <a:pt x="3948" y="499"/>
                  </a:lnTo>
                  <a:lnTo>
                    <a:pt x="3844" y="395"/>
                  </a:lnTo>
                  <a:lnTo>
                    <a:pt x="3740" y="333"/>
                  </a:lnTo>
                  <a:lnTo>
                    <a:pt x="3637" y="291"/>
                  </a:lnTo>
                  <a:lnTo>
                    <a:pt x="349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11"/>
            <p:cNvSpPr/>
            <p:nvPr/>
          </p:nvSpPr>
          <p:spPr>
            <a:xfrm>
              <a:off x="8214019" y="301676"/>
              <a:ext cx="112333" cy="110623"/>
            </a:xfrm>
            <a:custGeom>
              <a:avLst/>
              <a:gdLst/>
              <a:ahLst/>
              <a:cxnLst/>
              <a:rect l="l" t="t" r="r" b="b"/>
              <a:pathLst>
                <a:path w="4073" h="4011" extrusionOk="0">
                  <a:moveTo>
                    <a:pt x="831" y="0"/>
                  </a:moveTo>
                  <a:lnTo>
                    <a:pt x="707" y="21"/>
                  </a:lnTo>
                  <a:lnTo>
                    <a:pt x="582" y="83"/>
                  </a:lnTo>
                  <a:lnTo>
                    <a:pt x="478" y="146"/>
                  </a:lnTo>
                  <a:lnTo>
                    <a:pt x="395" y="229"/>
                  </a:lnTo>
                  <a:lnTo>
                    <a:pt x="312" y="333"/>
                  </a:lnTo>
                  <a:lnTo>
                    <a:pt x="270" y="457"/>
                  </a:lnTo>
                  <a:lnTo>
                    <a:pt x="250" y="582"/>
                  </a:lnTo>
                  <a:lnTo>
                    <a:pt x="0" y="3034"/>
                  </a:lnTo>
                  <a:lnTo>
                    <a:pt x="0" y="3158"/>
                  </a:lnTo>
                  <a:lnTo>
                    <a:pt x="21" y="3283"/>
                  </a:lnTo>
                  <a:lnTo>
                    <a:pt x="63" y="3408"/>
                  </a:lnTo>
                  <a:lnTo>
                    <a:pt x="146" y="3512"/>
                  </a:lnTo>
                  <a:lnTo>
                    <a:pt x="229" y="3595"/>
                  </a:lnTo>
                  <a:lnTo>
                    <a:pt x="333" y="3678"/>
                  </a:lnTo>
                  <a:lnTo>
                    <a:pt x="457" y="3719"/>
                  </a:lnTo>
                  <a:lnTo>
                    <a:pt x="582" y="3740"/>
                  </a:lnTo>
                  <a:lnTo>
                    <a:pt x="3117" y="4010"/>
                  </a:lnTo>
                  <a:lnTo>
                    <a:pt x="3241" y="4010"/>
                  </a:lnTo>
                  <a:lnTo>
                    <a:pt x="3366" y="3989"/>
                  </a:lnTo>
                  <a:lnTo>
                    <a:pt x="3491" y="3927"/>
                  </a:lnTo>
                  <a:lnTo>
                    <a:pt x="3595" y="3865"/>
                  </a:lnTo>
                  <a:lnTo>
                    <a:pt x="3678" y="3782"/>
                  </a:lnTo>
                  <a:lnTo>
                    <a:pt x="3761" y="3678"/>
                  </a:lnTo>
                  <a:lnTo>
                    <a:pt x="3802" y="3553"/>
                  </a:lnTo>
                  <a:lnTo>
                    <a:pt x="3823" y="3428"/>
                  </a:lnTo>
                  <a:lnTo>
                    <a:pt x="4073" y="977"/>
                  </a:lnTo>
                  <a:lnTo>
                    <a:pt x="4073" y="852"/>
                  </a:lnTo>
                  <a:lnTo>
                    <a:pt x="4052" y="728"/>
                  </a:lnTo>
                  <a:lnTo>
                    <a:pt x="4010" y="603"/>
                  </a:lnTo>
                  <a:lnTo>
                    <a:pt x="3927" y="499"/>
                  </a:lnTo>
                  <a:lnTo>
                    <a:pt x="3844" y="416"/>
                  </a:lnTo>
                  <a:lnTo>
                    <a:pt x="3740" y="333"/>
                  </a:lnTo>
                  <a:lnTo>
                    <a:pt x="3636" y="291"/>
                  </a:lnTo>
                  <a:lnTo>
                    <a:pt x="3491" y="27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11"/>
            <p:cNvSpPr/>
            <p:nvPr/>
          </p:nvSpPr>
          <p:spPr>
            <a:xfrm>
              <a:off x="8063871" y="286203"/>
              <a:ext cx="112361" cy="110623"/>
            </a:xfrm>
            <a:custGeom>
              <a:avLst/>
              <a:gdLst/>
              <a:ahLst/>
              <a:cxnLst/>
              <a:rect l="l" t="t" r="r" b="b"/>
              <a:pathLst>
                <a:path w="4074" h="4011" extrusionOk="0">
                  <a:moveTo>
                    <a:pt x="832" y="0"/>
                  </a:moveTo>
                  <a:lnTo>
                    <a:pt x="707" y="42"/>
                  </a:lnTo>
                  <a:lnTo>
                    <a:pt x="583" y="83"/>
                  </a:lnTo>
                  <a:lnTo>
                    <a:pt x="479" y="146"/>
                  </a:lnTo>
                  <a:lnTo>
                    <a:pt x="396" y="250"/>
                  </a:lnTo>
                  <a:lnTo>
                    <a:pt x="313" y="354"/>
                  </a:lnTo>
                  <a:lnTo>
                    <a:pt x="271" y="457"/>
                  </a:lnTo>
                  <a:lnTo>
                    <a:pt x="250" y="603"/>
                  </a:lnTo>
                  <a:lnTo>
                    <a:pt x="1" y="3034"/>
                  </a:lnTo>
                  <a:lnTo>
                    <a:pt x="1" y="3179"/>
                  </a:lnTo>
                  <a:lnTo>
                    <a:pt x="22" y="3304"/>
                  </a:lnTo>
                  <a:lnTo>
                    <a:pt x="63" y="3408"/>
                  </a:lnTo>
                  <a:lnTo>
                    <a:pt x="146" y="3512"/>
                  </a:lnTo>
                  <a:lnTo>
                    <a:pt x="230" y="3615"/>
                  </a:lnTo>
                  <a:lnTo>
                    <a:pt x="333" y="3678"/>
                  </a:lnTo>
                  <a:lnTo>
                    <a:pt x="437" y="3719"/>
                  </a:lnTo>
                  <a:lnTo>
                    <a:pt x="583" y="3761"/>
                  </a:lnTo>
                  <a:lnTo>
                    <a:pt x="3117" y="4010"/>
                  </a:lnTo>
                  <a:lnTo>
                    <a:pt x="3242" y="4010"/>
                  </a:lnTo>
                  <a:lnTo>
                    <a:pt x="3367" y="3989"/>
                  </a:lnTo>
                  <a:lnTo>
                    <a:pt x="3491" y="3948"/>
                  </a:lnTo>
                  <a:lnTo>
                    <a:pt x="3595" y="3865"/>
                  </a:lnTo>
                  <a:lnTo>
                    <a:pt x="3678" y="3782"/>
                  </a:lnTo>
                  <a:lnTo>
                    <a:pt x="3761" y="3678"/>
                  </a:lnTo>
                  <a:lnTo>
                    <a:pt x="3803" y="3553"/>
                  </a:lnTo>
                  <a:lnTo>
                    <a:pt x="3824" y="3428"/>
                  </a:lnTo>
                  <a:lnTo>
                    <a:pt x="4073" y="977"/>
                  </a:lnTo>
                  <a:lnTo>
                    <a:pt x="4073" y="852"/>
                  </a:lnTo>
                  <a:lnTo>
                    <a:pt x="4052" y="728"/>
                  </a:lnTo>
                  <a:lnTo>
                    <a:pt x="4011" y="603"/>
                  </a:lnTo>
                  <a:lnTo>
                    <a:pt x="3928" y="499"/>
                  </a:lnTo>
                  <a:lnTo>
                    <a:pt x="3845" y="416"/>
                  </a:lnTo>
                  <a:lnTo>
                    <a:pt x="3741" y="354"/>
                  </a:lnTo>
                  <a:lnTo>
                    <a:pt x="3616" y="291"/>
                  </a:lnTo>
                  <a:lnTo>
                    <a:pt x="3491" y="270"/>
                  </a:lnTo>
                  <a:lnTo>
                    <a:pt x="9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11"/>
            <p:cNvSpPr/>
            <p:nvPr/>
          </p:nvSpPr>
          <p:spPr>
            <a:xfrm>
              <a:off x="7899989" y="269572"/>
              <a:ext cx="112913" cy="110623"/>
            </a:xfrm>
            <a:custGeom>
              <a:avLst/>
              <a:gdLst/>
              <a:ahLst/>
              <a:cxnLst/>
              <a:rect l="l" t="t" r="r" b="b"/>
              <a:pathLst>
                <a:path w="4094" h="4011" extrusionOk="0">
                  <a:moveTo>
                    <a:pt x="832" y="1"/>
                  </a:moveTo>
                  <a:lnTo>
                    <a:pt x="707" y="42"/>
                  </a:lnTo>
                  <a:lnTo>
                    <a:pt x="603" y="84"/>
                  </a:lnTo>
                  <a:lnTo>
                    <a:pt x="500" y="146"/>
                  </a:lnTo>
                  <a:lnTo>
                    <a:pt x="396" y="229"/>
                  </a:lnTo>
                  <a:lnTo>
                    <a:pt x="333" y="354"/>
                  </a:lnTo>
                  <a:lnTo>
                    <a:pt x="292" y="458"/>
                  </a:lnTo>
                  <a:lnTo>
                    <a:pt x="250" y="583"/>
                  </a:lnTo>
                  <a:lnTo>
                    <a:pt x="1" y="3034"/>
                  </a:lnTo>
                  <a:lnTo>
                    <a:pt x="1" y="3180"/>
                  </a:lnTo>
                  <a:lnTo>
                    <a:pt x="43" y="3304"/>
                  </a:lnTo>
                  <a:lnTo>
                    <a:pt x="84" y="3408"/>
                  </a:lnTo>
                  <a:lnTo>
                    <a:pt x="146" y="3512"/>
                  </a:lnTo>
                  <a:lnTo>
                    <a:pt x="250" y="3616"/>
                  </a:lnTo>
                  <a:lnTo>
                    <a:pt x="354" y="3678"/>
                  </a:lnTo>
                  <a:lnTo>
                    <a:pt x="458" y="3720"/>
                  </a:lnTo>
                  <a:lnTo>
                    <a:pt x="583" y="3761"/>
                  </a:lnTo>
                  <a:lnTo>
                    <a:pt x="3138" y="4011"/>
                  </a:lnTo>
                  <a:lnTo>
                    <a:pt x="3263" y="4011"/>
                  </a:lnTo>
                  <a:lnTo>
                    <a:pt x="3388" y="3990"/>
                  </a:lnTo>
                  <a:lnTo>
                    <a:pt x="3512" y="3948"/>
                  </a:lnTo>
                  <a:lnTo>
                    <a:pt x="3616" y="3865"/>
                  </a:lnTo>
                  <a:lnTo>
                    <a:pt x="3699" y="3782"/>
                  </a:lnTo>
                  <a:lnTo>
                    <a:pt x="3761" y="3678"/>
                  </a:lnTo>
                  <a:lnTo>
                    <a:pt x="3824" y="3554"/>
                  </a:lnTo>
                  <a:lnTo>
                    <a:pt x="3845" y="3429"/>
                  </a:lnTo>
                  <a:lnTo>
                    <a:pt x="4094" y="977"/>
                  </a:lnTo>
                  <a:lnTo>
                    <a:pt x="4094" y="853"/>
                  </a:lnTo>
                  <a:lnTo>
                    <a:pt x="4073" y="728"/>
                  </a:lnTo>
                  <a:lnTo>
                    <a:pt x="4011" y="603"/>
                  </a:lnTo>
                  <a:lnTo>
                    <a:pt x="3948" y="499"/>
                  </a:lnTo>
                  <a:lnTo>
                    <a:pt x="3865" y="416"/>
                  </a:lnTo>
                  <a:lnTo>
                    <a:pt x="3761" y="333"/>
                  </a:lnTo>
                  <a:lnTo>
                    <a:pt x="3637" y="292"/>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11"/>
            <p:cNvSpPr/>
            <p:nvPr/>
          </p:nvSpPr>
          <p:spPr>
            <a:xfrm>
              <a:off x="8689615" y="350383"/>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2" y="457"/>
                  </a:lnTo>
                  <a:lnTo>
                    <a:pt x="250" y="582"/>
                  </a:lnTo>
                  <a:lnTo>
                    <a:pt x="1" y="3034"/>
                  </a:lnTo>
                  <a:lnTo>
                    <a:pt x="1" y="3158"/>
                  </a:lnTo>
                  <a:lnTo>
                    <a:pt x="42" y="3283"/>
                  </a:lnTo>
                  <a:lnTo>
                    <a:pt x="84" y="3408"/>
                  </a:lnTo>
                  <a:lnTo>
                    <a:pt x="146" y="3512"/>
                  </a:lnTo>
                  <a:lnTo>
                    <a:pt x="229" y="3595"/>
                  </a:lnTo>
                  <a:lnTo>
                    <a:pt x="354" y="3657"/>
                  </a:lnTo>
                  <a:lnTo>
                    <a:pt x="458" y="3719"/>
                  </a:lnTo>
                  <a:lnTo>
                    <a:pt x="582" y="3740"/>
                  </a:lnTo>
                  <a:lnTo>
                    <a:pt x="3138" y="4010"/>
                  </a:lnTo>
                  <a:lnTo>
                    <a:pt x="3263" y="4010"/>
                  </a:lnTo>
                  <a:lnTo>
                    <a:pt x="3387" y="3969"/>
                  </a:lnTo>
                  <a:lnTo>
                    <a:pt x="3512" y="3927"/>
                  </a:lnTo>
                  <a:lnTo>
                    <a:pt x="3616" y="3865"/>
                  </a:lnTo>
                  <a:lnTo>
                    <a:pt x="3699" y="3761"/>
                  </a:lnTo>
                  <a:lnTo>
                    <a:pt x="3761" y="3657"/>
                  </a:lnTo>
                  <a:lnTo>
                    <a:pt x="3823" y="3553"/>
                  </a:lnTo>
                  <a:lnTo>
                    <a:pt x="3844" y="3408"/>
                  </a:lnTo>
                  <a:lnTo>
                    <a:pt x="4094" y="977"/>
                  </a:lnTo>
                  <a:lnTo>
                    <a:pt x="4094" y="831"/>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11"/>
            <p:cNvSpPr/>
            <p:nvPr/>
          </p:nvSpPr>
          <p:spPr>
            <a:xfrm>
              <a:off x="7826652" y="444929"/>
              <a:ext cx="142147" cy="91124"/>
            </a:xfrm>
            <a:custGeom>
              <a:avLst/>
              <a:gdLst/>
              <a:ahLst/>
              <a:cxnLst/>
              <a:rect l="l" t="t" r="r" b="b"/>
              <a:pathLst>
                <a:path w="5154" h="3304" extrusionOk="0">
                  <a:moveTo>
                    <a:pt x="354" y="0"/>
                  </a:moveTo>
                  <a:lnTo>
                    <a:pt x="1" y="3304"/>
                  </a:lnTo>
                  <a:lnTo>
                    <a:pt x="1" y="3304"/>
                  </a:lnTo>
                  <a:lnTo>
                    <a:pt x="4696" y="2577"/>
                  </a:lnTo>
                  <a:lnTo>
                    <a:pt x="4821" y="2535"/>
                  </a:lnTo>
                  <a:lnTo>
                    <a:pt x="4904" y="2473"/>
                  </a:lnTo>
                  <a:lnTo>
                    <a:pt x="4966" y="2369"/>
                  </a:lnTo>
                  <a:lnTo>
                    <a:pt x="5008" y="2244"/>
                  </a:lnTo>
                  <a:lnTo>
                    <a:pt x="5153" y="873"/>
                  </a:lnTo>
                  <a:lnTo>
                    <a:pt x="5153" y="790"/>
                  </a:lnTo>
                  <a:lnTo>
                    <a:pt x="5132" y="728"/>
                  </a:lnTo>
                  <a:lnTo>
                    <a:pt x="5112" y="665"/>
                  </a:lnTo>
                  <a:lnTo>
                    <a:pt x="5070" y="603"/>
                  </a:lnTo>
                  <a:lnTo>
                    <a:pt x="5008" y="541"/>
                  </a:lnTo>
                  <a:lnTo>
                    <a:pt x="4966" y="520"/>
                  </a:lnTo>
                  <a:lnTo>
                    <a:pt x="4883" y="478"/>
                  </a:lnTo>
                  <a:lnTo>
                    <a:pt x="4821" y="457"/>
                  </a:lnTo>
                  <a:lnTo>
                    <a:pt x="354" y="0"/>
                  </a:lnTo>
                  <a:close/>
                </a:path>
              </a:pathLst>
            </a:custGeom>
            <a:solidFill>
              <a:srgbClr val="A2E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11"/>
            <p:cNvSpPr/>
            <p:nvPr/>
          </p:nvSpPr>
          <p:spPr>
            <a:xfrm>
              <a:off x="7763631" y="563553"/>
              <a:ext cx="40708" cy="52733"/>
            </a:xfrm>
            <a:custGeom>
              <a:avLst/>
              <a:gdLst/>
              <a:ahLst/>
              <a:cxnLst/>
              <a:rect l="l" t="t" r="r" b="b"/>
              <a:pathLst>
                <a:path w="1476" h="1912" extrusionOk="0">
                  <a:moveTo>
                    <a:pt x="686" y="0"/>
                  </a:moveTo>
                  <a:lnTo>
                    <a:pt x="540" y="42"/>
                  </a:lnTo>
                  <a:lnTo>
                    <a:pt x="416" y="125"/>
                  </a:lnTo>
                  <a:lnTo>
                    <a:pt x="291" y="229"/>
                  </a:lnTo>
                  <a:lnTo>
                    <a:pt x="187" y="353"/>
                  </a:lnTo>
                  <a:lnTo>
                    <a:pt x="104" y="520"/>
                  </a:lnTo>
                  <a:lnTo>
                    <a:pt x="42" y="686"/>
                  </a:lnTo>
                  <a:lnTo>
                    <a:pt x="21" y="873"/>
                  </a:lnTo>
                  <a:lnTo>
                    <a:pt x="0" y="1080"/>
                  </a:lnTo>
                  <a:lnTo>
                    <a:pt x="42" y="1267"/>
                  </a:lnTo>
                  <a:lnTo>
                    <a:pt x="83" y="1434"/>
                  </a:lnTo>
                  <a:lnTo>
                    <a:pt x="166" y="1579"/>
                  </a:lnTo>
                  <a:lnTo>
                    <a:pt x="250" y="1704"/>
                  </a:lnTo>
                  <a:lnTo>
                    <a:pt x="374" y="1808"/>
                  </a:lnTo>
                  <a:lnTo>
                    <a:pt x="499" y="1891"/>
                  </a:lnTo>
                  <a:lnTo>
                    <a:pt x="644" y="1912"/>
                  </a:lnTo>
                  <a:lnTo>
                    <a:pt x="790" y="1912"/>
                  </a:lnTo>
                  <a:lnTo>
                    <a:pt x="935" y="1870"/>
                  </a:lnTo>
                  <a:lnTo>
                    <a:pt x="1060" y="1787"/>
                  </a:lnTo>
                  <a:lnTo>
                    <a:pt x="1184" y="1683"/>
                  </a:lnTo>
                  <a:lnTo>
                    <a:pt x="1288" y="1558"/>
                  </a:lnTo>
                  <a:lnTo>
                    <a:pt x="1371" y="1392"/>
                  </a:lnTo>
                  <a:lnTo>
                    <a:pt x="1434" y="1226"/>
                  </a:lnTo>
                  <a:lnTo>
                    <a:pt x="1455" y="1039"/>
                  </a:lnTo>
                  <a:lnTo>
                    <a:pt x="1475" y="831"/>
                  </a:lnTo>
                  <a:lnTo>
                    <a:pt x="1434" y="644"/>
                  </a:lnTo>
                  <a:lnTo>
                    <a:pt x="1392" y="478"/>
                  </a:lnTo>
                  <a:lnTo>
                    <a:pt x="1330" y="333"/>
                  </a:lnTo>
                  <a:lnTo>
                    <a:pt x="1226" y="208"/>
                  </a:lnTo>
                  <a:lnTo>
                    <a:pt x="1101" y="104"/>
                  </a:lnTo>
                  <a:lnTo>
                    <a:pt x="977" y="21"/>
                  </a:lnTo>
                  <a:lnTo>
                    <a:pt x="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11"/>
            <p:cNvSpPr/>
            <p:nvPr/>
          </p:nvSpPr>
          <p:spPr>
            <a:xfrm>
              <a:off x="7734396" y="631732"/>
              <a:ext cx="1095615" cy="182249"/>
            </a:xfrm>
            <a:custGeom>
              <a:avLst/>
              <a:gdLst/>
              <a:ahLst/>
              <a:cxnLst/>
              <a:rect l="l" t="t" r="r" b="b"/>
              <a:pathLst>
                <a:path w="39725" h="6608" extrusionOk="0">
                  <a:moveTo>
                    <a:pt x="271" y="1"/>
                  </a:moveTo>
                  <a:lnTo>
                    <a:pt x="1" y="2598"/>
                  </a:lnTo>
                  <a:lnTo>
                    <a:pt x="39476" y="6607"/>
                  </a:lnTo>
                  <a:lnTo>
                    <a:pt x="39725" y="4031"/>
                  </a:lnTo>
                  <a:lnTo>
                    <a:pt x="271" y="1"/>
                  </a:lnTo>
                  <a:close/>
                </a:path>
              </a:pathLst>
            </a:custGeom>
            <a:solidFill>
              <a:schemeClr val="accent5"/>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11"/>
            <p:cNvSpPr/>
            <p:nvPr/>
          </p:nvSpPr>
          <p:spPr>
            <a:xfrm>
              <a:off x="7855308" y="625416"/>
              <a:ext cx="163329" cy="163356"/>
            </a:xfrm>
            <a:custGeom>
              <a:avLst/>
              <a:gdLst/>
              <a:ahLst/>
              <a:cxnLst/>
              <a:rect l="l" t="t" r="r" b="b"/>
              <a:pathLst>
                <a:path w="5922" h="5923" extrusionOk="0">
                  <a:moveTo>
                    <a:pt x="2971" y="1"/>
                  </a:moveTo>
                  <a:lnTo>
                    <a:pt x="2660" y="22"/>
                  </a:lnTo>
                  <a:lnTo>
                    <a:pt x="2369" y="63"/>
                  </a:lnTo>
                  <a:lnTo>
                    <a:pt x="2099" y="126"/>
                  </a:lnTo>
                  <a:lnTo>
                    <a:pt x="1829" y="230"/>
                  </a:lnTo>
                  <a:lnTo>
                    <a:pt x="1559" y="354"/>
                  </a:lnTo>
                  <a:lnTo>
                    <a:pt x="1330" y="500"/>
                  </a:lnTo>
                  <a:lnTo>
                    <a:pt x="1102" y="666"/>
                  </a:lnTo>
                  <a:lnTo>
                    <a:pt x="873" y="853"/>
                  </a:lnTo>
                  <a:lnTo>
                    <a:pt x="686" y="1061"/>
                  </a:lnTo>
                  <a:lnTo>
                    <a:pt x="520" y="1289"/>
                  </a:lnTo>
                  <a:lnTo>
                    <a:pt x="374" y="1538"/>
                  </a:lnTo>
                  <a:lnTo>
                    <a:pt x="250" y="1809"/>
                  </a:lnTo>
                  <a:lnTo>
                    <a:pt x="146" y="2079"/>
                  </a:lnTo>
                  <a:lnTo>
                    <a:pt x="63" y="2369"/>
                  </a:lnTo>
                  <a:lnTo>
                    <a:pt x="21" y="2660"/>
                  </a:lnTo>
                  <a:lnTo>
                    <a:pt x="0" y="2972"/>
                  </a:lnTo>
                  <a:lnTo>
                    <a:pt x="21" y="3263"/>
                  </a:lnTo>
                  <a:lnTo>
                    <a:pt x="63" y="3554"/>
                  </a:lnTo>
                  <a:lnTo>
                    <a:pt x="125" y="3845"/>
                  </a:lnTo>
                  <a:lnTo>
                    <a:pt x="229" y="4115"/>
                  </a:lnTo>
                  <a:lnTo>
                    <a:pt x="354" y="4364"/>
                  </a:lnTo>
                  <a:lnTo>
                    <a:pt x="499" y="4613"/>
                  </a:lnTo>
                  <a:lnTo>
                    <a:pt x="665" y="4842"/>
                  </a:lnTo>
                  <a:lnTo>
                    <a:pt x="852" y="5050"/>
                  </a:lnTo>
                  <a:lnTo>
                    <a:pt x="1060" y="5237"/>
                  </a:lnTo>
                  <a:lnTo>
                    <a:pt x="1289" y="5403"/>
                  </a:lnTo>
                  <a:lnTo>
                    <a:pt x="1538" y="5569"/>
                  </a:lnTo>
                  <a:lnTo>
                    <a:pt x="1808" y="5694"/>
                  </a:lnTo>
                  <a:lnTo>
                    <a:pt x="2078" y="5798"/>
                  </a:lnTo>
                  <a:lnTo>
                    <a:pt x="2369" y="5860"/>
                  </a:lnTo>
                  <a:lnTo>
                    <a:pt x="2660" y="5922"/>
                  </a:lnTo>
                  <a:lnTo>
                    <a:pt x="3262" y="5922"/>
                  </a:lnTo>
                  <a:lnTo>
                    <a:pt x="3553" y="5860"/>
                  </a:lnTo>
                  <a:lnTo>
                    <a:pt x="3844" y="5798"/>
                  </a:lnTo>
                  <a:lnTo>
                    <a:pt x="4114" y="5694"/>
                  </a:lnTo>
                  <a:lnTo>
                    <a:pt x="4363" y="5569"/>
                  </a:lnTo>
                  <a:lnTo>
                    <a:pt x="4613" y="5424"/>
                  </a:lnTo>
                  <a:lnTo>
                    <a:pt x="4841" y="5257"/>
                  </a:lnTo>
                  <a:lnTo>
                    <a:pt x="5049" y="5070"/>
                  </a:lnTo>
                  <a:lnTo>
                    <a:pt x="5236" y="4863"/>
                  </a:lnTo>
                  <a:lnTo>
                    <a:pt x="5423" y="4634"/>
                  </a:lnTo>
                  <a:lnTo>
                    <a:pt x="5568" y="4385"/>
                  </a:lnTo>
                  <a:lnTo>
                    <a:pt x="5693" y="4135"/>
                  </a:lnTo>
                  <a:lnTo>
                    <a:pt x="5797" y="3845"/>
                  </a:lnTo>
                  <a:lnTo>
                    <a:pt x="5880" y="3554"/>
                  </a:lnTo>
                  <a:lnTo>
                    <a:pt x="5922" y="3263"/>
                  </a:lnTo>
                  <a:lnTo>
                    <a:pt x="5922" y="2951"/>
                  </a:lnTo>
                  <a:lnTo>
                    <a:pt x="5922" y="2660"/>
                  </a:lnTo>
                  <a:lnTo>
                    <a:pt x="5880" y="2369"/>
                  </a:lnTo>
                  <a:lnTo>
                    <a:pt x="5797" y="2099"/>
                  </a:lnTo>
                  <a:lnTo>
                    <a:pt x="5693" y="1829"/>
                  </a:lnTo>
                  <a:lnTo>
                    <a:pt x="5589" y="1559"/>
                  </a:lnTo>
                  <a:lnTo>
                    <a:pt x="5444" y="1310"/>
                  </a:lnTo>
                  <a:lnTo>
                    <a:pt x="5257" y="1081"/>
                  </a:lnTo>
                  <a:lnTo>
                    <a:pt x="5070" y="874"/>
                  </a:lnTo>
                  <a:lnTo>
                    <a:pt x="4862" y="687"/>
                  </a:lnTo>
                  <a:lnTo>
                    <a:pt x="4634" y="520"/>
                  </a:lnTo>
                  <a:lnTo>
                    <a:pt x="4384" y="354"/>
                  </a:lnTo>
                  <a:lnTo>
                    <a:pt x="4135" y="230"/>
                  </a:lnTo>
                  <a:lnTo>
                    <a:pt x="3865" y="126"/>
                  </a:lnTo>
                  <a:lnTo>
                    <a:pt x="3574" y="63"/>
                  </a:lnTo>
                  <a:lnTo>
                    <a:pt x="3262" y="22"/>
                  </a:lnTo>
                  <a:lnTo>
                    <a:pt x="29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11"/>
            <p:cNvSpPr/>
            <p:nvPr/>
          </p:nvSpPr>
          <p:spPr>
            <a:xfrm>
              <a:off x="7893121" y="663256"/>
              <a:ext cx="87704" cy="87677"/>
            </a:xfrm>
            <a:custGeom>
              <a:avLst/>
              <a:gdLst/>
              <a:ahLst/>
              <a:cxnLst/>
              <a:rect l="l" t="t" r="r" b="b"/>
              <a:pathLst>
                <a:path w="3180" h="3179" extrusionOk="0">
                  <a:moveTo>
                    <a:pt x="1600" y="0"/>
                  </a:moveTo>
                  <a:lnTo>
                    <a:pt x="1434" y="21"/>
                  </a:lnTo>
                  <a:lnTo>
                    <a:pt x="1289" y="42"/>
                  </a:lnTo>
                  <a:lnTo>
                    <a:pt x="1123" y="83"/>
                  </a:lnTo>
                  <a:lnTo>
                    <a:pt x="977" y="125"/>
                  </a:lnTo>
                  <a:lnTo>
                    <a:pt x="852" y="187"/>
                  </a:lnTo>
                  <a:lnTo>
                    <a:pt x="707" y="270"/>
                  </a:lnTo>
                  <a:lnTo>
                    <a:pt x="603" y="353"/>
                  </a:lnTo>
                  <a:lnTo>
                    <a:pt x="479" y="457"/>
                  </a:lnTo>
                  <a:lnTo>
                    <a:pt x="375" y="582"/>
                  </a:lnTo>
                  <a:lnTo>
                    <a:pt x="292" y="707"/>
                  </a:lnTo>
                  <a:lnTo>
                    <a:pt x="208" y="831"/>
                  </a:lnTo>
                  <a:lnTo>
                    <a:pt x="146" y="977"/>
                  </a:lnTo>
                  <a:lnTo>
                    <a:pt x="84" y="1122"/>
                  </a:lnTo>
                  <a:lnTo>
                    <a:pt x="42" y="1268"/>
                  </a:lnTo>
                  <a:lnTo>
                    <a:pt x="21" y="1434"/>
                  </a:lnTo>
                  <a:lnTo>
                    <a:pt x="1" y="1600"/>
                  </a:lnTo>
                  <a:lnTo>
                    <a:pt x="21" y="1745"/>
                  </a:lnTo>
                  <a:lnTo>
                    <a:pt x="42" y="1912"/>
                  </a:lnTo>
                  <a:lnTo>
                    <a:pt x="84" y="2057"/>
                  </a:lnTo>
                  <a:lnTo>
                    <a:pt x="125" y="2202"/>
                  </a:lnTo>
                  <a:lnTo>
                    <a:pt x="208" y="2348"/>
                  </a:lnTo>
                  <a:lnTo>
                    <a:pt x="271" y="2473"/>
                  </a:lnTo>
                  <a:lnTo>
                    <a:pt x="375" y="2597"/>
                  </a:lnTo>
                  <a:lnTo>
                    <a:pt x="479" y="2701"/>
                  </a:lnTo>
                  <a:lnTo>
                    <a:pt x="582" y="2805"/>
                  </a:lnTo>
                  <a:lnTo>
                    <a:pt x="707" y="2909"/>
                  </a:lnTo>
                  <a:lnTo>
                    <a:pt x="832" y="2992"/>
                  </a:lnTo>
                  <a:lnTo>
                    <a:pt x="977" y="3054"/>
                  </a:lnTo>
                  <a:lnTo>
                    <a:pt x="1123" y="3096"/>
                  </a:lnTo>
                  <a:lnTo>
                    <a:pt x="1268" y="3137"/>
                  </a:lnTo>
                  <a:lnTo>
                    <a:pt x="1434" y="3179"/>
                  </a:lnTo>
                  <a:lnTo>
                    <a:pt x="1767" y="3179"/>
                  </a:lnTo>
                  <a:lnTo>
                    <a:pt x="1912" y="3137"/>
                  </a:lnTo>
                  <a:lnTo>
                    <a:pt x="2058" y="3117"/>
                  </a:lnTo>
                  <a:lnTo>
                    <a:pt x="2203" y="3054"/>
                  </a:lnTo>
                  <a:lnTo>
                    <a:pt x="2348" y="2992"/>
                  </a:lnTo>
                  <a:lnTo>
                    <a:pt x="2473" y="2909"/>
                  </a:lnTo>
                  <a:lnTo>
                    <a:pt x="2598" y="2826"/>
                  </a:lnTo>
                  <a:lnTo>
                    <a:pt x="2702" y="2722"/>
                  </a:lnTo>
                  <a:lnTo>
                    <a:pt x="2805" y="2597"/>
                  </a:lnTo>
                  <a:lnTo>
                    <a:pt x="2909" y="2493"/>
                  </a:lnTo>
                  <a:lnTo>
                    <a:pt x="2992" y="2348"/>
                  </a:lnTo>
                  <a:lnTo>
                    <a:pt x="3055" y="2223"/>
                  </a:lnTo>
                  <a:lnTo>
                    <a:pt x="3117" y="2057"/>
                  </a:lnTo>
                  <a:lnTo>
                    <a:pt x="3159" y="1912"/>
                  </a:lnTo>
                  <a:lnTo>
                    <a:pt x="3179" y="1745"/>
                  </a:lnTo>
                  <a:lnTo>
                    <a:pt x="3179" y="1600"/>
                  </a:lnTo>
                  <a:lnTo>
                    <a:pt x="3179" y="1434"/>
                  </a:lnTo>
                  <a:lnTo>
                    <a:pt x="3159" y="1268"/>
                  </a:lnTo>
                  <a:lnTo>
                    <a:pt x="3117" y="1122"/>
                  </a:lnTo>
                  <a:lnTo>
                    <a:pt x="3055" y="977"/>
                  </a:lnTo>
                  <a:lnTo>
                    <a:pt x="2992" y="852"/>
                  </a:lnTo>
                  <a:lnTo>
                    <a:pt x="2909" y="707"/>
                  </a:lnTo>
                  <a:lnTo>
                    <a:pt x="2826" y="582"/>
                  </a:lnTo>
                  <a:lnTo>
                    <a:pt x="2722" y="478"/>
                  </a:lnTo>
                  <a:lnTo>
                    <a:pt x="2618" y="374"/>
                  </a:lnTo>
                  <a:lnTo>
                    <a:pt x="2494" y="291"/>
                  </a:lnTo>
                  <a:lnTo>
                    <a:pt x="2348" y="208"/>
                  </a:lnTo>
                  <a:lnTo>
                    <a:pt x="2224" y="125"/>
                  </a:lnTo>
                  <a:lnTo>
                    <a:pt x="2078" y="83"/>
                  </a:lnTo>
                  <a:lnTo>
                    <a:pt x="1912" y="42"/>
                  </a:lnTo>
                  <a:lnTo>
                    <a:pt x="1767" y="21"/>
                  </a:lnTo>
                  <a:lnTo>
                    <a:pt x="16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11"/>
            <p:cNvSpPr/>
            <p:nvPr/>
          </p:nvSpPr>
          <p:spPr>
            <a:xfrm>
              <a:off x="8559546" y="697070"/>
              <a:ext cx="163329" cy="163329"/>
            </a:xfrm>
            <a:custGeom>
              <a:avLst/>
              <a:gdLst/>
              <a:ahLst/>
              <a:cxnLst/>
              <a:rect l="l" t="t" r="r" b="b"/>
              <a:pathLst>
                <a:path w="5922" h="5922" extrusionOk="0">
                  <a:moveTo>
                    <a:pt x="2951" y="0"/>
                  </a:moveTo>
                  <a:lnTo>
                    <a:pt x="2660" y="21"/>
                  </a:lnTo>
                  <a:lnTo>
                    <a:pt x="2369" y="62"/>
                  </a:lnTo>
                  <a:lnTo>
                    <a:pt x="2099" y="125"/>
                  </a:lnTo>
                  <a:lnTo>
                    <a:pt x="1829" y="229"/>
                  </a:lnTo>
                  <a:lnTo>
                    <a:pt x="1559" y="353"/>
                  </a:lnTo>
                  <a:lnTo>
                    <a:pt x="1309" y="499"/>
                  </a:lnTo>
                  <a:lnTo>
                    <a:pt x="1081" y="665"/>
                  </a:lnTo>
                  <a:lnTo>
                    <a:pt x="873" y="852"/>
                  </a:lnTo>
                  <a:lnTo>
                    <a:pt x="686" y="1060"/>
                  </a:lnTo>
                  <a:lnTo>
                    <a:pt x="520" y="1288"/>
                  </a:lnTo>
                  <a:lnTo>
                    <a:pt x="354" y="1537"/>
                  </a:lnTo>
                  <a:lnTo>
                    <a:pt x="229" y="1808"/>
                  </a:lnTo>
                  <a:lnTo>
                    <a:pt x="125" y="2078"/>
                  </a:lnTo>
                  <a:lnTo>
                    <a:pt x="63" y="2369"/>
                  </a:lnTo>
                  <a:lnTo>
                    <a:pt x="21" y="2659"/>
                  </a:lnTo>
                  <a:lnTo>
                    <a:pt x="0" y="2971"/>
                  </a:lnTo>
                  <a:lnTo>
                    <a:pt x="0" y="3262"/>
                  </a:lnTo>
                  <a:lnTo>
                    <a:pt x="63" y="3553"/>
                  </a:lnTo>
                  <a:lnTo>
                    <a:pt x="125" y="3844"/>
                  </a:lnTo>
                  <a:lnTo>
                    <a:pt x="229" y="4114"/>
                  </a:lnTo>
                  <a:lnTo>
                    <a:pt x="354" y="4363"/>
                  </a:lnTo>
                  <a:lnTo>
                    <a:pt x="499" y="4612"/>
                  </a:lnTo>
                  <a:lnTo>
                    <a:pt x="665" y="4841"/>
                  </a:lnTo>
                  <a:lnTo>
                    <a:pt x="852" y="5049"/>
                  </a:lnTo>
                  <a:lnTo>
                    <a:pt x="1060" y="5236"/>
                  </a:lnTo>
                  <a:lnTo>
                    <a:pt x="1289" y="5423"/>
                  </a:lnTo>
                  <a:lnTo>
                    <a:pt x="1538" y="5568"/>
                  </a:lnTo>
                  <a:lnTo>
                    <a:pt x="1787" y="5693"/>
                  </a:lnTo>
                  <a:lnTo>
                    <a:pt x="2078" y="5797"/>
                  </a:lnTo>
                  <a:lnTo>
                    <a:pt x="2369" y="5880"/>
                  </a:lnTo>
                  <a:lnTo>
                    <a:pt x="2660" y="5921"/>
                  </a:lnTo>
                  <a:lnTo>
                    <a:pt x="3262" y="5921"/>
                  </a:lnTo>
                  <a:lnTo>
                    <a:pt x="3553" y="5880"/>
                  </a:lnTo>
                  <a:lnTo>
                    <a:pt x="3823" y="5797"/>
                  </a:lnTo>
                  <a:lnTo>
                    <a:pt x="4093" y="5713"/>
                  </a:lnTo>
                  <a:lnTo>
                    <a:pt x="4363" y="5589"/>
                  </a:lnTo>
                  <a:lnTo>
                    <a:pt x="4613" y="5443"/>
                  </a:lnTo>
                  <a:lnTo>
                    <a:pt x="4841" y="5256"/>
                  </a:lnTo>
                  <a:lnTo>
                    <a:pt x="5049" y="5069"/>
                  </a:lnTo>
                  <a:lnTo>
                    <a:pt x="5236" y="4862"/>
                  </a:lnTo>
                  <a:lnTo>
                    <a:pt x="5402" y="4633"/>
                  </a:lnTo>
                  <a:lnTo>
                    <a:pt x="5568" y="4384"/>
                  </a:lnTo>
                  <a:lnTo>
                    <a:pt x="5693" y="4134"/>
                  </a:lnTo>
                  <a:lnTo>
                    <a:pt x="5797" y="3864"/>
                  </a:lnTo>
                  <a:lnTo>
                    <a:pt x="5859" y="3574"/>
                  </a:lnTo>
                  <a:lnTo>
                    <a:pt x="5901" y="3262"/>
                  </a:lnTo>
                  <a:lnTo>
                    <a:pt x="5922" y="2971"/>
                  </a:lnTo>
                  <a:lnTo>
                    <a:pt x="5901" y="2659"/>
                  </a:lnTo>
                  <a:lnTo>
                    <a:pt x="5859" y="2369"/>
                  </a:lnTo>
                  <a:lnTo>
                    <a:pt x="5797" y="2098"/>
                  </a:lnTo>
                  <a:lnTo>
                    <a:pt x="5693" y="1828"/>
                  </a:lnTo>
                  <a:lnTo>
                    <a:pt x="5568" y="1558"/>
                  </a:lnTo>
                  <a:lnTo>
                    <a:pt x="5423" y="1330"/>
                  </a:lnTo>
                  <a:lnTo>
                    <a:pt x="5257" y="1101"/>
                  </a:lnTo>
                  <a:lnTo>
                    <a:pt x="5070" y="893"/>
                  </a:lnTo>
                  <a:lnTo>
                    <a:pt x="4862" y="686"/>
                  </a:lnTo>
                  <a:lnTo>
                    <a:pt x="4634" y="519"/>
                  </a:lnTo>
                  <a:lnTo>
                    <a:pt x="4384" y="374"/>
                  </a:lnTo>
                  <a:lnTo>
                    <a:pt x="4114" y="249"/>
                  </a:lnTo>
                  <a:lnTo>
                    <a:pt x="3844" y="145"/>
                  </a:lnTo>
                  <a:lnTo>
                    <a:pt x="3553" y="62"/>
                  </a:lnTo>
                  <a:lnTo>
                    <a:pt x="3262" y="21"/>
                  </a:lnTo>
                  <a:lnTo>
                    <a:pt x="29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11"/>
            <p:cNvSpPr/>
            <p:nvPr/>
          </p:nvSpPr>
          <p:spPr>
            <a:xfrm>
              <a:off x="8597359" y="735462"/>
              <a:ext cx="87704" cy="87125"/>
            </a:xfrm>
            <a:custGeom>
              <a:avLst/>
              <a:gdLst/>
              <a:ahLst/>
              <a:cxnLst/>
              <a:rect l="l" t="t" r="r" b="b"/>
              <a:pathLst>
                <a:path w="3180" h="3159" extrusionOk="0">
                  <a:moveTo>
                    <a:pt x="1434" y="0"/>
                  </a:moveTo>
                  <a:lnTo>
                    <a:pt x="1268" y="21"/>
                  </a:lnTo>
                  <a:lnTo>
                    <a:pt x="1123" y="62"/>
                  </a:lnTo>
                  <a:lnTo>
                    <a:pt x="977" y="104"/>
                  </a:lnTo>
                  <a:lnTo>
                    <a:pt x="832" y="187"/>
                  </a:lnTo>
                  <a:lnTo>
                    <a:pt x="707" y="249"/>
                  </a:lnTo>
                  <a:lnTo>
                    <a:pt x="582" y="353"/>
                  </a:lnTo>
                  <a:lnTo>
                    <a:pt x="479" y="457"/>
                  </a:lnTo>
                  <a:lnTo>
                    <a:pt x="375" y="561"/>
                  </a:lnTo>
                  <a:lnTo>
                    <a:pt x="271" y="686"/>
                  </a:lnTo>
                  <a:lnTo>
                    <a:pt x="208" y="810"/>
                  </a:lnTo>
                  <a:lnTo>
                    <a:pt x="125" y="956"/>
                  </a:lnTo>
                  <a:lnTo>
                    <a:pt x="84" y="1101"/>
                  </a:lnTo>
                  <a:lnTo>
                    <a:pt x="42" y="1247"/>
                  </a:lnTo>
                  <a:lnTo>
                    <a:pt x="21" y="1413"/>
                  </a:lnTo>
                  <a:lnTo>
                    <a:pt x="1" y="1579"/>
                  </a:lnTo>
                  <a:lnTo>
                    <a:pt x="21" y="1745"/>
                  </a:lnTo>
                  <a:lnTo>
                    <a:pt x="42" y="1891"/>
                  </a:lnTo>
                  <a:lnTo>
                    <a:pt x="63" y="2036"/>
                  </a:lnTo>
                  <a:lnTo>
                    <a:pt x="125" y="2182"/>
                  </a:lnTo>
                  <a:lnTo>
                    <a:pt x="188" y="2327"/>
                  </a:lnTo>
                  <a:lnTo>
                    <a:pt x="271" y="2452"/>
                  </a:lnTo>
                  <a:lnTo>
                    <a:pt x="354" y="2576"/>
                  </a:lnTo>
                  <a:lnTo>
                    <a:pt x="458" y="2680"/>
                  </a:lnTo>
                  <a:lnTo>
                    <a:pt x="582" y="2784"/>
                  </a:lnTo>
                  <a:lnTo>
                    <a:pt x="686" y="2888"/>
                  </a:lnTo>
                  <a:lnTo>
                    <a:pt x="832" y="2971"/>
                  </a:lnTo>
                  <a:lnTo>
                    <a:pt x="956" y="3033"/>
                  </a:lnTo>
                  <a:lnTo>
                    <a:pt x="1123" y="3096"/>
                  </a:lnTo>
                  <a:lnTo>
                    <a:pt x="1268" y="3137"/>
                  </a:lnTo>
                  <a:lnTo>
                    <a:pt x="1434" y="3158"/>
                  </a:lnTo>
                  <a:lnTo>
                    <a:pt x="1746" y="3158"/>
                  </a:lnTo>
                  <a:lnTo>
                    <a:pt x="1912" y="3137"/>
                  </a:lnTo>
                  <a:lnTo>
                    <a:pt x="2058" y="3096"/>
                  </a:lnTo>
                  <a:lnTo>
                    <a:pt x="2203" y="3033"/>
                  </a:lnTo>
                  <a:lnTo>
                    <a:pt x="2328" y="2971"/>
                  </a:lnTo>
                  <a:lnTo>
                    <a:pt x="2473" y="2888"/>
                  </a:lnTo>
                  <a:lnTo>
                    <a:pt x="2598" y="2805"/>
                  </a:lnTo>
                  <a:lnTo>
                    <a:pt x="2702" y="2701"/>
                  </a:lnTo>
                  <a:lnTo>
                    <a:pt x="2805" y="2597"/>
                  </a:lnTo>
                  <a:lnTo>
                    <a:pt x="2909" y="2472"/>
                  </a:lnTo>
                  <a:lnTo>
                    <a:pt x="2972" y="2348"/>
                  </a:lnTo>
                  <a:lnTo>
                    <a:pt x="3055" y="2202"/>
                  </a:lnTo>
                  <a:lnTo>
                    <a:pt x="3096" y="2057"/>
                  </a:lnTo>
                  <a:lnTo>
                    <a:pt x="3138" y="1891"/>
                  </a:lnTo>
                  <a:lnTo>
                    <a:pt x="3159" y="1745"/>
                  </a:lnTo>
                  <a:lnTo>
                    <a:pt x="3179" y="1579"/>
                  </a:lnTo>
                  <a:lnTo>
                    <a:pt x="3159" y="1413"/>
                  </a:lnTo>
                  <a:lnTo>
                    <a:pt x="3138" y="1267"/>
                  </a:lnTo>
                  <a:lnTo>
                    <a:pt x="3096" y="1101"/>
                  </a:lnTo>
                  <a:lnTo>
                    <a:pt x="3055" y="956"/>
                  </a:lnTo>
                  <a:lnTo>
                    <a:pt x="2992" y="831"/>
                  </a:lnTo>
                  <a:lnTo>
                    <a:pt x="2909" y="706"/>
                  </a:lnTo>
                  <a:lnTo>
                    <a:pt x="2826" y="582"/>
                  </a:lnTo>
                  <a:lnTo>
                    <a:pt x="2722" y="457"/>
                  </a:lnTo>
                  <a:lnTo>
                    <a:pt x="2598" y="353"/>
                  </a:lnTo>
                  <a:lnTo>
                    <a:pt x="2473" y="270"/>
                  </a:lnTo>
                  <a:lnTo>
                    <a:pt x="2348" y="187"/>
                  </a:lnTo>
                  <a:lnTo>
                    <a:pt x="2203" y="125"/>
                  </a:lnTo>
                  <a:lnTo>
                    <a:pt x="2058" y="62"/>
                  </a:lnTo>
                  <a:lnTo>
                    <a:pt x="1912" y="21"/>
                  </a:lnTo>
                  <a:lnTo>
                    <a:pt x="17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11"/>
            <p:cNvSpPr/>
            <p:nvPr/>
          </p:nvSpPr>
          <p:spPr>
            <a:xfrm>
              <a:off x="7828362" y="385328"/>
              <a:ext cx="1013703" cy="124386"/>
            </a:xfrm>
            <a:custGeom>
              <a:avLst/>
              <a:gdLst/>
              <a:ahLst/>
              <a:cxnLst/>
              <a:rect l="l" t="t" r="r" b="b"/>
              <a:pathLst>
                <a:path w="36755" h="4510" extrusionOk="0">
                  <a:moveTo>
                    <a:pt x="63" y="1"/>
                  </a:moveTo>
                  <a:lnTo>
                    <a:pt x="1" y="769"/>
                  </a:lnTo>
                  <a:lnTo>
                    <a:pt x="36671" y="4509"/>
                  </a:lnTo>
                  <a:lnTo>
                    <a:pt x="36754" y="3740"/>
                  </a:lnTo>
                  <a:lnTo>
                    <a:pt x="63"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11"/>
            <p:cNvSpPr/>
            <p:nvPr/>
          </p:nvSpPr>
          <p:spPr>
            <a:xfrm>
              <a:off x="7844993" y="238627"/>
              <a:ext cx="1011965" cy="106624"/>
            </a:xfrm>
            <a:custGeom>
              <a:avLst/>
              <a:gdLst/>
              <a:ahLst/>
              <a:cxnLst/>
              <a:rect l="l" t="t" r="r" b="b"/>
              <a:pathLst>
                <a:path w="36692" h="3866" extrusionOk="0">
                  <a:moveTo>
                    <a:pt x="21" y="1"/>
                  </a:moveTo>
                  <a:lnTo>
                    <a:pt x="0" y="126"/>
                  </a:lnTo>
                  <a:lnTo>
                    <a:pt x="36691" y="3865"/>
                  </a:lnTo>
                  <a:lnTo>
                    <a:pt x="36691" y="3741"/>
                  </a:lnTo>
                  <a:lnTo>
                    <a:pt x="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8" name="Google Shape;1068;p11"/>
          <p:cNvGrpSpPr/>
          <p:nvPr/>
        </p:nvGrpSpPr>
        <p:grpSpPr>
          <a:xfrm>
            <a:off x="261383" y="422792"/>
            <a:ext cx="1579516" cy="2883491"/>
            <a:chOff x="5124450" y="2384375"/>
            <a:chExt cx="669400" cy="1222025"/>
          </a:xfrm>
        </p:grpSpPr>
        <p:sp>
          <p:nvSpPr>
            <p:cNvPr id="1069" name="Google Shape;1069;p11"/>
            <p:cNvSpPr/>
            <p:nvPr/>
          </p:nvSpPr>
          <p:spPr>
            <a:xfrm>
              <a:off x="5619000" y="3437200"/>
              <a:ext cx="115075" cy="115050"/>
            </a:xfrm>
            <a:custGeom>
              <a:avLst/>
              <a:gdLst/>
              <a:ahLst/>
              <a:cxnLst/>
              <a:rect l="l" t="t" r="r" b="b"/>
              <a:pathLst>
                <a:path w="4603" h="4602" extrusionOk="0">
                  <a:moveTo>
                    <a:pt x="2301" y="0"/>
                  </a:moveTo>
                  <a:lnTo>
                    <a:pt x="2076" y="23"/>
                  </a:lnTo>
                  <a:lnTo>
                    <a:pt x="1850" y="45"/>
                  </a:lnTo>
                  <a:lnTo>
                    <a:pt x="1625" y="113"/>
                  </a:lnTo>
                  <a:lnTo>
                    <a:pt x="1399" y="181"/>
                  </a:lnTo>
                  <a:lnTo>
                    <a:pt x="1196" y="293"/>
                  </a:lnTo>
                  <a:lnTo>
                    <a:pt x="1016" y="406"/>
                  </a:lnTo>
                  <a:lnTo>
                    <a:pt x="835" y="541"/>
                  </a:lnTo>
                  <a:lnTo>
                    <a:pt x="655" y="699"/>
                  </a:lnTo>
                  <a:lnTo>
                    <a:pt x="519" y="857"/>
                  </a:lnTo>
                  <a:lnTo>
                    <a:pt x="384" y="1038"/>
                  </a:lnTo>
                  <a:lnTo>
                    <a:pt x="271" y="1218"/>
                  </a:lnTo>
                  <a:lnTo>
                    <a:pt x="181" y="1421"/>
                  </a:lnTo>
                  <a:lnTo>
                    <a:pt x="113" y="1624"/>
                  </a:lnTo>
                  <a:lnTo>
                    <a:pt x="46" y="1850"/>
                  </a:lnTo>
                  <a:lnTo>
                    <a:pt x="23" y="2075"/>
                  </a:lnTo>
                  <a:lnTo>
                    <a:pt x="1" y="2301"/>
                  </a:lnTo>
                  <a:lnTo>
                    <a:pt x="23" y="2526"/>
                  </a:lnTo>
                  <a:lnTo>
                    <a:pt x="68" y="2775"/>
                  </a:lnTo>
                  <a:lnTo>
                    <a:pt x="113" y="3000"/>
                  </a:lnTo>
                  <a:lnTo>
                    <a:pt x="204" y="3203"/>
                  </a:lnTo>
                  <a:lnTo>
                    <a:pt x="294" y="3406"/>
                  </a:lnTo>
                  <a:lnTo>
                    <a:pt x="407" y="3609"/>
                  </a:lnTo>
                  <a:lnTo>
                    <a:pt x="542" y="3790"/>
                  </a:lnTo>
                  <a:lnTo>
                    <a:pt x="700" y="3947"/>
                  </a:lnTo>
                  <a:lnTo>
                    <a:pt x="858" y="4083"/>
                  </a:lnTo>
                  <a:lnTo>
                    <a:pt x="1038" y="4218"/>
                  </a:lnTo>
                  <a:lnTo>
                    <a:pt x="1241" y="4331"/>
                  </a:lnTo>
                  <a:lnTo>
                    <a:pt x="1444" y="4421"/>
                  </a:lnTo>
                  <a:lnTo>
                    <a:pt x="1647" y="4511"/>
                  </a:lnTo>
                  <a:lnTo>
                    <a:pt x="1873" y="4557"/>
                  </a:lnTo>
                  <a:lnTo>
                    <a:pt x="2076" y="4579"/>
                  </a:lnTo>
                  <a:lnTo>
                    <a:pt x="2301" y="4602"/>
                  </a:lnTo>
                  <a:lnTo>
                    <a:pt x="2549" y="4579"/>
                  </a:lnTo>
                  <a:lnTo>
                    <a:pt x="2775" y="4557"/>
                  </a:lnTo>
                  <a:lnTo>
                    <a:pt x="3001" y="4489"/>
                  </a:lnTo>
                  <a:lnTo>
                    <a:pt x="3226" y="4421"/>
                  </a:lnTo>
                  <a:lnTo>
                    <a:pt x="3429" y="4308"/>
                  </a:lnTo>
                  <a:lnTo>
                    <a:pt x="3610" y="4196"/>
                  </a:lnTo>
                  <a:lnTo>
                    <a:pt x="3790" y="4060"/>
                  </a:lnTo>
                  <a:lnTo>
                    <a:pt x="3948" y="3902"/>
                  </a:lnTo>
                  <a:lnTo>
                    <a:pt x="4106" y="3744"/>
                  </a:lnTo>
                  <a:lnTo>
                    <a:pt x="4241" y="3564"/>
                  </a:lnTo>
                  <a:lnTo>
                    <a:pt x="4354" y="3384"/>
                  </a:lnTo>
                  <a:lnTo>
                    <a:pt x="4444" y="3181"/>
                  </a:lnTo>
                  <a:lnTo>
                    <a:pt x="4512" y="2955"/>
                  </a:lnTo>
                  <a:lnTo>
                    <a:pt x="4557" y="2752"/>
                  </a:lnTo>
                  <a:lnTo>
                    <a:pt x="4602" y="2526"/>
                  </a:lnTo>
                  <a:lnTo>
                    <a:pt x="4602" y="2301"/>
                  </a:lnTo>
                  <a:lnTo>
                    <a:pt x="4602" y="2075"/>
                  </a:lnTo>
                  <a:lnTo>
                    <a:pt x="4557" y="1827"/>
                  </a:lnTo>
                  <a:lnTo>
                    <a:pt x="4512" y="1602"/>
                  </a:lnTo>
                  <a:lnTo>
                    <a:pt x="4422" y="1399"/>
                  </a:lnTo>
                  <a:lnTo>
                    <a:pt x="4331" y="1196"/>
                  </a:lnTo>
                  <a:lnTo>
                    <a:pt x="4196" y="993"/>
                  </a:lnTo>
                  <a:lnTo>
                    <a:pt x="4061" y="812"/>
                  </a:lnTo>
                  <a:lnTo>
                    <a:pt x="3925" y="654"/>
                  </a:lnTo>
                  <a:lnTo>
                    <a:pt x="3745" y="519"/>
                  </a:lnTo>
                  <a:lnTo>
                    <a:pt x="3564" y="384"/>
                  </a:lnTo>
                  <a:lnTo>
                    <a:pt x="3384" y="271"/>
                  </a:lnTo>
                  <a:lnTo>
                    <a:pt x="3181" y="181"/>
                  </a:lnTo>
                  <a:lnTo>
                    <a:pt x="2978" y="90"/>
                  </a:lnTo>
                  <a:lnTo>
                    <a:pt x="2752" y="45"/>
                  </a:lnTo>
                  <a:lnTo>
                    <a:pt x="25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11"/>
            <p:cNvSpPr/>
            <p:nvPr/>
          </p:nvSpPr>
          <p:spPr>
            <a:xfrm>
              <a:off x="5619000" y="3437200"/>
              <a:ext cx="115075" cy="115050"/>
            </a:xfrm>
            <a:custGeom>
              <a:avLst/>
              <a:gdLst/>
              <a:ahLst/>
              <a:cxnLst/>
              <a:rect l="l" t="t" r="r" b="b"/>
              <a:pathLst>
                <a:path w="4603" h="4602" fill="none" extrusionOk="0">
                  <a:moveTo>
                    <a:pt x="68" y="2775"/>
                  </a:moveTo>
                  <a:lnTo>
                    <a:pt x="68" y="2775"/>
                  </a:lnTo>
                  <a:lnTo>
                    <a:pt x="113" y="3000"/>
                  </a:lnTo>
                  <a:lnTo>
                    <a:pt x="204" y="3203"/>
                  </a:lnTo>
                  <a:lnTo>
                    <a:pt x="294" y="3406"/>
                  </a:lnTo>
                  <a:lnTo>
                    <a:pt x="407" y="3609"/>
                  </a:lnTo>
                  <a:lnTo>
                    <a:pt x="542" y="3790"/>
                  </a:lnTo>
                  <a:lnTo>
                    <a:pt x="700" y="3947"/>
                  </a:lnTo>
                  <a:lnTo>
                    <a:pt x="858" y="4083"/>
                  </a:lnTo>
                  <a:lnTo>
                    <a:pt x="1038" y="4218"/>
                  </a:lnTo>
                  <a:lnTo>
                    <a:pt x="1241" y="4331"/>
                  </a:lnTo>
                  <a:lnTo>
                    <a:pt x="1444" y="4421"/>
                  </a:lnTo>
                  <a:lnTo>
                    <a:pt x="1647" y="4511"/>
                  </a:lnTo>
                  <a:lnTo>
                    <a:pt x="1873" y="4557"/>
                  </a:lnTo>
                  <a:lnTo>
                    <a:pt x="2076" y="4579"/>
                  </a:lnTo>
                  <a:lnTo>
                    <a:pt x="2301" y="4602"/>
                  </a:lnTo>
                  <a:lnTo>
                    <a:pt x="2549" y="4579"/>
                  </a:lnTo>
                  <a:lnTo>
                    <a:pt x="2775" y="4557"/>
                  </a:lnTo>
                  <a:lnTo>
                    <a:pt x="2775" y="4557"/>
                  </a:lnTo>
                  <a:lnTo>
                    <a:pt x="3001" y="4489"/>
                  </a:lnTo>
                  <a:lnTo>
                    <a:pt x="3226" y="4421"/>
                  </a:lnTo>
                  <a:lnTo>
                    <a:pt x="3429" y="4308"/>
                  </a:lnTo>
                  <a:lnTo>
                    <a:pt x="3610" y="4196"/>
                  </a:lnTo>
                  <a:lnTo>
                    <a:pt x="3790" y="4060"/>
                  </a:lnTo>
                  <a:lnTo>
                    <a:pt x="3948" y="3902"/>
                  </a:lnTo>
                  <a:lnTo>
                    <a:pt x="4106" y="3744"/>
                  </a:lnTo>
                  <a:lnTo>
                    <a:pt x="4241" y="3564"/>
                  </a:lnTo>
                  <a:lnTo>
                    <a:pt x="4354" y="3384"/>
                  </a:lnTo>
                  <a:lnTo>
                    <a:pt x="4444" y="3181"/>
                  </a:lnTo>
                  <a:lnTo>
                    <a:pt x="4512" y="2955"/>
                  </a:lnTo>
                  <a:lnTo>
                    <a:pt x="4557" y="2752"/>
                  </a:lnTo>
                  <a:lnTo>
                    <a:pt x="4602" y="2526"/>
                  </a:lnTo>
                  <a:lnTo>
                    <a:pt x="4602" y="2301"/>
                  </a:lnTo>
                  <a:lnTo>
                    <a:pt x="4602" y="2075"/>
                  </a:lnTo>
                  <a:lnTo>
                    <a:pt x="4557" y="1827"/>
                  </a:lnTo>
                  <a:lnTo>
                    <a:pt x="4557" y="1827"/>
                  </a:lnTo>
                  <a:lnTo>
                    <a:pt x="4512" y="1602"/>
                  </a:lnTo>
                  <a:lnTo>
                    <a:pt x="4422" y="1399"/>
                  </a:lnTo>
                  <a:lnTo>
                    <a:pt x="4331" y="1196"/>
                  </a:lnTo>
                  <a:lnTo>
                    <a:pt x="4196" y="993"/>
                  </a:lnTo>
                  <a:lnTo>
                    <a:pt x="4061" y="812"/>
                  </a:lnTo>
                  <a:lnTo>
                    <a:pt x="3925" y="654"/>
                  </a:lnTo>
                  <a:lnTo>
                    <a:pt x="3745" y="519"/>
                  </a:lnTo>
                  <a:lnTo>
                    <a:pt x="3564" y="384"/>
                  </a:lnTo>
                  <a:lnTo>
                    <a:pt x="3384" y="271"/>
                  </a:lnTo>
                  <a:lnTo>
                    <a:pt x="3181" y="181"/>
                  </a:lnTo>
                  <a:lnTo>
                    <a:pt x="2978" y="90"/>
                  </a:lnTo>
                  <a:lnTo>
                    <a:pt x="2752" y="45"/>
                  </a:lnTo>
                  <a:lnTo>
                    <a:pt x="2527" y="0"/>
                  </a:lnTo>
                  <a:lnTo>
                    <a:pt x="2301" y="0"/>
                  </a:lnTo>
                  <a:lnTo>
                    <a:pt x="2076" y="23"/>
                  </a:lnTo>
                  <a:lnTo>
                    <a:pt x="1850" y="45"/>
                  </a:lnTo>
                  <a:lnTo>
                    <a:pt x="1850" y="45"/>
                  </a:lnTo>
                  <a:lnTo>
                    <a:pt x="1625" y="113"/>
                  </a:lnTo>
                  <a:lnTo>
                    <a:pt x="1399" y="181"/>
                  </a:lnTo>
                  <a:lnTo>
                    <a:pt x="1196" y="293"/>
                  </a:lnTo>
                  <a:lnTo>
                    <a:pt x="1016" y="406"/>
                  </a:lnTo>
                  <a:lnTo>
                    <a:pt x="835" y="541"/>
                  </a:lnTo>
                  <a:lnTo>
                    <a:pt x="655" y="699"/>
                  </a:lnTo>
                  <a:lnTo>
                    <a:pt x="519" y="857"/>
                  </a:lnTo>
                  <a:lnTo>
                    <a:pt x="384" y="1038"/>
                  </a:lnTo>
                  <a:lnTo>
                    <a:pt x="271" y="1218"/>
                  </a:lnTo>
                  <a:lnTo>
                    <a:pt x="181" y="1421"/>
                  </a:lnTo>
                  <a:lnTo>
                    <a:pt x="113" y="1624"/>
                  </a:lnTo>
                  <a:lnTo>
                    <a:pt x="46" y="1850"/>
                  </a:lnTo>
                  <a:lnTo>
                    <a:pt x="23" y="2075"/>
                  </a:lnTo>
                  <a:lnTo>
                    <a:pt x="1" y="2301"/>
                  </a:lnTo>
                  <a:lnTo>
                    <a:pt x="23" y="2526"/>
                  </a:lnTo>
                  <a:lnTo>
                    <a:pt x="68" y="277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11"/>
            <p:cNvSpPr/>
            <p:nvPr/>
          </p:nvSpPr>
          <p:spPr>
            <a:xfrm>
              <a:off x="5357900" y="3491325"/>
              <a:ext cx="115075" cy="115075"/>
            </a:xfrm>
            <a:custGeom>
              <a:avLst/>
              <a:gdLst/>
              <a:ahLst/>
              <a:cxnLst/>
              <a:rect l="l" t="t" r="r" b="b"/>
              <a:pathLst>
                <a:path w="4603" h="4603" extrusionOk="0">
                  <a:moveTo>
                    <a:pt x="2054" y="1"/>
                  </a:moveTo>
                  <a:lnTo>
                    <a:pt x="1828" y="46"/>
                  </a:lnTo>
                  <a:lnTo>
                    <a:pt x="1602" y="113"/>
                  </a:lnTo>
                  <a:lnTo>
                    <a:pt x="1377" y="181"/>
                  </a:lnTo>
                  <a:lnTo>
                    <a:pt x="1174" y="294"/>
                  </a:lnTo>
                  <a:lnTo>
                    <a:pt x="993" y="407"/>
                  </a:lnTo>
                  <a:lnTo>
                    <a:pt x="813" y="542"/>
                  </a:lnTo>
                  <a:lnTo>
                    <a:pt x="655" y="677"/>
                  </a:lnTo>
                  <a:lnTo>
                    <a:pt x="497" y="858"/>
                  </a:lnTo>
                  <a:lnTo>
                    <a:pt x="384" y="1038"/>
                  </a:lnTo>
                  <a:lnTo>
                    <a:pt x="272" y="1219"/>
                  </a:lnTo>
                  <a:lnTo>
                    <a:pt x="159" y="1422"/>
                  </a:lnTo>
                  <a:lnTo>
                    <a:pt x="91" y="1625"/>
                  </a:lnTo>
                  <a:lnTo>
                    <a:pt x="46" y="1850"/>
                  </a:lnTo>
                  <a:lnTo>
                    <a:pt x="1" y="2076"/>
                  </a:lnTo>
                  <a:lnTo>
                    <a:pt x="1" y="2301"/>
                  </a:lnTo>
                  <a:lnTo>
                    <a:pt x="1" y="2527"/>
                  </a:lnTo>
                  <a:lnTo>
                    <a:pt x="46" y="2752"/>
                  </a:lnTo>
                  <a:lnTo>
                    <a:pt x="114" y="2978"/>
                  </a:lnTo>
                  <a:lnTo>
                    <a:pt x="181" y="3204"/>
                  </a:lnTo>
                  <a:lnTo>
                    <a:pt x="294" y="3407"/>
                  </a:lnTo>
                  <a:lnTo>
                    <a:pt x="407" y="3610"/>
                  </a:lnTo>
                  <a:lnTo>
                    <a:pt x="542" y="3767"/>
                  </a:lnTo>
                  <a:lnTo>
                    <a:pt x="700" y="3948"/>
                  </a:lnTo>
                  <a:lnTo>
                    <a:pt x="858" y="4083"/>
                  </a:lnTo>
                  <a:lnTo>
                    <a:pt x="1039" y="4219"/>
                  </a:lnTo>
                  <a:lnTo>
                    <a:pt x="1219" y="4331"/>
                  </a:lnTo>
                  <a:lnTo>
                    <a:pt x="1422" y="4422"/>
                  </a:lnTo>
                  <a:lnTo>
                    <a:pt x="1625" y="4489"/>
                  </a:lnTo>
                  <a:lnTo>
                    <a:pt x="1851" y="4557"/>
                  </a:lnTo>
                  <a:lnTo>
                    <a:pt x="2076" y="4579"/>
                  </a:lnTo>
                  <a:lnTo>
                    <a:pt x="2302" y="4602"/>
                  </a:lnTo>
                  <a:lnTo>
                    <a:pt x="2527" y="4579"/>
                  </a:lnTo>
                  <a:lnTo>
                    <a:pt x="2753" y="4557"/>
                  </a:lnTo>
                  <a:lnTo>
                    <a:pt x="3001" y="4489"/>
                  </a:lnTo>
                  <a:lnTo>
                    <a:pt x="3204" y="4399"/>
                  </a:lnTo>
                  <a:lnTo>
                    <a:pt x="3407" y="4309"/>
                  </a:lnTo>
                  <a:lnTo>
                    <a:pt x="3610" y="4196"/>
                  </a:lnTo>
                  <a:lnTo>
                    <a:pt x="3768" y="4061"/>
                  </a:lnTo>
                  <a:lnTo>
                    <a:pt x="3948" y="3903"/>
                  </a:lnTo>
                  <a:lnTo>
                    <a:pt x="4084" y="3745"/>
                  </a:lnTo>
                  <a:lnTo>
                    <a:pt x="4219" y="3564"/>
                  </a:lnTo>
                  <a:lnTo>
                    <a:pt x="4332" y="3361"/>
                  </a:lnTo>
                  <a:lnTo>
                    <a:pt x="4422" y="3158"/>
                  </a:lnTo>
                  <a:lnTo>
                    <a:pt x="4490" y="2955"/>
                  </a:lnTo>
                  <a:lnTo>
                    <a:pt x="4557" y="2752"/>
                  </a:lnTo>
                  <a:lnTo>
                    <a:pt x="4580" y="2527"/>
                  </a:lnTo>
                  <a:lnTo>
                    <a:pt x="4602" y="2301"/>
                  </a:lnTo>
                  <a:lnTo>
                    <a:pt x="4580" y="2053"/>
                  </a:lnTo>
                  <a:lnTo>
                    <a:pt x="4557" y="1828"/>
                  </a:lnTo>
                  <a:lnTo>
                    <a:pt x="4490" y="1602"/>
                  </a:lnTo>
                  <a:lnTo>
                    <a:pt x="4399" y="1376"/>
                  </a:lnTo>
                  <a:lnTo>
                    <a:pt x="4309" y="1173"/>
                  </a:lnTo>
                  <a:lnTo>
                    <a:pt x="4196" y="993"/>
                  </a:lnTo>
                  <a:lnTo>
                    <a:pt x="4061" y="813"/>
                  </a:lnTo>
                  <a:lnTo>
                    <a:pt x="3903" y="655"/>
                  </a:lnTo>
                  <a:lnTo>
                    <a:pt x="3745" y="497"/>
                  </a:lnTo>
                  <a:lnTo>
                    <a:pt x="3565" y="384"/>
                  </a:lnTo>
                  <a:lnTo>
                    <a:pt x="3362" y="271"/>
                  </a:lnTo>
                  <a:lnTo>
                    <a:pt x="3159" y="158"/>
                  </a:lnTo>
                  <a:lnTo>
                    <a:pt x="2956" y="91"/>
                  </a:lnTo>
                  <a:lnTo>
                    <a:pt x="2753" y="46"/>
                  </a:lnTo>
                  <a:lnTo>
                    <a:pt x="25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11"/>
            <p:cNvSpPr/>
            <p:nvPr/>
          </p:nvSpPr>
          <p:spPr>
            <a:xfrm>
              <a:off x="5357900" y="3491325"/>
              <a:ext cx="115075" cy="115075"/>
            </a:xfrm>
            <a:custGeom>
              <a:avLst/>
              <a:gdLst/>
              <a:ahLst/>
              <a:cxnLst/>
              <a:rect l="l" t="t" r="r" b="b"/>
              <a:pathLst>
                <a:path w="4603" h="4603" fill="none" extrusionOk="0">
                  <a:moveTo>
                    <a:pt x="46" y="2752"/>
                  </a:moveTo>
                  <a:lnTo>
                    <a:pt x="46" y="2752"/>
                  </a:lnTo>
                  <a:lnTo>
                    <a:pt x="114" y="2978"/>
                  </a:lnTo>
                  <a:lnTo>
                    <a:pt x="181" y="3204"/>
                  </a:lnTo>
                  <a:lnTo>
                    <a:pt x="294" y="3407"/>
                  </a:lnTo>
                  <a:lnTo>
                    <a:pt x="407" y="3610"/>
                  </a:lnTo>
                  <a:lnTo>
                    <a:pt x="542" y="3767"/>
                  </a:lnTo>
                  <a:lnTo>
                    <a:pt x="700" y="3948"/>
                  </a:lnTo>
                  <a:lnTo>
                    <a:pt x="858" y="4083"/>
                  </a:lnTo>
                  <a:lnTo>
                    <a:pt x="1039" y="4219"/>
                  </a:lnTo>
                  <a:lnTo>
                    <a:pt x="1219" y="4331"/>
                  </a:lnTo>
                  <a:lnTo>
                    <a:pt x="1422" y="4422"/>
                  </a:lnTo>
                  <a:lnTo>
                    <a:pt x="1625" y="4489"/>
                  </a:lnTo>
                  <a:lnTo>
                    <a:pt x="1851" y="4557"/>
                  </a:lnTo>
                  <a:lnTo>
                    <a:pt x="2076" y="4579"/>
                  </a:lnTo>
                  <a:lnTo>
                    <a:pt x="2302" y="4602"/>
                  </a:lnTo>
                  <a:lnTo>
                    <a:pt x="2527" y="4579"/>
                  </a:lnTo>
                  <a:lnTo>
                    <a:pt x="2753" y="4557"/>
                  </a:lnTo>
                  <a:lnTo>
                    <a:pt x="2753" y="4557"/>
                  </a:lnTo>
                  <a:lnTo>
                    <a:pt x="3001" y="4489"/>
                  </a:lnTo>
                  <a:lnTo>
                    <a:pt x="3204" y="4399"/>
                  </a:lnTo>
                  <a:lnTo>
                    <a:pt x="3407" y="4309"/>
                  </a:lnTo>
                  <a:lnTo>
                    <a:pt x="3610" y="4196"/>
                  </a:lnTo>
                  <a:lnTo>
                    <a:pt x="3768" y="4061"/>
                  </a:lnTo>
                  <a:lnTo>
                    <a:pt x="3948" y="3903"/>
                  </a:lnTo>
                  <a:lnTo>
                    <a:pt x="4084" y="3745"/>
                  </a:lnTo>
                  <a:lnTo>
                    <a:pt x="4219" y="3564"/>
                  </a:lnTo>
                  <a:lnTo>
                    <a:pt x="4332" y="3361"/>
                  </a:lnTo>
                  <a:lnTo>
                    <a:pt x="4422" y="3158"/>
                  </a:lnTo>
                  <a:lnTo>
                    <a:pt x="4490" y="2955"/>
                  </a:lnTo>
                  <a:lnTo>
                    <a:pt x="4557" y="2752"/>
                  </a:lnTo>
                  <a:lnTo>
                    <a:pt x="4580" y="2527"/>
                  </a:lnTo>
                  <a:lnTo>
                    <a:pt x="4602" y="2301"/>
                  </a:lnTo>
                  <a:lnTo>
                    <a:pt x="4580" y="2053"/>
                  </a:lnTo>
                  <a:lnTo>
                    <a:pt x="4557" y="1828"/>
                  </a:lnTo>
                  <a:lnTo>
                    <a:pt x="4557" y="1828"/>
                  </a:lnTo>
                  <a:lnTo>
                    <a:pt x="4490" y="1602"/>
                  </a:lnTo>
                  <a:lnTo>
                    <a:pt x="4399" y="1376"/>
                  </a:lnTo>
                  <a:lnTo>
                    <a:pt x="4309" y="1173"/>
                  </a:lnTo>
                  <a:lnTo>
                    <a:pt x="4196" y="993"/>
                  </a:lnTo>
                  <a:lnTo>
                    <a:pt x="4061" y="813"/>
                  </a:lnTo>
                  <a:lnTo>
                    <a:pt x="3903" y="655"/>
                  </a:lnTo>
                  <a:lnTo>
                    <a:pt x="3745" y="497"/>
                  </a:lnTo>
                  <a:lnTo>
                    <a:pt x="3565" y="384"/>
                  </a:lnTo>
                  <a:lnTo>
                    <a:pt x="3362" y="271"/>
                  </a:lnTo>
                  <a:lnTo>
                    <a:pt x="3159" y="158"/>
                  </a:lnTo>
                  <a:lnTo>
                    <a:pt x="2956" y="91"/>
                  </a:lnTo>
                  <a:lnTo>
                    <a:pt x="2753" y="46"/>
                  </a:lnTo>
                  <a:lnTo>
                    <a:pt x="2527" y="1"/>
                  </a:lnTo>
                  <a:lnTo>
                    <a:pt x="2302" y="1"/>
                  </a:lnTo>
                  <a:lnTo>
                    <a:pt x="2054" y="1"/>
                  </a:lnTo>
                  <a:lnTo>
                    <a:pt x="1828" y="46"/>
                  </a:lnTo>
                  <a:lnTo>
                    <a:pt x="1828" y="46"/>
                  </a:lnTo>
                  <a:lnTo>
                    <a:pt x="1602" y="113"/>
                  </a:lnTo>
                  <a:lnTo>
                    <a:pt x="1377" y="181"/>
                  </a:lnTo>
                  <a:lnTo>
                    <a:pt x="1174" y="294"/>
                  </a:lnTo>
                  <a:lnTo>
                    <a:pt x="993" y="407"/>
                  </a:lnTo>
                  <a:lnTo>
                    <a:pt x="813" y="542"/>
                  </a:lnTo>
                  <a:lnTo>
                    <a:pt x="655" y="677"/>
                  </a:lnTo>
                  <a:lnTo>
                    <a:pt x="497" y="858"/>
                  </a:lnTo>
                  <a:lnTo>
                    <a:pt x="384" y="1038"/>
                  </a:lnTo>
                  <a:lnTo>
                    <a:pt x="272" y="1219"/>
                  </a:lnTo>
                  <a:lnTo>
                    <a:pt x="159" y="1422"/>
                  </a:lnTo>
                  <a:lnTo>
                    <a:pt x="91" y="1625"/>
                  </a:lnTo>
                  <a:lnTo>
                    <a:pt x="46" y="1850"/>
                  </a:lnTo>
                  <a:lnTo>
                    <a:pt x="1" y="2076"/>
                  </a:lnTo>
                  <a:lnTo>
                    <a:pt x="1" y="2301"/>
                  </a:lnTo>
                  <a:lnTo>
                    <a:pt x="1" y="2527"/>
                  </a:lnTo>
                  <a:lnTo>
                    <a:pt x="46" y="27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11"/>
            <p:cNvSpPr/>
            <p:nvPr/>
          </p:nvSpPr>
          <p:spPr>
            <a:xfrm>
              <a:off x="5163925" y="2409175"/>
              <a:ext cx="391950" cy="424100"/>
            </a:xfrm>
            <a:custGeom>
              <a:avLst/>
              <a:gdLst/>
              <a:ahLst/>
              <a:cxnLst/>
              <a:rect l="l" t="t" r="r" b="b"/>
              <a:pathLst>
                <a:path w="15678" h="16964" extrusionOk="0">
                  <a:moveTo>
                    <a:pt x="11843" y="1331"/>
                  </a:moveTo>
                  <a:lnTo>
                    <a:pt x="14346" y="13444"/>
                  </a:lnTo>
                  <a:lnTo>
                    <a:pt x="3835" y="15632"/>
                  </a:lnTo>
                  <a:lnTo>
                    <a:pt x="1331" y="3519"/>
                  </a:lnTo>
                  <a:lnTo>
                    <a:pt x="11843" y="1331"/>
                  </a:lnTo>
                  <a:close/>
                  <a:moveTo>
                    <a:pt x="12722" y="1"/>
                  </a:moveTo>
                  <a:lnTo>
                    <a:pt x="1" y="2640"/>
                  </a:lnTo>
                  <a:lnTo>
                    <a:pt x="2955" y="16963"/>
                  </a:lnTo>
                  <a:lnTo>
                    <a:pt x="15677" y="14324"/>
                  </a:lnTo>
                  <a:lnTo>
                    <a:pt x="127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11"/>
            <p:cNvSpPr/>
            <p:nvPr/>
          </p:nvSpPr>
          <p:spPr>
            <a:xfrm>
              <a:off x="5144750" y="2384375"/>
              <a:ext cx="362625" cy="128575"/>
            </a:xfrm>
            <a:custGeom>
              <a:avLst/>
              <a:gdLst/>
              <a:ahLst/>
              <a:cxnLst/>
              <a:rect l="l" t="t" r="r" b="b"/>
              <a:pathLst>
                <a:path w="14505" h="5143" extrusionOk="0">
                  <a:moveTo>
                    <a:pt x="13918" y="0"/>
                  </a:moveTo>
                  <a:lnTo>
                    <a:pt x="136" y="2865"/>
                  </a:lnTo>
                  <a:lnTo>
                    <a:pt x="68" y="2887"/>
                  </a:lnTo>
                  <a:lnTo>
                    <a:pt x="23" y="2932"/>
                  </a:lnTo>
                  <a:lnTo>
                    <a:pt x="1" y="2978"/>
                  </a:lnTo>
                  <a:lnTo>
                    <a:pt x="1" y="3045"/>
                  </a:lnTo>
                  <a:lnTo>
                    <a:pt x="429" y="5030"/>
                  </a:lnTo>
                  <a:lnTo>
                    <a:pt x="452" y="5075"/>
                  </a:lnTo>
                  <a:lnTo>
                    <a:pt x="497" y="5120"/>
                  </a:lnTo>
                  <a:lnTo>
                    <a:pt x="542" y="5143"/>
                  </a:lnTo>
                  <a:lnTo>
                    <a:pt x="587" y="5143"/>
                  </a:lnTo>
                  <a:lnTo>
                    <a:pt x="14392" y="2301"/>
                  </a:lnTo>
                  <a:lnTo>
                    <a:pt x="14459" y="2278"/>
                  </a:lnTo>
                  <a:lnTo>
                    <a:pt x="14482" y="2233"/>
                  </a:lnTo>
                  <a:lnTo>
                    <a:pt x="14504" y="2188"/>
                  </a:lnTo>
                  <a:lnTo>
                    <a:pt x="14504" y="2120"/>
                  </a:lnTo>
                  <a:lnTo>
                    <a:pt x="14098" y="135"/>
                  </a:lnTo>
                  <a:lnTo>
                    <a:pt x="14076" y="68"/>
                  </a:lnTo>
                  <a:lnTo>
                    <a:pt x="14031" y="23"/>
                  </a:lnTo>
                  <a:lnTo>
                    <a:pt x="139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11"/>
            <p:cNvSpPr/>
            <p:nvPr/>
          </p:nvSpPr>
          <p:spPr>
            <a:xfrm>
              <a:off x="5611675" y="3398850"/>
              <a:ext cx="108850" cy="75025"/>
            </a:xfrm>
            <a:custGeom>
              <a:avLst/>
              <a:gdLst/>
              <a:ahLst/>
              <a:cxnLst/>
              <a:rect l="l" t="t" r="r" b="b"/>
              <a:pathLst>
                <a:path w="4354" h="3001" extrusionOk="0">
                  <a:moveTo>
                    <a:pt x="3880" y="0"/>
                  </a:moveTo>
                  <a:lnTo>
                    <a:pt x="0" y="812"/>
                  </a:lnTo>
                  <a:lnTo>
                    <a:pt x="451" y="3000"/>
                  </a:lnTo>
                  <a:lnTo>
                    <a:pt x="587" y="2752"/>
                  </a:lnTo>
                  <a:lnTo>
                    <a:pt x="722" y="2504"/>
                  </a:lnTo>
                  <a:lnTo>
                    <a:pt x="903" y="2278"/>
                  </a:lnTo>
                  <a:lnTo>
                    <a:pt x="1106" y="2098"/>
                  </a:lnTo>
                  <a:lnTo>
                    <a:pt x="1331" y="1918"/>
                  </a:lnTo>
                  <a:lnTo>
                    <a:pt x="1579" y="1782"/>
                  </a:lnTo>
                  <a:lnTo>
                    <a:pt x="1850" y="1669"/>
                  </a:lnTo>
                  <a:lnTo>
                    <a:pt x="2143" y="1579"/>
                  </a:lnTo>
                  <a:lnTo>
                    <a:pt x="2369" y="1557"/>
                  </a:lnTo>
                  <a:lnTo>
                    <a:pt x="2617" y="1534"/>
                  </a:lnTo>
                  <a:lnTo>
                    <a:pt x="2865" y="1557"/>
                  </a:lnTo>
                  <a:lnTo>
                    <a:pt x="3113" y="1602"/>
                  </a:lnTo>
                  <a:lnTo>
                    <a:pt x="3361" y="1669"/>
                  </a:lnTo>
                  <a:lnTo>
                    <a:pt x="3587" y="1760"/>
                  </a:lnTo>
                  <a:lnTo>
                    <a:pt x="3790" y="1872"/>
                  </a:lnTo>
                  <a:lnTo>
                    <a:pt x="3993" y="2008"/>
                  </a:lnTo>
                  <a:lnTo>
                    <a:pt x="4196" y="2166"/>
                  </a:lnTo>
                  <a:lnTo>
                    <a:pt x="4354" y="2346"/>
                  </a:lnTo>
                  <a:lnTo>
                    <a:pt x="3880" y="0"/>
                  </a:lnTo>
                  <a:close/>
                </a:path>
              </a:pathLst>
            </a:custGeom>
            <a:solidFill>
              <a:srgbClr val="C3B8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11"/>
            <p:cNvSpPr/>
            <p:nvPr/>
          </p:nvSpPr>
          <p:spPr>
            <a:xfrm>
              <a:off x="5611675" y="3398850"/>
              <a:ext cx="108850" cy="75025"/>
            </a:xfrm>
            <a:custGeom>
              <a:avLst/>
              <a:gdLst/>
              <a:ahLst/>
              <a:cxnLst/>
              <a:rect l="l" t="t" r="r" b="b"/>
              <a:pathLst>
                <a:path w="4354" h="3001" fill="none" extrusionOk="0">
                  <a:moveTo>
                    <a:pt x="3880" y="0"/>
                  </a:moveTo>
                  <a:lnTo>
                    <a:pt x="0" y="812"/>
                  </a:lnTo>
                  <a:lnTo>
                    <a:pt x="451" y="3000"/>
                  </a:lnTo>
                  <a:lnTo>
                    <a:pt x="451" y="3000"/>
                  </a:lnTo>
                  <a:lnTo>
                    <a:pt x="587" y="2752"/>
                  </a:lnTo>
                  <a:lnTo>
                    <a:pt x="722" y="2504"/>
                  </a:lnTo>
                  <a:lnTo>
                    <a:pt x="903" y="2278"/>
                  </a:lnTo>
                  <a:lnTo>
                    <a:pt x="1106" y="2098"/>
                  </a:lnTo>
                  <a:lnTo>
                    <a:pt x="1331" y="1918"/>
                  </a:lnTo>
                  <a:lnTo>
                    <a:pt x="1579" y="1782"/>
                  </a:lnTo>
                  <a:lnTo>
                    <a:pt x="1850" y="1669"/>
                  </a:lnTo>
                  <a:lnTo>
                    <a:pt x="2143" y="1579"/>
                  </a:lnTo>
                  <a:lnTo>
                    <a:pt x="2143" y="1579"/>
                  </a:lnTo>
                  <a:lnTo>
                    <a:pt x="2369" y="1557"/>
                  </a:lnTo>
                  <a:lnTo>
                    <a:pt x="2617" y="1534"/>
                  </a:lnTo>
                  <a:lnTo>
                    <a:pt x="2617" y="1534"/>
                  </a:lnTo>
                  <a:lnTo>
                    <a:pt x="2865" y="1557"/>
                  </a:lnTo>
                  <a:lnTo>
                    <a:pt x="3113" y="1602"/>
                  </a:lnTo>
                  <a:lnTo>
                    <a:pt x="3361" y="1669"/>
                  </a:lnTo>
                  <a:lnTo>
                    <a:pt x="3587" y="1760"/>
                  </a:lnTo>
                  <a:lnTo>
                    <a:pt x="3790" y="1872"/>
                  </a:lnTo>
                  <a:lnTo>
                    <a:pt x="3993" y="2008"/>
                  </a:lnTo>
                  <a:lnTo>
                    <a:pt x="4196" y="2166"/>
                  </a:lnTo>
                  <a:lnTo>
                    <a:pt x="4354" y="2346"/>
                  </a:lnTo>
                  <a:lnTo>
                    <a:pt x="388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11"/>
            <p:cNvSpPr/>
            <p:nvPr/>
          </p:nvSpPr>
          <p:spPr>
            <a:xfrm>
              <a:off x="5622950" y="3437200"/>
              <a:ext cx="103225" cy="65425"/>
            </a:xfrm>
            <a:custGeom>
              <a:avLst/>
              <a:gdLst/>
              <a:ahLst/>
              <a:cxnLst/>
              <a:rect l="l" t="t" r="r" b="b"/>
              <a:pathLst>
                <a:path w="4129" h="2617" fill="none" extrusionOk="0">
                  <a:moveTo>
                    <a:pt x="2166" y="0"/>
                  </a:moveTo>
                  <a:lnTo>
                    <a:pt x="2166" y="0"/>
                  </a:lnTo>
                  <a:lnTo>
                    <a:pt x="1918" y="23"/>
                  </a:lnTo>
                  <a:lnTo>
                    <a:pt x="1692" y="45"/>
                  </a:lnTo>
                  <a:lnTo>
                    <a:pt x="1692" y="45"/>
                  </a:lnTo>
                  <a:lnTo>
                    <a:pt x="1399" y="135"/>
                  </a:lnTo>
                  <a:lnTo>
                    <a:pt x="1128" y="248"/>
                  </a:lnTo>
                  <a:lnTo>
                    <a:pt x="880" y="384"/>
                  </a:lnTo>
                  <a:lnTo>
                    <a:pt x="655" y="564"/>
                  </a:lnTo>
                  <a:lnTo>
                    <a:pt x="452" y="744"/>
                  </a:lnTo>
                  <a:lnTo>
                    <a:pt x="271" y="970"/>
                  </a:lnTo>
                  <a:lnTo>
                    <a:pt x="136" y="1218"/>
                  </a:lnTo>
                  <a:lnTo>
                    <a:pt x="0" y="1466"/>
                  </a:lnTo>
                  <a:lnTo>
                    <a:pt x="249" y="2617"/>
                  </a:lnTo>
                  <a:lnTo>
                    <a:pt x="4128" y="1827"/>
                  </a:lnTo>
                  <a:lnTo>
                    <a:pt x="3903" y="812"/>
                  </a:lnTo>
                  <a:lnTo>
                    <a:pt x="3903" y="812"/>
                  </a:lnTo>
                  <a:lnTo>
                    <a:pt x="3745" y="632"/>
                  </a:lnTo>
                  <a:lnTo>
                    <a:pt x="3542" y="474"/>
                  </a:lnTo>
                  <a:lnTo>
                    <a:pt x="3339" y="338"/>
                  </a:lnTo>
                  <a:lnTo>
                    <a:pt x="3136" y="226"/>
                  </a:lnTo>
                  <a:lnTo>
                    <a:pt x="2910" y="135"/>
                  </a:lnTo>
                  <a:lnTo>
                    <a:pt x="2662" y="68"/>
                  </a:lnTo>
                  <a:lnTo>
                    <a:pt x="2414" y="23"/>
                  </a:lnTo>
                  <a:lnTo>
                    <a:pt x="21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11"/>
            <p:cNvSpPr/>
            <p:nvPr/>
          </p:nvSpPr>
          <p:spPr>
            <a:xfrm>
              <a:off x="5350575" y="3452975"/>
              <a:ext cx="107725" cy="75025"/>
            </a:xfrm>
            <a:custGeom>
              <a:avLst/>
              <a:gdLst/>
              <a:ahLst/>
              <a:cxnLst/>
              <a:rect l="l" t="t" r="r" b="b"/>
              <a:pathLst>
                <a:path w="4309" h="3001" extrusionOk="0">
                  <a:moveTo>
                    <a:pt x="3835" y="1"/>
                  </a:moveTo>
                  <a:lnTo>
                    <a:pt x="1" y="813"/>
                  </a:lnTo>
                  <a:lnTo>
                    <a:pt x="452" y="3001"/>
                  </a:lnTo>
                  <a:lnTo>
                    <a:pt x="565" y="2730"/>
                  </a:lnTo>
                  <a:lnTo>
                    <a:pt x="723" y="2504"/>
                  </a:lnTo>
                  <a:lnTo>
                    <a:pt x="880" y="2279"/>
                  </a:lnTo>
                  <a:lnTo>
                    <a:pt x="1083" y="2076"/>
                  </a:lnTo>
                  <a:lnTo>
                    <a:pt x="1309" y="1918"/>
                  </a:lnTo>
                  <a:lnTo>
                    <a:pt x="1557" y="1760"/>
                  </a:lnTo>
                  <a:lnTo>
                    <a:pt x="1828" y="1647"/>
                  </a:lnTo>
                  <a:lnTo>
                    <a:pt x="2121" y="1580"/>
                  </a:lnTo>
                  <a:lnTo>
                    <a:pt x="2369" y="1535"/>
                  </a:lnTo>
                  <a:lnTo>
                    <a:pt x="2843" y="1535"/>
                  </a:lnTo>
                  <a:lnTo>
                    <a:pt x="3091" y="1580"/>
                  </a:lnTo>
                  <a:lnTo>
                    <a:pt x="3316" y="1647"/>
                  </a:lnTo>
                  <a:lnTo>
                    <a:pt x="3542" y="1738"/>
                  </a:lnTo>
                  <a:lnTo>
                    <a:pt x="3768" y="1850"/>
                  </a:lnTo>
                  <a:lnTo>
                    <a:pt x="3948" y="1986"/>
                  </a:lnTo>
                  <a:lnTo>
                    <a:pt x="4151" y="2144"/>
                  </a:lnTo>
                  <a:lnTo>
                    <a:pt x="4309" y="2301"/>
                  </a:lnTo>
                  <a:lnTo>
                    <a:pt x="3835" y="1"/>
                  </a:lnTo>
                  <a:close/>
                </a:path>
              </a:pathLst>
            </a:custGeom>
            <a:solidFill>
              <a:srgbClr val="C3B8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11"/>
            <p:cNvSpPr/>
            <p:nvPr/>
          </p:nvSpPr>
          <p:spPr>
            <a:xfrm>
              <a:off x="5350575" y="3452975"/>
              <a:ext cx="107725" cy="75025"/>
            </a:xfrm>
            <a:custGeom>
              <a:avLst/>
              <a:gdLst/>
              <a:ahLst/>
              <a:cxnLst/>
              <a:rect l="l" t="t" r="r" b="b"/>
              <a:pathLst>
                <a:path w="4309" h="3001" fill="none" extrusionOk="0">
                  <a:moveTo>
                    <a:pt x="3835" y="1"/>
                  </a:moveTo>
                  <a:lnTo>
                    <a:pt x="1" y="813"/>
                  </a:lnTo>
                  <a:lnTo>
                    <a:pt x="452" y="3001"/>
                  </a:lnTo>
                  <a:lnTo>
                    <a:pt x="452" y="3001"/>
                  </a:lnTo>
                  <a:lnTo>
                    <a:pt x="565" y="2730"/>
                  </a:lnTo>
                  <a:lnTo>
                    <a:pt x="723" y="2504"/>
                  </a:lnTo>
                  <a:lnTo>
                    <a:pt x="880" y="2279"/>
                  </a:lnTo>
                  <a:lnTo>
                    <a:pt x="1083" y="2076"/>
                  </a:lnTo>
                  <a:lnTo>
                    <a:pt x="1309" y="1918"/>
                  </a:lnTo>
                  <a:lnTo>
                    <a:pt x="1557" y="1760"/>
                  </a:lnTo>
                  <a:lnTo>
                    <a:pt x="1828" y="1647"/>
                  </a:lnTo>
                  <a:lnTo>
                    <a:pt x="2121" y="1580"/>
                  </a:lnTo>
                  <a:lnTo>
                    <a:pt x="2121" y="1580"/>
                  </a:lnTo>
                  <a:lnTo>
                    <a:pt x="2369" y="1535"/>
                  </a:lnTo>
                  <a:lnTo>
                    <a:pt x="2595" y="1535"/>
                  </a:lnTo>
                  <a:lnTo>
                    <a:pt x="2595" y="1535"/>
                  </a:lnTo>
                  <a:lnTo>
                    <a:pt x="2843" y="1535"/>
                  </a:lnTo>
                  <a:lnTo>
                    <a:pt x="3091" y="1580"/>
                  </a:lnTo>
                  <a:lnTo>
                    <a:pt x="3316" y="1647"/>
                  </a:lnTo>
                  <a:lnTo>
                    <a:pt x="3542" y="1738"/>
                  </a:lnTo>
                  <a:lnTo>
                    <a:pt x="3768" y="1850"/>
                  </a:lnTo>
                  <a:lnTo>
                    <a:pt x="3948" y="1986"/>
                  </a:lnTo>
                  <a:lnTo>
                    <a:pt x="4151" y="2144"/>
                  </a:lnTo>
                  <a:lnTo>
                    <a:pt x="4309" y="2301"/>
                  </a:lnTo>
                  <a:lnTo>
                    <a:pt x="383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11"/>
            <p:cNvSpPr/>
            <p:nvPr/>
          </p:nvSpPr>
          <p:spPr>
            <a:xfrm>
              <a:off x="5361850" y="3491325"/>
              <a:ext cx="102100" cy="65450"/>
            </a:xfrm>
            <a:custGeom>
              <a:avLst/>
              <a:gdLst/>
              <a:ahLst/>
              <a:cxnLst/>
              <a:rect l="l" t="t" r="r" b="b"/>
              <a:pathLst>
                <a:path w="4084" h="2618" fill="none" extrusionOk="0">
                  <a:moveTo>
                    <a:pt x="2144" y="1"/>
                  </a:moveTo>
                  <a:lnTo>
                    <a:pt x="2144" y="1"/>
                  </a:lnTo>
                  <a:lnTo>
                    <a:pt x="1918" y="1"/>
                  </a:lnTo>
                  <a:lnTo>
                    <a:pt x="1670" y="46"/>
                  </a:lnTo>
                  <a:lnTo>
                    <a:pt x="1670" y="46"/>
                  </a:lnTo>
                  <a:lnTo>
                    <a:pt x="1377" y="113"/>
                  </a:lnTo>
                  <a:lnTo>
                    <a:pt x="1106" y="226"/>
                  </a:lnTo>
                  <a:lnTo>
                    <a:pt x="858" y="384"/>
                  </a:lnTo>
                  <a:lnTo>
                    <a:pt x="632" y="542"/>
                  </a:lnTo>
                  <a:lnTo>
                    <a:pt x="429" y="745"/>
                  </a:lnTo>
                  <a:lnTo>
                    <a:pt x="272" y="970"/>
                  </a:lnTo>
                  <a:lnTo>
                    <a:pt x="114" y="1196"/>
                  </a:lnTo>
                  <a:lnTo>
                    <a:pt x="1" y="1467"/>
                  </a:lnTo>
                  <a:lnTo>
                    <a:pt x="226" y="2617"/>
                  </a:lnTo>
                  <a:lnTo>
                    <a:pt x="4084" y="1828"/>
                  </a:lnTo>
                  <a:lnTo>
                    <a:pt x="3858" y="767"/>
                  </a:lnTo>
                  <a:lnTo>
                    <a:pt x="3858" y="767"/>
                  </a:lnTo>
                  <a:lnTo>
                    <a:pt x="3700" y="610"/>
                  </a:lnTo>
                  <a:lnTo>
                    <a:pt x="3497" y="452"/>
                  </a:lnTo>
                  <a:lnTo>
                    <a:pt x="3317" y="316"/>
                  </a:lnTo>
                  <a:lnTo>
                    <a:pt x="3091" y="204"/>
                  </a:lnTo>
                  <a:lnTo>
                    <a:pt x="2865" y="113"/>
                  </a:lnTo>
                  <a:lnTo>
                    <a:pt x="2640" y="46"/>
                  </a:lnTo>
                  <a:lnTo>
                    <a:pt x="2392" y="1"/>
                  </a:lnTo>
                  <a:lnTo>
                    <a:pt x="21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11"/>
            <p:cNvSpPr/>
            <p:nvPr/>
          </p:nvSpPr>
          <p:spPr>
            <a:xfrm>
              <a:off x="5124450" y="2674775"/>
              <a:ext cx="669400" cy="854350"/>
            </a:xfrm>
            <a:custGeom>
              <a:avLst/>
              <a:gdLst/>
              <a:ahLst/>
              <a:cxnLst/>
              <a:rect l="l" t="t" r="r" b="b"/>
              <a:pathLst>
                <a:path w="26776" h="34174" extrusionOk="0">
                  <a:moveTo>
                    <a:pt x="17392" y="1"/>
                  </a:moveTo>
                  <a:lnTo>
                    <a:pt x="16895" y="23"/>
                  </a:lnTo>
                  <a:lnTo>
                    <a:pt x="16399" y="91"/>
                  </a:lnTo>
                  <a:lnTo>
                    <a:pt x="3903" y="2685"/>
                  </a:lnTo>
                  <a:lnTo>
                    <a:pt x="3429" y="2798"/>
                  </a:lnTo>
                  <a:lnTo>
                    <a:pt x="2955" y="2978"/>
                  </a:lnTo>
                  <a:lnTo>
                    <a:pt x="2527" y="3181"/>
                  </a:lnTo>
                  <a:lnTo>
                    <a:pt x="2121" y="3452"/>
                  </a:lnTo>
                  <a:lnTo>
                    <a:pt x="1737" y="3723"/>
                  </a:lnTo>
                  <a:lnTo>
                    <a:pt x="1399" y="4061"/>
                  </a:lnTo>
                  <a:lnTo>
                    <a:pt x="1083" y="4399"/>
                  </a:lnTo>
                  <a:lnTo>
                    <a:pt x="813" y="4783"/>
                  </a:lnTo>
                  <a:lnTo>
                    <a:pt x="564" y="5189"/>
                  </a:lnTo>
                  <a:lnTo>
                    <a:pt x="361" y="5617"/>
                  </a:lnTo>
                  <a:lnTo>
                    <a:pt x="204" y="6068"/>
                  </a:lnTo>
                  <a:lnTo>
                    <a:pt x="91" y="6520"/>
                  </a:lnTo>
                  <a:lnTo>
                    <a:pt x="23" y="6993"/>
                  </a:lnTo>
                  <a:lnTo>
                    <a:pt x="1" y="7489"/>
                  </a:lnTo>
                  <a:lnTo>
                    <a:pt x="23" y="7963"/>
                  </a:lnTo>
                  <a:lnTo>
                    <a:pt x="113" y="8459"/>
                  </a:lnTo>
                  <a:lnTo>
                    <a:pt x="4602" y="30272"/>
                  </a:lnTo>
                  <a:lnTo>
                    <a:pt x="4737" y="30745"/>
                  </a:lnTo>
                  <a:lnTo>
                    <a:pt x="4895" y="31219"/>
                  </a:lnTo>
                  <a:lnTo>
                    <a:pt x="5121" y="31647"/>
                  </a:lnTo>
                  <a:lnTo>
                    <a:pt x="5369" y="32054"/>
                  </a:lnTo>
                  <a:lnTo>
                    <a:pt x="5662" y="32437"/>
                  </a:lnTo>
                  <a:lnTo>
                    <a:pt x="5978" y="32775"/>
                  </a:lnTo>
                  <a:lnTo>
                    <a:pt x="6339" y="33091"/>
                  </a:lnTo>
                  <a:lnTo>
                    <a:pt x="6722" y="33362"/>
                  </a:lnTo>
                  <a:lnTo>
                    <a:pt x="7106" y="33610"/>
                  </a:lnTo>
                  <a:lnTo>
                    <a:pt x="7534" y="33813"/>
                  </a:lnTo>
                  <a:lnTo>
                    <a:pt x="7986" y="33971"/>
                  </a:lnTo>
                  <a:lnTo>
                    <a:pt x="8459" y="34084"/>
                  </a:lnTo>
                  <a:lnTo>
                    <a:pt x="8933" y="34151"/>
                  </a:lnTo>
                  <a:lnTo>
                    <a:pt x="9407" y="34174"/>
                  </a:lnTo>
                  <a:lnTo>
                    <a:pt x="9903" y="34151"/>
                  </a:lnTo>
                  <a:lnTo>
                    <a:pt x="10399" y="34061"/>
                  </a:lnTo>
                  <a:lnTo>
                    <a:pt x="22873" y="31490"/>
                  </a:lnTo>
                  <a:lnTo>
                    <a:pt x="23369" y="31354"/>
                  </a:lnTo>
                  <a:lnTo>
                    <a:pt x="23820" y="31196"/>
                  </a:lnTo>
                  <a:lnTo>
                    <a:pt x="24271" y="30971"/>
                  </a:lnTo>
                  <a:lnTo>
                    <a:pt x="24677" y="30723"/>
                  </a:lnTo>
                  <a:lnTo>
                    <a:pt x="25038" y="30429"/>
                  </a:lnTo>
                  <a:lnTo>
                    <a:pt x="25399" y="30114"/>
                  </a:lnTo>
                  <a:lnTo>
                    <a:pt x="25715" y="29753"/>
                  </a:lnTo>
                  <a:lnTo>
                    <a:pt x="25986" y="29392"/>
                  </a:lnTo>
                  <a:lnTo>
                    <a:pt x="26211" y="28986"/>
                  </a:lnTo>
                  <a:lnTo>
                    <a:pt x="26414" y="28557"/>
                  </a:lnTo>
                  <a:lnTo>
                    <a:pt x="26572" y="28106"/>
                  </a:lnTo>
                  <a:lnTo>
                    <a:pt x="26685" y="27655"/>
                  </a:lnTo>
                  <a:lnTo>
                    <a:pt x="26753" y="27181"/>
                  </a:lnTo>
                  <a:lnTo>
                    <a:pt x="26775" y="26685"/>
                  </a:lnTo>
                  <a:lnTo>
                    <a:pt x="26753" y="26189"/>
                  </a:lnTo>
                  <a:lnTo>
                    <a:pt x="26685" y="25693"/>
                  </a:lnTo>
                  <a:lnTo>
                    <a:pt x="22174" y="3903"/>
                  </a:lnTo>
                  <a:lnTo>
                    <a:pt x="22061" y="3407"/>
                  </a:lnTo>
                  <a:lnTo>
                    <a:pt x="21880" y="2956"/>
                  </a:lnTo>
                  <a:lnTo>
                    <a:pt x="21677" y="2527"/>
                  </a:lnTo>
                  <a:lnTo>
                    <a:pt x="21407" y="2121"/>
                  </a:lnTo>
                  <a:lnTo>
                    <a:pt x="21136" y="1738"/>
                  </a:lnTo>
                  <a:lnTo>
                    <a:pt x="20798" y="1399"/>
                  </a:lnTo>
                  <a:lnTo>
                    <a:pt x="20459" y="1083"/>
                  </a:lnTo>
                  <a:lnTo>
                    <a:pt x="20076" y="813"/>
                  </a:lnTo>
                  <a:lnTo>
                    <a:pt x="19670" y="565"/>
                  </a:lnTo>
                  <a:lnTo>
                    <a:pt x="19241" y="362"/>
                  </a:lnTo>
                  <a:lnTo>
                    <a:pt x="18790" y="204"/>
                  </a:lnTo>
                  <a:lnTo>
                    <a:pt x="18339" y="91"/>
                  </a:lnTo>
                  <a:lnTo>
                    <a:pt x="17865" y="23"/>
                  </a:lnTo>
                  <a:lnTo>
                    <a:pt x="17392" y="1"/>
                  </a:lnTo>
                  <a:close/>
                </a:path>
              </a:pathLst>
            </a:custGeom>
            <a:solidFill>
              <a:schemeClr val="accent6"/>
            </a:solidFill>
            <a:ln>
              <a:noFill/>
            </a:ln>
            <a:effectLst>
              <a:outerShdw dist="6667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11"/>
            <p:cNvSpPr/>
            <p:nvPr/>
          </p:nvSpPr>
          <p:spPr>
            <a:xfrm>
              <a:off x="5553600" y="2746950"/>
              <a:ext cx="159600" cy="637825"/>
            </a:xfrm>
            <a:custGeom>
              <a:avLst/>
              <a:gdLst/>
              <a:ahLst/>
              <a:cxnLst/>
              <a:rect l="l" t="t" r="r" b="b"/>
              <a:pathLst>
                <a:path w="6384" h="25513" extrusionOk="0">
                  <a:moveTo>
                    <a:pt x="1173" y="1"/>
                  </a:moveTo>
                  <a:lnTo>
                    <a:pt x="0" y="249"/>
                  </a:lnTo>
                  <a:lnTo>
                    <a:pt x="5233" y="25512"/>
                  </a:lnTo>
                  <a:lnTo>
                    <a:pt x="6383" y="25264"/>
                  </a:lnTo>
                  <a:lnTo>
                    <a:pt x="1173"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11"/>
            <p:cNvSpPr/>
            <p:nvPr/>
          </p:nvSpPr>
          <p:spPr>
            <a:xfrm>
              <a:off x="5437425" y="2771200"/>
              <a:ext cx="159600" cy="637825"/>
            </a:xfrm>
            <a:custGeom>
              <a:avLst/>
              <a:gdLst/>
              <a:ahLst/>
              <a:cxnLst/>
              <a:rect l="l" t="t" r="r" b="b"/>
              <a:pathLst>
                <a:path w="6384" h="25513" extrusionOk="0">
                  <a:moveTo>
                    <a:pt x="1173" y="1"/>
                  </a:moveTo>
                  <a:lnTo>
                    <a:pt x="0" y="226"/>
                  </a:lnTo>
                  <a:lnTo>
                    <a:pt x="5233" y="25512"/>
                  </a:lnTo>
                  <a:lnTo>
                    <a:pt x="6384" y="25264"/>
                  </a:lnTo>
                  <a:lnTo>
                    <a:pt x="1173"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1"/>
            <p:cNvSpPr/>
            <p:nvPr/>
          </p:nvSpPr>
          <p:spPr>
            <a:xfrm>
              <a:off x="5321250" y="2794900"/>
              <a:ext cx="159625" cy="637800"/>
            </a:xfrm>
            <a:custGeom>
              <a:avLst/>
              <a:gdLst/>
              <a:ahLst/>
              <a:cxnLst/>
              <a:rect l="l" t="t" r="r" b="b"/>
              <a:pathLst>
                <a:path w="6385" h="25512" extrusionOk="0">
                  <a:moveTo>
                    <a:pt x="1174" y="0"/>
                  </a:moveTo>
                  <a:lnTo>
                    <a:pt x="1" y="248"/>
                  </a:lnTo>
                  <a:lnTo>
                    <a:pt x="5234" y="25512"/>
                  </a:lnTo>
                  <a:lnTo>
                    <a:pt x="6384" y="25264"/>
                  </a:lnTo>
                  <a:lnTo>
                    <a:pt x="1174"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1"/>
            <p:cNvSpPr/>
            <p:nvPr/>
          </p:nvSpPr>
          <p:spPr>
            <a:xfrm>
              <a:off x="5205100" y="2819150"/>
              <a:ext cx="159600" cy="637800"/>
            </a:xfrm>
            <a:custGeom>
              <a:avLst/>
              <a:gdLst/>
              <a:ahLst/>
              <a:cxnLst/>
              <a:rect l="l" t="t" r="r" b="b"/>
              <a:pathLst>
                <a:path w="6384" h="25512" extrusionOk="0">
                  <a:moveTo>
                    <a:pt x="1173" y="0"/>
                  </a:moveTo>
                  <a:lnTo>
                    <a:pt x="0" y="226"/>
                  </a:lnTo>
                  <a:lnTo>
                    <a:pt x="5233" y="25512"/>
                  </a:lnTo>
                  <a:lnTo>
                    <a:pt x="6384" y="25263"/>
                  </a:lnTo>
                  <a:lnTo>
                    <a:pt x="1173"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778672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086"/>
        <p:cNvGrpSpPr/>
        <p:nvPr/>
      </p:nvGrpSpPr>
      <p:grpSpPr>
        <a:xfrm>
          <a:off x="0" y="0"/>
          <a:ext cx="0" cy="0"/>
          <a:chOff x="0" y="0"/>
          <a:chExt cx="0" cy="0"/>
        </a:xfrm>
      </p:grpSpPr>
    </p:spTree>
    <p:extLst>
      <p:ext uri="{BB962C8B-B14F-4D97-AF65-F5344CB8AC3E}">
        <p14:creationId xmlns:p14="http://schemas.microsoft.com/office/powerpoint/2010/main" val="23275186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087"/>
        <p:cNvGrpSpPr/>
        <p:nvPr/>
      </p:nvGrpSpPr>
      <p:grpSpPr>
        <a:xfrm>
          <a:off x="0" y="0"/>
          <a:ext cx="0" cy="0"/>
          <a:chOff x="0" y="0"/>
          <a:chExt cx="0" cy="0"/>
        </a:xfrm>
      </p:grpSpPr>
      <p:pic>
        <p:nvPicPr>
          <p:cNvPr id="1088" name="Google Shape;1088;p13"/>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1089" name="Google Shape;1089;p13"/>
          <p:cNvSpPr/>
          <p:nvPr/>
        </p:nvSpPr>
        <p:spPr>
          <a:xfrm>
            <a:off x="11586009" y="2506385"/>
            <a:ext cx="657100" cy="4345833"/>
          </a:xfrm>
          <a:custGeom>
            <a:avLst/>
            <a:gdLst/>
            <a:ahLst/>
            <a:cxnLst/>
            <a:rect l="l" t="t" r="r" b="b"/>
            <a:pathLst>
              <a:path w="19713" h="130375" extrusionOk="0">
                <a:moveTo>
                  <a:pt x="18951" y="130375"/>
                </a:moveTo>
                <a:cubicBezTo>
                  <a:pt x="12501" y="119625"/>
                  <a:pt x="8009" y="106145"/>
                  <a:pt x="10188" y="93799"/>
                </a:cubicBezTo>
                <a:cubicBezTo>
                  <a:pt x="11661" y="85449"/>
                  <a:pt x="18821" y="77778"/>
                  <a:pt x="17427" y="69415"/>
                </a:cubicBezTo>
                <a:cubicBezTo>
                  <a:pt x="15545" y="58123"/>
                  <a:pt x="7136" y="48421"/>
                  <a:pt x="5997" y="37030"/>
                </a:cubicBezTo>
                <a:cubicBezTo>
                  <a:pt x="4792" y="24982"/>
                  <a:pt x="17606" y="9396"/>
                  <a:pt x="9045" y="835"/>
                </a:cubicBezTo>
                <a:cubicBezTo>
                  <a:pt x="4426" y="-3784"/>
                  <a:pt x="-1302" y="12024"/>
                  <a:pt x="282" y="18361"/>
                </a:cubicBezTo>
                <a:cubicBezTo>
                  <a:pt x="1415" y="22895"/>
                  <a:pt x="5959" y="27118"/>
                  <a:pt x="10569" y="27886"/>
                </a:cubicBezTo>
                <a:cubicBezTo>
                  <a:pt x="14182" y="28488"/>
                  <a:pt x="17123" y="24380"/>
                  <a:pt x="19713" y="21790"/>
                </a:cubicBezTo>
              </a:path>
            </a:pathLst>
          </a:custGeom>
          <a:noFill/>
          <a:ln w="19050" cap="flat" cmpd="sng">
            <a:solidFill>
              <a:schemeClr val="lt1"/>
            </a:solidFill>
            <a:prstDash val="dash"/>
            <a:round/>
            <a:headEnd type="none" w="med" len="med"/>
            <a:tailEnd type="none" w="med" len="med"/>
          </a:ln>
        </p:spPr>
      </p:sp>
      <p:sp>
        <p:nvSpPr>
          <p:cNvPr id="1090" name="Google Shape;1090;p13"/>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1" name="Google Shape;1091;p13"/>
          <p:cNvSpPr txBox="1">
            <a:spLocks noGrp="1"/>
          </p:cNvSpPr>
          <p:nvPr>
            <p:ph type="title"/>
          </p:nvPr>
        </p:nvSpPr>
        <p:spPr>
          <a:xfrm>
            <a:off x="2563987" y="2055555"/>
            <a:ext cx="30740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92" name="Google Shape;1092;p13"/>
          <p:cNvSpPr txBox="1">
            <a:spLocks noGrp="1"/>
          </p:cNvSpPr>
          <p:nvPr>
            <p:ph type="subTitle" idx="1"/>
          </p:nvPr>
        </p:nvSpPr>
        <p:spPr>
          <a:xfrm>
            <a:off x="2563987" y="2581211"/>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093" name="Google Shape;1093;p13"/>
          <p:cNvSpPr txBox="1">
            <a:spLocks noGrp="1"/>
          </p:cNvSpPr>
          <p:nvPr>
            <p:ph type="title" idx="2"/>
          </p:nvPr>
        </p:nvSpPr>
        <p:spPr>
          <a:xfrm>
            <a:off x="7926851" y="2055555"/>
            <a:ext cx="30740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94" name="Google Shape;1094;p13"/>
          <p:cNvSpPr txBox="1">
            <a:spLocks noGrp="1"/>
          </p:cNvSpPr>
          <p:nvPr>
            <p:ph type="subTitle" idx="3"/>
          </p:nvPr>
        </p:nvSpPr>
        <p:spPr>
          <a:xfrm>
            <a:off x="7926851" y="2581211"/>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095" name="Google Shape;1095;p13"/>
          <p:cNvSpPr txBox="1">
            <a:spLocks noGrp="1"/>
          </p:cNvSpPr>
          <p:nvPr>
            <p:ph type="title" idx="4"/>
          </p:nvPr>
        </p:nvSpPr>
        <p:spPr>
          <a:xfrm>
            <a:off x="2563987" y="4240821"/>
            <a:ext cx="30740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96" name="Google Shape;1096;p13"/>
          <p:cNvSpPr txBox="1">
            <a:spLocks noGrp="1"/>
          </p:cNvSpPr>
          <p:nvPr>
            <p:ph type="subTitle" idx="5"/>
          </p:nvPr>
        </p:nvSpPr>
        <p:spPr>
          <a:xfrm>
            <a:off x="2563987" y="4766531"/>
            <a:ext cx="3074000" cy="6464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097" name="Google Shape;1097;p13"/>
          <p:cNvSpPr txBox="1">
            <a:spLocks noGrp="1"/>
          </p:cNvSpPr>
          <p:nvPr>
            <p:ph type="title" idx="6"/>
          </p:nvPr>
        </p:nvSpPr>
        <p:spPr>
          <a:xfrm>
            <a:off x="7926851" y="4240771"/>
            <a:ext cx="30740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98" name="Google Shape;1098;p13"/>
          <p:cNvSpPr txBox="1">
            <a:spLocks noGrp="1"/>
          </p:cNvSpPr>
          <p:nvPr>
            <p:ph type="subTitle" idx="7"/>
          </p:nvPr>
        </p:nvSpPr>
        <p:spPr>
          <a:xfrm>
            <a:off x="7926851" y="4766480"/>
            <a:ext cx="3074000" cy="6464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099" name="Google Shape;1099;p13"/>
          <p:cNvSpPr txBox="1">
            <a:spLocks noGrp="1"/>
          </p:cNvSpPr>
          <p:nvPr>
            <p:ph type="title" idx="8" hasCustomPrompt="1"/>
          </p:nvPr>
        </p:nvSpPr>
        <p:spPr>
          <a:xfrm>
            <a:off x="1290353" y="2343175"/>
            <a:ext cx="979600" cy="596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33">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00" name="Google Shape;1100;p13"/>
          <p:cNvSpPr txBox="1">
            <a:spLocks noGrp="1"/>
          </p:cNvSpPr>
          <p:nvPr>
            <p:ph type="title" idx="9" hasCustomPrompt="1"/>
          </p:nvPr>
        </p:nvSpPr>
        <p:spPr>
          <a:xfrm>
            <a:off x="1290368" y="4528464"/>
            <a:ext cx="979600" cy="596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33">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01" name="Google Shape;1101;p13"/>
          <p:cNvSpPr txBox="1">
            <a:spLocks noGrp="1"/>
          </p:cNvSpPr>
          <p:nvPr>
            <p:ph type="title" idx="13" hasCustomPrompt="1"/>
          </p:nvPr>
        </p:nvSpPr>
        <p:spPr>
          <a:xfrm>
            <a:off x="6644012" y="2343175"/>
            <a:ext cx="979600" cy="596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33">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02" name="Google Shape;1102;p13"/>
          <p:cNvSpPr txBox="1">
            <a:spLocks noGrp="1"/>
          </p:cNvSpPr>
          <p:nvPr>
            <p:ph type="title" idx="14" hasCustomPrompt="1"/>
          </p:nvPr>
        </p:nvSpPr>
        <p:spPr>
          <a:xfrm>
            <a:off x="6650053" y="4528464"/>
            <a:ext cx="979600" cy="596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33">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03" name="Google Shape;1103;p13"/>
          <p:cNvSpPr txBox="1">
            <a:spLocks noGrp="1"/>
          </p:cNvSpPr>
          <p:nvPr>
            <p:ph type="title" idx="15"/>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3733"/>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1104" name="Google Shape;1104;p13"/>
          <p:cNvSpPr/>
          <p:nvPr/>
        </p:nvSpPr>
        <p:spPr>
          <a:xfrm>
            <a:off x="-63199" y="19633"/>
            <a:ext cx="1714500" cy="3378200"/>
          </a:xfrm>
          <a:custGeom>
            <a:avLst/>
            <a:gdLst/>
            <a:ahLst/>
            <a:cxnLst/>
            <a:rect l="l" t="t" r="r" b="b"/>
            <a:pathLst>
              <a:path w="51435" h="101346" extrusionOk="0">
                <a:moveTo>
                  <a:pt x="51435" y="0"/>
                </a:moveTo>
                <a:cubicBezTo>
                  <a:pt x="44705" y="1683"/>
                  <a:pt x="36548" y="2832"/>
                  <a:pt x="32385" y="8382"/>
                </a:cubicBezTo>
                <a:cubicBezTo>
                  <a:pt x="27211" y="15280"/>
                  <a:pt x="32472" y="26422"/>
                  <a:pt x="28194" y="33909"/>
                </a:cubicBezTo>
                <a:cubicBezTo>
                  <a:pt x="23708" y="41760"/>
                  <a:pt x="16138" y="48580"/>
                  <a:pt x="14859" y="57531"/>
                </a:cubicBezTo>
                <a:cubicBezTo>
                  <a:pt x="13725" y="65468"/>
                  <a:pt x="17955" y="73673"/>
                  <a:pt x="16383" y="81534"/>
                </a:cubicBezTo>
                <a:cubicBezTo>
                  <a:pt x="14702" y="89937"/>
                  <a:pt x="8130" y="98636"/>
                  <a:pt x="0" y="101346"/>
                </a:cubicBezTo>
              </a:path>
            </a:pathLst>
          </a:custGeom>
          <a:noFill/>
          <a:ln w="19050" cap="flat" cmpd="sng">
            <a:solidFill>
              <a:schemeClr val="lt1"/>
            </a:solidFill>
            <a:prstDash val="dash"/>
            <a:round/>
            <a:headEnd type="none" w="med" len="med"/>
            <a:tailEnd type="none" w="med" len="med"/>
          </a:ln>
        </p:spPr>
      </p:sp>
      <p:grpSp>
        <p:nvGrpSpPr>
          <p:cNvPr id="1105" name="Google Shape;1105;p13"/>
          <p:cNvGrpSpPr/>
          <p:nvPr/>
        </p:nvGrpSpPr>
        <p:grpSpPr>
          <a:xfrm rot="3446927">
            <a:off x="811195" y="234746"/>
            <a:ext cx="457223" cy="425487"/>
            <a:chOff x="-1003774" y="3010923"/>
            <a:chExt cx="671424" cy="624822"/>
          </a:xfrm>
        </p:grpSpPr>
        <p:sp>
          <p:nvSpPr>
            <p:cNvPr id="1106" name="Google Shape;1106;p13"/>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13"/>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13"/>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13"/>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13"/>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13"/>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13"/>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13"/>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13"/>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13"/>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13"/>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13"/>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13"/>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13"/>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13"/>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13"/>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13"/>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13"/>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13"/>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13"/>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13"/>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13"/>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13"/>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13"/>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13"/>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13"/>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13"/>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13"/>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13"/>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13"/>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13"/>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13"/>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13"/>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13"/>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13"/>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13"/>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13"/>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3" name="Google Shape;1143;p13"/>
          <p:cNvGrpSpPr/>
          <p:nvPr/>
        </p:nvGrpSpPr>
        <p:grpSpPr>
          <a:xfrm>
            <a:off x="10372815" y="495025"/>
            <a:ext cx="1431471" cy="1337616"/>
            <a:chOff x="10715325" y="1566575"/>
            <a:chExt cx="934950" cy="873650"/>
          </a:xfrm>
        </p:grpSpPr>
        <p:sp>
          <p:nvSpPr>
            <p:cNvPr id="1144" name="Google Shape;1144;p13"/>
            <p:cNvSpPr/>
            <p:nvPr/>
          </p:nvSpPr>
          <p:spPr>
            <a:xfrm>
              <a:off x="10810900" y="1566575"/>
              <a:ext cx="672650" cy="605125"/>
            </a:xfrm>
            <a:custGeom>
              <a:avLst/>
              <a:gdLst/>
              <a:ahLst/>
              <a:cxnLst/>
              <a:rect l="l" t="t" r="r" b="b"/>
              <a:pathLst>
                <a:path w="26906" h="24205" extrusionOk="0">
                  <a:moveTo>
                    <a:pt x="25326" y="12819"/>
                  </a:moveTo>
                  <a:lnTo>
                    <a:pt x="25451" y="13089"/>
                  </a:lnTo>
                  <a:lnTo>
                    <a:pt x="25555" y="13359"/>
                  </a:lnTo>
                  <a:lnTo>
                    <a:pt x="25638" y="13629"/>
                  </a:lnTo>
                  <a:lnTo>
                    <a:pt x="25700" y="13899"/>
                  </a:lnTo>
                  <a:lnTo>
                    <a:pt x="25721" y="14170"/>
                  </a:lnTo>
                  <a:lnTo>
                    <a:pt x="25742" y="14440"/>
                  </a:lnTo>
                  <a:lnTo>
                    <a:pt x="25742" y="14710"/>
                  </a:lnTo>
                  <a:lnTo>
                    <a:pt x="25742" y="14959"/>
                  </a:lnTo>
                  <a:lnTo>
                    <a:pt x="25700" y="15229"/>
                  </a:lnTo>
                  <a:lnTo>
                    <a:pt x="25659" y="15499"/>
                  </a:lnTo>
                  <a:lnTo>
                    <a:pt x="25534" y="16039"/>
                  </a:lnTo>
                  <a:lnTo>
                    <a:pt x="25347" y="16559"/>
                  </a:lnTo>
                  <a:lnTo>
                    <a:pt x="25139" y="17099"/>
                  </a:lnTo>
                  <a:lnTo>
                    <a:pt x="24973" y="16850"/>
                  </a:lnTo>
                  <a:lnTo>
                    <a:pt x="24848" y="16580"/>
                  </a:lnTo>
                  <a:lnTo>
                    <a:pt x="24807" y="16455"/>
                  </a:lnTo>
                  <a:lnTo>
                    <a:pt x="24786" y="16309"/>
                  </a:lnTo>
                  <a:lnTo>
                    <a:pt x="24765" y="16164"/>
                  </a:lnTo>
                  <a:lnTo>
                    <a:pt x="24765" y="16039"/>
                  </a:lnTo>
                  <a:lnTo>
                    <a:pt x="24807" y="15271"/>
                  </a:lnTo>
                  <a:lnTo>
                    <a:pt x="24848" y="14876"/>
                  </a:lnTo>
                  <a:lnTo>
                    <a:pt x="24911" y="14502"/>
                  </a:lnTo>
                  <a:lnTo>
                    <a:pt x="24994" y="14086"/>
                  </a:lnTo>
                  <a:lnTo>
                    <a:pt x="25098" y="13671"/>
                  </a:lnTo>
                  <a:lnTo>
                    <a:pt x="25326" y="12819"/>
                  </a:lnTo>
                  <a:close/>
                  <a:moveTo>
                    <a:pt x="9204" y="0"/>
                  </a:moveTo>
                  <a:lnTo>
                    <a:pt x="8955" y="21"/>
                  </a:lnTo>
                  <a:lnTo>
                    <a:pt x="9266" y="229"/>
                  </a:lnTo>
                  <a:lnTo>
                    <a:pt x="9453" y="374"/>
                  </a:lnTo>
                  <a:lnTo>
                    <a:pt x="9619" y="519"/>
                  </a:lnTo>
                  <a:lnTo>
                    <a:pt x="9765" y="686"/>
                  </a:lnTo>
                  <a:lnTo>
                    <a:pt x="9890" y="873"/>
                  </a:lnTo>
                  <a:lnTo>
                    <a:pt x="9993" y="1060"/>
                  </a:lnTo>
                  <a:lnTo>
                    <a:pt x="10076" y="1267"/>
                  </a:lnTo>
                  <a:lnTo>
                    <a:pt x="10118" y="1496"/>
                  </a:lnTo>
                  <a:lnTo>
                    <a:pt x="10118" y="1745"/>
                  </a:lnTo>
                  <a:lnTo>
                    <a:pt x="10097" y="1932"/>
                  </a:lnTo>
                  <a:lnTo>
                    <a:pt x="10056" y="2098"/>
                  </a:lnTo>
                  <a:lnTo>
                    <a:pt x="9993" y="2265"/>
                  </a:lnTo>
                  <a:lnTo>
                    <a:pt x="9890" y="2389"/>
                  </a:lnTo>
                  <a:lnTo>
                    <a:pt x="9786" y="2514"/>
                  </a:lnTo>
                  <a:lnTo>
                    <a:pt x="9640" y="2597"/>
                  </a:lnTo>
                  <a:lnTo>
                    <a:pt x="9474" y="2659"/>
                  </a:lnTo>
                  <a:lnTo>
                    <a:pt x="9287" y="2680"/>
                  </a:lnTo>
                  <a:lnTo>
                    <a:pt x="9038" y="2701"/>
                  </a:lnTo>
                  <a:lnTo>
                    <a:pt x="8788" y="2680"/>
                  </a:lnTo>
                  <a:lnTo>
                    <a:pt x="8539" y="2659"/>
                  </a:lnTo>
                  <a:lnTo>
                    <a:pt x="8290" y="2618"/>
                  </a:lnTo>
                  <a:lnTo>
                    <a:pt x="7833" y="2556"/>
                  </a:lnTo>
                  <a:lnTo>
                    <a:pt x="7355" y="2535"/>
                  </a:lnTo>
                  <a:lnTo>
                    <a:pt x="7126" y="2535"/>
                  </a:lnTo>
                  <a:lnTo>
                    <a:pt x="6898" y="2556"/>
                  </a:lnTo>
                  <a:lnTo>
                    <a:pt x="6648" y="2597"/>
                  </a:lnTo>
                  <a:lnTo>
                    <a:pt x="6420" y="2659"/>
                  </a:lnTo>
                  <a:lnTo>
                    <a:pt x="6212" y="2680"/>
                  </a:lnTo>
                  <a:lnTo>
                    <a:pt x="6004" y="2701"/>
                  </a:lnTo>
                  <a:lnTo>
                    <a:pt x="5568" y="2722"/>
                  </a:lnTo>
                  <a:lnTo>
                    <a:pt x="4820" y="2722"/>
                  </a:lnTo>
                  <a:lnTo>
                    <a:pt x="4446" y="2743"/>
                  </a:lnTo>
                  <a:lnTo>
                    <a:pt x="4093" y="2784"/>
                  </a:lnTo>
                  <a:lnTo>
                    <a:pt x="3719" y="2846"/>
                  </a:lnTo>
                  <a:lnTo>
                    <a:pt x="3366" y="2930"/>
                  </a:lnTo>
                  <a:lnTo>
                    <a:pt x="2992" y="3033"/>
                  </a:lnTo>
                  <a:lnTo>
                    <a:pt x="2639" y="3158"/>
                  </a:lnTo>
                  <a:lnTo>
                    <a:pt x="2514" y="3220"/>
                  </a:lnTo>
                  <a:lnTo>
                    <a:pt x="2389" y="3241"/>
                  </a:lnTo>
                  <a:lnTo>
                    <a:pt x="2244" y="3262"/>
                  </a:lnTo>
                  <a:lnTo>
                    <a:pt x="2119" y="3283"/>
                  </a:lnTo>
                  <a:lnTo>
                    <a:pt x="1995" y="3262"/>
                  </a:lnTo>
                  <a:lnTo>
                    <a:pt x="1870" y="3262"/>
                  </a:lnTo>
                  <a:lnTo>
                    <a:pt x="1766" y="3220"/>
                  </a:lnTo>
                  <a:lnTo>
                    <a:pt x="1641" y="3179"/>
                  </a:lnTo>
                  <a:lnTo>
                    <a:pt x="1537" y="3117"/>
                  </a:lnTo>
                  <a:lnTo>
                    <a:pt x="1434" y="3054"/>
                  </a:lnTo>
                  <a:lnTo>
                    <a:pt x="1330" y="2950"/>
                  </a:lnTo>
                  <a:lnTo>
                    <a:pt x="1226" y="2867"/>
                  </a:lnTo>
                  <a:lnTo>
                    <a:pt x="1143" y="2763"/>
                  </a:lnTo>
                  <a:lnTo>
                    <a:pt x="1060" y="2639"/>
                  </a:lnTo>
                  <a:lnTo>
                    <a:pt x="914" y="2348"/>
                  </a:lnTo>
                  <a:lnTo>
                    <a:pt x="852" y="2182"/>
                  </a:lnTo>
                  <a:lnTo>
                    <a:pt x="810" y="2015"/>
                  </a:lnTo>
                  <a:lnTo>
                    <a:pt x="810" y="1849"/>
                  </a:lnTo>
                  <a:lnTo>
                    <a:pt x="831" y="1683"/>
                  </a:lnTo>
                  <a:lnTo>
                    <a:pt x="893" y="1538"/>
                  </a:lnTo>
                  <a:lnTo>
                    <a:pt x="977" y="1392"/>
                  </a:lnTo>
                  <a:lnTo>
                    <a:pt x="1060" y="1267"/>
                  </a:lnTo>
                  <a:lnTo>
                    <a:pt x="1184" y="1122"/>
                  </a:lnTo>
                  <a:lnTo>
                    <a:pt x="1579" y="769"/>
                  </a:lnTo>
                  <a:lnTo>
                    <a:pt x="1413" y="810"/>
                  </a:lnTo>
                  <a:lnTo>
                    <a:pt x="1267" y="873"/>
                  </a:lnTo>
                  <a:lnTo>
                    <a:pt x="1101" y="935"/>
                  </a:lnTo>
                  <a:lnTo>
                    <a:pt x="956" y="1018"/>
                  </a:lnTo>
                  <a:lnTo>
                    <a:pt x="810" y="1101"/>
                  </a:lnTo>
                  <a:lnTo>
                    <a:pt x="686" y="1205"/>
                  </a:lnTo>
                  <a:lnTo>
                    <a:pt x="457" y="1413"/>
                  </a:lnTo>
                  <a:lnTo>
                    <a:pt x="353" y="1538"/>
                  </a:lnTo>
                  <a:lnTo>
                    <a:pt x="270" y="1662"/>
                  </a:lnTo>
                  <a:lnTo>
                    <a:pt x="187" y="1808"/>
                  </a:lnTo>
                  <a:lnTo>
                    <a:pt x="125" y="1932"/>
                  </a:lnTo>
                  <a:lnTo>
                    <a:pt x="62" y="2078"/>
                  </a:lnTo>
                  <a:lnTo>
                    <a:pt x="21" y="2223"/>
                  </a:lnTo>
                  <a:lnTo>
                    <a:pt x="0" y="2369"/>
                  </a:lnTo>
                  <a:lnTo>
                    <a:pt x="0" y="2514"/>
                  </a:lnTo>
                  <a:lnTo>
                    <a:pt x="0" y="2680"/>
                  </a:lnTo>
                  <a:lnTo>
                    <a:pt x="21" y="2846"/>
                  </a:lnTo>
                  <a:lnTo>
                    <a:pt x="42" y="3013"/>
                  </a:lnTo>
                  <a:lnTo>
                    <a:pt x="104" y="3179"/>
                  </a:lnTo>
                  <a:lnTo>
                    <a:pt x="145" y="3345"/>
                  </a:lnTo>
                  <a:lnTo>
                    <a:pt x="229" y="3490"/>
                  </a:lnTo>
                  <a:lnTo>
                    <a:pt x="312" y="3636"/>
                  </a:lnTo>
                  <a:lnTo>
                    <a:pt x="416" y="3781"/>
                  </a:lnTo>
                  <a:lnTo>
                    <a:pt x="540" y="3927"/>
                  </a:lnTo>
                  <a:lnTo>
                    <a:pt x="665" y="4051"/>
                  </a:lnTo>
                  <a:lnTo>
                    <a:pt x="810" y="4176"/>
                  </a:lnTo>
                  <a:lnTo>
                    <a:pt x="977" y="4280"/>
                  </a:lnTo>
                  <a:lnTo>
                    <a:pt x="1163" y="4384"/>
                  </a:lnTo>
                  <a:lnTo>
                    <a:pt x="1371" y="4467"/>
                  </a:lnTo>
                  <a:lnTo>
                    <a:pt x="1579" y="4550"/>
                  </a:lnTo>
                  <a:lnTo>
                    <a:pt x="1808" y="4633"/>
                  </a:lnTo>
                  <a:lnTo>
                    <a:pt x="1330" y="5256"/>
                  </a:lnTo>
                  <a:lnTo>
                    <a:pt x="1558" y="5360"/>
                  </a:lnTo>
                  <a:lnTo>
                    <a:pt x="1350" y="5568"/>
                  </a:lnTo>
                  <a:lnTo>
                    <a:pt x="1579" y="5755"/>
                  </a:lnTo>
                  <a:lnTo>
                    <a:pt x="1828" y="5901"/>
                  </a:lnTo>
                  <a:lnTo>
                    <a:pt x="2078" y="6004"/>
                  </a:lnTo>
                  <a:lnTo>
                    <a:pt x="2327" y="6067"/>
                  </a:lnTo>
                  <a:lnTo>
                    <a:pt x="2597" y="6088"/>
                  </a:lnTo>
                  <a:lnTo>
                    <a:pt x="3158" y="6088"/>
                  </a:lnTo>
                  <a:lnTo>
                    <a:pt x="3428" y="6046"/>
                  </a:lnTo>
                  <a:lnTo>
                    <a:pt x="3470" y="6482"/>
                  </a:lnTo>
                  <a:lnTo>
                    <a:pt x="3511" y="7085"/>
                  </a:lnTo>
                  <a:lnTo>
                    <a:pt x="3553" y="7667"/>
                  </a:lnTo>
                  <a:lnTo>
                    <a:pt x="3636" y="8269"/>
                  </a:lnTo>
                  <a:lnTo>
                    <a:pt x="3740" y="8851"/>
                  </a:lnTo>
                  <a:lnTo>
                    <a:pt x="3864" y="9433"/>
                  </a:lnTo>
                  <a:lnTo>
                    <a:pt x="4010" y="9993"/>
                  </a:lnTo>
                  <a:lnTo>
                    <a:pt x="4176" y="10575"/>
                  </a:lnTo>
                  <a:lnTo>
                    <a:pt x="4342" y="11136"/>
                  </a:lnTo>
                  <a:lnTo>
                    <a:pt x="4425" y="11385"/>
                  </a:lnTo>
                  <a:lnTo>
                    <a:pt x="4488" y="11635"/>
                  </a:lnTo>
                  <a:lnTo>
                    <a:pt x="4529" y="11863"/>
                  </a:lnTo>
                  <a:lnTo>
                    <a:pt x="4550" y="12113"/>
                  </a:lnTo>
                  <a:lnTo>
                    <a:pt x="4571" y="12611"/>
                  </a:lnTo>
                  <a:lnTo>
                    <a:pt x="4550" y="13110"/>
                  </a:lnTo>
                  <a:lnTo>
                    <a:pt x="4550" y="13401"/>
                  </a:lnTo>
                  <a:lnTo>
                    <a:pt x="4550" y="13692"/>
                  </a:lnTo>
                  <a:lnTo>
                    <a:pt x="4592" y="13983"/>
                  </a:lnTo>
                  <a:lnTo>
                    <a:pt x="4633" y="14273"/>
                  </a:lnTo>
                  <a:lnTo>
                    <a:pt x="4716" y="14543"/>
                  </a:lnTo>
                  <a:lnTo>
                    <a:pt x="4799" y="14814"/>
                  </a:lnTo>
                  <a:lnTo>
                    <a:pt x="4986" y="15354"/>
                  </a:lnTo>
                  <a:lnTo>
                    <a:pt x="5256" y="15977"/>
                  </a:lnTo>
                  <a:lnTo>
                    <a:pt x="5527" y="16580"/>
                  </a:lnTo>
                  <a:lnTo>
                    <a:pt x="5817" y="17182"/>
                  </a:lnTo>
                  <a:lnTo>
                    <a:pt x="6067" y="17785"/>
                  </a:lnTo>
                  <a:lnTo>
                    <a:pt x="6171" y="18075"/>
                  </a:lnTo>
                  <a:lnTo>
                    <a:pt x="6274" y="18346"/>
                  </a:lnTo>
                  <a:lnTo>
                    <a:pt x="6420" y="18927"/>
                  </a:lnTo>
                  <a:lnTo>
                    <a:pt x="6732" y="19925"/>
                  </a:lnTo>
                  <a:lnTo>
                    <a:pt x="6877" y="20423"/>
                  </a:lnTo>
                  <a:lnTo>
                    <a:pt x="7064" y="20922"/>
                  </a:lnTo>
                  <a:lnTo>
                    <a:pt x="7189" y="21317"/>
                  </a:lnTo>
                  <a:lnTo>
                    <a:pt x="7272" y="21732"/>
                  </a:lnTo>
                  <a:lnTo>
                    <a:pt x="7334" y="22148"/>
                  </a:lnTo>
                  <a:lnTo>
                    <a:pt x="7355" y="22563"/>
                  </a:lnTo>
                  <a:lnTo>
                    <a:pt x="7334" y="22979"/>
                  </a:lnTo>
                  <a:lnTo>
                    <a:pt x="7292" y="23394"/>
                  </a:lnTo>
                  <a:lnTo>
                    <a:pt x="7209" y="23810"/>
                  </a:lnTo>
                  <a:lnTo>
                    <a:pt x="7105" y="24204"/>
                  </a:lnTo>
                  <a:lnTo>
                    <a:pt x="8643" y="24080"/>
                  </a:lnTo>
                  <a:lnTo>
                    <a:pt x="8498" y="23644"/>
                  </a:lnTo>
                  <a:lnTo>
                    <a:pt x="8726" y="23581"/>
                  </a:lnTo>
                  <a:lnTo>
                    <a:pt x="8643" y="23290"/>
                  </a:lnTo>
                  <a:lnTo>
                    <a:pt x="8581" y="22999"/>
                  </a:lnTo>
                  <a:lnTo>
                    <a:pt x="8477" y="22625"/>
                  </a:lnTo>
                  <a:lnTo>
                    <a:pt x="8394" y="22251"/>
                  </a:lnTo>
                  <a:lnTo>
                    <a:pt x="8311" y="21878"/>
                  </a:lnTo>
                  <a:lnTo>
                    <a:pt x="8269" y="21504"/>
                  </a:lnTo>
                  <a:lnTo>
                    <a:pt x="8248" y="21130"/>
                  </a:lnTo>
                  <a:lnTo>
                    <a:pt x="8227" y="20756"/>
                  </a:lnTo>
                  <a:lnTo>
                    <a:pt x="8248" y="20382"/>
                  </a:lnTo>
                  <a:lnTo>
                    <a:pt x="8290" y="19987"/>
                  </a:lnTo>
                  <a:lnTo>
                    <a:pt x="8290" y="19821"/>
                  </a:lnTo>
                  <a:lnTo>
                    <a:pt x="8269" y="19634"/>
                  </a:lnTo>
                  <a:lnTo>
                    <a:pt x="8227" y="19280"/>
                  </a:lnTo>
                  <a:lnTo>
                    <a:pt x="8103" y="17888"/>
                  </a:lnTo>
                  <a:lnTo>
                    <a:pt x="8290" y="17972"/>
                  </a:lnTo>
                  <a:lnTo>
                    <a:pt x="8414" y="18055"/>
                  </a:lnTo>
                  <a:lnTo>
                    <a:pt x="8705" y="18242"/>
                  </a:lnTo>
                  <a:lnTo>
                    <a:pt x="8996" y="18429"/>
                  </a:lnTo>
                  <a:lnTo>
                    <a:pt x="9142" y="18491"/>
                  </a:lnTo>
                  <a:lnTo>
                    <a:pt x="9266" y="18533"/>
                  </a:lnTo>
                  <a:lnTo>
                    <a:pt x="9391" y="18574"/>
                  </a:lnTo>
                  <a:lnTo>
                    <a:pt x="9640" y="18574"/>
                  </a:lnTo>
                  <a:lnTo>
                    <a:pt x="9765" y="18533"/>
                  </a:lnTo>
                  <a:lnTo>
                    <a:pt x="9890" y="18491"/>
                  </a:lnTo>
                  <a:lnTo>
                    <a:pt x="10014" y="18408"/>
                  </a:lnTo>
                  <a:lnTo>
                    <a:pt x="10222" y="18262"/>
                  </a:lnTo>
                  <a:lnTo>
                    <a:pt x="10430" y="18096"/>
                  </a:lnTo>
                  <a:lnTo>
                    <a:pt x="10845" y="17764"/>
                  </a:lnTo>
                  <a:lnTo>
                    <a:pt x="11095" y="17577"/>
                  </a:lnTo>
                  <a:lnTo>
                    <a:pt x="11178" y="17577"/>
                  </a:lnTo>
                  <a:lnTo>
                    <a:pt x="11219" y="18117"/>
                  </a:lnTo>
                  <a:lnTo>
                    <a:pt x="11240" y="18387"/>
                  </a:lnTo>
                  <a:lnTo>
                    <a:pt x="11282" y="18657"/>
                  </a:lnTo>
                  <a:lnTo>
                    <a:pt x="11385" y="19073"/>
                  </a:lnTo>
                  <a:lnTo>
                    <a:pt x="11469" y="19467"/>
                  </a:lnTo>
                  <a:lnTo>
                    <a:pt x="11676" y="20278"/>
                  </a:lnTo>
                  <a:lnTo>
                    <a:pt x="11759" y="20631"/>
                  </a:lnTo>
                  <a:lnTo>
                    <a:pt x="11801" y="21005"/>
                  </a:lnTo>
                  <a:lnTo>
                    <a:pt x="11822" y="21358"/>
                  </a:lnTo>
                  <a:lnTo>
                    <a:pt x="11842" y="21711"/>
                  </a:lnTo>
                  <a:lnTo>
                    <a:pt x="11822" y="22065"/>
                  </a:lnTo>
                  <a:lnTo>
                    <a:pt x="11801" y="22438"/>
                  </a:lnTo>
                  <a:lnTo>
                    <a:pt x="11759" y="22792"/>
                  </a:lnTo>
                  <a:lnTo>
                    <a:pt x="11697" y="23145"/>
                  </a:lnTo>
                  <a:lnTo>
                    <a:pt x="11593" y="23831"/>
                  </a:lnTo>
                  <a:lnTo>
                    <a:pt x="12985" y="23706"/>
                  </a:lnTo>
                  <a:lnTo>
                    <a:pt x="12944" y="23394"/>
                  </a:lnTo>
                  <a:lnTo>
                    <a:pt x="12944" y="23311"/>
                  </a:lnTo>
                  <a:lnTo>
                    <a:pt x="12964" y="23270"/>
                  </a:lnTo>
                  <a:lnTo>
                    <a:pt x="12964" y="23249"/>
                  </a:lnTo>
                  <a:lnTo>
                    <a:pt x="13068" y="23186"/>
                  </a:lnTo>
                  <a:lnTo>
                    <a:pt x="13110" y="23124"/>
                  </a:lnTo>
                  <a:lnTo>
                    <a:pt x="13151" y="23062"/>
                  </a:lnTo>
                  <a:lnTo>
                    <a:pt x="13151" y="22979"/>
                  </a:lnTo>
                  <a:lnTo>
                    <a:pt x="13110" y="22812"/>
                  </a:lnTo>
                  <a:lnTo>
                    <a:pt x="13068" y="22667"/>
                  </a:lnTo>
                  <a:lnTo>
                    <a:pt x="12964" y="22023"/>
                  </a:lnTo>
                  <a:lnTo>
                    <a:pt x="12923" y="21711"/>
                  </a:lnTo>
                  <a:lnTo>
                    <a:pt x="12902" y="21379"/>
                  </a:lnTo>
                  <a:lnTo>
                    <a:pt x="12902" y="21046"/>
                  </a:lnTo>
                  <a:lnTo>
                    <a:pt x="12902" y="20735"/>
                  </a:lnTo>
                  <a:lnTo>
                    <a:pt x="12923" y="20402"/>
                  </a:lnTo>
                  <a:lnTo>
                    <a:pt x="12964" y="20070"/>
                  </a:lnTo>
                  <a:lnTo>
                    <a:pt x="13131" y="19239"/>
                  </a:lnTo>
                  <a:lnTo>
                    <a:pt x="13276" y="18408"/>
                  </a:lnTo>
                  <a:lnTo>
                    <a:pt x="13338" y="18013"/>
                  </a:lnTo>
                  <a:lnTo>
                    <a:pt x="13359" y="17598"/>
                  </a:lnTo>
                  <a:lnTo>
                    <a:pt x="13380" y="17514"/>
                  </a:lnTo>
                  <a:lnTo>
                    <a:pt x="13421" y="17431"/>
                  </a:lnTo>
                  <a:lnTo>
                    <a:pt x="13484" y="17390"/>
                  </a:lnTo>
                  <a:lnTo>
                    <a:pt x="13588" y="17348"/>
                  </a:lnTo>
                  <a:lnTo>
                    <a:pt x="14377" y="17203"/>
                  </a:lnTo>
                  <a:lnTo>
                    <a:pt x="15167" y="17037"/>
                  </a:lnTo>
                  <a:lnTo>
                    <a:pt x="15458" y="16974"/>
                  </a:lnTo>
                  <a:lnTo>
                    <a:pt x="15748" y="16912"/>
                  </a:lnTo>
                  <a:lnTo>
                    <a:pt x="15977" y="16891"/>
                  </a:lnTo>
                  <a:lnTo>
                    <a:pt x="16185" y="16912"/>
                  </a:lnTo>
                  <a:lnTo>
                    <a:pt x="16372" y="16954"/>
                  </a:lnTo>
                  <a:lnTo>
                    <a:pt x="16517" y="17037"/>
                  </a:lnTo>
                  <a:lnTo>
                    <a:pt x="16663" y="17161"/>
                  </a:lnTo>
                  <a:lnTo>
                    <a:pt x="16766" y="17307"/>
                  </a:lnTo>
                  <a:lnTo>
                    <a:pt x="16850" y="17494"/>
                  </a:lnTo>
                  <a:lnTo>
                    <a:pt x="16912" y="17722"/>
                  </a:lnTo>
                  <a:lnTo>
                    <a:pt x="17182" y="17494"/>
                  </a:lnTo>
                  <a:lnTo>
                    <a:pt x="17452" y="17265"/>
                  </a:lnTo>
                  <a:lnTo>
                    <a:pt x="17743" y="17078"/>
                  </a:lnTo>
                  <a:lnTo>
                    <a:pt x="18055" y="16891"/>
                  </a:lnTo>
                  <a:lnTo>
                    <a:pt x="18117" y="17016"/>
                  </a:lnTo>
                  <a:lnTo>
                    <a:pt x="18158" y="17120"/>
                  </a:lnTo>
                  <a:lnTo>
                    <a:pt x="18491" y="18179"/>
                  </a:lnTo>
                  <a:lnTo>
                    <a:pt x="18636" y="18720"/>
                  </a:lnTo>
                  <a:lnTo>
                    <a:pt x="18782" y="19239"/>
                  </a:lnTo>
                  <a:lnTo>
                    <a:pt x="18865" y="19675"/>
                  </a:lnTo>
                  <a:lnTo>
                    <a:pt x="18886" y="19883"/>
                  </a:lnTo>
                  <a:lnTo>
                    <a:pt x="18886" y="20112"/>
                  </a:lnTo>
                  <a:lnTo>
                    <a:pt x="18886" y="20299"/>
                  </a:lnTo>
                  <a:lnTo>
                    <a:pt x="18865" y="20506"/>
                  </a:lnTo>
                  <a:lnTo>
                    <a:pt x="18844" y="20714"/>
                  </a:lnTo>
                  <a:lnTo>
                    <a:pt x="18782" y="20901"/>
                  </a:lnTo>
                  <a:lnTo>
                    <a:pt x="18719" y="21088"/>
                  </a:lnTo>
                  <a:lnTo>
                    <a:pt x="18657" y="21275"/>
                  </a:lnTo>
                  <a:lnTo>
                    <a:pt x="18574" y="21462"/>
                  </a:lnTo>
                  <a:lnTo>
                    <a:pt x="18470" y="21628"/>
                  </a:lnTo>
                  <a:lnTo>
                    <a:pt x="18345" y="21815"/>
                  </a:lnTo>
                  <a:lnTo>
                    <a:pt x="18200" y="21981"/>
                  </a:lnTo>
                  <a:lnTo>
                    <a:pt x="18055" y="22148"/>
                  </a:lnTo>
                  <a:lnTo>
                    <a:pt x="17888" y="22293"/>
                  </a:lnTo>
                  <a:lnTo>
                    <a:pt x="17784" y="22418"/>
                  </a:lnTo>
                  <a:lnTo>
                    <a:pt x="17701" y="22522"/>
                  </a:lnTo>
                  <a:lnTo>
                    <a:pt x="17639" y="22667"/>
                  </a:lnTo>
                  <a:lnTo>
                    <a:pt x="17577" y="22792"/>
                  </a:lnTo>
                  <a:lnTo>
                    <a:pt x="17494" y="23062"/>
                  </a:lnTo>
                  <a:lnTo>
                    <a:pt x="17411" y="23332"/>
                  </a:lnTo>
                  <a:lnTo>
                    <a:pt x="18948" y="23207"/>
                  </a:lnTo>
                  <a:lnTo>
                    <a:pt x="18969" y="22750"/>
                  </a:lnTo>
                  <a:lnTo>
                    <a:pt x="19239" y="22833"/>
                  </a:lnTo>
                  <a:lnTo>
                    <a:pt x="19280" y="22709"/>
                  </a:lnTo>
                  <a:lnTo>
                    <a:pt x="19322" y="22563"/>
                  </a:lnTo>
                  <a:lnTo>
                    <a:pt x="19384" y="22148"/>
                  </a:lnTo>
                  <a:lnTo>
                    <a:pt x="19447" y="21753"/>
                  </a:lnTo>
                  <a:lnTo>
                    <a:pt x="19550" y="21358"/>
                  </a:lnTo>
                  <a:lnTo>
                    <a:pt x="19654" y="20963"/>
                  </a:lnTo>
                  <a:lnTo>
                    <a:pt x="19800" y="20589"/>
                  </a:lnTo>
                  <a:lnTo>
                    <a:pt x="19945" y="20215"/>
                  </a:lnTo>
                  <a:lnTo>
                    <a:pt x="20132" y="19841"/>
                  </a:lnTo>
                  <a:lnTo>
                    <a:pt x="20319" y="19488"/>
                  </a:lnTo>
                  <a:lnTo>
                    <a:pt x="20402" y="19343"/>
                  </a:lnTo>
                  <a:lnTo>
                    <a:pt x="20444" y="19218"/>
                  </a:lnTo>
                  <a:lnTo>
                    <a:pt x="20485" y="19114"/>
                  </a:lnTo>
                  <a:lnTo>
                    <a:pt x="20506" y="18990"/>
                  </a:lnTo>
                  <a:lnTo>
                    <a:pt x="20527" y="18865"/>
                  </a:lnTo>
                  <a:lnTo>
                    <a:pt x="20506" y="18740"/>
                  </a:lnTo>
                  <a:lnTo>
                    <a:pt x="20485" y="18595"/>
                  </a:lnTo>
                  <a:lnTo>
                    <a:pt x="20444" y="18449"/>
                  </a:lnTo>
                  <a:lnTo>
                    <a:pt x="20402" y="18304"/>
                  </a:lnTo>
                  <a:lnTo>
                    <a:pt x="20361" y="18159"/>
                  </a:lnTo>
                  <a:lnTo>
                    <a:pt x="20361" y="18013"/>
                  </a:lnTo>
                  <a:lnTo>
                    <a:pt x="20361" y="17888"/>
                  </a:lnTo>
                  <a:lnTo>
                    <a:pt x="20382" y="17743"/>
                  </a:lnTo>
                  <a:lnTo>
                    <a:pt x="20402" y="17598"/>
                  </a:lnTo>
                  <a:lnTo>
                    <a:pt x="20485" y="17348"/>
                  </a:lnTo>
                  <a:lnTo>
                    <a:pt x="20631" y="17120"/>
                  </a:lnTo>
                  <a:lnTo>
                    <a:pt x="20797" y="16891"/>
                  </a:lnTo>
                  <a:lnTo>
                    <a:pt x="20984" y="16683"/>
                  </a:lnTo>
                  <a:lnTo>
                    <a:pt x="21213" y="16517"/>
                  </a:lnTo>
                  <a:lnTo>
                    <a:pt x="21254" y="16496"/>
                  </a:lnTo>
                  <a:lnTo>
                    <a:pt x="21337" y="16476"/>
                  </a:lnTo>
                  <a:lnTo>
                    <a:pt x="21337" y="16995"/>
                  </a:lnTo>
                  <a:lnTo>
                    <a:pt x="21358" y="17203"/>
                  </a:lnTo>
                  <a:lnTo>
                    <a:pt x="21420" y="17369"/>
                  </a:lnTo>
                  <a:lnTo>
                    <a:pt x="21483" y="17514"/>
                  </a:lnTo>
                  <a:lnTo>
                    <a:pt x="21587" y="17639"/>
                  </a:lnTo>
                  <a:lnTo>
                    <a:pt x="21690" y="17743"/>
                  </a:lnTo>
                  <a:lnTo>
                    <a:pt x="21836" y="17826"/>
                  </a:lnTo>
                  <a:lnTo>
                    <a:pt x="21981" y="17868"/>
                  </a:lnTo>
                  <a:lnTo>
                    <a:pt x="22127" y="17868"/>
                  </a:lnTo>
                  <a:lnTo>
                    <a:pt x="22314" y="17847"/>
                  </a:lnTo>
                  <a:lnTo>
                    <a:pt x="22501" y="17785"/>
                  </a:lnTo>
                  <a:lnTo>
                    <a:pt x="22646" y="17701"/>
                  </a:lnTo>
                  <a:lnTo>
                    <a:pt x="22771" y="17577"/>
                  </a:lnTo>
                  <a:lnTo>
                    <a:pt x="22875" y="17431"/>
                  </a:lnTo>
                  <a:lnTo>
                    <a:pt x="22958" y="17265"/>
                  </a:lnTo>
                  <a:lnTo>
                    <a:pt x="22999" y="17078"/>
                  </a:lnTo>
                  <a:lnTo>
                    <a:pt x="23020" y="16891"/>
                  </a:lnTo>
                  <a:lnTo>
                    <a:pt x="22999" y="16642"/>
                  </a:lnTo>
                  <a:lnTo>
                    <a:pt x="23062" y="16725"/>
                  </a:lnTo>
                  <a:lnTo>
                    <a:pt x="23124" y="16787"/>
                  </a:lnTo>
                  <a:lnTo>
                    <a:pt x="23394" y="17348"/>
                  </a:lnTo>
                  <a:lnTo>
                    <a:pt x="23498" y="17618"/>
                  </a:lnTo>
                  <a:lnTo>
                    <a:pt x="23602" y="17909"/>
                  </a:lnTo>
                  <a:lnTo>
                    <a:pt x="23706" y="18200"/>
                  </a:lnTo>
                  <a:lnTo>
                    <a:pt x="23789" y="18470"/>
                  </a:lnTo>
                  <a:lnTo>
                    <a:pt x="23913" y="19052"/>
                  </a:lnTo>
                  <a:lnTo>
                    <a:pt x="23976" y="19654"/>
                  </a:lnTo>
                  <a:lnTo>
                    <a:pt x="23997" y="20257"/>
                  </a:lnTo>
                  <a:lnTo>
                    <a:pt x="23976" y="20859"/>
                  </a:lnTo>
                  <a:lnTo>
                    <a:pt x="23913" y="21462"/>
                  </a:lnTo>
                  <a:lnTo>
                    <a:pt x="23872" y="21691"/>
                  </a:lnTo>
                  <a:lnTo>
                    <a:pt x="23789" y="21919"/>
                  </a:lnTo>
                  <a:lnTo>
                    <a:pt x="23643" y="22376"/>
                  </a:lnTo>
                  <a:lnTo>
                    <a:pt x="23519" y="22812"/>
                  </a:lnTo>
                  <a:lnTo>
                    <a:pt x="24952" y="22709"/>
                  </a:lnTo>
                  <a:lnTo>
                    <a:pt x="24911" y="22148"/>
                  </a:lnTo>
                  <a:lnTo>
                    <a:pt x="25181" y="22106"/>
                  </a:lnTo>
                  <a:lnTo>
                    <a:pt x="25077" y="21649"/>
                  </a:lnTo>
                  <a:lnTo>
                    <a:pt x="25035" y="21192"/>
                  </a:lnTo>
                  <a:lnTo>
                    <a:pt x="25015" y="20714"/>
                  </a:lnTo>
                  <a:lnTo>
                    <a:pt x="25015" y="20257"/>
                  </a:lnTo>
                  <a:lnTo>
                    <a:pt x="25056" y="19800"/>
                  </a:lnTo>
                  <a:lnTo>
                    <a:pt x="25118" y="19343"/>
                  </a:lnTo>
                  <a:lnTo>
                    <a:pt x="25222" y="18865"/>
                  </a:lnTo>
                  <a:lnTo>
                    <a:pt x="25326" y="18408"/>
                  </a:lnTo>
                  <a:lnTo>
                    <a:pt x="25638" y="18865"/>
                  </a:lnTo>
                  <a:lnTo>
                    <a:pt x="25783" y="19093"/>
                  </a:lnTo>
                  <a:lnTo>
                    <a:pt x="25970" y="19280"/>
                  </a:lnTo>
                  <a:lnTo>
                    <a:pt x="26157" y="19467"/>
                  </a:lnTo>
                  <a:lnTo>
                    <a:pt x="26365" y="19634"/>
                  </a:lnTo>
                  <a:lnTo>
                    <a:pt x="26614" y="19758"/>
                  </a:lnTo>
                  <a:lnTo>
                    <a:pt x="26905" y="19841"/>
                  </a:lnTo>
                  <a:lnTo>
                    <a:pt x="26843" y="19717"/>
                  </a:lnTo>
                  <a:lnTo>
                    <a:pt x="26801" y="19634"/>
                  </a:lnTo>
                  <a:lnTo>
                    <a:pt x="26614" y="19384"/>
                  </a:lnTo>
                  <a:lnTo>
                    <a:pt x="26469" y="19135"/>
                  </a:lnTo>
                  <a:lnTo>
                    <a:pt x="26365" y="18865"/>
                  </a:lnTo>
                  <a:lnTo>
                    <a:pt x="26303" y="18574"/>
                  </a:lnTo>
                  <a:lnTo>
                    <a:pt x="26282" y="18304"/>
                  </a:lnTo>
                  <a:lnTo>
                    <a:pt x="26282" y="18013"/>
                  </a:lnTo>
                  <a:lnTo>
                    <a:pt x="26303" y="17701"/>
                  </a:lnTo>
                  <a:lnTo>
                    <a:pt x="26344" y="17411"/>
                  </a:lnTo>
                  <a:lnTo>
                    <a:pt x="26469" y="16517"/>
                  </a:lnTo>
                  <a:lnTo>
                    <a:pt x="26552" y="15624"/>
                  </a:lnTo>
                  <a:lnTo>
                    <a:pt x="26573" y="15229"/>
                  </a:lnTo>
                  <a:lnTo>
                    <a:pt x="26573" y="14855"/>
                  </a:lnTo>
                  <a:lnTo>
                    <a:pt x="26511" y="14481"/>
                  </a:lnTo>
                  <a:lnTo>
                    <a:pt x="26427" y="14107"/>
                  </a:lnTo>
                  <a:lnTo>
                    <a:pt x="26303" y="13754"/>
                  </a:lnTo>
                  <a:lnTo>
                    <a:pt x="26157" y="13401"/>
                  </a:lnTo>
                  <a:lnTo>
                    <a:pt x="26012" y="13048"/>
                  </a:lnTo>
                  <a:lnTo>
                    <a:pt x="25846" y="12694"/>
                  </a:lnTo>
                  <a:lnTo>
                    <a:pt x="25679" y="12424"/>
                  </a:lnTo>
                  <a:lnTo>
                    <a:pt x="25576" y="12258"/>
                  </a:lnTo>
                  <a:lnTo>
                    <a:pt x="25513" y="12092"/>
                  </a:lnTo>
                  <a:lnTo>
                    <a:pt x="25430" y="11926"/>
                  </a:lnTo>
                  <a:lnTo>
                    <a:pt x="25389" y="11759"/>
                  </a:lnTo>
                  <a:lnTo>
                    <a:pt x="25347" y="11572"/>
                  </a:lnTo>
                  <a:lnTo>
                    <a:pt x="25326" y="11406"/>
                  </a:lnTo>
                  <a:lnTo>
                    <a:pt x="25305" y="11032"/>
                  </a:lnTo>
                  <a:lnTo>
                    <a:pt x="25285" y="10367"/>
                  </a:lnTo>
                  <a:lnTo>
                    <a:pt x="25264" y="10035"/>
                  </a:lnTo>
                  <a:lnTo>
                    <a:pt x="25222" y="9723"/>
                  </a:lnTo>
                  <a:lnTo>
                    <a:pt x="25160" y="9391"/>
                  </a:lnTo>
                  <a:lnTo>
                    <a:pt x="25077" y="9079"/>
                  </a:lnTo>
                  <a:lnTo>
                    <a:pt x="24973" y="8747"/>
                  </a:lnTo>
                  <a:lnTo>
                    <a:pt x="24828" y="8456"/>
                  </a:lnTo>
                  <a:lnTo>
                    <a:pt x="24703" y="8207"/>
                  </a:lnTo>
                  <a:lnTo>
                    <a:pt x="24558" y="7978"/>
                  </a:lnTo>
                  <a:lnTo>
                    <a:pt x="24246" y="7542"/>
                  </a:lnTo>
                  <a:lnTo>
                    <a:pt x="24163" y="7438"/>
                  </a:lnTo>
                  <a:lnTo>
                    <a:pt x="24100" y="7334"/>
                  </a:lnTo>
                  <a:lnTo>
                    <a:pt x="24059" y="7230"/>
                  </a:lnTo>
                  <a:lnTo>
                    <a:pt x="23997" y="7126"/>
                  </a:lnTo>
                  <a:lnTo>
                    <a:pt x="23913" y="7064"/>
                  </a:lnTo>
                  <a:lnTo>
                    <a:pt x="23830" y="7002"/>
                  </a:lnTo>
                  <a:lnTo>
                    <a:pt x="23747" y="6981"/>
                  </a:lnTo>
                  <a:lnTo>
                    <a:pt x="23643" y="6960"/>
                  </a:lnTo>
                  <a:lnTo>
                    <a:pt x="23540" y="6939"/>
                  </a:lnTo>
                  <a:lnTo>
                    <a:pt x="23436" y="6960"/>
                  </a:lnTo>
                  <a:lnTo>
                    <a:pt x="22002" y="7085"/>
                  </a:lnTo>
                  <a:lnTo>
                    <a:pt x="21296" y="7168"/>
                  </a:lnTo>
                  <a:lnTo>
                    <a:pt x="20589" y="7272"/>
                  </a:lnTo>
                  <a:lnTo>
                    <a:pt x="19737" y="7417"/>
                  </a:lnTo>
                  <a:lnTo>
                    <a:pt x="18906" y="7521"/>
                  </a:lnTo>
                  <a:lnTo>
                    <a:pt x="18055" y="7625"/>
                  </a:lnTo>
                  <a:lnTo>
                    <a:pt x="17224" y="7687"/>
                  </a:lnTo>
                  <a:lnTo>
                    <a:pt x="15520" y="7812"/>
                  </a:lnTo>
                  <a:lnTo>
                    <a:pt x="13837" y="7937"/>
                  </a:lnTo>
                  <a:lnTo>
                    <a:pt x="13338" y="7937"/>
                  </a:lnTo>
                  <a:lnTo>
                    <a:pt x="13151" y="7916"/>
                  </a:lnTo>
                  <a:lnTo>
                    <a:pt x="12964" y="7874"/>
                  </a:lnTo>
                  <a:lnTo>
                    <a:pt x="12777" y="7812"/>
                  </a:lnTo>
                  <a:lnTo>
                    <a:pt x="12611" y="7729"/>
                  </a:lnTo>
                  <a:lnTo>
                    <a:pt x="12424" y="7625"/>
                  </a:lnTo>
                  <a:lnTo>
                    <a:pt x="12279" y="7500"/>
                  </a:lnTo>
                  <a:lnTo>
                    <a:pt x="12113" y="7355"/>
                  </a:lnTo>
                  <a:lnTo>
                    <a:pt x="11842" y="7085"/>
                  </a:lnTo>
                  <a:lnTo>
                    <a:pt x="11552" y="6835"/>
                  </a:lnTo>
                  <a:lnTo>
                    <a:pt x="11261" y="6586"/>
                  </a:lnTo>
                  <a:lnTo>
                    <a:pt x="10949" y="6358"/>
                  </a:lnTo>
                  <a:lnTo>
                    <a:pt x="10637" y="6150"/>
                  </a:lnTo>
                  <a:lnTo>
                    <a:pt x="10326" y="5942"/>
                  </a:lnTo>
                  <a:lnTo>
                    <a:pt x="9973" y="5776"/>
                  </a:lnTo>
                  <a:lnTo>
                    <a:pt x="9640" y="5610"/>
                  </a:lnTo>
                  <a:lnTo>
                    <a:pt x="9557" y="5547"/>
                  </a:lnTo>
                  <a:lnTo>
                    <a:pt x="9910" y="5277"/>
                  </a:lnTo>
                  <a:lnTo>
                    <a:pt x="10263" y="4986"/>
                  </a:lnTo>
                  <a:lnTo>
                    <a:pt x="10388" y="4862"/>
                  </a:lnTo>
                  <a:lnTo>
                    <a:pt x="10430" y="4820"/>
                  </a:lnTo>
                  <a:lnTo>
                    <a:pt x="10430" y="4758"/>
                  </a:lnTo>
                  <a:lnTo>
                    <a:pt x="10409" y="4716"/>
                  </a:lnTo>
                  <a:lnTo>
                    <a:pt x="10367" y="4675"/>
                  </a:lnTo>
                  <a:lnTo>
                    <a:pt x="10222" y="4571"/>
                  </a:lnTo>
                  <a:lnTo>
                    <a:pt x="9723" y="4342"/>
                  </a:lnTo>
                  <a:lnTo>
                    <a:pt x="9162" y="4114"/>
                  </a:lnTo>
                  <a:lnTo>
                    <a:pt x="9412" y="4010"/>
                  </a:lnTo>
                  <a:lnTo>
                    <a:pt x="9723" y="3885"/>
                  </a:lnTo>
                  <a:lnTo>
                    <a:pt x="10035" y="3740"/>
                  </a:lnTo>
                  <a:lnTo>
                    <a:pt x="10180" y="3657"/>
                  </a:lnTo>
                  <a:lnTo>
                    <a:pt x="10326" y="3574"/>
                  </a:lnTo>
                  <a:lnTo>
                    <a:pt x="10450" y="3470"/>
                  </a:lnTo>
                  <a:lnTo>
                    <a:pt x="10554" y="3345"/>
                  </a:lnTo>
                  <a:lnTo>
                    <a:pt x="10762" y="3075"/>
                  </a:lnTo>
                  <a:lnTo>
                    <a:pt x="10908" y="2805"/>
                  </a:lnTo>
                  <a:lnTo>
                    <a:pt x="11011" y="2535"/>
                  </a:lnTo>
                  <a:lnTo>
                    <a:pt x="11074" y="2285"/>
                  </a:lnTo>
                  <a:lnTo>
                    <a:pt x="11095" y="2036"/>
                  </a:lnTo>
                  <a:lnTo>
                    <a:pt x="11095" y="1787"/>
                  </a:lnTo>
                  <a:lnTo>
                    <a:pt x="11032" y="1558"/>
                  </a:lnTo>
                  <a:lnTo>
                    <a:pt x="10949" y="1330"/>
                  </a:lnTo>
                  <a:lnTo>
                    <a:pt x="10845" y="1122"/>
                  </a:lnTo>
                  <a:lnTo>
                    <a:pt x="10721" y="935"/>
                  </a:lnTo>
                  <a:lnTo>
                    <a:pt x="10575" y="748"/>
                  </a:lnTo>
                  <a:lnTo>
                    <a:pt x="10388" y="582"/>
                  </a:lnTo>
                  <a:lnTo>
                    <a:pt x="10201" y="436"/>
                  </a:lnTo>
                  <a:lnTo>
                    <a:pt x="10014" y="312"/>
                  </a:lnTo>
                  <a:lnTo>
                    <a:pt x="9806" y="208"/>
                  </a:lnTo>
                  <a:lnTo>
                    <a:pt x="9578" y="125"/>
                  </a:lnTo>
                  <a:lnTo>
                    <a:pt x="9204" y="0"/>
                  </a:lnTo>
                  <a:close/>
                </a:path>
              </a:pathLst>
            </a:custGeom>
            <a:solidFill>
              <a:schemeClr val="dk1"/>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13"/>
            <p:cNvSpPr/>
            <p:nvPr/>
          </p:nvSpPr>
          <p:spPr>
            <a:xfrm>
              <a:off x="10715325" y="2211150"/>
              <a:ext cx="166750" cy="229075"/>
            </a:xfrm>
            <a:custGeom>
              <a:avLst/>
              <a:gdLst/>
              <a:ahLst/>
              <a:cxnLst/>
              <a:rect l="l" t="t" r="r" b="b"/>
              <a:pathLst>
                <a:path w="6670" h="9163" extrusionOk="0">
                  <a:moveTo>
                    <a:pt x="2888" y="0"/>
                  </a:moveTo>
                  <a:lnTo>
                    <a:pt x="2556" y="42"/>
                  </a:lnTo>
                  <a:lnTo>
                    <a:pt x="2244" y="104"/>
                  </a:lnTo>
                  <a:lnTo>
                    <a:pt x="1953" y="187"/>
                  </a:lnTo>
                  <a:lnTo>
                    <a:pt x="1662" y="291"/>
                  </a:lnTo>
                  <a:lnTo>
                    <a:pt x="1392" y="416"/>
                  </a:lnTo>
                  <a:lnTo>
                    <a:pt x="1143" y="541"/>
                  </a:lnTo>
                  <a:lnTo>
                    <a:pt x="935" y="707"/>
                  </a:lnTo>
                  <a:lnTo>
                    <a:pt x="727" y="873"/>
                  </a:lnTo>
                  <a:lnTo>
                    <a:pt x="540" y="1060"/>
                  </a:lnTo>
                  <a:lnTo>
                    <a:pt x="395" y="1289"/>
                  </a:lnTo>
                  <a:lnTo>
                    <a:pt x="250" y="1496"/>
                  </a:lnTo>
                  <a:lnTo>
                    <a:pt x="146" y="1746"/>
                  </a:lnTo>
                  <a:lnTo>
                    <a:pt x="63" y="2016"/>
                  </a:lnTo>
                  <a:lnTo>
                    <a:pt x="21" y="2286"/>
                  </a:lnTo>
                  <a:lnTo>
                    <a:pt x="0" y="2577"/>
                  </a:lnTo>
                  <a:lnTo>
                    <a:pt x="21" y="2868"/>
                  </a:lnTo>
                  <a:lnTo>
                    <a:pt x="42" y="3138"/>
                  </a:lnTo>
                  <a:lnTo>
                    <a:pt x="104" y="3387"/>
                  </a:lnTo>
                  <a:lnTo>
                    <a:pt x="166" y="3595"/>
                  </a:lnTo>
                  <a:lnTo>
                    <a:pt x="250" y="3823"/>
                  </a:lnTo>
                  <a:lnTo>
                    <a:pt x="353" y="4010"/>
                  </a:lnTo>
                  <a:lnTo>
                    <a:pt x="478" y="4197"/>
                  </a:lnTo>
                  <a:lnTo>
                    <a:pt x="603" y="4364"/>
                  </a:lnTo>
                  <a:lnTo>
                    <a:pt x="748" y="4509"/>
                  </a:lnTo>
                  <a:lnTo>
                    <a:pt x="894" y="4634"/>
                  </a:lnTo>
                  <a:lnTo>
                    <a:pt x="1060" y="4758"/>
                  </a:lnTo>
                  <a:lnTo>
                    <a:pt x="1226" y="4883"/>
                  </a:lnTo>
                  <a:lnTo>
                    <a:pt x="1392" y="4966"/>
                  </a:lnTo>
                  <a:lnTo>
                    <a:pt x="1766" y="5132"/>
                  </a:lnTo>
                  <a:lnTo>
                    <a:pt x="2140" y="5236"/>
                  </a:lnTo>
                  <a:lnTo>
                    <a:pt x="3491" y="5548"/>
                  </a:lnTo>
                  <a:lnTo>
                    <a:pt x="3865" y="5631"/>
                  </a:lnTo>
                  <a:lnTo>
                    <a:pt x="4052" y="5693"/>
                  </a:lnTo>
                  <a:lnTo>
                    <a:pt x="4218" y="5776"/>
                  </a:lnTo>
                  <a:lnTo>
                    <a:pt x="4363" y="5880"/>
                  </a:lnTo>
                  <a:lnTo>
                    <a:pt x="4488" y="6005"/>
                  </a:lnTo>
                  <a:lnTo>
                    <a:pt x="4529" y="6088"/>
                  </a:lnTo>
                  <a:lnTo>
                    <a:pt x="4571" y="6171"/>
                  </a:lnTo>
                  <a:lnTo>
                    <a:pt x="4592" y="6254"/>
                  </a:lnTo>
                  <a:lnTo>
                    <a:pt x="4613" y="6358"/>
                  </a:lnTo>
                  <a:lnTo>
                    <a:pt x="4613" y="6566"/>
                  </a:lnTo>
                  <a:lnTo>
                    <a:pt x="4571" y="6753"/>
                  </a:lnTo>
                  <a:lnTo>
                    <a:pt x="4509" y="6919"/>
                  </a:lnTo>
                  <a:lnTo>
                    <a:pt x="4405" y="7044"/>
                  </a:lnTo>
                  <a:lnTo>
                    <a:pt x="4259" y="7168"/>
                  </a:lnTo>
                  <a:lnTo>
                    <a:pt x="4072" y="7251"/>
                  </a:lnTo>
                  <a:lnTo>
                    <a:pt x="3865" y="7314"/>
                  </a:lnTo>
                  <a:lnTo>
                    <a:pt x="3636" y="7355"/>
                  </a:lnTo>
                  <a:lnTo>
                    <a:pt x="3158" y="7355"/>
                  </a:lnTo>
                  <a:lnTo>
                    <a:pt x="3034" y="7314"/>
                  </a:lnTo>
                  <a:lnTo>
                    <a:pt x="2909" y="7272"/>
                  </a:lnTo>
                  <a:lnTo>
                    <a:pt x="2784" y="7231"/>
                  </a:lnTo>
                  <a:lnTo>
                    <a:pt x="2680" y="7168"/>
                  </a:lnTo>
                  <a:lnTo>
                    <a:pt x="2597" y="7106"/>
                  </a:lnTo>
                  <a:lnTo>
                    <a:pt x="2493" y="7023"/>
                  </a:lnTo>
                  <a:lnTo>
                    <a:pt x="2431" y="6940"/>
                  </a:lnTo>
                  <a:lnTo>
                    <a:pt x="2369" y="6857"/>
                  </a:lnTo>
                  <a:lnTo>
                    <a:pt x="2306" y="6753"/>
                  </a:lnTo>
                  <a:lnTo>
                    <a:pt x="2223" y="6524"/>
                  </a:lnTo>
                  <a:lnTo>
                    <a:pt x="2182" y="6275"/>
                  </a:lnTo>
                  <a:lnTo>
                    <a:pt x="2161" y="5922"/>
                  </a:lnTo>
                  <a:lnTo>
                    <a:pt x="63" y="6088"/>
                  </a:lnTo>
                  <a:lnTo>
                    <a:pt x="208" y="7833"/>
                  </a:lnTo>
                  <a:lnTo>
                    <a:pt x="810" y="7771"/>
                  </a:lnTo>
                  <a:lnTo>
                    <a:pt x="914" y="7958"/>
                  </a:lnTo>
                  <a:lnTo>
                    <a:pt x="1018" y="8124"/>
                  </a:lnTo>
                  <a:lnTo>
                    <a:pt x="1164" y="8269"/>
                  </a:lnTo>
                  <a:lnTo>
                    <a:pt x="1288" y="8415"/>
                  </a:lnTo>
                  <a:lnTo>
                    <a:pt x="1455" y="8540"/>
                  </a:lnTo>
                  <a:lnTo>
                    <a:pt x="1621" y="8664"/>
                  </a:lnTo>
                  <a:lnTo>
                    <a:pt x="1787" y="8768"/>
                  </a:lnTo>
                  <a:lnTo>
                    <a:pt x="1995" y="8872"/>
                  </a:lnTo>
                  <a:lnTo>
                    <a:pt x="2182" y="8955"/>
                  </a:lnTo>
                  <a:lnTo>
                    <a:pt x="2389" y="9017"/>
                  </a:lnTo>
                  <a:lnTo>
                    <a:pt x="2597" y="9080"/>
                  </a:lnTo>
                  <a:lnTo>
                    <a:pt x="2826" y="9121"/>
                  </a:lnTo>
                  <a:lnTo>
                    <a:pt x="3054" y="9142"/>
                  </a:lnTo>
                  <a:lnTo>
                    <a:pt x="3262" y="9163"/>
                  </a:lnTo>
                  <a:lnTo>
                    <a:pt x="3740" y="9163"/>
                  </a:lnTo>
                  <a:lnTo>
                    <a:pt x="6669" y="5672"/>
                  </a:lnTo>
                  <a:lnTo>
                    <a:pt x="6607" y="5423"/>
                  </a:lnTo>
                  <a:lnTo>
                    <a:pt x="6545" y="5215"/>
                  </a:lnTo>
                  <a:lnTo>
                    <a:pt x="6462" y="5028"/>
                  </a:lnTo>
                  <a:lnTo>
                    <a:pt x="6358" y="4862"/>
                  </a:lnTo>
                  <a:lnTo>
                    <a:pt x="6254" y="4717"/>
                  </a:lnTo>
                  <a:lnTo>
                    <a:pt x="6150" y="4571"/>
                  </a:lnTo>
                  <a:lnTo>
                    <a:pt x="6025" y="4447"/>
                  </a:lnTo>
                  <a:lnTo>
                    <a:pt x="5901" y="4322"/>
                  </a:lnTo>
                  <a:lnTo>
                    <a:pt x="5755" y="4218"/>
                  </a:lnTo>
                  <a:lnTo>
                    <a:pt x="5610" y="4135"/>
                  </a:lnTo>
                  <a:lnTo>
                    <a:pt x="5298" y="3969"/>
                  </a:lnTo>
                  <a:lnTo>
                    <a:pt x="4966" y="3865"/>
                  </a:lnTo>
                  <a:lnTo>
                    <a:pt x="3345" y="3470"/>
                  </a:lnTo>
                  <a:lnTo>
                    <a:pt x="2930" y="3387"/>
                  </a:lnTo>
                  <a:lnTo>
                    <a:pt x="2722" y="3325"/>
                  </a:lnTo>
                  <a:lnTo>
                    <a:pt x="2514" y="3262"/>
                  </a:lnTo>
                  <a:lnTo>
                    <a:pt x="2348" y="3158"/>
                  </a:lnTo>
                  <a:lnTo>
                    <a:pt x="2202" y="3034"/>
                  </a:lnTo>
                  <a:lnTo>
                    <a:pt x="2161" y="2951"/>
                  </a:lnTo>
                  <a:lnTo>
                    <a:pt x="2119" y="2868"/>
                  </a:lnTo>
                  <a:lnTo>
                    <a:pt x="2078" y="2764"/>
                  </a:lnTo>
                  <a:lnTo>
                    <a:pt x="2057" y="2639"/>
                  </a:lnTo>
                  <a:lnTo>
                    <a:pt x="2078" y="2431"/>
                  </a:lnTo>
                  <a:lnTo>
                    <a:pt x="2119" y="2265"/>
                  </a:lnTo>
                  <a:lnTo>
                    <a:pt x="2202" y="2120"/>
                  </a:lnTo>
                  <a:lnTo>
                    <a:pt x="2327" y="2016"/>
                  </a:lnTo>
                  <a:lnTo>
                    <a:pt x="2473" y="1912"/>
                  </a:lnTo>
                  <a:lnTo>
                    <a:pt x="2639" y="1829"/>
                  </a:lnTo>
                  <a:lnTo>
                    <a:pt x="2826" y="1787"/>
                  </a:lnTo>
                  <a:lnTo>
                    <a:pt x="3034" y="1766"/>
                  </a:lnTo>
                  <a:lnTo>
                    <a:pt x="3283" y="1746"/>
                  </a:lnTo>
                  <a:lnTo>
                    <a:pt x="3511" y="1787"/>
                  </a:lnTo>
                  <a:lnTo>
                    <a:pt x="3740" y="1870"/>
                  </a:lnTo>
                  <a:lnTo>
                    <a:pt x="3927" y="1953"/>
                  </a:lnTo>
                  <a:lnTo>
                    <a:pt x="4093" y="2099"/>
                  </a:lnTo>
                  <a:lnTo>
                    <a:pt x="4239" y="2244"/>
                  </a:lnTo>
                  <a:lnTo>
                    <a:pt x="4342" y="2431"/>
                  </a:lnTo>
                  <a:lnTo>
                    <a:pt x="4405" y="2618"/>
                  </a:lnTo>
                  <a:lnTo>
                    <a:pt x="4446" y="3117"/>
                  </a:lnTo>
                  <a:lnTo>
                    <a:pt x="6545" y="2951"/>
                  </a:lnTo>
                  <a:lnTo>
                    <a:pt x="6399" y="1206"/>
                  </a:lnTo>
                  <a:lnTo>
                    <a:pt x="5818" y="1247"/>
                  </a:lnTo>
                  <a:lnTo>
                    <a:pt x="5734" y="1122"/>
                  </a:lnTo>
                  <a:lnTo>
                    <a:pt x="5631" y="977"/>
                  </a:lnTo>
                  <a:lnTo>
                    <a:pt x="5506" y="852"/>
                  </a:lnTo>
                  <a:lnTo>
                    <a:pt x="5381" y="728"/>
                  </a:lnTo>
                  <a:lnTo>
                    <a:pt x="5236" y="624"/>
                  </a:lnTo>
                  <a:lnTo>
                    <a:pt x="5090" y="499"/>
                  </a:lnTo>
                  <a:lnTo>
                    <a:pt x="4924" y="395"/>
                  </a:lnTo>
                  <a:lnTo>
                    <a:pt x="4737" y="312"/>
                  </a:lnTo>
                  <a:lnTo>
                    <a:pt x="4550" y="229"/>
                  </a:lnTo>
                  <a:lnTo>
                    <a:pt x="4342" y="167"/>
                  </a:lnTo>
                  <a:lnTo>
                    <a:pt x="4114" y="104"/>
                  </a:lnTo>
                  <a:lnTo>
                    <a:pt x="3885" y="42"/>
                  </a:lnTo>
                  <a:lnTo>
                    <a:pt x="3657" y="21"/>
                  </a:lnTo>
                  <a:lnTo>
                    <a:pt x="3407" y="0"/>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13"/>
            <p:cNvSpPr/>
            <p:nvPr/>
          </p:nvSpPr>
          <p:spPr>
            <a:xfrm>
              <a:off x="10894500" y="2199725"/>
              <a:ext cx="116375" cy="101825"/>
            </a:xfrm>
            <a:custGeom>
              <a:avLst/>
              <a:gdLst/>
              <a:ahLst/>
              <a:cxnLst/>
              <a:rect l="l" t="t" r="r" b="b"/>
              <a:pathLst>
                <a:path w="4655" h="4073" extrusionOk="0">
                  <a:moveTo>
                    <a:pt x="4343" y="0"/>
                  </a:moveTo>
                  <a:lnTo>
                    <a:pt x="4032" y="21"/>
                  </a:lnTo>
                  <a:lnTo>
                    <a:pt x="1" y="354"/>
                  </a:lnTo>
                  <a:lnTo>
                    <a:pt x="146" y="1953"/>
                  </a:lnTo>
                  <a:lnTo>
                    <a:pt x="1040" y="1870"/>
                  </a:lnTo>
                  <a:lnTo>
                    <a:pt x="1227" y="4073"/>
                  </a:lnTo>
                  <a:lnTo>
                    <a:pt x="2972" y="2016"/>
                  </a:lnTo>
                  <a:lnTo>
                    <a:pt x="2951" y="1704"/>
                  </a:lnTo>
                  <a:lnTo>
                    <a:pt x="3263" y="1683"/>
                  </a:lnTo>
                  <a:lnTo>
                    <a:pt x="4655" y="21"/>
                  </a:lnTo>
                  <a:lnTo>
                    <a:pt x="4343" y="0"/>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13"/>
            <p:cNvSpPr/>
            <p:nvPr/>
          </p:nvSpPr>
          <p:spPr>
            <a:xfrm>
              <a:off x="11564025" y="2150900"/>
              <a:ext cx="11450" cy="12500"/>
            </a:xfrm>
            <a:custGeom>
              <a:avLst/>
              <a:gdLst/>
              <a:ahLst/>
              <a:cxnLst/>
              <a:rect l="l" t="t" r="r" b="b"/>
              <a:pathLst>
                <a:path w="458" h="500" extrusionOk="0">
                  <a:moveTo>
                    <a:pt x="458" y="0"/>
                  </a:moveTo>
                  <a:lnTo>
                    <a:pt x="1" y="42"/>
                  </a:lnTo>
                  <a:lnTo>
                    <a:pt x="42" y="499"/>
                  </a:lnTo>
                  <a:lnTo>
                    <a:pt x="458" y="0"/>
                  </a:lnTo>
                  <a:close/>
                </a:path>
              </a:pathLst>
            </a:custGeom>
            <a:solidFill>
              <a:srgbClr val="FBB03B"/>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13"/>
            <p:cNvSpPr/>
            <p:nvPr/>
          </p:nvSpPr>
          <p:spPr>
            <a:xfrm>
              <a:off x="11310025" y="2165450"/>
              <a:ext cx="102350" cy="225950"/>
            </a:xfrm>
            <a:custGeom>
              <a:avLst/>
              <a:gdLst/>
              <a:ahLst/>
              <a:cxnLst/>
              <a:rect l="l" t="t" r="r" b="b"/>
              <a:pathLst>
                <a:path w="4094" h="9038" extrusionOk="0">
                  <a:moveTo>
                    <a:pt x="3741" y="0"/>
                  </a:moveTo>
                  <a:lnTo>
                    <a:pt x="1" y="333"/>
                  </a:lnTo>
                  <a:lnTo>
                    <a:pt x="126" y="1891"/>
                  </a:lnTo>
                  <a:lnTo>
                    <a:pt x="1040" y="1828"/>
                  </a:lnTo>
                  <a:lnTo>
                    <a:pt x="1518" y="7397"/>
                  </a:lnTo>
                  <a:lnTo>
                    <a:pt x="604" y="7459"/>
                  </a:lnTo>
                  <a:lnTo>
                    <a:pt x="749" y="9038"/>
                  </a:lnTo>
                  <a:lnTo>
                    <a:pt x="2640" y="8872"/>
                  </a:lnTo>
                  <a:lnTo>
                    <a:pt x="4094" y="7168"/>
                  </a:lnTo>
                  <a:lnTo>
                    <a:pt x="3408" y="7230"/>
                  </a:lnTo>
                  <a:lnTo>
                    <a:pt x="2951" y="1662"/>
                  </a:lnTo>
                  <a:lnTo>
                    <a:pt x="3865" y="1579"/>
                  </a:lnTo>
                  <a:lnTo>
                    <a:pt x="3741" y="0"/>
                  </a:lnTo>
                  <a:close/>
                </a:path>
              </a:pathLst>
            </a:custGeom>
            <a:solidFill>
              <a:schemeClr val="accent4"/>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13"/>
            <p:cNvSpPr/>
            <p:nvPr/>
          </p:nvSpPr>
          <p:spPr>
            <a:xfrm>
              <a:off x="11098650" y="2181550"/>
              <a:ext cx="210375" cy="229075"/>
            </a:xfrm>
            <a:custGeom>
              <a:avLst/>
              <a:gdLst/>
              <a:ahLst/>
              <a:cxnLst/>
              <a:rect l="l" t="t" r="r" b="b"/>
              <a:pathLst>
                <a:path w="8415" h="9163" extrusionOk="0">
                  <a:moveTo>
                    <a:pt x="3636" y="1683"/>
                  </a:moveTo>
                  <a:lnTo>
                    <a:pt x="4758" y="4446"/>
                  </a:lnTo>
                  <a:lnTo>
                    <a:pt x="2992" y="4592"/>
                  </a:lnTo>
                  <a:lnTo>
                    <a:pt x="2992" y="4592"/>
                  </a:lnTo>
                  <a:lnTo>
                    <a:pt x="3636" y="1683"/>
                  </a:lnTo>
                  <a:close/>
                  <a:moveTo>
                    <a:pt x="4716" y="0"/>
                  </a:moveTo>
                  <a:lnTo>
                    <a:pt x="2410" y="187"/>
                  </a:lnTo>
                  <a:lnTo>
                    <a:pt x="644" y="7542"/>
                  </a:lnTo>
                  <a:lnTo>
                    <a:pt x="0" y="7584"/>
                  </a:lnTo>
                  <a:lnTo>
                    <a:pt x="125" y="9163"/>
                  </a:lnTo>
                  <a:lnTo>
                    <a:pt x="3428" y="8892"/>
                  </a:lnTo>
                  <a:lnTo>
                    <a:pt x="3303" y="7313"/>
                  </a:lnTo>
                  <a:lnTo>
                    <a:pt x="2389" y="7376"/>
                  </a:lnTo>
                  <a:lnTo>
                    <a:pt x="2659" y="6108"/>
                  </a:lnTo>
                  <a:lnTo>
                    <a:pt x="5340" y="5880"/>
                  </a:lnTo>
                  <a:lnTo>
                    <a:pt x="5838" y="7085"/>
                  </a:lnTo>
                  <a:lnTo>
                    <a:pt x="4966" y="7168"/>
                  </a:lnTo>
                  <a:lnTo>
                    <a:pt x="5111" y="8747"/>
                  </a:lnTo>
                  <a:lnTo>
                    <a:pt x="8414" y="8456"/>
                  </a:lnTo>
                  <a:lnTo>
                    <a:pt x="8269" y="6877"/>
                  </a:lnTo>
                  <a:lnTo>
                    <a:pt x="7646" y="6940"/>
                  </a:lnTo>
                  <a:lnTo>
                    <a:pt x="4716" y="0"/>
                  </a:lnTo>
                  <a:close/>
                </a:path>
              </a:pathLst>
            </a:custGeom>
            <a:solidFill>
              <a:schemeClr val="accent4"/>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13"/>
            <p:cNvSpPr/>
            <p:nvPr/>
          </p:nvSpPr>
          <p:spPr>
            <a:xfrm>
              <a:off x="11426900" y="2158175"/>
              <a:ext cx="101825" cy="135075"/>
            </a:xfrm>
            <a:custGeom>
              <a:avLst/>
              <a:gdLst/>
              <a:ahLst/>
              <a:cxnLst/>
              <a:rect l="l" t="t" r="r" b="b"/>
              <a:pathLst>
                <a:path w="4073" h="5403" extrusionOk="0">
                  <a:moveTo>
                    <a:pt x="2618" y="0"/>
                  </a:moveTo>
                  <a:lnTo>
                    <a:pt x="1" y="229"/>
                  </a:lnTo>
                  <a:lnTo>
                    <a:pt x="125" y="1808"/>
                  </a:lnTo>
                  <a:lnTo>
                    <a:pt x="832" y="1746"/>
                  </a:lnTo>
                  <a:lnTo>
                    <a:pt x="1143" y="5402"/>
                  </a:lnTo>
                  <a:lnTo>
                    <a:pt x="2847" y="3387"/>
                  </a:lnTo>
                  <a:lnTo>
                    <a:pt x="2826" y="3075"/>
                  </a:lnTo>
                  <a:lnTo>
                    <a:pt x="2951" y="3262"/>
                  </a:lnTo>
                  <a:lnTo>
                    <a:pt x="4073" y="1912"/>
                  </a:lnTo>
                  <a:lnTo>
                    <a:pt x="2618" y="0"/>
                  </a:lnTo>
                  <a:close/>
                </a:path>
              </a:pathLst>
            </a:custGeom>
            <a:solidFill>
              <a:schemeClr val="accent4"/>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13"/>
            <p:cNvSpPr/>
            <p:nvPr/>
          </p:nvSpPr>
          <p:spPr>
            <a:xfrm>
              <a:off x="10909575" y="2200250"/>
              <a:ext cx="168300" cy="226475"/>
            </a:xfrm>
            <a:custGeom>
              <a:avLst/>
              <a:gdLst/>
              <a:ahLst/>
              <a:cxnLst/>
              <a:rect l="l" t="t" r="r" b="b"/>
              <a:pathLst>
                <a:path w="6732" h="9059" extrusionOk="0">
                  <a:moveTo>
                    <a:pt x="4052" y="0"/>
                  </a:moveTo>
                  <a:lnTo>
                    <a:pt x="2660" y="1662"/>
                  </a:lnTo>
                  <a:lnTo>
                    <a:pt x="2660" y="1662"/>
                  </a:lnTo>
                  <a:lnTo>
                    <a:pt x="3138" y="1621"/>
                  </a:lnTo>
                  <a:lnTo>
                    <a:pt x="3470" y="1600"/>
                  </a:lnTo>
                  <a:lnTo>
                    <a:pt x="3761" y="1642"/>
                  </a:lnTo>
                  <a:lnTo>
                    <a:pt x="3886" y="1683"/>
                  </a:lnTo>
                  <a:lnTo>
                    <a:pt x="4010" y="1725"/>
                  </a:lnTo>
                  <a:lnTo>
                    <a:pt x="4114" y="1787"/>
                  </a:lnTo>
                  <a:lnTo>
                    <a:pt x="4218" y="1849"/>
                  </a:lnTo>
                  <a:lnTo>
                    <a:pt x="4322" y="1912"/>
                  </a:lnTo>
                  <a:lnTo>
                    <a:pt x="4405" y="1995"/>
                  </a:lnTo>
                  <a:lnTo>
                    <a:pt x="4467" y="2099"/>
                  </a:lnTo>
                  <a:lnTo>
                    <a:pt x="4530" y="2202"/>
                  </a:lnTo>
                  <a:lnTo>
                    <a:pt x="4571" y="2306"/>
                  </a:lnTo>
                  <a:lnTo>
                    <a:pt x="4613" y="2431"/>
                  </a:lnTo>
                  <a:lnTo>
                    <a:pt x="4654" y="2680"/>
                  </a:lnTo>
                  <a:lnTo>
                    <a:pt x="4675" y="2826"/>
                  </a:lnTo>
                  <a:lnTo>
                    <a:pt x="4654" y="2971"/>
                  </a:lnTo>
                  <a:lnTo>
                    <a:pt x="4634" y="3096"/>
                  </a:lnTo>
                  <a:lnTo>
                    <a:pt x="4613" y="3221"/>
                  </a:lnTo>
                  <a:lnTo>
                    <a:pt x="4571" y="3324"/>
                  </a:lnTo>
                  <a:lnTo>
                    <a:pt x="4509" y="3428"/>
                  </a:lnTo>
                  <a:lnTo>
                    <a:pt x="4426" y="3511"/>
                  </a:lnTo>
                  <a:lnTo>
                    <a:pt x="4343" y="3594"/>
                  </a:lnTo>
                  <a:lnTo>
                    <a:pt x="4156" y="3740"/>
                  </a:lnTo>
                  <a:lnTo>
                    <a:pt x="3906" y="3844"/>
                  </a:lnTo>
                  <a:lnTo>
                    <a:pt x="3636" y="3906"/>
                  </a:lnTo>
                  <a:lnTo>
                    <a:pt x="3325" y="3948"/>
                  </a:lnTo>
                  <a:lnTo>
                    <a:pt x="2535" y="4031"/>
                  </a:lnTo>
                  <a:lnTo>
                    <a:pt x="2369" y="1995"/>
                  </a:lnTo>
                  <a:lnTo>
                    <a:pt x="624" y="4052"/>
                  </a:lnTo>
                  <a:lnTo>
                    <a:pt x="915" y="7397"/>
                  </a:lnTo>
                  <a:lnTo>
                    <a:pt x="1" y="7480"/>
                  </a:lnTo>
                  <a:lnTo>
                    <a:pt x="146" y="9059"/>
                  </a:lnTo>
                  <a:lnTo>
                    <a:pt x="3740" y="8747"/>
                  </a:lnTo>
                  <a:lnTo>
                    <a:pt x="3616" y="7168"/>
                  </a:lnTo>
                  <a:lnTo>
                    <a:pt x="2826" y="7251"/>
                  </a:lnTo>
                  <a:lnTo>
                    <a:pt x="2681" y="5589"/>
                  </a:lnTo>
                  <a:lnTo>
                    <a:pt x="3886" y="5485"/>
                  </a:lnTo>
                  <a:lnTo>
                    <a:pt x="4280" y="5423"/>
                  </a:lnTo>
                  <a:lnTo>
                    <a:pt x="4634" y="5360"/>
                  </a:lnTo>
                  <a:lnTo>
                    <a:pt x="4945" y="5257"/>
                  </a:lnTo>
                  <a:lnTo>
                    <a:pt x="5236" y="5132"/>
                  </a:lnTo>
                  <a:lnTo>
                    <a:pt x="5506" y="4986"/>
                  </a:lnTo>
                  <a:lnTo>
                    <a:pt x="5756" y="4820"/>
                  </a:lnTo>
                  <a:lnTo>
                    <a:pt x="5963" y="4633"/>
                  </a:lnTo>
                  <a:lnTo>
                    <a:pt x="6150" y="4426"/>
                  </a:lnTo>
                  <a:lnTo>
                    <a:pt x="6316" y="4218"/>
                  </a:lnTo>
                  <a:lnTo>
                    <a:pt x="6441" y="3989"/>
                  </a:lnTo>
                  <a:lnTo>
                    <a:pt x="6545" y="3740"/>
                  </a:lnTo>
                  <a:lnTo>
                    <a:pt x="6628" y="3470"/>
                  </a:lnTo>
                  <a:lnTo>
                    <a:pt x="6690" y="3179"/>
                  </a:lnTo>
                  <a:lnTo>
                    <a:pt x="6732" y="2909"/>
                  </a:lnTo>
                  <a:lnTo>
                    <a:pt x="6732" y="2618"/>
                  </a:lnTo>
                  <a:lnTo>
                    <a:pt x="6711" y="2306"/>
                  </a:lnTo>
                  <a:lnTo>
                    <a:pt x="6690" y="2057"/>
                  </a:lnTo>
                  <a:lnTo>
                    <a:pt x="6628" y="1828"/>
                  </a:lnTo>
                  <a:lnTo>
                    <a:pt x="6524" y="1579"/>
                  </a:lnTo>
                  <a:lnTo>
                    <a:pt x="6400" y="1351"/>
                  </a:lnTo>
                  <a:lnTo>
                    <a:pt x="6254" y="1143"/>
                  </a:lnTo>
                  <a:lnTo>
                    <a:pt x="6088" y="935"/>
                  </a:lnTo>
                  <a:lnTo>
                    <a:pt x="5901" y="748"/>
                  </a:lnTo>
                  <a:lnTo>
                    <a:pt x="5693" y="582"/>
                  </a:lnTo>
                  <a:lnTo>
                    <a:pt x="5465" y="436"/>
                  </a:lnTo>
                  <a:lnTo>
                    <a:pt x="5215" y="312"/>
                  </a:lnTo>
                  <a:lnTo>
                    <a:pt x="4966" y="187"/>
                  </a:lnTo>
                  <a:lnTo>
                    <a:pt x="4675" y="104"/>
                  </a:lnTo>
                  <a:lnTo>
                    <a:pt x="4364" y="42"/>
                  </a:lnTo>
                  <a:lnTo>
                    <a:pt x="4052" y="0"/>
                  </a:lnTo>
                  <a:close/>
                </a:path>
              </a:pathLst>
            </a:custGeom>
            <a:solidFill>
              <a:schemeClr val="accent4"/>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13"/>
            <p:cNvSpPr/>
            <p:nvPr/>
          </p:nvSpPr>
          <p:spPr>
            <a:xfrm>
              <a:off x="10808800" y="2352950"/>
              <a:ext cx="74825" cy="87275"/>
            </a:xfrm>
            <a:custGeom>
              <a:avLst/>
              <a:gdLst/>
              <a:ahLst/>
              <a:cxnLst/>
              <a:rect l="l" t="t" r="r" b="b"/>
              <a:pathLst>
                <a:path w="2993" h="3491" extrusionOk="0">
                  <a:moveTo>
                    <a:pt x="2930" y="0"/>
                  </a:moveTo>
                  <a:lnTo>
                    <a:pt x="1" y="3491"/>
                  </a:lnTo>
                  <a:lnTo>
                    <a:pt x="42" y="3470"/>
                  </a:lnTo>
                  <a:lnTo>
                    <a:pt x="396" y="3429"/>
                  </a:lnTo>
                  <a:lnTo>
                    <a:pt x="728" y="3366"/>
                  </a:lnTo>
                  <a:lnTo>
                    <a:pt x="1040" y="3283"/>
                  </a:lnTo>
                  <a:lnTo>
                    <a:pt x="1331" y="3158"/>
                  </a:lnTo>
                  <a:lnTo>
                    <a:pt x="1601" y="3034"/>
                  </a:lnTo>
                  <a:lnTo>
                    <a:pt x="1850" y="2868"/>
                  </a:lnTo>
                  <a:lnTo>
                    <a:pt x="2079" y="2681"/>
                  </a:lnTo>
                  <a:lnTo>
                    <a:pt x="2286" y="2494"/>
                  </a:lnTo>
                  <a:lnTo>
                    <a:pt x="2453" y="2286"/>
                  </a:lnTo>
                  <a:lnTo>
                    <a:pt x="2619" y="2057"/>
                  </a:lnTo>
                  <a:lnTo>
                    <a:pt x="2743" y="1808"/>
                  </a:lnTo>
                  <a:lnTo>
                    <a:pt x="2847" y="1538"/>
                  </a:lnTo>
                  <a:lnTo>
                    <a:pt x="2930" y="1268"/>
                  </a:lnTo>
                  <a:lnTo>
                    <a:pt x="2993" y="977"/>
                  </a:lnTo>
                  <a:lnTo>
                    <a:pt x="2993" y="686"/>
                  </a:lnTo>
                  <a:lnTo>
                    <a:pt x="2993" y="374"/>
                  </a:lnTo>
                  <a:lnTo>
                    <a:pt x="2930" y="0"/>
                  </a:lnTo>
                  <a:close/>
                </a:path>
              </a:pathLst>
            </a:custGeom>
            <a:solidFill>
              <a:srgbClr val="FBB03B"/>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13"/>
            <p:cNvSpPr/>
            <p:nvPr/>
          </p:nvSpPr>
          <p:spPr>
            <a:xfrm>
              <a:off x="11376000" y="2344125"/>
              <a:ext cx="45725" cy="43125"/>
            </a:xfrm>
            <a:custGeom>
              <a:avLst/>
              <a:gdLst/>
              <a:ahLst/>
              <a:cxnLst/>
              <a:rect l="l" t="t" r="r" b="b"/>
              <a:pathLst>
                <a:path w="1829" h="1725" extrusionOk="0">
                  <a:moveTo>
                    <a:pt x="1704" y="0"/>
                  </a:moveTo>
                  <a:lnTo>
                    <a:pt x="1455" y="21"/>
                  </a:lnTo>
                  <a:lnTo>
                    <a:pt x="1" y="1725"/>
                  </a:lnTo>
                  <a:lnTo>
                    <a:pt x="1829" y="1579"/>
                  </a:lnTo>
                  <a:lnTo>
                    <a:pt x="1704" y="0"/>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13"/>
            <p:cNvSpPr/>
            <p:nvPr/>
          </p:nvSpPr>
          <p:spPr>
            <a:xfrm>
              <a:off x="11441450" y="2242825"/>
              <a:ext cx="86250" cy="138725"/>
            </a:xfrm>
            <a:custGeom>
              <a:avLst/>
              <a:gdLst/>
              <a:ahLst/>
              <a:cxnLst/>
              <a:rect l="l" t="t" r="r" b="b"/>
              <a:pathLst>
                <a:path w="3450" h="5549" extrusionOk="0">
                  <a:moveTo>
                    <a:pt x="2265" y="1"/>
                  </a:moveTo>
                  <a:lnTo>
                    <a:pt x="561" y="2016"/>
                  </a:lnTo>
                  <a:lnTo>
                    <a:pt x="728" y="3907"/>
                  </a:lnTo>
                  <a:lnTo>
                    <a:pt x="0" y="3969"/>
                  </a:lnTo>
                  <a:lnTo>
                    <a:pt x="146" y="5548"/>
                  </a:lnTo>
                  <a:lnTo>
                    <a:pt x="3449" y="5278"/>
                  </a:lnTo>
                  <a:lnTo>
                    <a:pt x="3304" y="3699"/>
                  </a:lnTo>
                  <a:lnTo>
                    <a:pt x="2577" y="3761"/>
                  </a:lnTo>
                  <a:lnTo>
                    <a:pt x="2265" y="1"/>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13"/>
            <p:cNvSpPr/>
            <p:nvPr/>
          </p:nvSpPr>
          <p:spPr>
            <a:xfrm>
              <a:off x="11500650" y="2145175"/>
              <a:ext cx="149625" cy="223375"/>
            </a:xfrm>
            <a:custGeom>
              <a:avLst/>
              <a:gdLst/>
              <a:ahLst/>
              <a:cxnLst/>
              <a:rect l="l" t="t" r="r" b="b"/>
              <a:pathLst>
                <a:path w="5985" h="8935" extrusionOk="0">
                  <a:moveTo>
                    <a:pt x="5839" y="1"/>
                  </a:moveTo>
                  <a:lnTo>
                    <a:pt x="2993" y="229"/>
                  </a:lnTo>
                  <a:lnTo>
                    <a:pt x="2577" y="728"/>
                  </a:lnTo>
                  <a:lnTo>
                    <a:pt x="2681" y="1850"/>
                  </a:lnTo>
                  <a:lnTo>
                    <a:pt x="3408" y="1788"/>
                  </a:lnTo>
                  <a:lnTo>
                    <a:pt x="3761" y="5922"/>
                  </a:lnTo>
                  <a:lnTo>
                    <a:pt x="1123" y="2432"/>
                  </a:lnTo>
                  <a:lnTo>
                    <a:pt x="1" y="3782"/>
                  </a:lnTo>
                  <a:lnTo>
                    <a:pt x="3969" y="8935"/>
                  </a:lnTo>
                  <a:lnTo>
                    <a:pt x="5881" y="8768"/>
                  </a:lnTo>
                  <a:lnTo>
                    <a:pt x="5278" y="1642"/>
                  </a:lnTo>
                  <a:lnTo>
                    <a:pt x="5984" y="1580"/>
                  </a:lnTo>
                  <a:lnTo>
                    <a:pt x="5839" y="1"/>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56" name="Google Shape;1156;p13"/>
          <p:cNvGrpSpPr/>
          <p:nvPr/>
        </p:nvGrpSpPr>
        <p:grpSpPr>
          <a:xfrm>
            <a:off x="34001" y="5328396"/>
            <a:ext cx="1833913" cy="1811528"/>
            <a:chOff x="5180763" y="3483322"/>
            <a:chExt cx="1375435" cy="1358646"/>
          </a:xfrm>
        </p:grpSpPr>
        <p:sp>
          <p:nvSpPr>
            <p:cNvPr id="1157" name="Google Shape;1157;p13"/>
            <p:cNvSpPr/>
            <p:nvPr/>
          </p:nvSpPr>
          <p:spPr>
            <a:xfrm rot="-3245359">
              <a:off x="6029294" y="3775024"/>
              <a:ext cx="155694" cy="184668"/>
            </a:xfrm>
            <a:custGeom>
              <a:avLst/>
              <a:gdLst/>
              <a:ahLst/>
              <a:cxnLst/>
              <a:rect l="l" t="t" r="r" b="b"/>
              <a:pathLst>
                <a:path w="6228" h="7387" extrusionOk="0">
                  <a:moveTo>
                    <a:pt x="1415" y="0"/>
                  </a:moveTo>
                  <a:lnTo>
                    <a:pt x="1317" y="40"/>
                  </a:lnTo>
                  <a:lnTo>
                    <a:pt x="1238" y="79"/>
                  </a:lnTo>
                  <a:lnTo>
                    <a:pt x="0" y="1041"/>
                  </a:lnTo>
                  <a:lnTo>
                    <a:pt x="4793" y="7386"/>
                  </a:lnTo>
                  <a:lnTo>
                    <a:pt x="6031" y="6443"/>
                  </a:lnTo>
                  <a:lnTo>
                    <a:pt x="6109" y="6365"/>
                  </a:lnTo>
                  <a:lnTo>
                    <a:pt x="6149" y="6306"/>
                  </a:lnTo>
                  <a:lnTo>
                    <a:pt x="6188" y="6208"/>
                  </a:lnTo>
                  <a:lnTo>
                    <a:pt x="6208" y="6129"/>
                  </a:lnTo>
                  <a:lnTo>
                    <a:pt x="6227" y="6050"/>
                  </a:lnTo>
                  <a:lnTo>
                    <a:pt x="6208" y="5952"/>
                  </a:lnTo>
                  <a:lnTo>
                    <a:pt x="6168" y="5874"/>
                  </a:lnTo>
                  <a:lnTo>
                    <a:pt x="6129" y="5795"/>
                  </a:lnTo>
                  <a:lnTo>
                    <a:pt x="1886" y="177"/>
                  </a:lnTo>
                  <a:lnTo>
                    <a:pt x="1827" y="118"/>
                  </a:lnTo>
                  <a:lnTo>
                    <a:pt x="1749" y="59"/>
                  </a:lnTo>
                  <a:lnTo>
                    <a:pt x="1670" y="20"/>
                  </a:lnTo>
                  <a:lnTo>
                    <a:pt x="15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13"/>
            <p:cNvSpPr/>
            <p:nvPr/>
          </p:nvSpPr>
          <p:spPr>
            <a:xfrm rot="-3245359">
              <a:off x="6115951" y="3849336"/>
              <a:ext cx="33924" cy="28499"/>
            </a:xfrm>
            <a:custGeom>
              <a:avLst/>
              <a:gdLst/>
              <a:ahLst/>
              <a:cxnLst/>
              <a:rect l="l" t="t" r="r" b="b"/>
              <a:pathLst>
                <a:path w="1357" h="1140" extrusionOk="0">
                  <a:moveTo>
                    <a:pt x="1140" y="0"/>
                  </a:moveTo>
                  <a:lnTo>
                    <a:pt x="1" y="864"/>
                  </a:lnTo>
                  <a:lnTo>
                    <a:pt x="197" y="1139"/>
                  </a:lnTo>
                  <a:lnTo>
                    <a:pt x="1356" y="275"/>
                  </a:lnTo>
                  <a:lnTo>
                    <a:pt x="114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13"/>
            <p:cNvSpPr/>
            <p:nvPr/>
          </p:nvSpPr>
          <p:spPr>
            <a:xfrm rot="-3245359">
              <a:off x="6168979" y="3847946"/>
              <a:ext cx="34399" cy="28999"/>
            </a:xfrm>
            <a:custGeom>
              <a:avLst/>
              <a:gdLst/>
              <a:ahLst/>
              <a:cxnLst/>
              <a:rect l="l" t="t" r="r" b="b"/>
              <a:pathLst>
                <a:path w="1376" h="1160" extrusionOk="0">
                  <a:moveTo>
                    <a:pt x="1160" y="0"/>
                  </a:moveTo>
                  <a:lnTo>
                    <a:pt x="1" y="884"/>
                  </a:lnTo>
                  <a:lnTo>
                    <a:pt x="217" y="1159"/>
                  </a:lnTo>
                  <a:lnTo>
                    <a:pt x="1376" y="295"/>
                  </a:lnTo>
                  <a:lnTo>
                    <a:pt x="11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13"/>
            <p:cNvSpPr/>
            <p:nvPr/>
          </p:nvSpPr>
          <p:spPr>
            <a:xfrm rot="-3245359">
              <a:off x="6063026" y="3850406"/>
              <a:ext cx="33899" cy="28499"/>
            </a:xfrm>
            <a:custGeom>
              <a:avLst/>
              <a:gdLst/>
              <a:ahLst/>
              <a:cxnLst/>
              <a:rect l="l" t="t" r="r" b="b"/>
              <a:pathLst>
                <a:path w="1356" h="1140" extrusionOk="0">
                  <a:moveTo>
                    <a:pt x="1159" y="1"/>
                  </a:moveTo>
                  <a:lnTo>
                    <a:pt x="0" y="865"/>
                  </a:lnTo>
                  <a:lnTo>
                    <a:pt x="197" y="1140"/>
                  </a:lnTo>
                  <a:lnTo>
                    <a:pt x="1356" y="276"/>
                  </a:lnTo>
                  <a:lnTo>
                    <a:pt x="11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13"/>
            <p:cNvSpPr/>
            <p:nvPr/>
          </p:nvSpPr>
          <p:spPr>
            <a:xfrm rot="-3245359">
              <a:off x="6009311" y="3851404"/>
              <a:ext cx="34399" cy="28524"/>
            </a:xfrm>
            <a:custGeom>
              <a:avLst/>
              <a:gdLst/>
              <a:ahLst/>
              <a:cxnLst/>
              <a:rect l="l" t="t" r="r" b="b"/>
              <a:pathLst>
                <a:path w="1376" h="1141" extrusionOk="0">
                  <a:moveTo>
                    <a:pt x="1160" y="1"/>
                  </a:moveTo>
                  <a:lnTo>
                    <a:pt x="1" y="865"/>
                  </a:lnTo>
                  <a:lnTo>
                    <a:pt x="217" y="1140"/>
                  </a:lnTo>
                  <a:lnTo>
                    <a:pt x="1376" y="276"/>
                  </a:lnTo>
                  <a:lnTo>
                    <a:pt x="116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13"/>
            <p:cNvSpPr/>
            <p:nvPr/>
          </p:nvSpPr>
          <p:spPr>
            <a:xfrm rot="-3245359">
              <a:off x="5526589" y="3812269"/>
              <a:ext cx="118370" cy="138494"/>
            </a:xfrm>
            <a:custGeom>
              <a:avLst/>
              <a:gdLst/>
              <a:ahLst/>
              <a:cxnLst/>
              <a:rect l="l" t="t" r="r" b="b"/>
              <a:pathLst>
                <a:path w="4735" h="5540" extrusionOk="0">
                  <a:moveTo>
                    <a:pt x="1277" y="1"/>
                  </a:moveTo>
                  <a:lnTo>
                    <a:pt x="1160" y="20"/>
                  </a:lnTo>
                  <a:lnTo>
                    <a:pt x="1061" y="40"/>
                  </a:lnTo>
                  <a:lnTo>
                    <a:pt x="963" y="99"/>
                  </a:lnTo>
                  <a:lnTo>
                    <a:pt x="1" y="845"/>
                  </a:lnTo>
                  <a:lnTo>
                    <a:pt x="3536" y="5540"/>
                  </a:lnTo>
                  <a:lnTo>
                    <a:pt x="4519" y="4794"/>
                  </a:lnTo>
                  <a:lnTo>
                    <a:pt x="4597" y="4735"/>
                  </a:lnTo>
                  <a:lnTo>
                    <a:pt x="4656" y="4636"/>
                  </a:lnTo>
                  <a:lnTo>
                    <a:pt x="4695" y="4538"/>
                  </a:lnTo>
                  <a:lnTo>
                    <a:pt x="4735" y="4440"/>
                  </a:lnTo>
                  <a:lnTo>
                    <a:pt x="4735" y="4342"/>
                  </a:lnTo>
                  <a:lnTo>
                    <a:pt x="4715" y="4244"/>
                  </a:lnTo>
                  <a:lnTo>
                    <a:pt x="4676" y="4126"/>
                  </a:lnTo>
                  <a:lnTo>
                    <a:pt x="4617" y="4047"/>
                  </a:lnTo>
                  <a:lnTo>
                    <a:pt x="1729" y="217"/>
                  </a:lnTo>
                  <a:lnTo>
                    <a:pt x="1651" y="138"/>
                  </a:lnTo>
                  <a:lnTo>
                    <a:pt x="1572" y="79"/>
                  </a:lnTo>
                  <a:lnTo>
                    <a:pt x="1474" y="20"/>
                  </a:lnTo>
                  <a:lnTo>
                    <a:pt x="13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13"/>
            <p:cNvSpPr/>
            <p:nvPr/>
          </p:nvSpPr>
          <p:spPr>
            <a:xfrm rot="-3245359">
              <a:off x="5397799" y="3654391"/>
              <a:ext cx="941362" cy="1016509"/>
            </a:xfrm>
            <a:custGeom>
              <a:avLst/>
              <a:gdLst/>
              <a:ahLst/>
              <a:cxnLst/>
              <a:rect l="l" t="t" r="r" b="b"/>
              <a:pathLst>
                <a:path w="37656" h="40662" extrusionOk="0">
                  <a:moveTo>
                    <a:pt x="15773" y="1"/>
                  </a:moveTo>
                  <a:lnTo>
                    <a:pt x="15557" y="20"/>
                  </a:lnTo>
                  <a:lnTo>
                    <a:pt x="15361" y="59"/>
                  </a:lnTo>
                  <a:lnTo>
                    <a:pt x="15164" y="118"/>
                  </a:lnTo>
                  <a:lnTo>
                    <a:pt x="14987" y="197"/>
                  </a:lnTo>
                  <a:lnTo>
                    <a:pt x="14791" y="295"/>
                  </a:lnTo>
                  <a:lnTo>
                    <a:pt x="14614" y="413"/>
                  </a:lnTo>
                  <a:lnTo>
                    <a:pt x="825" y="10824"/>
                  </a:lnTo>
                  <a:lnTo>
                    <a:pt x="668" y="10961"/>
                  </a:lnTo>
                  <a:lnTo>
                    <a:pt x="530" y="11118"/>
                  </a:lnTo>
                  <a:lnTo>
                    <a:pt x="393" y="11276"/>
                  </a:lnTo>
                  <a:lnTo>
                    <a:pt x="275" y="11452"/>
                  </a:lnTo>
                  <a:lnTo>
                    <a:pt x="196" y="11629"/>
                  </a:lnTo>
                  <a:lnTo>
                    <a:pt x="118" y="11806"/>
                  </a:lnTo>
                  <a:lnTo>
                    <a:pt x="59" y="12002"/>
                  </a:lnTo>
                  <a:lnTo>
                    <a:pt x="20" y="12199"/>
                  </a:lnTo>
                  <a:lnTo>
                    <a:pt x="0" y="12415"/>
                  </a:lnTo>
                  <a:lnTo>
                    <a:pt x="0" y="12611"/>
                  </a:lnTo>
                  <a:lnTo>
                    <a:pt x="20" y="12808"/>
                  </a:lnTo>
                  <a:lnTo>
                    <a:pt x="59" y="13004"/>
                  </a:lnTo>
                  <a:lnTo>
                    <a:pt x="118" y="13201"/>
                  </a:lnTo>
                  <a:lnTo>
                    <a:pt x="196" y="13397"/>
                  </a:lnTo>
                  <a:lnTo>
                    <a:pt x="295" y="13574"/>
                  </a:lnTo>
                  <a:lnTo>
                    <a:pt x="432" y="13751"/>
                  </a:lnTo>
                  <a:lnTo>
                    <a:pt x="20095" y="39836"/>
                  </a:lnTo>
                  <a:lnTo>
                    <a:pt x="20232" y="39993"/>
                  </a:lnTo>
                  <a:lnTo>
                    <a:pt x="20389" y="40131"/>
                  </a:lnTo>
                  <a:lnTo>
                    <a:pt x="20546" y="40268"/>
                  </a:lnTo>
                  <a:lnTo>
                    <a:pt x="20723" y="40386"/>
                  </a:lnTo>
                  <a:lnTo>
                    <a:pt x="20900" y="40465"/>
                  </a:lnTo>
                  <a:lnTo>
                    <a:pt x="21096" y="40543"/>
                  </a:lnTo>
                  <a:lnTo>
                    <a:pt x="21293" y="40602"/>
                  </a:lnTo>
                  <a:lnTo>
                    <a:pt x="21489" y="40642"/>
                  </a:lnTo>
                  <a:lnTo>
                    <a:pt x="21686" y="40661"/>
                  </a:lnTo>
                  <a:lnTo>
                    <a:pt x="21882" y="40661"/>
                  </a:lnTo>
                  <a:lnTo>
                    <a:pt x="22098" y="40642"/>
                  </a:lnTo>
                  <a:lnTo>
                    <a:pt x="22295" y="40602"/>
                  </a:lnTo>
                  <a:lnTo>
                    <a:pt x="22491" y="40543"/>
                  </a:lnTo>
                  <a:lnTo>
                    <a:pt x="22668" y="40465"/>
                  </a:lnTo>
                  <a:lnTo>
                    <a:pt x="22864" y="40367"/>
                  </a:lnTo>
                  <a:lnTo>
                    <a:pt x="23041" y="40229"/>
                  </a:lnTo>
                  <a:lnTo>
                    <a:pt x="36830" y="29838"/>
                  </a:lnTo>
                  <a:lnTo>
                    <a:pt x="36987" y="29701"/>
                  </a:lnTo>
                  <a:lnTo>
                    <a:pt x="37125" y="29543"/>
                  </a:lnTo>
                  <a:lnTo>
                    <a:pt x="37262" y="29386"/>
                  </a:lnTo>
                  <a:lnTo>
                    <a:pt x="37380" y="29209"/>
                  </a:lnTo>
                  <a:lnTo>
                    <a:pt x="37459" y="29033"/>
                  </a:lnTo>
                  <a:lnTo>
                    <a:pt x="37537" y="28836"/>
                  </a:lnTo>
                  <a:lnTo>
                    <a:pt x="37596" y="28640"/>
                  </a:lnTo>
                  <a:lnTo>
                    <a:pt x="37636" y="28443"/>
                  </a:lnTo>
                  <a:lnTo>
                    <a:pt x="37655" y="28247"/>
                  </a:lnTo>
                  <a:lnTo>
                    <a:pt x="37655" y="28051"/>
                  </a:lnTo>
                  <a:lnTo>
                    <a:pt x="37636" y="27854"/>
                  </a:lnTo>
                  <a:lnTo>
                    <a:pt x="37596" y="27658"/>
                  </a:lnTo>
                  <a:lnTo>
                    <a:pt x="37537" y="27461"/>
                  </a:lnTo>
                  <a:lnTo>
                    <a:pt x="37459" y="27265"/>
                  </a:lnTo>
                  <a:lnTo>
                    <a:pt x="37361" y="27068"/>
                  </a:lnTo>
                  <a:lnTo>
                    <a:pt x="37223" y="26892"/>
                  </a:lnTo>
                  <a:lnTo>
                    <a:pt x="17561" y="826"/>
                  </a:lnTo>
                  <a:lnTo>
                    <a:pt x="17423" y="668"/>
                  </a:lnTo>
                  <a:lnTo>
                    <a:pt x="17266" y="511"/>
                  </a:lnTo>
                  <a:lnTo>
                    <a:pt x="17109" y="393"/>
                  </a:lnTo>
                  <a:lnTo>
                    <a:pt x="16932" y="276"/>
                  </a:lnTo>
                  <a:lnTo>
                    <a:pt x="16755" y="177"/>
                  </a:lnTo>
                  <a:lnTo>
                    <a:pt x="16559" y="118"/>
                  </a:lnTo>
                  <a:lnTo>
                    <a:pt x="16362" y="59"/>
                  </a:lnTo>
                  <a:lnTo>
                    <a:pt x="16166" y="20"/>
                  </a:lnTo>
                  <a:lnTo>
                    <a:pt x="159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13"/>
            <p:cNvSpPr/>
            <p:nvPr/>
          </p:nvSpPr>
          <p:spPr>
            <a:xfrm rot="-3245359">
              <a:off x="5397799" y="3654391"/>
              <a:ext cx="941362" cy="1016509"/>
            </a:xfrm>
            <a:custGeom>
              <a:avLst/>
              <a:gdLst/>
              <a:ahLst/>
              <a:cxnLst/>
              <a:rect l="l" t="t" r="r" b="b"/>
              <a:pathLst>
                <a:path w="37656" h="40662" fill="none" extrusionOk="0">
                  <a:moveTo>
                    <a:pt x="37223" y="26892"/>
                  </a:moveTo>
                  <a:lnTo>
                    <a:pt x="17561" y="826"/>
                  </a:lnTo>
                  <a:lnTo>
                    <a:pt x="17561" y="826"/>
                  </a:lnTo>
                  <a:lnTo>
                    <a:pt x="17423" y="668"/>
                  </a:lnTo>
                  <a:lnTo>
                    <a:pt x="17266" y="511"/>
                  </a:lnTo>
                  <a:lnTo>
                    <a:pt x="17109" y="393"/>
                  </a:lnTo>
                  <a:lnTo>
                    <a:pt x="16932" y="276"/>
                  </a:lnTo>
                  <a:lnTo>
                    <a:pt x="16755" y="177"/>
                  </a:lnTo>
                  <a:lnTo>
                    <a:pt x="16559" y="118"/>
                  </a:lnTo>
                  <a:lnTo>
                    <a:pt x="16362" y="59"/>
                  </a:lnTo>
                  <a:lnTo>
                    <a:pt x="16166" y="20"/>
                  </a:lnTo>
                  <a:lnTo>
                    <a:pt x="15970" y="1"/>
                  </a:lnTo>
                  <a:lnTo>
                    <a:pt x="15773" y="1"/>
                  </a:lnTo>
                  <a:lnTo>
                    <a:pt x="15557" y="20"/>
                  </a:lnTo>
                  <a:lnTo>
                    <a:pt x="15361" y="59"/>
                  </a:lnTo>
                  <a:lnTo>
                    <a:pt x="15164" y="118"/>
                  </a:lnTo>
                  <a:lnTo>
                    <a:pt x="14987" y="197"/>
                  </a:lnTo>
                  <a:lnTo>
                    <a:pt x="14791" y="295"/>
                  </a:lnTo>
                  <a:lnTo>
                    <a:pt x="14614" y="413"/>
                  </a:lnTo>
                  <a:lnTo>
                    <a:pt x="825" y="10824"/>
                  </a:lnTo>
                  <a:lnTo>
                    <a:pt x="825" y="10824"/>
                  </a:lnTo>
                  <a:lnTo>
                    <a:pt x="668" y="10961"/>
                  </a:lnTo>
                  <a:lnTo>
                    <a:pt x="530" y="11118"/>
                  </a:lnTo>
                  <a:lnTo>
                    <a:pt x="393" y="11276"/>
                  </a:lnTo>
                  <a:lnTo>
                    <a:pt x="275" y="11452"/>
                  </a:lnTo>
                  <a:lnTo>
                    <a:pt x="196" y="11629"/>
                  </a:lnTo>
                  <a:lnTo>
                    <a:pt x="118" y="11806"/>
                  </a:lnTo>
                  <a:lnTo>
                    <a:pt x="59" y="12002"/>
                  </a:lnTo>
                  <a:lnTo>
                    <a:pt x="20" y="12199"/>
                  </a:lnTo>
                  <a:lnTo>
                    <a:pt x="0" y="12415"/>
                  </a:lnTo>
                  <a:lnTo>
                    <a:pt x="0" y="12611"/>
                  </a:lnTo>
                  <a:lnTo>
                    <a:pt x="20" y="12808"/>
                  </a:lnTo>
                  <a:lnTo>
                    <a:pt x="59" y="13004"/>
                  </a:lnTo>
                  <a:lnTo>
                    <a:pt x="118" y="13201"/>
                  </a:lnTo>
                  <a:lnTo>
                    <a:pt x="196" y="13397"/>
                  </a:lnTo>
                  <a:lnTo>
                    <a:pt x="295" y="13574"/>
                  </a:lnTo>
                  <a:lnTo>
                    <a:pt x="432" y="13751"/>
                  </a:lnTo>
                  <a:lnTo>
                    <a:pt x="20095" y="39836"/>
                  </a:lnTo>
                  <a:lnTo>
                    <a:pt x="20095" y="39836"/>
                  </a:lnTo>
                  <a:lnTo>
                    <a:pt x="20232" y="39993"/>
                  </a:lnTo>
                  <a:lnTo>
                    <a:pt x="20389" y="40131"/>
                  </a:lnTo>
                  <a:lnTo>
                    <a:pt x="20546" y="40268"/>
                  </a:lnTo>
                  <a:lnTo>
                    <a:pt x="20723" y="40386"/>
                  </a:lnTo>
                  <a:lnTo>
                    <a:pt x="20900" y="40465"/>
                  </a:lnTo>
                  <a:lnTo>
                    <a:pt x="21096" y="40543"/>
                  </a:lnTo>
                  <a:lnTo>
                    <a:pt x="21293" y="40602"/>
                  </a:lnTo>
                  <a:lnTo>
                    <a:pt x="21489" y="40642"/>
                  </a:lnTo>
                  <a:lnTo>
                    <a:pt x="21686" y="40661"/>
                  </a:lnTo>
                  <a:lnTo>
                    <a:pt x="21882" y="40661"/>
                  </a:lnTo>
                  <a:lnTo>
                    <a:pt x="22098" y="40642"/>
                  </a:lnTo>
                  <a:lnTo>
                    <a:pt x="22295" y="40602"/>
                  </a:lnTo>
                  <a:lnTo>
                    <a:pt x="22491" y="40543"/>
                  </a:lnTo>
                  <a:lnTo>
                    <a:pt x="22668" y="40465"/>
                  </a:lnTo>
                  <a:lnTo>
                    <a:pt x="22864" y="40367"/>
                  </a:lnTo>
                  <a:lnTo>
                    <a:pt x="23041" y="40229"/>
                  </a:lnTo>
                  <a:lnTo>
                    <a:pt x="36830" y="29838"/>
                  </a:lnTo>
                  <a:lnTo>
                    <a:pt x="36830" y="29838"/>
                  </a:lnTo>
                  <a:lnTo>
                    <a:pt x="36987" y="29701"/>
                  </a:lnTo>
                  <a:lnTo>
                    <a:pt x="37125" y="29543"/>
                  </a:lnTo>
                  <a:lnTo>
                    <a:pt x="37262" y="29386"/>
                  </a:lnTo>
                  <a:lnTo>
                    <a:pt x="37380" y="29209"/>
                  </a:lnTo>
                  <a:lnTo>
                    <a:pt x="37459" y="29033"/>
                  </a:lnTo>
                  <a:lnTo>
                    <a:pt x="37537" y="28836"/>
                  </a:lnTo>
                  <a:lnTo>
                    <a:pt x="37596" y="28640"/>
                  </a:lnTo>
                  <a:lnTo>
                    <a:pt x="37636" y="28443"/>
                  </a:lnTo>
                  <a:lnTo>
                    <a:pt x="37655" y="28247"/>
                  </a:lnTo>
                  <a:lnTo>
                    <a:pt x="37655" y="28051"/>
                  </a:lnTo>
                  <a:lnTo>
                    <a:pt x="37636" y="27854"/>
                  </a:lnTo>
                  <a:lnTo>
                    <a:pt x="37596" y="27658"/>
                  </a:lnTo>
                  <a:lnTo>
                    <a:pt x="37537" y="27461"/>
                  </a:lnTo>
                  <a:lnTo>
                    <a:pt x="37459" y="27265"/>
                  </a:lnTo>
                  <a:lnTo>
                    <a:pt x="37361" y="27068"/>
                  </a:lnTo>
                  <a:lnTo>
                    <a:pt x="37223" y="268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13"/>
            <p:cNvSpPr/>
            <p:nvPr/>
          </p:nvSpPr>
          <p:spPr>
            <a:xfrm rot="-3245359">
              <a:off x="5442239" y="3741430"/>
              <a:ext cx="850516" cy="953162"/>
            </a:xfrm>
            <a:custGeom>
              <a:avLst/>
              <a:gdLst/>
              <a:ahLst/>
              <a:cxnLst/>
              <a:rect l="l" t="t" r="r" b="b"/>
              <a:pathLst>
                <a:path w="34022" h="38128" extrusionOk="0">
                  <a:moveTo>
                    <a:pt x="11825" y="0"/>
                  </a:moveTo>
                  <a:lnTo>
                    <a:pt x="825" y="8290"/>
                  </a:lnTo>
                  <a:lnTo>
                    <a:pt x="668" y="8427"/>
                  </a:lnTo>
                  <a:lnTo>
                    <a:pt x="530" y="8584"/>
                  </a:lnTo>
                  <a:lnTo>
                    <a:pt x="393" y="8742"/>
                  </a:lnTo>
                  <a:lnTo>
                    <a:pt x="275" y="8918"/>
                  </a:lnTo>
                  <a:lnTo>
                    <a:pt x="196" y="9095"/>
                  </a:lnTo>
                  <a:lnTo>
                    <a:pt x="118" y="9272"/>
                  </a:lnTo>
                  <a:lnTo>
                    <a:pt x="59" y="9468"/>
                  </a:lnTo>
                  <a:lnTo>
                    <a:pt x="20" y="9665"/>
                  </a:lnTo>
                  <a:lnTo>
                    <a:pt x="0" y="9881"/>
                  </a:lnTo>
                  <a:lnTo>
                    <a:pt x="0" y="10077"/>
                  </a:lnTo>
                  <a:lnTo>
                    <a:pt x="20" y="10274"/>
                  </a:lnTo>
                  <a:lnTo>
                    <a:pt x="59" y="10470"/>
                  </a:lnTo>
                  <a:lnTo>
                    <a:pt x="118" y="10667"/>
                  </a:lnTo>
                  <a:lnTo>
                    <a:pt x="196" y="10863"/>
                  </a:lnTo>
                  <a:lnTo>
                    <a:pt x="295" y="11040"/>
                  </a:lnTo>
                  <a:lnTo>
                    <a:pt x="432" y="11217"/>
                  </a:lnTo>
                  <a:lnTo>
                    <a:pt x="20095" y="37302"/>
                  </a:lnTo>
                  <a:lnTo>
                    <a:pt x="20232" y="37459"/>
                  </a:lnTo>
                  <a:lnTo>
                    <a:pt x="20389" y="37597"/>
                  </a:lnTo>
                  <a:lnTo>
                    <a:pt x="20546" y="37734"/>
                  </a:lnTo>
                  <a:lnTo>
                    <a:pt x="20723" y="37852"/>
                  </a:lnTo>
                  <a:lnTo>
                    <a:pt x="20900" y="37931"/>
                  </a:lnTo>
                  <a:lnTo>
                    <a:pt x="21096" y="38009"/>
                  </a:lnTo>
                  <a:lnTo>
                    <a:pt x="21293" y="38068"/>
                  </a:lnTo>
                  <a:lnTo>
                    <a:pt x="21489" y="38108"/>
                  </a:lnTo>
                  <a:lnTo>
                    <a:pt x="21686" y="38127"/>
                  </a:lnTo>
                  <a:lnTo>
                    <a:pt x="21882" y="38127"/>
                  </a:lnTo>
                  <a:lnTo>
                    <a:pt x="22098" y="38108"/>
                  </a:lnTo>
                  <a:lnTo>
                    <a:pt x="22295" y="38068"/>
                  </a:lnTo>
                  <a:lnTo>
                    <a:pt x="22491" y="38009"/>
                  </a:lnTo>
                  <a:lnTo>
                    <a:pt x="22668" y="37931"/>
                  </a:lnTo>
                  <a:lnTo>
                    <a:pt x="22864" y="37833"/>
                  </a:lnTo>
                  <a:lnTo>
                    <a:pt x="23041" y="37695"/>
                  </a:lnTo>
                  <a:lnTo>
                    <a:pt x="34021" y="29406"/>
                  </a:lnTo>
                  <a:lnTo>
                    <a:pt x="11825" y="0"/>
                  </a:lnTo>
                  <a:close/>
                </a:path>
              </a:pathLst>
            </a:custGeom>
            <a:solidFill>
              <a:schemeClr val="accent1"/>
            </a:solidFill>
            <a:ln>
              <a:noFill/>
            </a:ln>
            <a:effectLst>
              <a:outerShdw dist="47625" dir="36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13"/>
            <p:cNvSpPr/>
            <p:nvPr/>
          </p:nvSpPr>
          <p:spPr>
            <a:xfrm rot="-3245359">
              <a:off x="5730022" y="3934368"/>
              <a:ext cx="453282" cy="453257"/>
            </a:xfrm>
            <a:custGeom>
              <a:avLst/>
              <a:gdLst/>
              <a:ahLst/>
              <a:cxnLst/>
              <a:rect l="l" t="t" r="r" b="b"/>
              <a:pathLst>
                <a:path w="18132" h="18131" extrusionOk="0">
                  <a:moveTo>
                    <a:pt x="8585" y="0"/>
                  </a:moveTo>
                  <a:lnTo>
                    <a:pt x="8153" y="40"/>
                  </a:lnTo>
                  <a:lnTo>
                    <a:pt x="7721" y="99"/>
                  </a:lnTo>
                  <a:lnTo>
                    <a:pt x="7288" y="177"/>
                  </a:lnTo>
                  <a:lnTo>
                    <a:pt x="6856" y="275"/>
                  </a:lnTo>
                  <a:lnTo>
                    <a:pt x="6424" y="393"/>
                  </a:lnTo>
                  <a:lnTo>
                    <a:pt x="6012" y="531"/>
                  </a:lnTo>
                  <a:lnTo>
                    <a:pt x="5599" y="688"/>
                  </a:lnTo>
                  <a:lnTo>
                    <a:pt x="5187" y="865"/>
                  </a:lnTo>
                  <a:lnTo>
                    <a:pt x="4774" y="1081"/>
                  </a:lnTo>
                  <a:lnTo>
                    <a:pt x="4381" y="1297"/>
                  </a:lnTo>
                  <a:lnTo>
                    <a:pt x="3988" y="1552"/>
                  </a:lnTo>
                  <a:lnTo>
                    <a:pt x="3615" y="1827"/>
                  </a:lnTo>
                  <a:lnTo>
                    <a:pt x="3242" y="2122"/>
                  </a:lnTo>
                  <a:lnTo>
                    <a:pt x="2908" y="2417"/>
                  </a:lnTo>
                  <a:lnTo>
                    <a:pt x="2574" y="2750"/>
                  </a:lnTo>
                  <a:lnTo>
                    <a:pt x="2260" y="3084"/>
                  </a:lnTo>
                  <a:lnTo>
                    <a:pt x="1965" y="3418"/>
                  </a:lnTo>
                  <a:lnTo>
                    <a:pt x="1710" y="3772"/>
                  </a:lnTo>
                  <a:lnTo>
                    <a:pt x="1454" y="4145"/>
                  </a:lnTo>
                  <a:lnTo>
                    <a:pt x="1219" y="4518"/>
                  </a:lnTo>
                  <a:lnTo>
                    <a:pt x="1022" y="4911"/>
                  </a:lnTo>
                  <a:lnTo>
                    <a:pt x="826" y="5304"/>
                  </a:lnTo>
                  <a:lnTo>
                    <a:pt x="649" y="5697"/>
                  </a:lnTo>
                  <a:lnTo>
                    <a:pt x="492" y="6109"/>
                  </a:lnTo>
                  <a:lnTo>
                    <a:pt x="374" y="6522"/>
                  </a:lnTo>
                  <a:lnTo>
                    <a:pt x="256" y="6954"/>
                  </a:lnTo>
                  <a:lnTo>
                    <a:pt x="158" y="7386"/>
                  </a:lnTo>
                  <a:lnTo>
                    <a:pt x="99" y="7799"/>
                  </a:lnTo>
                  <a:lnTo>
                    <a:pt x="40" y="8231"/>
                  </a:lnTo>
                  <a:lnTo>
                    <a:pt x="21" y="8663"/>
                  </a:lnTo>
                  <a:lnTo>
                    <a:pt x="1" y="9115"/>
                  </a:lnTo>
                  <a:lnTo>
                    <a:pt x="21" y="9547"/>
                  </a:lnTo>
                  <a:lnTo>
                    <a:pt x="60" y="9979"/>
                  </a:lnTo>
                  <a:lnTo>
                    <a:pt x="99" y="10411"/>
                  </a:lnTo>
                  <a:lnTo>
                    <a:pt x="178" y="10843"/>
                  </a:lnTo>
                  <a:lnTo>
                    <a:pt x="276" y="11275"/>
                  </a:lnTo>
                  <a:lnTo>
                    <a:pt x="394" y="11708"/>
                  </a:lnTo>
                  <a:lnTo>
                    <a:pt x="531" y="12120"/>
                  </a:lnTo>
                  <a:lnTo>
                    <a:pt x="708" y="12533"/>
                  </a:lnTo>
                  <a:lnTo>
                    <a:pt x="885" y="12945"/>
                  </a:lnTo>
                  <a:lnTo>
                    <a:pt x="1081" y="13358"/>
                  </a:lnTo>
                  <a:lnTo>
                    <a:pt x="1317" y="13750"/>
                  </a:lnTo>
                  <a:lnTo>
                    <a:pt x="1572" y="14143"/>
                  </a:lnTo>
                  <a:lnTo>
                    <a:pt x="1847" y="14517"/>
                  </a:lnTo>
                  <a:lnTo>
                    <a:pt x="2122" y="14890"/>
                  </a:lnTo>
                  <a:lnTo>
                    <a:pt x="2437" y="15224"/>
                  </a:lnTo>
                  <a:lnTo>
                    <a:pt x="2751" y="15558"/>
                  </a:lnTo>
                  <a:lnTo>
                    <a:pt x="3085" y="15872"/>
                  </a:lnTo>
                  <a:lnTo>
                    <a:pt x="3438" y="16147"/>
                  </a:lnTo>
                  <a:lnTo>
                    <a:pt x="3792" y="16422"/>
                  </a:lnTo>
                  <a:lnTo>
                    <a:pt x="4146" y="16677"/>
                  </a:lnTo>
                  <a:lnTo>
                    <a:pt x="4538" y="16913"/>
                  </a:lnTo>
                  <a:lnTo>
                    <a:pt x="4912" y="17109"/>
                  </a:lnTo>
                  <a:lnTo>
                    <a:pt x="5304" y="17306"/>
                  </a:lnTo>
                  <a:lnTo>
                    <a:pt x="5717" y="17483"/>
                  </a:lnTo>
                  <a:lnTo>
                    <a:pt x="6129" y="17640"/>
                  </a:lnTo>
                  <a:lnTo>
                    <a:pt x="6542" y="17758"/>
                  </a:lnTo>
                  <a:lnTo>
                    <a:pt x="6954" y="17875"/>
                  </a:lnTo>
                  <a:lnTo>
                    <a:pt x="7387" y="17974"/>
                  </a:lnTo>
                  <a:lnTo>
                    <a:pt x="7819" y="18033"/>
                  </a:lnTo>
                  <a:lnTo>
                    <a:pt x="8251" y="18092"/>
                  </a:lnTo>
                  <a:lnTo>
                    <a:pt x="8683" y="18111"/>
                  </a:lnTo>
                  <a:lnTo>
                    <a:pt x="9115" y="18131"/>
                  </a:lnTo>
                  <a:lnTo>
                    <a:pt x="9547" y="18111"/>
                  </a:lnTo>
                  <a:lnTo>
                    <a:pt x="9999" y="18072"/>
                  </a:lnTo>
                  <a:lnTo>
                    <a:pt x="10431" y="18013"/>
                  </a:lnTo>
                  <a:lnTo>
                    <a:pt x="10863" y="17954"/>
                  </a:lnTo>
                  <a:lnTo>
                    <a:pt x="11296" y="17856"/>
                  </a:lnTo>
                  <a:lnTo>
                    <a:pt x="11708" y="17738"/>
                  </a:lnTo>
                  <a:lnTo>
                    <a:pt x="12140" y="17600"/>
                  </a:lnTo>
                  <a:lnTo>
                    <a:pt x="12553" y="17424"/>
                  </a:lnTo>
                  <a:lnTo>
                    <a:pt x="12965" y="17247"/>
                  </a:lnTo>
                  <a:lnTo>
                    <a:pt x="13358" y="17050"/>
                  </a:lnTo>
                  <a:lnTo>
                    <a:pt x="13771" y="16815"/>
                  </a:lnTo>
                  <a:lnTo>
                    <a:pt x="14144" y="16559"/>
                  </a:lnTo>
                  <a:lnTo>
                    <a:pt x="14537" y="16284"/>
                  </a:lnTo>
                  <a:lnTo>
                    <a:pt x="14890" y="16009"/>
                  </a:lnTo>
                  <a:lnTo>
                    <a:pt x="15244" y="15695"/>
                  </a:lnTo>
                  <a:lnTo>
                    <a:pt x="15578" y="15381"/>
                  </a:lnTo>
                  <a:lnTo>
                    <a:pt x="15872" y="15047"/>
                  </a:lnTo>
                  <a:lnTo>
                    <a:pt x="16167" y="14693"/>
                  </a:lnTo>
                  <a:lnTo>
                    <a:pt x="16442" y="14340"/>
                  </a:lnTo>
                  <a:lnTo>
                    <a:pt x="16678" y="13986"/>
                  </a:lnTo>
                  <a:lnTo>
                    <a:pt x="16913" y="13593"/>
                  </a:lnTo>
                  <a:lnTo>
                    <a:pt x="17129" y="13220"/>
                  </a:lnTo>
                  <a:lnTo>
                    <a:pt x="17326" y="12808"/>
                  </a:lnTo>
                  <a:lnTo>
                    <a:pt x="17483" y="12415"/>
                  </a:lnTo>
                  <a:lnTo>
                    <a:pt x="17640" y="12002"/>
                  </a:lnTo>
                  <a:lnTo>
                    <a:pt x="17778" y="11590"/>
                  </a:lnTo>
                  <a:lnTo>
                    <a:pt x="17876" y="11177"/>
                  </a:lnTo>
                  <a:lnTo>
                    <a:pt x="17974" y="10745"/>
                  </a:lnTo>
                  <a:lnTo>
                    <a:pt x="18053" y="10313"/>
                  </a:lnTo>
                  <a:lnTo>
                    <a:pt x="18092" y="9881"/>
                  </a:lnTo>
                  <a:lnTo>
                    <a:pt x="18131" y="9449"/>
                  </a:lnTo>
                  <a:lnTo>
                    <a:pt x="18131" y="9017"/>
                  </a:lnTo>
                  <a:lnTo>
                    <a:pt x="18112" y="8584"/>
                  </a:lnTo>
                  <a:lnTo>
                    <a:pt x="18092" y="8133"/>
                  </a:lnTo>
                  <a:lnTo>
                    <a:pt x="18033" y="7700"/>
                  </a:lnTo>
                  <a:lnTo>
                    <a:pt x="17954" y="7268"/>
                  </a:lnTo>
                  <a:lnTo>
                    <a:pt x="17856" y="6836"/>
                  </a:lnTo>
                  <a:lnTo>
                    <a:pt x="17738" y="6424"/>
                  </a:lnTo>
                  <a:lnTo>
                    <a:pt x="17601" y="5992"/>
                  </a:lnTo>
                  <a:lnTo>
                    <a:pt x="17444" y="5579"/>
                  </a:lnTo>
                  <a:lnTo>
                    <a:pt x="17247" y="5167"/>
                  </a:lnTo>
                  <a:lnTo>
                    <a:pt x="17051" y="4774"/>
                  </a:lnTo>
                  <a:lnTo>
                    <a:pt x="16815" y="4361"/>
                  </a:lnTo>
                  <a:lnTo>
                    <a:pt x="16579" y="3988"/>
                  </a:lnTo>
                  <a:lnTo>
                    <a:pt x="16304" y="3595"/>
                  </a:lnTo>
                  <a:lnTo>
                    <a:pt x="16010" y="3242"/>
                  </a:lnTo>
                  <a:lnTo>
                    <a:pt x="15715" y="2888"/>
                  </a:lnTo>
                  <a:lnTo>
                    <a:pt x="15381" y="2554"/>
                  </a:lnTo>
                  <a:lnTo>
                    <a:pt x="15047" y="2259"/>
                  </a:lnTo>
                  <a:lnTo>
                    <a:pt x="14713" y="1965"/>
                  </a:lnTo>
                  <a:lnTo>
                    <a:pt x="14360" y="1690"/>
                  </a:lnTo>
                  <a:lnTo>
                    <a:pt x="13987" y="1454"/>
                  </a:lnTo>
                  <a:lnTo>
                    <a:pt x="13613" y="1218"/>
                  </a:lnTo>
                  <a:lnTo>
                    <a:pt x="13221" y="1002"/>
                  </a:lnTo>
                  <a:lnTo>
                    <a:pt x="12828" y="806"/>
                  </a:lnTo>
                  <a:lnTo>
                    <a:pt x="12415" y="649"/>
                  </a:lnTo>
                  <a:lnTo>
                    <a:pt x="12022" y="492"/>
                  </a:lnTo>
                  <a:lnTo>
                    <a:pt x="11590" y="354"/>
                  </a:lnTo>
                  <a:lnTo>
                    <a:pt x="11178" y="256"/>
                  </a:lnTo>
                  <a:lnTo>
                    <a:pt x="10746" y="158"/>
                  </a:lnTo>
                  <a:lnTo>
                    <a:pt x="10333" y="79"/>
                  </a:lnTo>
                  <a:lnTo>
                    <a:pt x="9901" y="40"/>
                  </a:lnTo>
                  <a:lnTo>
                    <a:pt x="9449" y="0"/>
                  </a:lnTo>
                  <a:close/>
                </a:path>
              </a:pathLst>
            </a:custGeom>
            <a:solidFill>
              <a:srgbClr val="E6E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13"/>
            <p:cNvSpPr/>
            <p:nvPr/>
          </p:nvSpPr>
          <p:spPr>
            <a:xfrm rot="-3245359">
              <a:off x="5730022" y="3934368"/>
              <a:ext cx="453282" cy="453257"/>
            </a:xfrm>
            <a:custGeom>
              <a:avLst/>
              <a:gdLst/>
              <a:ahLst/>
              <a:cxnLst/>
              <a:rect l="l" t="t" r="r" b="b"/>
              <a:pathLst>
                <a:path w="18132" h="18131" fill="none" extrusionOk="0">
                  <a:moveTo>
                    <a:pt x="14537" y="16284"/>
                  </a:moveTo>
                  <a:lnTo>
                    <a:pt x="14537" y="16284"/>
                  </a:lnTo>
                  <a:lnTo>
                    <a:pt x="14144" y="16559"/>
                  </a:lnTo>
                  <a:lnTo>
                    <a:pt x="13771" y="16815"/>
                  </a:lnTo>
                  <a:lnTo>
                    <a:pt x="13358" y="17050"/>
                  </a:lnTo>
                  <a:lnTo>
                    <a:pt x="12965" y="17247"/>
                  </a:lnTo>
                  <a:lnTo>
                    <a:pt x="12553" y="17424"/>
                  </a:lnTo>
                  <a:lnTo>
                    <a:pt x="12140" y="17600"/>
                  </a:lnTo>
                  <a:lnTo>
                    <a:pt x="11708" y="17738"/>
                  </a:lnTo>
                  <a:lnTo>
                    <a:pt x="11296" y="17856"/>
                  </a:lnTo>
                  <a:lnTo>
                    <a:pt x="10863" y="17954"/>
                  </a:lnTo>
                  <a:lnTo>
                    <a:pt x="10431" y="18013"/>
                  </a:lnTo>
                  <a:lnTo>
                    <a:pt x="9999" y="18072"/>
                  </a:lnTo>
                  <a:lnTo>
                    <a:pt x="9547" y="18111"/>
                  </a:lnTo>
                  <a:lnTo>
                    <a:pt x="9115" y="18131"/>
                  </a:lnTo>
                  <a:lnTo>
                    <a:pt x="8683" y="18111"/>
                  </a:lnTo>
                  <a:lnTo>
                    <a:pt x="8251" y="18092"/>
                  </a:lnTo>
                  <a:lnTo>
                    <a:pt x="7819" y="18033"/>
                  </a:lnTo>
                  <a:lnTo>
                    <a:pt x="7387" y="17974"/>
                  </a:lnTo>
                  <a:lnTo>
                    <a:pt x="6954" y="17875"/>
                  </a:lnTo>
                  <a:lnTo>
                    <a:pt x="6542" y="17758"/>
                  </a:lnTo>
                  <a:lnTo>
                    <a:pt x="6129" y="17640"/>
                  </a:lnTo>
                  <a:lnTo>
                    <a:pt x="5717" y="17483"/>
                  </a:lnTo>
                  <a:lnTo>
                    <a:pt x="5304" y="17306"/>
                  </a:lnTo>
                  <a:lnTo>
                    <a:pt x="4912" y="17109"/>
                  </a:lnTo>
                  <a:lnTo>
                    <a:pt x="4538" y="16913"/>
                  </a:lnTo>
                  <a:lnTo>
                    <a:pt x="4146" y="16677"/>
                  </a:lnTo>
                  <a:lnTo>
                    <a:pt x="3792" y="16422"/>
                  </a:lnTo>
                  <a:lnTo>
                    <a:pt x="3438" y="16147"/>
                  </a:lnTo>
                  <a:lnTo>
                    <a:pt x="3085" y="15872"/>
                  </a:lnTo>
                  <a:lnTo>
                    <a:pt x="2751" y="15558"/>
                  </a:lnTo>
                  <a:lnTo>
                    <a:pt x="2437" y="15224"/>
                  </a:lnTo>
                  <a:lnTo>
                    <a:pt x="2122" y="14890"/>
                  </a:lnTo>
                  <a:lnTo>
                    <a:pt x="1847" y="14517"/>
                  </a:lnTo>
                  <a:lnTo>
                    <a:pt x="1847" y="14517"/>
                  </a:lnTo>
                  <a:lnTo>
                    <a:pt x="1572" y="14143"/>
                  </a:lnTo>
                  <a:lnTo>
                    <a:pt x="1317" y="13750"/>
                  </a:lnTo>
                  <a:lnTo>
                    <a:pt x="1081" y="13358"/>
                  </a:lnTo>
                  <a:lnTo>
                    <a:pt x="885" y="12945"/>
                  </a:lnTo>
                  <a:lnTo>
                    <a:pt x="708" y="12533"/>
                  </a:lnTo>
                  <a:lnTo>
                    <a:pt x="531" y="12120"/>
                  </a:lnTo>
                  <a:lnTo>
                    <a:pt x="394" y="11708"/>
                  </a:lnTo>
                  <a:lnTo>
                    <a:pt x="276" y="11275"/>
                  </a:lnTo>
                  <a:lnTo>
                    <a:pt x="178" y="10843"/>
                  </a:lnTo>
                  <a:lnTo>
                    <a:pt x="99" y="10411"/>
                  </a:lnTo>
                  <a:lnTo>
                    <a:pt x="60" y="9979"/>
                  </a:lnTo>
                  <a:lnTo>
                    <a:pt x="21" y="9547"/>
                  </a:lnTo>
                  <a:lnTo>
                    <a:pt x="1" y="9115"/>
                  </a:lnTo>
                  <a:lnTo>
                    <a:pt x="21" y="8663"/>
                  </a:lnTo>
                  <a:lnTo>
                    <a:pt x="40" y="8231"/>
                  </a:lnTo>
                  <a:lnTo>
                    <a:pt x="99" y="7799"/>
                  </a:lnTo>
                  <a:lnTo>
                    <a:pt x="158" y="7386"/>
                  </a:lnTo>
                  <a:lnTo>
                    <a:pt x="256" y="6954"/>
                  </a:lnTo>
                  <a:lnTo>
                    <a:pt x="374" y="6522"/>
                  </a:lnTo>
                  <a:lnTo>
                    <a:pt x="492" y="6109"/>
                  </a:lnTo>
                  <a:lnTo>
                    <a:pt x="649" y="5697"/>
                  </a:lnTo>
                  <a:lnTo>
                    <a:pt x="826" y="5304"/>
                  </a:lnTo>
                  <a:lnTo>
                    <a:pt x="1022" y="4911"/>
                  </a:lnTo>
                  <a:lnTo>
                    <a:pt x="1219" y="4518"/>
                  </a:lnTo>
                  <a:lnTo>
                    <a:pt x="1454" y="4145"/>
                  </a:lnTo>
                  <a:lnTo>
                    <a:pt x="1710" y="3772"/>
                  </a:lnTo>
                  <a:lnTo>
                    <a:pt x="1965" y="3418"/>
                  </a:lnTo>
                  <a:lnTo>
                    <a:pt x="2260" y="3084"/>
                  </a:lnTo>
                  <a:lnTo>
                    <a:pt x="2574" y="2750"/>
                  </a:lnTo>
                  <a:lnTo>
                    <a:pt x="2908" y="2417"/>
                  </a:lnTo>
                  <a:lnTo>
                    <a:pt x="3242" y="2122"/>
                  </a:lnTo>
                  <a:lnTo>
                    <a:pt x="3615" y="1827"/>
                  </a:lnTo>
                  <a:lnTo>
                    <a:pt x="3615" y="1827"/>
                  </a:lnTo>
                  <a:lnTo>
                    <a:pt x="3988" y="1552"/>
                  </a:lnTo>
                  <a:lnTo>
                    <a:pt x="4381" y="1297"/>
                  </a:lnTo>
                  <a:lnTo>
                    <a:pt x="4774" y="1081"/>
                  </a:lnTo>
                  <a:lnTo>
                    <a:pt x="5187" y="865"/>
                  </a:lnTo>
                  <a:lnTo>
                    <a:pt x="5599" y="688"/>
                  </a:lnTo>
                  <a:lnTo>
                    <a:pt x="6012" y="531"/>
                  </a:lnTo>
                  <a:lnTo>
                    <a:pt x="6424" y="393"/>
                  </a:lnTo>
                  <a:lnTo>
                    <a:pt x="6856" y="275"/>
                  </a:lnTo>
                  <a:lnTo>
                    <a:pt x="7288" y="177"/>
                  </a:lnTo>
                  <a:lnTo>
                    <a:pt x="7721" y="99"/>
                  </a:lnTo>
                  <a:lnTo>
                    <a:pt x="8153" y="40"/>
                  </a:lnTo>
                  <a:lnTo>
                    <a:pt x="8585" y="0"/>
                  </a:lnTo>
                  <a:lnTo>
                    <a:pt x="9017" y="0"/>
                  </a:lnTo>
                  <a:lnTo>
                    <a:pt x="9449" y="0"/>
                  </a:lnTo>
                  <a:lnTo>
                    <a:pt x="9901" y="40"/>
                  </a:lnTo>
                  <a:lnTo>
                    <a:pt x="10333" y="79"/>
                  </a:lnTo>
                  <a:lnTo>
                    <a:pt x="10746" y="158"/>
                  </a:lnTo>
                  <a:lnTo>
                    <a:pt x="11178" y="256"/>
                  </a:lnTo>
                  <a:lnTo>
                    <a:pt x="11590" y="354"/>
                  </a:lnTo>
                  <a:lnTo>
                    <a:pt x="12022" y="492"/>
                  </a:lnTo>
                  <a:lnTo>
                    <a:pt x="12415" y="649"/>
                  </a:lnTo>
                  <a:lnTo>
                    <a:pt x="12828" y="806"/>
                  </a:lnTo>
                  <a:lnTo>
                    <a:pt x="13221" y="1002"/>
                  </a:lnTo>
                  <a:lnTo>
                    <a:pt x="13613" y="1218"/>
                  </a:lnTo>
                  <a:lnTo>
                    <a:pt x="13987" y="1454"/>
                  </a:lnTo>
                  <a:lnTo>
                    <a:pt x="14360" y="1690"/>
                  </a:lnTo>
                  <a:lnTo>
                    <a:pt x="14713" y="1965"/>
                  </a:lnTo>
                  <a:lnTo>
                    <a:pt x="15047" y="2259"/>
                  </a:lnTo>
                  <a:lnTo>
                    <a:pt x="15381" y="2554"/>
                  </a:lnTo>
                  <a:lnTo>
                    <a:pt x="15715" y="2888"/>
                  </a:lnTo>
                  <a:lnTo>
                    <a:pt x="16010" y="3242"/>
                  </a:lnTo>
                  <a:lnTo>
                    <a:pt x="16304" y="3595"/>
                  </a:lnTo>
                  <a:lnTo>
                    <a:pt x="16304" y="3595"/>
                  </a:lnTo>
                  <a:lnTo>
                    <a:pt x="16579" y="3988"/>
                  </a:lnTo>
                  <a:lnTo>
                    <a:pt x="16815" y="4361"/>
                  </a:lnTo>
                  <a:lnTo>
                    <a:pt x="17051" y="4774"/>
                  </a:lnTo>
                  <a:lnTo>
                    <a:pt x="17247" y="5167"/>
                  </a:lnTo>
                  <a:lnTo>
                    <a:pt x="17444" y="5579"/>
                  </a:lnTo>
                  <a:lnTo>
                    <a:pt x="17601" y="5992"/>
                  </a:lnTo>
                  <a:lnTo>
                    <a:pt x="17738" y="6424"/>
                  </a:lnTo>
                  <a:lnTo>
                    <a:pt x="17856" y="6836"/>
                  </a:lnTo>
                  <a:lnTo>
                    <a:pt x="17954" y="7268"/>
                  </a:lnTo>
                  <a:lnTo>
                    <a:pt x="18033" y="7700"/>
                  </a:lnTo>
                  <a:lnTo>
                    <a:pt x="18092" y="8133"/>
                  </a:lnTo>
                  <a:lnTo>
                    <a:pt x="18112" y="8584"/>
                  </a:lnTo>
                  <a:lnTo>
                    <a:pt x="18131" y="9017"/>
                  </a:lnTo>
                  <a:lnTo>
                    <a:pt x="18131" y="9449"/>
                  </a:lnTo>
                  <a:lnTo>
                    <a:pt x="18092" y="9881"/>
                  </a:lnTo>
                  <a:lnTo>
                    <a:pt x="18053" y="10313"/>
                  </a:lnTo>
                  <a:lnTo>
                    <a:pt x="17974" y="10745"/>
                  </a:lnTo>
                  <a:lnTo>
                    <a:pt x="17876" y="11177"/>
                  </a:lnTo>
                  <a:lnTo>
                    <a:pt x="17778" y="11590"/>
                  </a:lnTo>
                  <a:lnTo>
                    <a:pt x="17640" y="12002"/>
                  </a:lnTo>
                  <a:lnTo>
                    <a:pt x="17483" y="12415"/>
                  </a:lnTo>
                  <a:lnTo>
                    <a:pt x="17326" y="12808"/>
                  </a:lnTo>
                  <a:lnTo>
                    <a:pt x="17129" y="13220"/>
                  </a:lnTo>
                  <a:lnTo>
                    <a:pt x="16913" y="13593"/>
                  </a:lnTo>
                  <a:lnTo>
                    <a:pt x="16678" y="13986"/>
                  </a:lnTo>
                  <a:lnTo>
                    <a:pt x="16442" y="14340"/>
                  </a:lnTo>
                  <a:lnTo>
                    <a:pt x="16167" y="14693"/>
                  </a:lnTo>
                  <a:lnTo>
                    <a:pt x="15872" y="15047"/>
                  </a:lnTo>
                  <a:lnTo>
                    <a:pt x="15578" y="15381"/>
                  </a:lnTo>
                  <a:lnTo>
                    <a:pt x="15244" y="15695"/>
                  </a:lnTo>
                  <a:lnTo>
                    <a:pt x="14890" y="16009"/>
                  </a:lnTo>
                  <a:lnTo>
                    <a:pt x="14537" y="1628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13"/>
            <p:cNvSpPr/>
            <p:nvPr/>
          </p:nvSpPr>
          <p:spPr>
            <a:xfrm rot="-3245359">
              <a:off x="5760472" y="3964814"/>
              <a:ext cx="392384" cy="392359"/>
            </a:xfrm>
            <a:custGeom>
              <a:avLst/>
              <a:gdLst/>
              <a:ahLst/>
              <a:cxnLst/>
              <a:rect l="l" t="t" r="r" b="b"/>
              <a:pathLst>
                <a:path w="15696" h="15695" extrusionOk="0">
                  <a:moveTo>
                    <a:pt x="7426" y="0"/>
                  </a:moveTo>
                  <a:lnTo>
                    <a:pt x="7053" y="40"/>
                  </a:lnTo>
                  <a:lnTo>
                    <a:pt x="6679" y="79"/>
                  </a:lnTo>
                  <a:lnTo>
                    <a:pt x="6306" y="157"/>
                  </a:lnTo>
                  <a:lnTo>
                    <a:pt x="5933" y="236"/>
                  </a:lnTo>
                  <a:lnTo>
                    <a:pt x="5560" y="334"/>
                  </a:lnTo>
                  <a:lnTo>
                    <a:pt x="5206" y="452"/>
                  </a:lnTo>
                  <a:lnTo>
                    <a:pt x="4833" y="590"/>
                  </a:lnTo>
                  <a:lnTo>
                    <a:pt x="4479" y="766"/>
                  </a:lnTo>
                  <a:lnTo>
                    <a:pt x="4126" y="943"/>
                  </a:lnTo>
                  <a:lnTo>
                    <a:pt x="3792" y="1140"/>
                  </a:lnTo>
                  <a:lnTo>
                    <a:pt x="3458" y="1356"/>
                  </a:lnTo>
                  <a:lnTo>
                    <a:pt x="3124" y="1591"/>
                  </a:lnTo>
                  <a:lnTo>
                    <a:pt x="2810" y="1827"/>
                  </a:lnTo>
                  <a:lnTo>
                    <a:pt x="2515" y="2102"/>
                  </a:lnTo>
                  <a:lnTo>
                    <a:pt x="2220" y="2377"/>
                  </a:lnTo>
                  <a:lnTo>
                    <a:pt x="1965" y="2652"/>
                  </a:lnTo>
                  <a:lnTo>
                    <a:pt x="1710" y="2966"/>
                  </a:lnTo>
                  <a:lnTo>
                    <a:pt x="1474" y="3261"/>
                  </a:lnTo>
                  <a:lnTo>
                    <a:pt x="1258" y="3595"/>
                  </a:lnTo>
                  <a:lnTo>
                    <a:pt x="1061" y="3909"/>
                  </a:lnTo>
                  <a:lnTo>
                    <a:pt x="885" y="4243"/>
                  </a:lnTo>
                  <a:lnTo>
                    <a:pt x="708" y="4597"/>
                  </a:lnTo>
                  <a:lnTo>
                    <a:pt x="570" y="4931"/>
                  </a:lnTo>
                  <a:lnTo>
                    <a:pt x="433" y="5284"/>
                  </a:lnTo>
                  <a:lnTo>
                    <a:pt x="315" y="5657"/>
                  </a:lnTo>
                  <a:lnTo>
                    <a:pt x="217" y="6011"/>
                  </a:lnTo>
                  <a:lnTo>
                    <a:pt x="138" y="6384"/>
                  </a:lnTo>
                  <a:lnTo>
                    <a:pt x="79" y="6757"/>
                  </a:lnTo>
                  <a:lnTo>
                    <a:pt x="40" y="7131"/>
                  </a:lnTo>
                  <a:lnTo>
                    <a:pt x="20" y="7504"/>
                  </a:lnTo>
                  <a:lnTo>
                    <a:pt x="1" y="7877"/>
                  </a:lnTo>
                  <a:lnTo>
                    <a:pt x="20" y="8270"/>
                  </a:lnTo>
                  <a:lnTo>
                    <a:pt x="40" y="8643"/>
                  </a:lnTo>
                  <a:lnTo>
                    <a:pt x="99" y="9016"/>
                  </a:lnTo>
                  <a:lnTo>
                    <a:pt x="158" y="9390"/>
                  </a:lnTo>
                  <a:lnTo>
                    <a:pt x="236" y="9763"/>
                  </a:lnTo>
                  <a:lnTo>
                    <a:pt x="354" y="10136"/>
                  </a:lnTo>
                  <a:lnTo>
                    <a:pt x="472" y="10490"/>
                  </a:lnTo>
                  <a:lnTo>
                    <a:pt x="610" y="10863"/>
                  </a:lnTo>
                  <a:lnTo>
                    <a:pt x="767" y="11216"/>
                  </a:lnTo>
                  <a:lnTo>
                    <a:pt x="944" y="11550"/>
                  </a:lnTo>
                  <a:lnTo>
                    <a:pt x="1140" y="11904"/>
                  </a:lnTo>
                  <a:lnTo>
                    <a:pt x="1356" y="12238"/>
                  </a:lnTo>
                  <a:lnTo>
                    <a:pt x="1592" y="12572"/>
                  </a:lnTo>
                  <a:lnTo>
                    <a:pt x="1847" y="12886"/>
                  </a:lnTo>
                  <a:lnTo>
                    <a:pt x="2103" y="13181"/>
                  </a:lnTo>
                  <a:lnTo>
                    <a:pt x="2378" y="13475"/>
                  </a:lnTo>
                  <a:lnTo>
                    <a:pt x="2672" y="13731"/>
                  </a:lnTo>
                  <a:lnTo>
                    <a:pt x="2967" y="13986"/>
                  </a:lnTo>
                  <a:lnTo>
                    <a:pt x="3281" y="14222"/>
                  </a:lnTo>
                  <a:lnTo>
                    <a:pt x="3595" y="14438"/>
                  </a:lnTo>
                  <a:lnTo>
                    <a:pt x="3929" y="14634"/>
                  </a:lnTo>
                  <a:lnTo>
                    <a:pt x="4263" y="14811"/>
                  </a:lnTo>
                  <a:lnTo>
                    <a:pt x="4597" y="14988"/>
                  </a:lnTo>
                  <a:lnTo>
                    <a:pt x="4951" y="15125"/>
                  </a:lnTo>
                  <a:lnTo>
                    <a:pt x="5304" y="15263"/>
                  </a:lnTo>
                  <a:lnTo>
                    <a:pt x="5658" y="15381"/>
                  </a:lnTo>
                  <a:lnTo>
                    <a:pt x="6031" y="15479"/>
                  </a:lnTo>
                  <a:lnTo>
                    <a:pt x="6404" y="15557"/>
                  </a:lnTo>
                  <a:lnTo>
                    <a:pt x="6758" y="15616"/>
                  </a:lnTo>
                  <a:lnTo>
                    <a:pt x="7151" y="15656"/>
                  </a:lnTo>
                  <a:lnTo>
                    <a:pt x="7524" y="15675"/>
                  </a:lnTo>
                  <a:lnTo>
                    <a:pt x="7897" y="15695"/>
                  </a:lnTo>
                  <a:lnTo>
                    <a:pt x="8270" y="15675"/>
                  </a:lnTo>
                  <a:lnTo>
                    <a:pt x="8644" y="15656"/>
                  </a:lnTo>
                  <a:lnTo>
                    <a:pt x="9017" y="15597"/>
                  </a:lnTo>
                  <a:lnTo>
                    <a:pt x="9390" y="15538"/>
                  </a:lnTo>
                  <a:lnTo>
                    <a:pt x="9763" y="15459"/>
                  </a:lnTo>
                  <a:lnTo>
                    <a:pt x="10136" y="15341"/>
                  </a:lnTo>
                  <a:lnTo>
                    <a:pt x="10510" y="15224"/>
                  </a:lnTo>
                  <a:lnTo>
                    <a:pt x="10863" y="15086"/>
                  </a:lnTo>
                  <a:lnTo>
                    <a:pt x="11217" y="14929"/>
                  </a:lnTo>
                  <a:lnTo>
                    <a:pt x="11570" y="14752"/>
                  </a:lnTo>
                  <a:lnTo>
                    <a:pt x="11904" y="14556"/>
                  </a:lnTo>
                  <a:lnTo>
                    <a:pt x="12258" y="14340"/>
                  </a:lnTo>
                  <a:lnTo>
                    <a:pt x="12572" y="14104"/>
                  </a:lnTo>
                  <a:lnTo>
                    <a:pt x="12886" y="13849"/>
                  </a:lnTo>
                  <a:lnTo>
                    <a:pt x="13201" y="13593"/>
                  </a:lnTo>
                  <a:lnTo>
                    <a:pt x="13476" y="13318"/>
                  </a:lnTo>
                  <a:lnTo>
                    <a:pt x="13751" y="13024"/>
                  </a:lnTo>
                  <a:lnTo>
                    <a:pt x="13986" y="12729"/>
                  </a:lnTo>
                  <a:lnTo>
                    <a:pt x="14222" y="12415"/>
                  </a:lnTo>
                  <a:lnTo>
                    <a:pt x="14438" y="12100"/>
                  </a:lnTo>
                  <a:lnTo>
                    <a:pt x="14635" y="11766"/>
                  </a:lnTo>
                  <a:lnTo>
                    <a:pt x="14831" y="11432"/>
                  </a:lnTo>
                  <a:lnTo>
                    <a:pt x="14988" y="11099"/>
                  </a:lnTo>
                  <a:lnTo>
                    <a:pt x="15145" y="10745"/>
                  </a:lnTo>
                  <a:lnTo>
                    <a:pt x="15263" y="10391"/>
                  </a:lnTo>
                  <a:lnTo>
                    <a:pt x="15381" y="10038"/>
                  </a:lnTo>
                  <a:lnTo>
                    <a:pt x="15479" y="9665"/>
                  </a:lnTo>
                  <a:lnTo>
                    <a:pt x="15558" y="9291"/>
                  </a:lnTo>
                  <a:lnTo>
                    <a:pt x="15617" y="8918"/>
                  </a:lnTo>
                  <a:lnTo>
                    <a:pt x="15656" y="8545"/>
                  </a:lnTo>
                  <a:lnTo>
                    <a:pt x="15695" y="8172"/>
                  </a:lnTo>
                  <a:lnTo>
                    <a:pt x="15695" y="7799"/>
                  </a:lnTo>
                  <a:lnTo>
                    <a:pt x="15695" y="7425"/>
                  </a:lnTo>
                  <a:lnTo>
                    <a:pt x="15656" y="7052"/>
                  </a:lnTo>
                  <a:lnTo>
                    <a:pt x="15617" y="6679"/>
                  </a:lnTo>
                  <a:lnTo>
                    <a:pt x="15538" y="6306"/>
                  </a:lnTo>
                  <a:lnTo>
                    <a:pt x="15460" y="5932"/>
                  </a:lnTo>
                  <a:lnTo>
                    <a:pt x="15361" y="5559"/>
                  </a:lnTo>
                  <a:lnTo>
                    <a:pt x="15244" y="5186"/>
                  </a:lnTo>
                  <a:lnTo>
                    <a:pt x="15106" y="4832"/>
                  </a:lnTo>
                  <a:lnTo>
                    <a:pt x="14929" y="4479"/>
                  </a:lnTo>
                  <a:lnTo>
                    <a:pt x="14753" y="4125"/>
                  </a:lnTo>
                  <a:lnTo>
                    <a:pt x="14556" y="3772"/>
                  </a:lnTo>
                  <a:lnTo>
                    <a:pt x="14340" y="3438"/>
                  </a:lnTo>
                  <a:lnTo>
                    <a:pt x="14104" y="3124"/>
                  </a:lnTo>
                  <a:lnTo>
                    <a:pt x="13869" y="2809"/>
                  </a:lnTo>
                  <a:lnTo>
                    <a:pt x="13594" y="2495"/>
                  </a:lnTo>
                  <a:lnTo>
                    <a:pt x="13319" y="2220"/>
                  </a:lnTo>
                  <a:lnTo>
                    <a:pt x="13024" y="1945"/>
                  </a:lnTo>
                  <a:lnTo>
                    <a:pt x="12729" y="1709"/>
                  </a:lnTo>
                  <a:lnTo>
                    <a:pt x="12435" y="1474"/>
                  </a:lnTo>
                  <a:lnTo>
                    <a:pt x="12101" y="1257"/>
                  </a:lnTo>
                  <a:lnTo>
                    <a:pt x="11786" y="1041"/>
                  </a:lnTo>
                  <a:lnTo>
                    <a:pt x="11453" y="865"/>
                  </a:lnTo>
                  <a:lnTo>
                    <a:pt x="11099" y="707"/>
                  </a:lnTo>
                  <a:lnTo>
                    <a:pt x="10765" y="550"/>
                  </a:lnTo>
                  <a:lnTo>
                    <a:pt x="10392" y="432"/>
                  </a:lnTo>
                  <a:lnTo>
                    <a:pt x="10038" y="315"/>
                  </a:lnTo>
                  <a:lnTo>
                    <a:pt x="9685" y="216"/>
                  </a:lnTo>
                  <a:lnTo>
                    <a:pt x="9311" y="138"/>
                  </a:lnTo>
                  <a:lnTo>
                    <a:pt x="8938" y="79"/>
                  </a:lnTo>
                  <a:lnTo>
                    <a:pt x="8565" y="40"/>
                  </a:lnTo>
                  <a:lnTo>
                    <a:pt x="8192" y="0"/>
                  </a:lnTo>
                  <a:close/>
                </a:path>
              </a:pathLst>
            </a:custGeom>
            <a:solidFill>
              <a:srgbClr val="474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13"/>
            <p:cNvSpPr/>
            <p:nvPr/>
          </p:nvSpPr>
          <p:spPr>
            <a:xfrm rot="-3245359">
              <a:off x="5760472" y="3964814"/>
              <a:ext cx="392384" cy="392359"/>
            </a:xfrm>
            <a:custGeom>
              <a:avLst/>
              <a:gdLst/>
              <a:ahLst/>
              <a:cxnLst/>
              <a:rect l="l" t="t" r="r" b="b"/>
              <a:pathLst>
                <a:path w="15696" h="15695" fill="none" extrusionOk="0">
                  <a:moveTo>
                    <a:pt x="12572" y="14104"/>
                  </a:moveTo>
                  <a:lnTo>
                    <a:pt x="12572" y="14104"/>
                  </a:lnTo>
                  <a:lnTo>
                    <a:pt x="12258" y="14340"/>
                  </a:lnTo>
                  <a:lnTo>
                    <a:pt x="11904" y="14556"/>
                  </a:lnTo>
                  <a:lnTo>
                    <a:pt x="11570" y="14752"/>
                  </a:lnTo>
                  <a:lnTo>
                    <a:pt x="11217" y="14929"/>
                  </a:lnTo>
                  <a:lnTo>
                    <a:pt x="10863" y="15086"/>
                  </a:lnTo>
                  <a:lnTo>
                    <a:pt x="10510" y="15224"/>
                  </a:lnTo>
                  <a:lnTo>
                    <a:pt x="10136" y="15341"/>
                  </a:lnTo>
                  <a:lnTo>
                    <a:pt x="9763" y="15459"/>
                  </a:lnTo>
                  <a:lnTo>
                    <a:pt x="9390" y="15538"/>
                  </a:lnTo>
                  <a:lnTo>
                    <a:pt x="9017" y="15597"/>
                  </a:lnTo>
                  <a:lnTo>
                    <a:pt x="8644" y="15656"/>
                  </a:lnTo>
                  <a:lnTo>
                    <a:pt x="8270" y="15675"/>
                  </a:lnTo>
                  <a:lnTo>
                    <a:pt x="7897" y="15695"/>
                  </a:lnTo>
                  <a:lnTo>
                    <a:pt x="7524" y="15675"/>
                  </a:lnTo>
                  <a:lnTo>
                    <a:pt x="7151" y="15656"/>
                  </a:lnTo>
                  <a:lnTo>
                    <a:pt x="6758" y="15616"/>
                  </a:lnTo>
                  <a:lnTo>
                    <a:pt x="6404" y="15557"/>
                  </a:lnTo>
                  <a:lnTo>
                    <a:pt x="6031" y="15479"/>
                  </a:lnTo>
                  <a:lnTo>
                    <a:pt x="5658" y="15381"/>
                  </a:lnTo>
                  <a:lnTo>
                    <a:pt x="5304" y="15263"/>
                  </a:lnTo>
                  <a:lnTo>
                    <a:pt x="4951" y="15125"/>
                  </a:lnTo>
                  <a:lnTo>
                    <a:pt x="4597" y="14988"/>
                  </a:lnTo>
                  <a:lnTo>
                    <a:pt x="4263" y="14811"/>
                  </a:lnTo>
                  <a:lnTo>
                    <a:pt x="3929" y="14634"/>
                  </a:lnTo>
                  <a:lnTo>
                    <a:pt x="3595" y="14438"/>
                  </a:lnTo>
                  <a:lnTo>
                    <a:pt x="3281" y="14222"/>
                  </a:lnTo>
                  <a:lnTo>
                    <a:pt x="2967" y="13986"/>
                  </a:lnTo>
                  <a:lnTo>
                    <a:pt x="2672" y="13731"/>
                  </a:lnTo>
                  <a:lnTo>
                    <a:pt x="2378" y="13475"/>
                  </a:lnTo>
                  <a:lnTo>
                    <a:pt x="2103" y="13181"/>
                  </a:lnTo>
                  <a:lnTo>
                    <a:pt x="1847" y="12886"/>
                  </a:lnTo>
                  <a:lnTo>
                    <a:pt x="1592" y="12572"/>
                  </a:lnTo>
                  <a:lnTo>
                    <a:pt x="1592" y="12572"/>
                  </a:lnTo>
                  <a:lnTo>
                    <a:pt x="1356" y="12238"/>
                  </a:lnTo>
                  <a:lnTo>
                    <a:pt x="1140" y="11904"/>
                  </a:lnTo>
                  <a:lnTo>
                    <a:pt x="944" y="11550"/>
                  </a:lnTo>
                  <a:lnTo>
                    <a:pt x="767" y="11216"/>
                  </a:lnTo>
                  <a:lnTo>
                    <a:pt x="610" y="10863"/>
                  </a:lnTo>
                  <a:lnTo>
                    <a:pt x="472" y="10490"/>
                  </a:lnTo>
                  <a:lnTo>
                    <a:pt x="354" y="10136"/>
                  </a:lnTo>
                  <a:lnTo>
                    <a:pt x="236" y="9763"/>
                  </a:lnTo>
                  <a:lnTo>
                    <a:pt x="158" y="9390"/>
                  </a:lnTo>
                  <a:lnTo>
                    <a:pt x="99" y="9016"/>
                  </a:lnTo>
                  <a:lnTo>
                    <a:pt x="40" y="8643"/>
                  </a:lnTo>
                  <a:lnTo>
                    <a:pt x="20" y="8270"/>
                  </a:lnTo>
                  <a:lnTo>
                    <a:pt x="1" y="7877"/>
                  </a:lnTo>
                  <a:lnTo>
                    <a:pt x="20" y="7504"/>
                  </a:lnTo>
                  <a:lnTo>
                    <a:pt x="40" y="7131"/>
                  </a:lnTo>
                  <a:lnTo>
                    <a:pt x="79" y="6757"/>
                  </a:lnTo>
                  <a:lnTo>
                    <a:pt x="138" y="6384"/>
                  </a:lnTo>
                  <a:lnTo>
                    <a:pt x="217" y="6011"/>
                  </a:lnTo>
                  <a:lnTo>
                    <a:pt x="315" y="5657"/>
                  </a:lnTo>
                  <a:lnTo>
                    <a:pt x="433" y="5284"/>
                  </a:lnTo>
                  <a:lnTo>
                    <a:pt x="570" y="4931"/>
                  </a:lnTo>
                  <a:lnTo>
                    <a:pt x="708" y="4597"/>
                  </a:lnTo>
                  <a:lnTo>
                    <a:pt x="885" y="4243"/>
                  </a:lnTo>
                  <a:lnTo>
                    <a:pt x="1061" y="3909"/>
                  </a:lnTo>
                  <a:lnTo>
                    <a:pt x="1258" y="3595"/>
                  </a:lnTo>
                  <a:lnTo>
                    <a:pt x="1474" y="3261"/>
                  </a:lnTo>
                  <a:lnTo>
                    <a:pt x="1710" y="2966"/>
                  </a:lnTo>
                  <a:lnTo>
                    <a:pt x="1965" y="2652"/>
                  </a:lnTo>
                  <a:lnTo>
                    <a:pt x="2220" y="2377"/>
                  </a:lnTo>
                  <a:lnTo>
                    <a:pt x="2515" y="2102"/>
                  </a:lnTo>
                  <a:lnTo>
                    <a:pt x="2810" y="1827"/>
                  </a:lnTo>
                  <a:lnTo>
                    <a:pt x="3124" y="1591"/>
                  </a:lnTo>
                  <a:lnTo>
                    <a:pt x="3124" y="1591"/>
                  </a:lnTo>
                  <a:lnTo>
                    <a:pt x="3458" y="1356"/>
                  </a:lnTo>
                  <a:lnTo>
                    <a:pt x="3792" y="1140"/>
                  </a:lnTo>
                  <a:lnTo>
                    <a:pt x="4126" y="943"/>
                  </a:lnTo>
                  <a:lnTo>
                    <a:pt x="4479" y="766"/>
                  </a:lnTo>
                  <a:lnTo>
                    <a:pt x="4833" y="590"/>
                  </a:lnTo>
                  <a:lnTo>
                    <a:pt x="5206" y="452"/>
                  </a:lnTo>
                  <a:lnTo>
                    <a:pt x="5560" y="334"/>
                  </a:lnTo>
                  <a:lnTo>
                    <a:pt x="5933" y="236"/>
                  </a:lnTo>
                  <a:lnTo>
                    <a:pt x="6306" y="157"/>
                  </a:lnTo>
                  <a:lnTo>
                    <a:pt x="6679" y="79"/>
                  </a:lnTo>
                  <a:lnTo>
                    <a:pt x="7053" y="40"/>
                  </a:lnTo>
                  <a:lnTo>
                    <a:pt x="7426" y="0"/>
                  </a:lnTo>
                  <a:lnTo>
                    <a:pt x="7819" y="0"/>
                  </a:lnTo>
                  <a:lnTo>
                    <a:pt x="8192" y="0"/>
                  </a:lnTo>
                  <a:lnTo>
                    <a:pt x="8565" y="40"/>
                  </a:lnTo>
                  <a:lnTo>
                    <a:pt x="8938" y="79"/>
                  </a:lnTo>
                  <a:lnTo>
                    <a:pt x="9311" y="138"/>
                  </a:lnTo>
                  <a:lnTo>
                    <a:pt x="9685" y="216"/>
                  </a:lnTo>
                  <a:lnTo>
                    <a:pt x="10038" y="315"/>
                  </a:lnTo>
                  <a:lnTo>
                    <a:pt x="10392" y="432"/>
                  </a:lnTo>
                  <a:lnTo>
                    <a:pt x="10765" y="550"/>
                  </a:lnTo>
                  <a:lnTo>
                    <a:pt x="11099" y="707"/>
                  </a:lnTo>
                  <a:lnTo>
                    <a:pt x="11453" y="865"/>
                  </a:lnTo>
                  <a:lnTo>
                    <a:pt x="11786" y="1041"/>
                  </a:lnTo>
                  <a:lnTo>
                    <a:pt x="12101" y="1257"/>
                  </a:lnTo>
                  <a:lnTo>
                    <a:pt x="12435" y="1474"/>
                  </a:lnTo>
                  <a:lnTo>
                    <a:pt x="12729" y="1709"/>
                  </a:lnTo>
                  <a:lnTo>
                    <a:pt x="13024" y="1945"/>
                  </a:lnTo>
                  <a:lnTo>
                    <a:pt x="13319" y="2220"/>
                  </a:lnTo>
                  <a:lnTo>
                    <a:pt x="13594" y="2495"/>
                  </a:lnTo>
                  <a:lnTo>
                    <a:pt x="13869" y="2809"/>
                  </a:lnTo>
                  <a:lnTo>
                    <a:pt x="14104" y="3124"/>
                  </a:lnTo>
                  <a:lnTo>
                    <a:pt x="14104" y="3124"/>
                  </a:lnTo>
                  <a:lnTo>
                    <a:pt x="14340" y="3438"/>
                  </a:lnTo>
                  <a:lnTo>
                    <a:pt x="14556" y="3772"/>
                  </a:lnTo>
                  <a:lnTo>
                    <a:pt x="14753" y="4125"/>
                  </a:lnTo>
                  <a:lnTo>
                    <a:pt x="14929" y="4479"/>
                  </a:lnTo>
                  <a:lnTo>
                    <a:pt x="15106" y="4832"/>
                  </a:lnTo>
                  <a:lnTo>
                    <a:pt x="15244" y="5186"/>
                  </a:lnTo>
                  <a:lnTo>
                    <a:pt x="15361" y="5559"/>
                  </a:lnTo>
                  <a:lnTo>
                    <a:pt x="15460" y="5932"/>
                  </a:lnTo>
                  <a:lnTo>
                    <a:pt x="15538" y="6306"/>
                  </a:lnTo>
                  <a:lnTo>
                    <a:pt x="15617" y="6679"/>
                  </a:lnTo>
                  <a:lnTo>
                    <a:pt x="15656" y="7052"/>
                  </a:lnTo>
                  <a:lnTo>
                    <a:pt x="15695" y="7425"/>
                  </a:lnTo>
                  <a:lnTo>
                    <a:pt x="15695" y="7799"/>
                  </a:lnTo>
                  <a:lnTo>
                    <a:pt x="15695" y="8172"/>
                  </a:lnTo>
                  <a:lnTo>
                    <a:pt x="15656" y="8545"/>
                  </a:lnTo>
                  <a:lnTo>
                    <a:pt x="15617" y="8918"/>
                  </a:lnTo>
                  <a:lnTo>
                    <a:pt x="15558" y="9291"/>
                  </a:lnTo>
                  <a:lnTo>
                    <a:pt x="15479" y="9665"/>
                  </a:lnTo>
                  <a:lnTo>
                    <a:pt x="15381" y="10038"/>
                  </a:lnTo>
                  <a:lnTo>
                    <a:pt x="15263" y="10391"/>
                  </a:lnTo>
                  <a:lnTo>
                    <a:pt x="15145" y="10745"/>
                  </a:lnTo>
                  <a:lnTo>
                    <a:pt x="14988" y="11099"/>
                  </a:lnTo>
                  <a:lnTo>
                    <a:pt x="14831" y="11432"/>
                  </a:lnTo>
                  <a:lnTo>
                    <a:pt x="14635" y="11766"/>
                  </a:lnTo>
                  <a:lnTo>
                    <a:pt x="14438" y="12100"/>
                  </a:lnTo>
                  <a:lnTo>
                    <a:pt x="14222" y="12415"/>
                  </a:lnTo>
                  <a:lnTo>
                    <a:pt x="13986" y="12729"/>
                  </a:lnTo>
                  <a:lnTo>
                    <a:pt x="13751" y="13024"/>
                  </a:lnTo>
                  <a:lnTo>
                    <a:pt x="13476" y="13318"/>
                  </a:lnTo>
                  <a:lnTo>
                    <a:pt x="13201" y="13593"/>
                  </a:lnTo>
                  <a:lnTo>
                    <a:pt x="12886" y="13849"/>
                  </a:lnTo>
                  <a:lnTo>
                    <a:pt x="12572" y="141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13"/>
            <p:cNvSpPr/>
            <p:nvPr/>
          </p:nvSpPr>
          <p:spPr>
            <a:xfrm rot="-3245359">
              <a:off x="5790627" y="3994656"/>
              <a:ext cx="331987" cy="331987"/>
            </a:xfrm>
            <a:custGeom>
              <a:avLst/>
              <a:gdLst/>
              <a:ahLst/>
              <a:cxnLst/>
              <a:rect l="l" t="t" r="r" b="b"/>
              <a:pathLst>
                <a:path w="13280" h="13280" extrusionOk="0">
                  <a:moveTo>
                    <a:pt x="6601" y="1"/>
                  </a:moveTo>
                  <a:lnTo>
                    <a:pt x="6286" y="20"/>
                  </a:lnTo>
                  <a:lnTo>
                    <a:pt x="5952" y="40"/>
                  </a:lnTo>
                  <a:lnTo>
                    <a:pt x="5638" y="79"/>
                  </a:lnTo>
                  <a:lnTo>
                    <a:pt x="5324" y="138"/>
                  </a:lnTo>
                  <a:lnTo>
                    <a:pt x="5010" y="217"/>
                  </a:lnTo>
                  <a:lnTo>
                    <a:pt x="4695" y="295"/>
                  </a:lnTo>
                  <a:lnTo>
                    <a:pt x="4401" y="393"/>
                  </a:lnTo>
                  <a:lnTo>
                    <a:pt x="4086" y="511"/>
                  </a:lnTo>
                  <a:lnTo>
                    <a:pt x="3792" y="649"/>
                  </a:lnTo>
                  <a:lnTo>
                    <a:pt x="3497" y="806"/>
                  </a:lnTo>
                  <a:lnTo>
                    <a:pt x="3202" y="963"/>
                  </a:lnTo>
                  <a:lnTo>
                    <a:pt x="2908" y="1140"/>
                  </a:lnTo>
                  <a:lnTo>
                    <a:pt x="2633" y="1356"/>
                  </a:lnTo>
                  <a:lnTo>
                    <a:pt x="2377" y="1552"/>
                  </a:lnTo>
                  <a:lnTo>
                    <a:pt x="2122" y="1788"/>
                  </a:lnTo>
                  <a:lnTo>
                    <a:pt x="1867" y="2024"/>
                  </a:lnTo>
                  <a:lnTo>
                    <a:pt x="1651" y="2259"/>
                  </a:lnTo>
                  <a:lnTo>
                    <a:pt x="1435" y="2515"/>
                  </a:lnTo>
                  <a:lnTo>
                    <a:pt x="1238" y="2770"/>
                  </a:lnTo>
                  <a:lnTo>
                    <a:pt x="1061" y="3045"/>
                  </a:lnTo>
                  <a:lnTo>
                    <a:pt x="885" y="3320"/>
                  </a:lnTo>
                  <a:lnTo>
                    <a:pt x="727" y="3595"/>
                  </a:lnTo>
                  <a:lnTo>
                    <a:pt x="590" y="3890"/>
                  </a:lnTo>
                  <a:lnTo>
                    <a:pt x="472" y="4184"/>
                  </a:lnTo>
                  <a:lnTo>
                    <a:pt x="354" y="4479"/>
                  </a:lnTo>
                  <a:lnTo>
                    <a:pt x="256" y="4793"/>
                  </a:lnTo>
                  <a:lnTo>
                    <a:pt x="177" y="5108"/>
                  </a:lnTo>
                  <a:lnTo>
                    <a:pt x="118" y="5402"/>
                  </a:lnTo>
                  <a:lnTo>
                    <a:pt x="60" y="5717"/>
                  </a:lnTo>
                  <a:lnTo>
                    <a:pt x="20" y="6051"/>
                  </a:lnTo>
                  <a:lnTo>
                    <a:pt x="1" y="6365"/>
                  </a:lnTo>
                  <a:lnTo>
                    <a:pt x="1" y="6679"/>
                  </a:lnTo>
                  <a:lnTo>
                    <a:pt x="1" y="6993"/>
                  </a:lnTo>
                  <a:lnTo>
                    <a:pt x="40" y="7308"/>
                  </a:lnTo>
                  <a:lnTo>
                    <a:pt x="79" y="7642"/>
                  </a:lnTo>
                  <a:lnTo>
                    <a:pt x="118" y="7956"/>
                  </a:lnTo>
                  <a:lnTo>
                    <a:pt x="197" y="8270"/>
                  </a:lnTo>
                  <a:lnTo>
                    <a:pt x="276" y="8584"/>
                  </a:lnTo>
                  <a:lnTo>
                    <a:pt x="393" y="8879"/>
                  </a:lnTo>
                  <a:lnTo>
                    <a:pt x="511" y="9193"/>
                  </a:lnTo>
                  <a:lnTo>
                    <a:pt x="649" y="9488"/>
                  </a:lnTo>
                  <a:lnTo>
                    <a:pt x="786" y="9783"/>
                  </a:lnTo>
                  <a:lnTo>
                    <a:pt x="963" y="10077"/>
                  </a:lnTo>
                  <a:lnTo>
                    <a:pt x="1140" y="10372"/>
                  </a:lnTo>
                  <a:lnTo>
                    <a:pt x="1336" y="10647"/>
                  </a:lnTo>
                  <a:lnTo>
                    <a:pt x="1552" y="10902"/>
                  </a:lnTo>
                  <a:lnTo>
                    <a:pt x="1768" y="11158"/>
                  </a:lnTo>
                  <a:lnTo>
                    <a:pt x="2004" y="11393"/>
                  </a:lnTo>
                  <a:lnTo>
                    <a:pt x="2260" y="11629"/>
                  </a:lnTo>
                  <a:lnTo>
                    <a:pt x="2495" y="11845"/>
                  </a:lnTo>
                  <a:lnTo>
                    <a:pt x="2770" y="12042"/>
                  </a:lnTo>
                  <a:lnTo>
                    <a:pt x="3026" y="12218"/>
                  </a:lnTo>
                  <a:lnTo>
                    <a:pt x="3301" y="12395"/>
                  </a:lnTo>
                  <a:lnTo>
                    <a:pt x="3595" y="12552"/>
                  </a:lnTo>
                  <a:lnTo>
                    <a:pt x="3890" y="12690"/>
                  </a:lnTo>
                  <a:lnTo>
                    <a:pt x="4185" y="12808"/>
                  </a:lnTo>
                  <a:lnTo>
                    <a:pt x="4479" y="12926"/>
                  </a:lnTo>
                  <a:lnTo>
                    <a:pt x="4774" y="13024"/>
                  </a:lnTo>
                  <a:lnTo>
                    <a:pt x="5088" y="13102"/>
                  </a:lnTo>
                  <a:lnTo>
                    <a:pt x="5402" y="13161"/>
                  </a:lnTo>
                  <a:lnTo>
                    <a:pt x="5717" y="13220"/>
                  </a:lnTo>
                  <a:lnTo>
                    <a:pt x="6031" y="13259"/>
                  </a:lnTo>
                  <a:lnTo>
                    <a:pt x="6345" y="13279"/>
                  </a:lnTo>
                  <a:lnTo>
                    <a:pt x="6993" y="13279"/>
                  </a:lnTo>
                  <a:lnTo>
                    <a:pt x="7308" y="13240"/>
                  </a:lnTo>
                  <a:lnTo>
                    <a:pt x="7622" y="13201"/>
                  </a:lnTo>
                  <a:lnTo>
                    <a:pt x="7936" y="13161"/>
                  </a:lnTo>
                  <a:lnTo>
                    <a:pt x="8251" y="13083"/>
                  </a:lnTo>
                  <a:lnTo>
                    <a:pt x="8565" y="12984"/>
                  </a:lnTo>
                  <a:lnTo>
                    <a:pt x="8879" y="12886"/>
                  </a:lnTo>
                  <a:lnTo>
                    <a:pt x="9174" y="12768"/>
                  </a:lnTo>
                  <a:lnTo>
                    <a:pt x="9488" y="12631"/>
                  </a:lnTo>
                  <a:lnTo>
                    <a:pt x="9783" y="12493"/>
                  </a:lnTo>
                  <a:lnTo>
                    <a:pt x="10077" y="12317"/>
                  </a:lnTo>
                  <a:lnTo>
                    <a:pt x="10352" y="12140"/>
                  </a:lnTo>
                  <a:lnTo>
                    <a:pt x="10627" y="11943"/>
                  </a:lnTo>
                  <a:lnTo>
                    <a:pt x="10902" y="11727"/>
                  </a:lnTo>
                  <a:lnTo>
                    <a:pt x="11158" y="11511"/>
                  </a:lnTo>
                  <a:lnTo>
                    <a:pt x="11393" y="11276"/>
                  </a:lnTo>
                  <a:lnTo>
                    <a:pt x="11610" y="11020"/>
                  </a:lnTo>
                  <a:lnTo>
                    <a:pt x="11826" y="10784"/>
                  </a:lnTo>
                  <a:lnTo>
                    <a:pt x="12022" y="10509"/>
                  </a:lnTo>
                  <a:lnTo>
                    <a:pt x="12218" y="10254"/>
                  </a:lnTo>
                  <a:lnTo>
                    <a:pt x="12376" y="9959"/>
                  </a:lnTo>
                  <a:lnTo>
                    <a:pt x="12533" y="9684"/>
                  </a:lnTo>
                  <a:lnTo>
                    <a:pt x="12670" y="9390"/>
                  </a:lnTo>
                  <a:lnTo>
                    <a:pt x="12808" y="9095"/>
                  </a:lnTo>
                  <a:lnTo>
                    <a:pt x="12906" y="8801"/>
                  </a:lnTo>
                  <a:lnTo>
                    <a:pt x="13004" y="8506"/>
                  </a:lnTo>
                  <a:lnTo>
                    <a:pt x="13083" y="8192"/>
                  </a:lnTo>
                  <a:lnTo>
                    <a:pt x="13161" y="7877"/>
                  </a:lnTo>
                  <a:lnTo>
                    <a:pt x="13201" y="7563"/>
                  </a:lnTo>
                  <a:lnTo>
                    <a:pt x="13240" y="7249"/>
                  </a:lnTo>
                  <a:lnTo>
                    <a:pt x="13260" y="6934"/>
                  </a:lnTo>
                  <a:lnTo>
                    <a:pt x="13279" y="6601"/>
                  </a:lnTo>
                  <a:lnTo>
                    <a:pt x="13260" y="6286"/>
                  </a:lnTo>
                  <a:lnTo>
                    <a:pt x="13240" y="5972"/>
                  </a:lnTo>
                  <a:lnTo>
                    <a:pt x="13201" y="5658"/>
                  </a:lnTo>
                  <a:lnTo>
                    <a:pt x="13142" y="5343"/>
                  </a:lnTo>
                  <a:lnTo>
                    <a:pt x="13063" y="5029"/>
                  </a:lnTo>
                  <a:lnTo>
                    <a:pt x="12985" y="4715"/>
                  </a:lnTo>
                  <a:lnTo>
                    <a:pt x="12886" y="4401"/>
                  </a:lnTo>
                  <a:lnTo>
                    <a:pt x="12768" y="4086"/>
                  </a:lnTo>
                  <a:lnTo>
                    <a:pt x="12631" y="3792"/>
                  </a:lnTo>
                  <a:lnTo>
                    <a:pt x="12474" y="3497"/>
                  </a:lnTo>
                  <a:lnTo>
                    <a:pt x="12317" y="3202"/>
                  </a:lnTo>
                  <a:lnTo>
                    <a:pt x="12120" y="2927"/>
                  </a:lnTo>
                  <a:lnTo>
                    <a:pt x="11924" y="2652"/>
                  </a:lnTo>
                  <a:lnTo>
                    <a:pt x="11727" y="2377"/>
                  </a:lnTo>
                  <a:lnTo>
                    <a:pt x="11492" y="2122"/>
                  </a:lnTo>
                  <a:lnTo>
                    <a:pt x="11256" y="1886"/>
                  </a:lnTo>
                  <a:lnTo>
                    <a:pt x="11020" y="1651"/>
                  </a:lnTo>
                  <a:lnTo>
                    <a:pt x="10765" y="1454"/>
                  </a:lnTo>
                  <a:lnTo>
                    <a:pt x="10510" y="1258"/>
                  </a:lnTo>
                  <a:lnTo>
                    <a:pt x="10235" y="1061"/>
                  </a:lnTo>
                  <a:lnTo>
                    <a:pt x="9960" y="904"/>
                  </a:lnTo>
                  <a:lnTo>
                    <a:pt x="9685" y="747"/>
                  </a:lnTo>
                  <a:lnTo>
                    <a:pt x="9390" y="609"/>
                  </a:lnTo>
                  <a:lnTo>
                    <a:pt x="9095" y="472"/>
                  </a:lnTo>
                  <a:lnTo>
                    <a:pt x="8801" y="374"/>
                  </a:lnTo>
                  <a:lnTo>
                    <a:pt x="8486" y="276"/>
                  </a:lnTo>
                  <a:lnTo>
                    <a:pt x="8172" y="197"/>
                  </a:lnTo>
                  <a:lnTo>
                    <a:pt x="7858" y="118"/>
                  </a:lnTo>
                  <a:lnTo>
                    <a:pt x="7543" y="79"/>
                  </a:lnTo>
                  <a:lnTo>
                    <a:pt x="7229" y="40"/>
                  </a:lnTo>
                  <a:lnTo>
                    <a:pt x="6915" y="20"/>
                  </a:lnTo>
                  <a:lnTo>
                    <a:pt x="66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13"/>
            <p:cNvSpPr/>
            <p:nvPr/>
          </p:nvSpPr>
          <p:spPr>
            <a:xfrm rot="-3245359">
              <a:off x="5790627" y="3994656"/>
              <a:ext cx="331987" cy="331987"/>
            </a:xfrm>
            <a:custGeom>
              <a:avLst/>
              <a:gdLst/>
              <a:ahLst/>
              <a:cxnLst/>
              <a:rect l="l" t="t" r="r" b="b"/>
              <a:pathLst>
                <a:path w="13280" h="13280" fill="none" extrusionOk="0">
                  <a:moveTo>
                    <a:pt x="10627" y="11943"/>
                  </a:moveTo>
                  <a:lnTo>
                    <a:pt x="10627" y="11943"/>
                  </a:lnTo>
                  <a:lnTo>
                    <a:pt x="10352" y="12140"/>
                  </a:lnTo>
                  <a:lnTo>
                    <a:pt x="10077" y="12317"/>
                  </a:lnTo>
                  <a:lnTo>
                    <a:pt x="9783" y="12493"/>
                  </a:lnTo>
                  <a:lnTo>
                    <a:pt x="9488" y="12631"/>
                  </a:lnTo>
                  <a:lnTo>
                    <a:pt x="9174" y="12768"/>
                  </a:lnTo>
                  <a:lnTo>
                    <a:pt x="8879" y="12886"/>
                  </a:lnTo>
                  <a:lnTo>
                    <a:pt x="8565" y="12984"/>
                  </a:lnTo>
                  <a:lnTo>
                    <a:pt x="8251" y="13083"/>
                  </a:lnTo>
                  <a:lnTo>
                    <a:pt x="7936" y="13161"/>
                  </a:lnTo>
                  <a:lnTo>
                    <a:pt x="7622" y="13201"/>
                  </a:lnTo>
                  <a:lnTo>
                    <a:pt x="7308" y="13240"/>
                  </a:lnTo>
                  <a:lnTo>
                    <a:pt x="6993" y="13279"/>
                  </a:lnTo>
                  <a:lnTo>
                    <a:pt x="6660" y="13279"/>
                  </a:lnTo>
                  <a:lnTo>
                    <a:pt x="6345" y="13279"/>
                  </a:lnTo>
                  <a:lnTo>
                    <a:pt x="6031" y="13259"/>
                  </a:lnTo>
                  <a:lnTo>
                    <a:pt x="5717" y="13220"/>
                  </a:lnTo>
                  <a:lnTo>
                    <a:pt x="5402" y="13161"/>
                  </a:lnTo>
                  <a:lnTo>
                    <a:pt x="5088" y="13102"/>
                  </a:lnTo>
                  <a:lnTo>
                    <a:pt x="4774" y="13024"/>
                  </a:lnTo>
                  <a:lnTo>
                    <a:pt x="4479" y="12926"/>
                  </a:lnTo>
                  <a:lnTo>
                    <a:pt x="4185" y="12808"/>
                  </a:lnTo>
                  <a:lnTo>
                    <a:pt x="3890" y="12690"/>
                  </a:lnTo>
                  <a:lnTo>
                    <a:pt x="3595" y="12552"/>
                  </a:lnTo>
                  <a:lnTo>
                    <a:pt x="3301" y="12395"/>
                  </a:lnTo>
                  <a:lnTo>
                    <a:pt x="3026" y="12218"/>
                  </a:lnTo>
                  <a:lnTo>
                    <a:pt x="2770" y="12042"/>
                  </a:lnTo>
                  <a:lnTo>
                    <a:pt x="2495" y="11845"/>
                  </a:lnTo>
                  <a:lnTo>
                    <a:pt x="2260" y="11629"/>
                  </a:lnTo>
                  <a:lnTo>
                    <a:pt x="2004" y="11393"/>
                  </a:lnTo>
                  <a:lnTo>
                    <a:pt x="1768" y="11158"/>
                  </a:lnTo>
                  <a:lnTo>
                    <a:pt x="1552" y="10902"/>
                  </a:lnTo>
                  <a:lnTo>
                    <a:pt x="1336" y="10647"/>
                  </a:lnTo>
                  <a:lnTo>
                    <a:pt x="1336" y="10647"/>
                  </a:lnTo>
                  <a:lnTo>
                    <a:pt x="1140" y="10372"/>
                  </a:lnTo>
                  <a:lnTo>
                    <a:pt x="963" y="10077"/>
                  </a:lnTo>
                  <a:lnTo>
                    <a:pt x="786" y="9783"/>
                  </a:lnTo>
                  <a:lnTo>
                    <a:pt x="649" y="9488"/>
                  </a:lnTo>
                  <a:lnTo>
                    <a:pt x="511" y="9193"/>
                  </a:lnTo>
                  <a:lnTo>
                    <a:pt x="393" y="8879"/>
                  </a:lnTo>
                  <a:lnTo>
                    <a:pt x="276" y="8584"/>
                  </a:lnTo>
                  <a:lnTo>
                    <a:pt x="197" y="8270"/>
                  </a:lnTo>
                  <a:lnTo>
                    <a:pt x="118" y="7956"/>
                  </a:lnTo>
                  <a:lnTo>
                    <a:pt x="79" y="7642"/>
                  </a:lnTo>
                  <a:lnTo>
                    <a:pt x="40" y="7308"/>
                  </a:lnTo>
                  <a:lnTo>
                    <a:pt x="1" y="6993"/>
                  </a:lnTo>
                  <a:lnTo>
                    <a:pt x="1" y="6679"/>
                  </a:lnTo>
                  <a:lnTo>
                    <a:pt x="1" y="6365"/>
                  </a:lnTo>
                  <a:lnTo>
                    <a:pt x="20" y="6051"/>
                  </a:lnTo>
                  <a:lnTo>
                    <a:pt x="60" y="5717"/>
                  </a:lnTo>
                  <a:lnTo>
                    <a:pt x="118" y="5402"/>
                  </a:lnTo>
                  <a:lnTo>
                    <a:pt x="177" y="5108"/>
                  </a:lnTo>
                  <a:lnTo>
                    <a:pt x="256" y="4793"/>
                  </a:lnTo>
                  <a:lnTo>
                    <a:pt x="354" y="4479"/>
                  </a:lnTo>
                  <a:lnTo>
                    <a:pt x="472" y="4184"/>
                  </a:lnTo>
                  <a:lnTo>
                    <a:pt x="590" y="3890"/>
                  </a:lnTo>
                  <a:lnTo>
                    <a:pt x="727" y="3595"/>
                  </a:lnTo>
                  <a:lnTo>
                    <a:pt x="885" y="3320"/>
                  </a:lnTo>
                  <a:lnTo>
                    <a:pt x="1061" y="3045"/>
                  </a:lnTo>
                  <a:lnTo>
                    <a:pt x="1238" y="2770"/>
                  </a:lnTo>
                  <a:lnTo>
                    <a:pt x="1435" y="2515"/>
                  </a:lnTo>
                  <a:lnTo>
                    <a:pt x="1651" y="2259"/>
                  </a:lnTo>
                  <a:lnTo>
                    <a:pt x="1867" y="2024"/>
                  </a:lnTo>
                  <a:lnTo>
                    <a:pt x="2122" y="1788"/>
                  </a:lnTo>
                  <a:lnTo>
                    <a:pt x="2377" y="1552"/>
                  </a:lnTo>
                  <a:lnTo>
                    <a:pt x="2633" y="1356"/>
                  </a:lnTo>
                  <a:lnTo>
                    <a:pt x="2633" y="1356"/>
                  </a:lnTo>
                  <a:lnTo>
                    <a:pt x="2908" y="1140"/>
                  </a:lnTo>
                  <a:lnTo>
                    <a:pt x="3202" y="963"/>
                  </a:lnTo>
                  <a:lnTo>
                    <a:pt x="3497" y="806"/>
                  </a:lnTo>
                  <a:lnTo>
                    <a:pt x="3792" y="649"/>
                  </a:lnTo>
                  <a:lnTo>
                    <a:pt x="4086" y="511"/>
                  </a:lnTo>
                  <a:lnTo>
                    <a:pt x="4401" y="393"/>
                  </a:lnTo>
                  <a:lnTo>
                    <a:pt x="4695" y="295"/>
                  </a:lnTo>
                  <a:lnTo>
                    <a:pt x="5010" y="217"/>
                  </a:lnTo>
                  <a:lnTo>
                    <a:pt x="5324" y="138"/>
                  </a:lnTo>
                  <a:lnTo>
                    <a:pt x="5638" y="79"/>
                  </a:lnTo>
                  <a:lnTo>
                    <a:pt x="5952" y="40"/>
                  </a:lnTo>
                  <a:lnTo>
                    <a:pt x="6286" y="20"/>
                  </a:lnTo>
                  <a:lnTo>
                    <a:pt x="6601" y="1"/>
                  </a:lnTo>
                  <a:lnTo>
                    <a:pt x="6915" y="20"/>
                  </a:lnTo>
                  <a:lnTo>
                    <a:pt x="7229" y="40"/>
                  </a:lnTo>
                  <a:lnTo>
                    <a:pt x="7543" y="79"/>
                  </a:lnTo>
                  <a:lnTo>
                    <a:pt x="7858" y="118"/>
                  </a:lnTo>
                  <a:lnTo>
                    <a:pt x="8172" y="197"/>
                  </a:lnTo>
                  <a:lnTo>
                    <a:pt x="8486" y="276"/>
                  </a:lnTo>
                  <a:lnTo>
                    <a:pt x="8801" y="374"/>
                  </a:lnTo>
                  <a:lnTo>
                    <a:pt x="9095" y="472"/>
                  </a:lnTo>
                  <a:lnTo>
                    <a:pt x="9390" y="609"/>
                  </a:lnTo>
                  <a:lnTo>
                    <a:pt x="9685" y="747"/>
                  </a:lnTo>
                  <a:lnTo>
                    <a:pt x="9960" y="904"/>
                  </a:lnTo>
                  <a:lnTo>
                    <a:pt x="10235" y="1061"/>
                  </a:lnTo>
                  <a:lnTo>
                    <a:pt x="10510" y="1258"/>
                  </a:lnTo>
                  <a:lnTo>
                    <a:pt x="10765" y="1454"/>
                  </a:lnTo>
                  <a:lnTo>
                    <a:pt x="11020" y="1651"/>
                  </a:lnTo>
                  <a:lnTo>
                    <a:pt x="11256" y="1886"/>
                  </a:lnTo>
                  <a:lnTo>
                    <a:pt x="11492" y="2122"/>
                  </a:lnTo>
                  <a:lnTo>
                    <a:pt x="11727" y="2377"/>
                  </a:lnTo>
                  <a:lnTo>
                    <a:pt x="11924" y="2652"/>
                  </a:lnTo>
                  <a:lnTo>
                    <a:pt x="11924" y="2652"/>
                  </a:lnTo>
                  <a:lnTo>
                    <a:pt x="12120" y="2927"/>
                  </a:lnTo>
                  <a:lnTo>
                    <a:pt x="12317" y="3202"/>
                  </a:lnTo>
                  <a:lnTo>
                    <a:pt x="12474" y="3497"/>
                  </a:lnTo>
                  <a:lnTo>
                    <a:pt x="12631" y="3792"/>
                  </a:lnTo>
                  <a:lnTo>
                    <a:pt x="12768" y="4086"/>
                  </a:lnTo>
                  <a:lnTo>
                    <a:pt x="12886" y="4401"/>
                  </a:lnTo>
                  <a:lnTo>
                    <a:pt x="12985" y="4715"/>
                  </a:lnTo>
                  <a:lnTo>
                    <a:pt x="13063" y="5029"/>
                  </a:lnTo>
                  <a:lnTo>
                    <a:pt x="13142" y="5343"/>
                  </a:lnTo>
                  <a:lnTo>
                    <a:pt x="13201" y="5658"/>
                  </a:lnTo>
                  <a:lnTo>
                    <a:pt x="13240" y="5972"/>
                  </a:lnTo>
                  <a:lnTo>
                    <a:pt x="13260" y="6286"/>
                  </a:lnTo>
                  <a:lnTo>
                    <a:pt x="13279" y="6601"/>
                  </a:lnTo>
                  <a:lnTo>
                    <a:pt x="13260" y="6934"/>
                  </a:lnTo>
                  <a:lnTo>
                    <a:pt x="13240" y="7249"/>
                  </a:lnTo>
                  <a:lnTo>
                    <a:pt x="13201" y="7563"/>
                  </a:lnTo>
                  <a:lnTo>
                    <a:pt x="13161" y="7877"/>
                  </a:lnTo>
                  <a:lnTo>
                    <a:pt x="13083" y="8192"/>
                  </a:lnTo>
                  <a:lnTo>
                    <a:pt x="13004" y="8506"/>
                  </a:lnTo>
                  <a:lnTo>
                    <a:pt x="12906" y="8801"/>
                  </a:lnTo>
                  <a:lnTo>
                    <a:pt x="12808" y="9095"/>
                  </a:lnTo>
                  <a:lnTo>
                    <a:pt x="12670" y="9390"/>
                  </a:lnTo>
                  <a:lnTo>
                    <a:pt x="12533" y="9684"/>
                  </a:lnTo>
                  <a:lnTo>
                    <a:pt x="12376" y="9959"/>
                  </a:lnTo>
                  <a:lnTo>
                    <a:pt x="12218" y="10254"/>
                  </a:lnTo>
                  <a:lnTo>
                    <a:pt x="12022" y="10509"/>
                  </a:lnTo>
                  <a:lnTo>
                    <a:pt x="11826" y="10784"/>
                  </a:lnTo>
                  <a:lnTo>
                    <a:pt x="11610" y="11020"/>
                  </a:lnTo>
                  <a:lnTo>
                    <a:pt x="11393" y="11276"/>
                  </a:lnTo>
                  <a:lnTo>
                    <a:pt x="11158" y="11511"/>
                  </a:lnTo>
                  <a:lnTo>
                    <a:pt x="10902" y="11727"/>
                  </a:lnTo>
                  <a:lnTo>
                    <a:pt x="10627" y="119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13"/>
            <p:cNvSpPr/>
            <p:nvPr/>
          </p:nvSpPr>
          <p:spPr>
            <a:xfrm rot="-3245359">
              <a:off x="5887847" y="4091883"/>
              <a:ext cx="137520" cy="137520"/>
            </a:xfrm>
            <a:custGeom>
              <a:avLst/>
              <a:gdLst/>
              <a:ahLst/>
              <a:cxnLst/>
              <a:rect l="l" t="t" r="r" b="b"/>
              <a:pathLst>
                <a:path w="5501" h="5501" extrusionOk="0">
                  <a:moveTo>
                    <a:pt x="2594" y="1"/>
                  </a:moveTo>
                  <a:lnTo>
                    <a:pt x="2338" y="40"/>
                  </a:lnTo>
                  <a:lnTo>
                    <a:pt x="2063" y="79"/>
                  </a:lnTo>
                  <a:lnTo>
                    <a:pt x="1808" y="158"/>
                  </a:lnTo>
                  <a:lnTo>
                    <a:pt x="1572" y="276"/>
                  </a:lnTo>
                  <a:lnTo>
                    <a:pt x="1317" y="394"/>
                  </a:lnTo>
                  <a:lnTo>
                    <a:pt x="1081" y="551"/>
                  </a:lnTo>
                  <a:lnTo>
                    <a:pt x="865" y="747"/>
                  </a:lnTo>
                  <a:lnTo>
                    <a:pt x="669" y="944"/>
                  </a:lnTo>
                  <a:lnTo>
                    <a:pt x="512" y="1140"/>
                  </a:lnTo>
                  <a:lnTo>
                    <a:pt x="354" y="1376"/>
                  </a:lnTo>
                  <a:lnTo>
                    <a:pt x="237" y="1612"/>
                  </a:lnTo>
                  <a:lnTo>
                    <a:pt x="138" y="1867"/>
                  </a:lnTo>
                  <a:lnTo>
                    <a:pt x="60" y="2122"/>
                  </a:lnTo>
                  <a:lnTo>
                    <a:pt x="21" y="2378"/>
                  </a:lnTo>
                  <a:lnTo>
                    <a:pt x="1" y="2633"/>
                  </a:lnTo>
                  <a:lnTo>
                    <a:pt x="1" y="2908"/>
                  </a:lnTo>
                  <a:lnTo>
                    <a:pt x="21" y="3163"/>
                  </a:lnTo>
                  <a:lnTo>
                    <a:pt x="79" y="3419"/>
                  </a:lnTo>
                  <a:lnTo>
                    <a:pt x="158" y="3694"/>
                  </a:lnTo>
                  <a:lnTo>
                    <a:pt x="256" y="3929"/>
                  </a:lnTo>
                  <a:lnTo>
                    <a:pt x="394" y="4185"/>
                  </a:lnTo>
                  <a:lnTo>
                    <a:pt x="551" y="4420"/>
                  </a:lnTo>
                  <a:lnTo>
                    <a:pt x="728" y="4637"/>
                  </a:lnTo>
                  <a:lnTo>
                    <a:pt x="924" y="4833"/>
                  </a:lnTo>
                  <a:lnTo>
                    <a:pt x="1140" y="4990"/>
                  </a:lnTo>
                  <a:lnTo>
                    <a:pt x="1376" y="5147"/>
                  </a:lnTo>
                  <a:lnTo>
                    <a:pt x="1612" y="5265"/>
                  </a:lnTo>
                  <a:lnTo>
                    <a:pt x="1847" y="5363"/>
                  </a:lnTo>
                  <a:lnTo>
                    <a:pt x="2103" y="5442"/>
                  </a:lnTo>
                  <a:lnTo>
                    <a:pt x="2358" y="5481"/>
                  </a:lnTo>
                  <a:lnTo>
                    <a:pt x="2633" y="5501"/>
                  </a:lnTo>
                  <a:lnTo>
                    <a:pt x="2888" y="5501"/>
                  </a:lnTo>
                  <a:lnTo>
                    <a:pt x="3163" y="5481"/>
                  </a:lnTo>
                  <a:lnTo>
                    <a:pt x="3419" y="5422"/>
                  </a:lnTo>
                  <a:lnTo>
                    <a:pt x="3674" y="5344"/>
                  </a:lnTo>
                  <a:lnTo>
                    <a:pt x="3929" y="5245"/>
                  </a:lnTo>
                  <a:lnTo>
                    <a:pt x="4165" y="5108"/>
                  </a:lnTo>
                  <a:lnTo>
                    <a:pt x="4401" y="4951"/>
                  </a:lnTo>
                  <a:lnTo>
                    <a:pt x="4617" y="4774"/>
                  </a:lnTo>
                  <a:lnTo>
                    <a:pt x="4813" y="4578"/>
                  </a:lnTo>
                  <a:lnTo>
                    <a:pt x="4990" y="4362"/>
                  </a:lnTo>
                  <a:lnTo>
                    <a:pt x="5128" y="4126"/>
                  </a:lnTo>
                  <a:lnTo>
                    <a:pt x="5246" y="3890"/>
                  </a:lnTo>
                  <a:lnTo>
                    <a:pt x="5344" y="3654"/>
                  </a:lnTo>
                  <a:lnTo>
                    <a:pt x="5422" y="3399"/>
                  </a:lnTo>
                  <a:lnTo>
                    <a:pt x="5481" y="3144"/>
                  </a:lnTo>
                  <a:lnTo>
                    <a:pt x="5501" y="2869"/>
                  </a:lnTo>
                  <a:lnTo>
                    <a:pt x="5501" y="2613"/>
                  </a:lnTo>
                  <a:lnTo>
                    <a:pt x="5462" y="2338"/>
                  </a:lnTo>
                  <a:lnTo>
                    <a:pt x="5422" y="2083"/>
                  </a:lnTo>
                  <a:lnTo>
                    <a:pt x="5344" y="1828"/>
                  </a:lnTo>
                  <a:lnTo>
                    <a:pt x="5226" y="1572"/>
                  </a:lnTo>
                  <a:lnTo>
                    <a:pt x="5108" y="1337"/>
                  </a:lnTo>
                  <a:lnTo>
                    <a:pt x="4951" y="1101"/>
                  </a:lnTo>
                  <a:lnTo>
                    <a:pt x="4754" y="885"/>
                  </a:lnTo>
                  <a:lnTo>
                    <a:pt x="4558" y="688"/>
                  </a:lnTo>
                  <a:lnTo>
                    <a:pt x="4342" y="512"/>
                  </a:lnTo>
                  <a:lnTo>
                    <a:pt x="4126" y="374"/>
                  </a:lnTo>
                  <a:lnTo>
                    <a:pt x="3890" y="256"/>
                  </a:lnTo>
                  <a:lnTo>
                    <a:pt x="3635" y="158"/>
                  </a:lnTo>
                  <a:lnTo>
                    <a:pt x="3379" y="79"/>
                  </a:lnTo>
                  <a:lnTo>
                    <a:pt x="3124" y="20"/>
                  </a:lnTo>
                  <a:lnTo>
                    <a:pt x="286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13"/>
            <p:cNvSpPr/>
            <p:nvPr/>
          </p:nvSpPr>
          <p:spPr>
            <a:xfrm rot="-3245359">
              <a:off x="5887847" y="4091883"/>
              <a:ext cx="137520" cy="137520"/>
            </a:xfrm>
            <a:custGeom>
              <a:avLst/>
              <a:gdLst/>
              <a:ahLst/>
              <a:cxnLst/>
              <a:rect l="l" t="t" r="r" b="b"/>
              <a:pathLst>
                <a:path w="5501" h="5501" fill="none" extrusionOk="0">
                  <a:moveTo>
                    <a:pt x="4401" y="4951"/>
                  </a:moveTo>
                  <a:lnTo>
                    <a:pt x="4401" y="4951"/>
                  </a:lnTo>
                  <a:lnTo>
                    <a:pt x="4165" y="5108"/>
                  </a:lnTo>
                  <a:lnTo>
                    <a:pt x="3929" y="5245"/>
                  </a:lnTo>
                  <a:lnTo>
                    <a:pt x="3674" y="5344"/>
                  </a:lnTo>
                  <a:lnTo>
                    <a:pt x="3419" y="5422"/>
                  </a:lnTo>
                  <a:lnTo>
                    <a:pt x="3163" y="5481"/>
                  </a:lnTo>
                  <a:lnTo>
                    <a:pt x="2888" y="5501"/>
                  </a:lnTo>
                  <a:lnTo>
                    <a:pt x="2633" y="5501"/>
                  </a:lnTo>
                  <a:lnTo>
                    <a:pt x="2358" y="5481"/>
                  </a:lnTo>
                  <a:lnTo>
                    <a:pt x="2103" y="5442"/>
                  </a:lnTo>
                  <a:lnTo>
                    <a:pt x="1847" y="5363"/>
                  </a:lnTo>
                  <a:lnTo>
                    <a:pt x="1612" y="5265"/>
                  </a:lnTo>
                  <a:lnTo>
                    <a:pt x="1376" y="5147"/>
                  </a:lnTo>
                  <a:lnTo>
                    <a:pt x="1140" y="4990"/>
                  </a:lnTo>
                  <a:lnTo>
                    <a:pt x="924" y="4833"/>
                  </a:lnTo>
                  <a:lnTo>
                    <a:pt x="728" y="4637"/>
                  </a:lnTo>
                  <a:lnTo>
                    <a:pt x="551" y="4420"/>
                  </a:lnTo>
                  <a:lnTo>
                    <a:pt x="551" y="4420"/>
                  </a:lnTo>
                  <a:lnTo>
                    <a:pt x="394" y="4185"/>
                  </a:lnTo>
                  <a:lnTo>
                    <a:pt x="256" y="3929"/>
                  </a:lnTo>
                  <a:lnTo>
                    <a:pt x="158" y="3694"/>
                  </a:lnTo>
                  <a:lnTo>
                    <a:pt x="79" y="3419"/>
                  </a:lnTo>
                  <a:lnTo>
                    <a:pt x="21" y="3163"/>
                  </a:lnTo>
                  <a:lnTo>
                    <a:pt x="1" y="2908"/>
                  </a:lnTo>
                  <a:lnTo>
                    <a:pt x="1" y="2633"/>
                  </a:lnTo>
                  <a:lnTo>
                    <a:pt x="21" y="2378"/>
                  </a:lnTo>
                  <a:lnTo>
                    <a:pt x="60" y="2122"/>
                  </a:lnTo>
                  <a:lnTo>
                    <a:pt x="138" y="1867"/>
                  </a:lnTo>
                  <a:lnTo>
                    <a:pt x="237" y="1612"/>
                  </a:lnTo>
                  <a:lnTo>
                    <a:pt x="354" y="1376"/>
                  </a:lnTo>
                  <a:lnTo>
                    <a:pt x="512" y="1140"/>
                  </a:lnTo>
                  <a:lnTo>
                    <a:pt x="669" y="944"/>
                  </a:lnTo>
                  <a:lnTo>
                    <a:pt x="865" y="747"/>
                  </a:lnTo>
                  <a:lnTo>
                    <a:pt x="1081" y="551"/>
                  </a:lnTo>
                  <a:lnTo>
                    <a:pt x="1081" y="551"/>
                  </a:lnTo>
                  <a:lnTo>
                    <a:pt x="1317" y="394"/>
                  </a:lnTo>
                  <a:lnTo>
                    <a:pt x="1572" y="276"/>
                  </a:lnTo>
                  <a:lnTo>
                    <a:pt x="1808" y="158"/>
                  </a:lnTo>
                  <a:lnTo>
                    <a:pt x="2063" y="79"/>
                  </a:lnTo>
                  <a:lnTo>
                    <a:pt x="2338" y="40"/>
                  </a:lnTo>
                  <a:lnTo>
                    <a:pt x="2594" y="1"/>
                  </a:lnTo>
                  <a:lnTo>
                    <a:pt x="2869" y="1"/>
                  </a:lnTo>
                  <a:lnTo>
                    <a:pt x="3124" y="20"/>
                  </a:lnTo>
                  <a:lnTo>
                    <a:pt x="3379" y="79"/>
                  </a:lnTo>
                  <a:lnTo>
                    <a:pt x="3635" y="158"/>
                  </a:lnTo>
                  <a:lnTo>
                    <a:pt x="3890" y="256"/>
                  </a:lnTo>
                  <a:lnTo>
                    <a:pt x="4126" y="374"/>
                  </a:lnTo>
                  <a:lnTo>
                    <a:pt x="4342" y="512"/>
                  </a:lnTo>
                  <a:lnTo>
                    <a:pt x="4558" y="688"/>
                  </a:lnTo>
                  <a:lnTo>
                    <a:pt x="4754" y="885"/>
                  </a:lnTo>
                  <a:lnTo>
                    <a:pt x="4951" y="1101"/>
                  </a:lnTo>
                  <a:lnTo>
                    <a:pt x="4951" y="1101"/>
                  </a:lnTo>
                  <a:lnTo>
                    <a:pt x="5108" y="1337"/>
                  </a:lnTo>
                  <a:lnTo>
                    <a:pt x="5226" y="1572"/>
                  </a:lnTo>
                  <a:lnTo>
                    <a:pt x="5344" y="1828"/>
                  </a:lnTo>
                  <a:lnTo>
                    <a:pt x="5422" y="2083"/>
                  </a:lnTo>
                  <a:lnTo>
                    <a:pt x="5462" y="2338"/>
                  </a:lnTo>
                  <a:lnTo>
                    <a:pt x="5501" y="2613"/>
                  </a:lnTo>
                  <a:lnTo>
                    <a:pt x="5501" y="2869"/>
                  </a:lnTo>
                  <a:lnTo>
                    <a:pt x="5481" y="3144"/>
                  </a:lnTo>
                  <a:lnTo>
                    <a:pt x="5422" y="3399"/>
                  </a:lnTo>
                  <a:lnTo>
                    <a:pt x="5344" y="3654"/>
                  </a:lnTo>
                  <a:lnTo>
                    <a:pt x="5246" y="3890"/>
                  </a:lnTo>
                  <a:lnTo>
                    <a:pt x="5128" y="4126"/>
                  </a:lnTo>
                  <a:lnTo>
                    <a:pt x="4990" y="4362"/>
                  </a:lnTo>
                  <a:lnTo>
                    <a:pt x="4813" y="4578"/>
                  </a:lnTo>
                  <a:lnTo>
                    <a:pt x="4617" y="4774"/>
                  </a:lnTo>
                  <a:lnTo>
                    <a:pt x="4401" y="49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13"/>
            <p:cNvSpPr/>
            <p:nvPr/>
          </p:nvSpPr>
          <p:spPr>
            <a:xfrm rot="-3245359">
              <a:off x="5728554" y="4026344"/>
              <a:ext cx="330512" cy="175818"/>
            </a:xfrm>
            <a:custGeom>
              <a:avLst/>
              <a:gdLst/>
              <a:ahLst/>
              <a:cxnLst/>
              <a:rect l="l" t="t" r="r" b="b"/>
              <a:pathLst>
                <a:path w="13221" h="7033" extrusionOk="0">
                  <a:moveTo>
                    <a:pt x="6561" y="1"/>
                  </a:moveTo>
                  <a:lnTo>
                    <a:pt x="6129" y="20"/>
                  </a:lnTo>
                  <a:lnTo>
                    <a:pt x="5717" y="59"/>
                  </a:lnTo>
                  <a:lnTo>
                    <a:pt x="5717" y="59"/>
                  </a:lnTo>
                  <a:lnTo>
                    <a:pt x="6149" y="20"/>
                  </a:lnTo>
                  <a:lnTo>
                    <a:pt x="6561" y="1"/>
                  </a:lnTo>
                  <a:close/>
                  <a:moveTo>
                    <a:pt x="5717" y="59"/>
                  </a:moveTo>
                  <a:lnTo>
                    <a:pt x="5284" y="138"/>
                  </a:lnTo>
                  <a:lnTo>
                    <a:pt x="4872" y="236"/>
                  </a:lnTo>
                  <a:lnTo>
                    <a:pt x="4872" y="236"/>
                  </a:lnTo>
                  <a:lnTo>
                    <a:pt x="5304" y="138"/>
                  </a:lnTo>
                  <a:lnTo>
                    <a:pt x="5717" y="59"/>
                  </a:lnTo>
                  <a:close/>
                  <a:moveTo>
                    <a:pt x="7602" y="79"/>
                  </a:moveTo>
                  <a:lnTo>
                    <a:pt x="7897" y="138"/>
                  </a:lnTo>
                  <a:lnTo>
                    <a:pt x="8211" y="217"/>
                  </a:lnTo>
                  <a:lnTo>
                    <a:pt x="8506" y="295"/>
                  </a:lnTo>
                  <a:lnTo>
                    <a:pt x="8820" y="393"/>
                  </a:lnTo>
                  <a:lnTo>
                    <a:pt x="9115" y="511"/>
                  </a:lnTo>
                  <a:lnTo>
                    <a:pt x="9252" y="570"/>
                  </a:lnTo>
                  <a:lnTo>
                    <a:pt x="9252" y="570"/>
                  </a:lnTo>
                  <a:lnTo>
                    <a:pt x="9134" y="511"/>
                  </a:lnTo>
                  <a:lnTo>
                    <a:pt x="8840" y="393"/>
                  </a:lnTo>
                  <a:lnTo>
                    <a:pt x="8526" y="295"/>
                  </a:lnTo>
                  <a:lnTo>
                    <a:pt x="8231" y="217"/>
                  </a:lnTo>
                  <a:lnTo>
                    <a:pt x="7917" y="138"/>
                  </a:lnTo>
                  <a:lnTo>
                    <a:pt x="7602" y="79"/>
                  </a:lnTo>
                  <a:close/>
                  <a:moveTo>
                    <a:pt x="9252" y="570"/>
                  </a:moveTo>
                  <a:lnTo>
                    <a:pt x="9409" y="649"/>
                  </a:lnTo>
                  <a:lnTo>
                    <a:pt x="9684" y="786"/>
                  </a:lnTo>
                  <a:lnTo>
                    <a:pt x="9959" y="924"/>
                  </a:lnTo>
                  <a:lnTo>
                    <a:pt x="9959" y="924"/>
                  </a:lnTo>
                  <a:lnTo>
                    <a:pt x="9684" y="767"/>
                  </a:lnTo>
                  <a:lnTo>
                    <a:pt x="9390" y="629"/>
                  </a:lnTo>
                  <a:lnTo>
                    <a:pt x="9252" y="570"/>
                  </a:lnTo>
                  <a:close/>
                  <a:moveTo>
                    <a:pt x="2790" y="1199"/>
                  </a:moveTo>
                  <a:lnTo>
                    <a:pt x="2574" y="1356"/>
                  </a:lnTo>
                  <a:lnTo>
                    <a:pt x="2377" y="1513"/>
                  </a:lnTo>
                  <a:lnTo>
                    <a:pt x="2790" y="1199"/>
                  </a:lnTo>
                  <a:close/>
                  <a:moveTo>
                    <a:pt x="11747" y="2476"/>
                  </a:moveTo>
                  <a:lnTo>
                    <a:pt x="11865" y="2652"/>
                  </a:lnTo>
                  <a:lnTo>
                    <a:pt x="12002" y="2809"/>
                  </a:lnTo>
                  <a:lnTo>
                    <a:pt x="11747" y="2476"/>
                  </a:lnTo>
                  <a:close/>
                  <a:moveTo>
                    <a:pt x="884" y="3222"/>
                  </a:moveTo>
                  <a:lnTo>
                    <a:pt x="727" y="3497"/>
                  </a:lnTo>
                  <a:lnTo>
                    <a:pt x="654" y="3654"/>
                  </a:lnTo>
                  <a:lnTo>
                    <a:pt x="654" y="3654"/>
                  </a:lnTo>
                  <a:lnTo>
                    <a:pt x="727" y="3517"/>
                  </a:lnTo>
                  <a:lnTo>
                    <a:pt x="884" y="3222"/>
                  </a:lnTo>
                  <a:close/>
                  <a:moveTo>
                    <a:pt x="654" y="3654"/>
                  </a:moveTo>
                  <a:lnTo>
                    <a:pt x="570" y="3811"/>
                  </a:lnTo>
                  <a:lnTo>
                    <a:pt x="433" y="4126"/>
                  </a:lnTo>
                  <a:lnTo>
                    <a:pt x="315" y="4440"/>
                  </a:lnTo>
                  <a:lnTo>
                    <a:pt x="270" y="4583"/>
                  </a:lnTo>
                  <a:lnTo>
                    <a:pt x="334" y="4401"/>
                  </a:lnTo>
                  <a:lnTo>
                    <a:pt x="452" y="4086"/>
                  </a:lnTo>
                  <a:lnTo>
                    <a:pt x="590" y="3792"/>
                  </a:lnTo>
                  <a:lnTo>
                    <a:pt x="654" y="3654"/>
                  </a:lnTo>
                  <a:close/>
                  <a:moveTo>
                    <a:pt x="270" y="4583"/>
                  </a:moveTo>
                  <a:lnTo>
                    <a:pt x="217" y="4734"/>
                  </a:lnTo>
                  <a:lnTo>
                    <a:pt x="192" y="4833"/>
                  </a:lnTo>
                  <a:lnTo>
                    <a:pt x="217" y="4754"/>
                  </a:lnTo>
                  <a:lnTo>
                    <a:pt x="270" y="4583"/>
                  </a:lnTo>
                  <a:close/>
                  <a:moveTo>
                    <a:pt x="192" y="4833"/>
                  </a:moveTo>
                  <a:lnTo>
                    <a:pt x="118" y="5068"/>
                  </a:lnTo>
                  <a:lnTo>
                    <a:pt x="73" y="5324"/>
                  </a:lnTo>
                  <a:lnTo>
                    <a:pt x="138" y="5049"/>
                  </a:lnTo>
                  <a:lnTo>
                    <a:pt x="192" y="4833"/>
                  </a:lnTo>
                  <a:close/>
                  <a:moveTo>
                    <a:pt x="13004" y="4990"/>
                  </a:moveTo>
                  <a:lnTo>
                    <a:pt x="13063" y="5284"/>
                  </a:lnTo>
                  <a:lnTo>
                    <a:pt x="13122" y="5559"/>
                  </a:lnTo>
                  <a:lnTo>
                    <a:pt x="13063" y="5265"/>
                  </a:lnTo>
                  <a:lnTo>
                    <a:pt x="13004" y="4990"/>
                  </a:lnTo>
                  <a:close/>
                  <a:moveTo>
                    <a:pt x="73" y="5324"/>
                  </a:moveTo>
                  <a:lnTo>
                    <a:pt x="59" y="5383"/>
                  </a:lnTo>
                  <a:lnTo>
                    <a:pt x="1" y="5717"/>
                  </a:lnTo>
                  <a:lnTo>
                    <a:pt x="59" y="5402"/>
                  </a:lnTo>
                  <a:lnTo>
                    <a:pt x="73" y="5324"/>
                  </a:lnTo>
                  <a:close/>
                  <a:moveTo>
                    <a:pt x="13122" y="5559"/>
                  </a:moveTo>
                  <a:lnTo>
                    <a:pt x="13161" y="5854"/>
                  </a:lnTo>
                  <a:lnTo>
                    <a:pt x="13201" y="6149"/>
                  </a:lnTo>
                  <a:lnTo>
                    <a:pt x="13201" y="6129"/>
                  </a:lnTo>
                  <a:lnTo>
                    <a:pt x="13161" y="5834"/>
                  </a:lnTo>
                  <a:lnTo>
                    <a:pt x="13122" y="5559"/>
                  </a:lnTo>
                  <a:close/>
                  <a:moveTo>
                    <a:pt x="13201" y="6424"/>
                  </a:moveTo>
                  <a:lnTo>
                    <a:pt x="13201" y="6443"/>
                  </a:lnTo>
                  <a:lnTo>
                    <a:pt x="13220" y="6728"/>
                  </a:lnTo>
                  <a:lnTo>
                    <a:pt x="13220" y="6718"/>
                  </a:lnTo>
                  <a:lnTo>
                    <a:pt x="13201" y="6424"/>
                  </a:lnTo>
                  <a:close/>
                  <a:moveTo>
                    <a:pt x="13220" y="6728"/>
                  </a:moveTo>
                  <a:lnTo>
                    <a:pt x="13201" y="7033"/>
                  </a:lnTo>
                  <a:lnTo>
                    <a:pt x="13220" y="6738"/>
                  </a:lnTo>
                  <a:lnTo>
                    <a:pt x="13220" y="6728"/>
                  </a:lnTo>
                  <a:close/>
                </a:path>
              </a:pathLst>
            </a:custGeom>
            <a:solidFill>
              <a:srgbClr val="878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13"/>
            <p:cNvSpPr/>
            <p:nvPr/>
          </p:nvSpPr>
          <p:spPr>
            <a:xfrm rot="-3245359">
              <a:off x="6067297" y="4037066"/>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13"/>
            <p:cNvSpPr/>
            <p:nvPr/>
          </p:nvSpPr>
          <p:spPr>
            <a:xfrm rot="-3245359">
              <a:off x="6039926" y="3992080"/>
              <a:ext cx="5425" cy="58473"/>
            </a:xfrm>
            <a:custGeom>
              <a:avLst/>
              <a:gdLst/>
              <a:ahLst/>
              <a:cxnLst/>
              <a:rect l="l" t="t" r="r" b="b"/>
              <a:pathLst>
                <a:path w="217" h="2339" fill="none" extrusionOk="0">
                  <a:moveTo>
                    <a:pt x="0" y="1"/>
                  </a:moveTo>
                  <a:lnTo>
                    <a:pt x="0" y="1"/>
                  </a:lnTo>
                  <a:lnTo>
                    <a:pt x="59" y="295"/>
                  </a:lnTo>
                  <a:lnTo>
                    <a:pt x="118" y="570"/>
                  </a:lnTo>
                  <a:lnTo>
                    <a:pt x="157" y="865"/>
                  </a:lnTo>
                  <a:lnTo>
                    <a:pt x="197" y="1160"/>
                  </a:lnTo>
                  <a:lnTo>
                    <a:pt x="197" y="1454"/>
                  </a:lnTo>
                  <a:lnTo>
                    <a:pt x="216" y="1749"/>
                  </a:lnTo>
                  <a:lnTo>
                    <a:pt x="197" y="2044"/>
                  </a:lnTo>
                  <a:lnTo>
                    <a:pt x="177" y="2338"/>
                  </a:lnTo>
                  <a:lnTo>
                    <a:pt x="177" y="2338"/>
                  </a:lnTo>
                  <a:lnTo>
                    <a:pt x="197" y="2044"/>
                  </a:lnTo>
                  <a:lnTo>
                    <a:pt x="216" y="1729"/>
                  </a:lnTo>
                  <a:lnTo>
                    <a:pt x="197" y="1435"/>
                  </a:lnTo>
                  <a:lnTo>
                    <a:pt x="197" y="1140"/>
                  </a:lnTo>
                  <a:lnTo>
                    <a:pt x="157" y="845"/>
                  </a:lnTo>
                  <a:lnTo>
                    <a:pt x="118" y="570"/>
                  </a:lnTo>
                  <a:lnTo>
                    <a:pt x="59"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13"/>
            <p:cNvSpPr/>
            <p:nvPr/>
          </p:nvSpPr>
          <p:spPr>
            <a:xfrm rot="-3245359">
              <a:off x="5811601" y="4221905"/>
              <a:ext cx="22124" cy="62398"/>
            </a:xfrm>
            <a:custGeom>
              <a:avLst/>
              <a:gdLst/>
              <a:ahLst/>
              <a:cxnLst/>
              <a:rect l="l" t="t" r="r" b="b"/>
              <a:pathLst>
                <a:path w="885" h="2496" fill="none" extrusionOk="0">
                  <a:moveTo>
                    <a:pt x="884" y="1"/>
                  </a:moveTo>
                  <a:lnTo>
                    <a:pt x="884" y="1"/>
                  </a:lnTo>
                  <a:lnTo>
                    <a:pt x="727" y="276"/>
                  </a:lnTo>
                  <a:lnTo>
                    <a:pt x="590" y="571"/>
                  </a:lnTo>
                  <a:lnTo>
                    <a:pt x="452" y="865"/>
                  </a:lnTo>
                  <a:lnTo>
                    <a:pt x="334" y="1180"/>
                  </a:lnTo>
                  <a:lnTo>
                    <a:pt x="217" y="1513"/>
                  </a:lnTo>
                  <a:lnTo>
                    <a:pt x="138" y="1828"/>
                  </a:lnTo>
                  <a:lnTo>
                    <a:pt x="59" y="2162"/>
                  </a:lnTo>
                  <a:lnTo>
                    <a:pt x="1" y="2496"/>
                  </a:lnTo>
                  <a:lnTo>
                    <a:pt x="1" y="2496"/>
                  </a:lnTo>
                  <a:lnTo>
                    <a:pt x="1" y="2496"/>
                  </a:lnTo>
                  <a:lnTo>
                    <a:pt x="59" y="2181"/>
                  </a:lnTo>
                  <a:lnTo>
                    <a:pt x="118" y="1847"/>
                  </a:lnTo>
                  <a:lnTo>
                    <a:pt x="217" y="1533"/>
                  </a:lnTo>
                  <a:lnTo>
                    <a:pt x="315" y="1219"/>
                  </a:lnTo>
                  <a:lnTo>
                    <a:pt x="433" y="905"/>
                  </a:lnTo>
                  <a:lnTo>
                    <a:pt x="570" y="590"/>
                  </a:lnTo>
                  <a:lnTo>
                    <a:pt x="727" y="296"/>
                  </a:lnTo>
                  <a:lnTo>
                    <a:pt x="88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13"/>
            <p:cNvSpPr/>
            <p:nvPr/>
          </p:nvSpPr>
          <p:spPr>
            <a:xfrm rot="-3245359">
              <a:off x="5803383" y="4225368"/>
              <a:ext cx="525" cy="25"/>
            </a:xfrm>
            <a:custGeom>
              <a:avLst/>
              <a:gdLst/>
              <a:ahLst/>
              <a:cxnLst/>
              <a:rect l="l" t="t" r="r" b="b"/>
              <a:pathLst>
                <a:path w="21" h="1" fill="none" extrusionOk="0">
                  <a:moveTo>
                    <a:pt x="20" y="0"/>
                  </a:moveTo>
                  <a:lnTo>
                    <a:pt x="20" y="0"/>
                  </a:lnTo>
                  <a:lnTo>
                    <a:pt x="0" y="0"/>
                  </a:lnTo>
                  <a:lnTo>
                    <a:pt x="0" y="0"/>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13"/>
            <p:cNvSpPr/>
            <p:nvPr/>
          </p:nvSpPr>
          <p:spPr>
            <a:xfrm rot="-3245359">
              <a:off x="5950081" y="3990646"/>
              <a:ext cx="6425" cy="8375"/>
            </a:xfrm>
            <a:custGeom>
              <a:avLst/>
              <a:gdLst/>
              <a:ahLst/>
              <a:cxnLst/>
              <a:rect l="l" t="t" r="r" b="b"/>
              <a:pathLst>
                <a:path w="257" h="335" fill="none" extrusionOk="0">
                  <a:moveTo>
                    <a:pt x="1" y="1"/>
                  </a:moveTo>
                  <a:lnTo>
                    <a:pt x="1" y="1"/>
                  </a:lnTo>
                  <a:lnTo>
                    <a:pt x="119" y="177"/>
                  </a:lnTo>
                  <a:lnTo>
                    <a:pt x="119" y="177"/>
                  </a:lnTo>
                  <a:lnTo>
                    <a:pt x="256" y="334"/>
                  </a:lnTo>
                  <a:lnTo>
                    <a:pt x="256" y="334"/>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13"/>
            <p:cNvSpPr/>
            <p:nvPr/>
          </p:nvSpPr>
          <p:spPr>
            <a:xfrm rot="-3245359">
              <a:off x="5947645" y="3995156"/>
              <a:ext cx="500" cy="25"/>
            </a:xfrm>
            <a:custGeom>
              <a:avLst/>
              <a:gdLst/>
              <a:ahLst/>
              <a:cxnLst/>
              <a:rect l="l" t="t" r="r" b="b"/>
              <a:pathLst>
                <a:path w="20" h="1" fill="none" extrusionOk="0">
                  <a:moveTo>
                    <a:pt x="0" y="1"/>
                  </a:moveTo>
                  <a:lnTo>
                    <a:pt x="0" y="1"/>
                  </a:lnTo>
                  <a:lnTo>
                    <a:pt x="20" y="1"/>
                  </a:lnTo>
                  <a:lnTo>
                    <a:pt x="2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13"/>
            <p:cNvSpPr/>
            <p:nvPr/>
          </p:nvSpPr>
          <p:spPr>
            <a:xfrm rot="-3245359">
              <a:off x="5790873" y="4170984"/>
              <a:ext cx="25" cy="0"/>
            </a:xfrm>
            <a:custGeom>
              <a:avLst/>
              <a:gdLst/>
              <a:ahLst/>
              <a:cxnLst/>
              <a:rect l="l" t="t" r="r" b="b"/>
              <a:pathLst>
                <a:path w="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13"/>
            <p:cNvSpPr/>
            <p:nvPr/>
          </p:nvSpPr>
          <p:spPr>
            <a:xfrm rot="-3245359">
              <a:off x="5785847" y="4160162"/>
              <a:ext cx="10325" cy="7875"/>
            </a:xfrm>
            <a:custGeom>
              <a:avLst/>
              <a:gdLst/>
              <a:ahLst/>
              <a:cxnLst/>
              <a:rect l="l" t="t" r="r" b="b"/>
              <a:pathLst>
                <a:path w="413" h="315" fill="none" extrusionOk="0">
                  <a:moveTo>
                    <a:pt x="413" y="1"/>
                  </a:moveTo>
                  <a:lnTo>
                    <a:pt x="413" y="1"/>
                  </a:lnTo>
                  <a:lnTo>
                    <a:pt x="0" y="315"/>
                  </a:lnTo>
                  <a:lnTo>
                    <a:pt x="0" y="315"/>
                  </a:lnTo>
                  <a:lnTo>
                    <a:pt x="197" y="158"/>
                  </a:lnTo>
                  <a:lnTo>
                    <a:pt x="197" y="158"/>
                  </a:lnTo>
                  <a:lnTo>
                    <a:pt x="41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13"/>
            <p:cNvSpPr/>
            <p:nvPr/>
          </p:nvSpPr>
          <p:spPr>
            <a:xfrm rot="-3245359">
              <a:off x="5790453" y="415733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13"/>
            <p:cNvSpPr/>
            <p:nvPr/>
          </p:nvSpPr>
          <p:spPr>
            <a:xfrm rot="-3245359">
              <a:off x="5835109" y="4015523"/>
              <a:ext cx="58948" cy="21124"/>
            </a:xfrm>
            <a:custGeom>
              <a:avLst/>
              <a:gdLst/>
              <a:ahLst/>
              <a:cxnLst/>
              <a:rect l="l" t="t" r="r" b="b"/>
              <a:pathLst>
                <a:path w="2358" h="845" fill="none" extrusionOk="0">
                  <a:moveTo>
                    <a:pt x="0" y="0"/>
                  </a:moveTo>
                  <a:lnTo>
                    <a:pt x="0" y="0"/>
                  </a:lnTo>
                  <a:lnTo>
                    <a:pt x="295" y="59"/>
                  </a:lnTo>
                  <a:lnTo>
                    <a:pt x="609" y="138"/>
                  </a:lnTo>
                  <a:lnTo>
                    <a:pt x="904" y="216"/>
                  </a:lnTo>
                  <a:lnTo>
                    <a:pt x="1218" y="314"/>
                  </a:lnTo>
                  <a:lnTo>
                    <a:pt x="1513" y="432"/>
                  </a:lnTo>
                  <a:lnTo>
                    <a:pt x="1788" y="550"/>
                  </a:lnTo>
                  <a:lnTo>
                    <a:pt x="2082" y="688"/>
                  </a:lnTo>
                  <a:lnTo>
                    <a:pt x="2357" y="845"/>
                  </a:lnTo>
                  <a:lnTo>
                    <a:pt x="2357" y="845"/>
                  </a:lnTo>
                  <a:lnTo>
                    <a:pt x="2082" y="707"/>
                  </a:lnTo>
                  <a:lnTo>
                    <a:pt x="1807" y="570"/>
                  </a:lnTo>
                  <a:lnTo>
                    <a:pt x="1532" y="432"/>
                  </a:lnTo>
                  <a:lnTo>
                    <a:pt x="1238" y="314"/>
                  </a:lnTo>
                  <a:lnTo>
                    <a:pt x="924" y="216"/>
                  </a:lnTo>
                  <a:lnTo>
                    <a:pt x="629" y="138"/>
                  </a:lnTo>
                  <a:lnTo>
                    <a:pt x="315" y="5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13"/>
            <p:cNvSpPr/>
            <p:nvPr/>
          </p:nvSpPr>
          <p:spPr>
            <a:xfrm rot="-3245359">
              <a:off x="5835175" y="4047828"/>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13"/>
            <p:cNvSpPr/>
            <p:nvPr/>
          </p:nvSpPr>
          <p:spPr>
            <a:xfrm rot="-3245359">
              <a:off x="5786496" y="4071208"/>
              <a:ext cx="62897" cy="5925"/>
            </a:xfrm>
            <a:custGeom>
              <a:avLst/>
              <a:gdLst/>
              <a:ahLst/>
              <a:cxnLst/>
              <a:rect l="l" t="t" r="r" b="b"/>
              <a:pathLst>
                <a:path w="2516" h="237" fill="none" extrusionOk="0">
                  <a:moveTo>
                    <a:pt x="1690" y="1"/>
                  </a:moveTo>
                  <a:lnTo>
                    <a:pt x="1690" y="1"/>
                  </a:lnTo>
                  <a:lnTo>
                    <a:pt x="1258" y="20"/>
                  </a:lnTo>
                  <a:lnTo>
                    <a:pt x="846" y="59"/>
                  </a:lnTo>
                  <a:lnTo>
                    <a:pt x="413" y="138"/>
                  </a:lnTo>
                  <a:lnTo>
                    <a:pt x="1" y="236"/>
                  </a:lnTo>
                  <a:lnTo>
                    <a:pt x="1" y="236"/>
                  </a:lnTo>
                  <a:lnTo>
                    <a:pt x="433" y="138"/>
                  </a:lnTo>
                  <a:lnTo>
                    <a:pt x="846" y="59"/>
                  </a:lnTo>
                  <a:lnTo>
                    <a:pt x="1278" y="20"/>
                  </a:lnTo>
                  <a:lnTo>
                    <a:pt x="1690" y="1"/>
                  </a:lnTo>
                  <a:lnTo>
                    <a:pt x="1690" y="1"/>
                  </a:lnTo>
                  <a:lnTo>
                    <a:pt x="2103" y="20"/>
                  </a:lnTo>
                  <a:lnTo>
                    <a:pt x="2515" y="59"/>
                  </a:lnTo>
                  <a:lnTo>
                    <a:pt x="2515" y="59"/>
                  </a:lnTo>
                  <a:lnTo>
                    <a:pt x="2103" y="20"/>
                  </a:lnTo>
                  <a:lnTo>
                    <a:pt x="169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13"/>
            <p:cNvSpPr/>
            <p:nvPr/>
          </p:nvSpPr>
          <p:spPr>
            <a:xfrm rot="-3245359">
              <a:off x="5733919" y="4023605"/>
              <a:ext cx="330512" cy="189067"/>
            </a:xfrm>
            <a:custGeom>
              <a:avLst/>
              <a:gdLst/>
              <a:ahLst/>
              <a:cxnLst/>
              <a:rect l="l" t="t" r="r" b="b"/>
              <a:pathLst>
                <a:path w="13221" h="7563" fill="none" extrusionOk="0">
                  <a:moveTo>
                    <a:pt x="6561" y="1"/>
                  </a:moveTo>
                  <a:lnTo>
                    <a:pt x="6561" y="1"/>
                  </a:lnTo>
                  <a:lnTo>
                    <a:pt x="6149" y="20"/>
                  </a:lnTo>
                  <a:lnTo>
                    <a:pt x="5717" y="59"/>
                  </a:lnTo>
                  <a:lnTo>
                    <a:pt x="5304" y="138"/>
                  </a:lnTo>
                  <a:lnTo>
                    <a:pt x="4872" y="236"/>
                  </a:lnTo>
                  <a:lnTo>
                    <a:pt x="4872" y="236"/>
                  </a:lnTo>
                  <a:lnTo>
                    <a:pt x="4597" y="315"/>
                  </a:lnTo>
                  <a:lnTo>
                    <a:pt x="4322" y="393"/>
                  </a:lnTo>
                  <a:lnTo>
                    <a:pt x="4047" y="511"/>
                  </a:lnTo>
                  <a:lnTo>
                    <a:pt x="3792" y="609"/>
                  </a:lnTo>
                  <a:lnTo>
                    <a:pt x="3536" y="747"/>
                  </a:lnTo>
                  <a:lnTo>
                    <a:pt x="3281" y="884"/>
                  </a:lnTo>
                  <a:lnTo>
                    <a:pt x="3045" y="1022"/>
                  </a:lnTo>
                  <a:lnTo>
                    <a:pt x="2790" y="1179"/>
                  </a:lnTo>
                  <a:lnTo>
                    <a:pt x="2790" y="1179"/>
                  </a:lnTo>
                  <a:lnTo>
                    <a:pt x="2790" y="1179"/>
                  </a:lnTo>
                  <a:lnTo>
                    <a:pt x="2790" y="1199"/>
                  </a:lnTo>
                  <a:lnTo>
                    <a:pt x="2790" y="1199"/>
                  </a:lnTo>
                  <a:lnTo>
                    <a:pt x="2574" y="1356"/>
                  </a:lnTo>
                  <a:lnTo>
                    <a:pt x="2574" y="1356"/>
                  </a:lnTo>
                  <a:lnTo>
                    <a:pt x="2377" y="1513"/>
                  </a:lnTo>
                  <a:lnTo>
                    <a:pt x="2377" y="1513"/>
                  </a:lnTo>
                  <a:lnTo>
                    <a:pt x="2358" y="1513"/>
                  </a:lnTo>
                  <a:lnTo>
                    <a:pt x="2358" y="1513"/>
                  </a:lnTo>
                  <a:lnTo>
                    <a:pt x="2358" y="1513"/>
                  </a:lnTo>
                  <a:lnTo>
                    <a:pt x="2358" y="1513"/>
                  </a:lnTo>
                  <a:lnTo>
                    <a:pt x="1945" y="1886"/>
                  </a:lnTo>
                  <a:lnTo>
                    <a:pt x="1749" y="2083"/>
                  </a:lnTo>
                  <a:lnTo>
                    <a:pt x="1552" y="2299"/>
                  </a:lnTo>
                  <a:lnTo>
                    <a:pt x="1376" y="2515"/>
                  </a:lnTo>
                  <a:lnTo>
                    <a:pt x="1218" y="2731"/>
                  </a:lnTo>
                  <a:lnTo>
                    <a:pt x="1042" y="2967"/>
                  </a:lnTo>
                  <a:lnTo>
                    <a:pt x="904" y="3202"/>
                  </a:lnTo>
                  <a:lnTo>
                    <a:pt x="904" y="3202"/>
                  </a:lnTo>
                  <a:lnTo>
                    <a:pt x="884" y="3202"/>
                  </a:lnTo>
                  <a:lnTo>
                    <a:pt x="884" y="3202"/>
                  </a:lnTo>
                  <a:lnTo>
                    <a:pt x="884" y="3222"/>
                  </a:lnTo>
                  <a:lnTo>
                    <a:pt x="884" y="3222"/>
                  </a:lnTo>
                  <a:lnTo>
                    <a:pt x="727" y="3517"/>
                  </a:lnTo>
                  <a:lnTo>
                    <a:pt x="570" y="3811"/>
                  </a:lnTo>
                  <a:lnTo>
                    <a:pt x="433" y="4126"/>
                  </a:lnTo>
                  <a:lnTo>
                    <a:pt x="315" y="4440"/>
                  </a:lnTo>
                  <a:lnTo>
                    <a:pt x="217" y="4754"/>
                  </a:lnTo>
                  <a:lnTo>
                    <a:pt x="118" y="5068"/>
                  </a:lnTo>
                  <a:lnTo>
                    <a:pt x="59" y="5402"/>
                  </a:lnTo>
                  <a:lnTo>
                    <a:pt x="1" y="5717"/>
                  </a:lnTo>
                  <a:lnTo>
                    <a:pt x="3851" y="6267"/>
                  </a:lnTo>
                  <a:lnTo>
                    <a:pt x="3851" y="6267"/>
                  </a:lnTo>
                  <a:lnTo>
                    <a:pt x="3890" y="6011"/>
                  </a:lnTo>
                  <a:lnTo>
                    <a:pt x="3968" y="5756"/>
                  </a:lnTo>
                  <a:lnTo>
                    <a:pt x="4067" y="5501"/>
                  </a:lnTo>
                  <a:lnTo>
                    <a:pt x="4184" y="5265"/>
                  </a:lnTo>
                  <a:lnTo>
                    <a:pt x="4342" y="5029"/>
                  </a:lnTo>
                  <a:lnTo>
                    <a:pt x="4499" y="4833"/>
                  </a:lnTo>
                  <a:lnTo>
                    <a:pt x="4695" y="4636"/>
                  </a:lnTo>
                  <a:lnTo>
                    <a:pt x="4911" y="4440"/>
                  </a:lnTo>
                  <a:lnTo>
                    <a:pt x="4911" y="4440"/>
                  </a:lnTo>
                  <a:lnTo>
                    <a:pt x="5108" y="4322"/>
                  </a:lnTo>
                  <a:lnTo>
                    <a:pt x="5304" y="4204"/>
                  </a:lnTo>
                  <a:lnTo>
                    <a:pt x="5501" y="4106"/>
                  </a:lnTo>
                  <a:lnTo>
                    <a:pt x="5717" y="4027"/>
                  </a:lnTo>
                  <a:lnTo>
                    <a:pt x="5933" y="3968"/>
                  </a:lnTo>
                  <a:lnTo>
                    <a:pt x="6149" y="3929"/>
                  </a:lnTo>
                  <a:lnTo>
                    <a:pt x="6365" y="3890"/>
                  </a:lnTo>
                  <a:lnTo>
                    <a:pt x="6581" y="3890"/>
                  </a:lnTo>
                  <a:lnTo>
                    <a:pt x="6581" y="3890"/>
                  </a:lnTo>
                  <a:lnTo>
                    <a:pt x="6876" y="3909"/>
                  </a:lnTo>
                  <a:lnTo>
                    <a:pt x="7190" y="3968"/>
                  </a:lnTo>
                  <a:lnTo>
                    <a:pt x="7484" y="4047"/>
                  </a:lnTo>
                  <a:lnTo>
                    <a:pt x="7779" y="4165"/>
                  </a:lnTo>
                  <a:lnTo>
                    <a:pt x="8054" y="4322"/>
                  </a:lnTo>
                  <a:lnTo>
                    <a:pt x="8309" y="4518"/>
                  </a:lnTo>
                  <a:lnTo>
                    <a:pt x="8565" y="4734"/>
                  </a:lnTo>
                  <a:lnTo>
                    <a:pt x="8781" y="4990"/>
                  </a:lnTo>
                  <a:lnTo>
                    <a:pt x="8781" y="4990"/>
                  </a:lnTo>
                  <a:lnTo>
                    <a:pt x="8938" y="5226"/>
                  </a:lnTo>
                  <a:lnTo>
                    <a:pt x="9056" y="5461"/>
                  </a:lnTo>
                  <a:lnTo>
                    <a:pt x="9174" y="5717"/>
                  </a:lnTo>
                  <a:lnTo>
                    <a:pt x="9252" y="5972"/>
                  </a:lnTo>
                  <a:lnTo>
                    <a:pt x="9292" y="6227"/>
                  </a:lnTo>
                  <a:lnTo>
                    <a:pt x="9331" y="6502"/>
                  </a:lnTo>
                  <a:lnTo>
                    <a:pt x="9331" y="6758"/>
                  </a:lnTo>
                  <a:lnTo>
                    <a:pt x="9311" y="7033"/>
                  </a:lnTo>
                  <a:lnTo>
                    <a:pt x="10804" y="7229"/>
                  </a:lnTo>
                  <a:lnTo>
                    <a:pt x="10804" y="7229"/>
                  </a:lnTo>
                  <a:lnTo>
                    <a:pt x="10843" y="7072"/>
                  </a:lnTo>
                  <a:lnTo>
                    <a:pt x="10902" y="6915"/>
                  </a:lnTo>
                  <a:lnTo>
                    <a:pt x="11020" y="6777"/>
                  </a:lnTo>
                  <a:lnTo>
                    <a:pt x="11138" y="6640"/>
                  </a:lnTo>
                  <a:lnTo>
                    <a:pt x="11138" y="6640"/>
                  </a:lnTo>
                  <a:lnTo>
                    <a:pt x="11276" y="6561"/>
                  </a:lnTo>
                  <a:lnTo>
                    <a:pt x="11413" y="6502"/>
                  </a:lnTo>
                  <a:lnTo>
                    <a:pt x="11551" y="6483"/>
                  </a:lnTo>
                  <a:lnTo>
                    <a:pt x="11688" y="6463"/>
                  </a:lnTo>
                  <a:lnTo>
                    <a:pt x="11688" y="6463"/>
                  </a:lnTo>
                  <a:lnTo>
                    <a:pt x="11884" y="6483"/>
                  </a:lnTo>
                  <a:lnTo>
                    <a:pt x="12081" y="6561"/>
                  </a:lnTo>
                  <a:lnTo>
                    <a:pt x="12159" y="6601"/>
                  </a:lnTo>
                  <a:lnTo>
                    <a:pt x="12238" y="6659"/>
                  </a:lnTo>
                  <a:lnTo>
                    <a:pt x="12317" y="6738"/>
                  </a:lnTo>
                  <a:lnTo>
                    <a:pt x="12395" y="6817"/>
                  </a:lnTo>
                  <a:lnTo>
                    <a:pt x="12395" y="6817"/>
                  </a:lnTo>
                  <a:lnTo>
                    <a:pt x="12493" y="6974"/>
                  </a:lnTo>
                  <a:lnTo>
                    <a:pt x="12552" y="7131"/>
                  </a:lnTo>
                  <a:lnTo>
                    <a:pt x="12572" y="7308"/>
                  </a:lnTo>
                  <a:lnTo>
                    <a:pt x="12572" y="7484"/>
                  </a:lnTo>
                  <a:lnTo>
                    <a:pt x="13142" y="7563"/>
                  </a:lnTo>
                  <a:lnTo>
                    <a:pt x="13142" y="7563"/>
                  </a:lnTo>
                  <a:lnTo>
                    <a:pt x="13181" y="7327"/>
                  </a:lnTo>
                  <a:lnTo>
                    <a:pt x="13181" y="7327"/>
                  </a:lnTo>
                  <a:lnTo>
                    <a:pt x="13181" y="7327"/>
                  </a:lnTo>
                  <a:lnTo>
                    <a:pt x="13181" y="7327"/>
                  </a:lnTo>
                  <a:lnTo>
                    <a:pt x="13181" y="7327"/>
                  </a:lnTo>
                  <a:lnTo>
                    <a:pt x="13181" y="7327"/>
                  </a:lnTo>
                  <a:lnTo>
                    <a:pt x="13201" y="7033"/>
                  </a:lnTo>
                  <a:lnTo>
                    <a:pt x="13220" y="6738"/>
                  </a:lnTo>
                  <a:lnTo>
                    <a:pt x="13201" y="6443"/>
                  </a:lnTo>
                  <a:lnTo>
                    <a:pt x="13201" y="6149"/>
                  </a:lnTo>
                  <a:lnTo>
                    <a:pt x="13161" y="5854"/>
                  </a:lnTo>
                  <a:lnTo>
                    <a:pt x="13122" y="5559"/>
                  </a:lnTo>
                  <a:lnTo>
                    <a:pt x="13063" y="5284"/>
                  </a:lnTo>
                  <a:lnTo>
                    <a:pt x="13004" y="4990"/>
                  </a:lnTo>
                  <a:lnTo>
                    <a:pt x="13004" y="4990"/>
                  </a:lnTo>
                  <a:lnTo>
                    <a:pt x="12926" y="4695"/>
                  </a:lnTo>
                  <a:lnTo>
                    <a:pt x="12827" y="4401"/>
                  </a:lnTo>
                  <a:lnTo>
                    <a:pt x="12709" y="4126"/>
                  </a:lnTo>
                  <a:lnTo>
                    <a:pt x="12592" y="3851"/>
                  </a:lnTo>
                  <a:lnTo>
                    <a:pt x="12474" y="3576"/>
                  </a:lnTo>
                  <a:lnTo>
                    <a:pt x="12317" y="3320"/>
                  </a:lnTo>
                  <a:lnTo>
                    <a:pt x="12159" y="3065"/>
                  </a:lnTo>
                  <a:lnTo>
                    <a:pt x="12002" y="2809"/>
                  </a:lnTo>
                  <a:lnTo>
                    <a:pt x="12002" y="2809"/>
                  </a:lnTo>
                  <a:lnTo>
                    <a:pt x="11865" y="2652"/>
                  </a:lnTo>
                  <a:lnTo>
                    <a:pt x="11865" y="2652"/>
                  </a:lnTo>
                  <a:lnTo>
                    <a:pt x="11747" y="2476"/>
                  </a:lnTo>
                  <a:lnTo>
                    <a:pt x="11747" y="2476"/>
                  </a:lnTo>
                  <a:lnTo>
                    <a:pt x="11747" y="2476"/>
                  </a:lnTo>
                  <a:lnTo>
                    <a:pt x="11747" y="2476"/>
                  </a:lnTo>
                  <a:lnTo>
                    <a:pt x="11727" y="2476"/>
                  </a:lnTo>
                  <a:lnTo>
                    <a:pt x="11727" y="2476"/>
                  </a:lnTo>
                  <a:lnTo>
                    <a:pt x="11551" y="2240"/>
                  </a:lnTo>
                  <a:lnTo>
                    <a:pt x="11354" y="2024"/>
                  </a:lnTo>
                  <a:lnTo>
                    <a:pt x="11138" y="1827"/>
                  </a:lnTo>
                  <a:lnTo>
                    <a:pt x="10922" y="1631"/>
                  </a:lnTo>
                  <a:lnTo>
                    <a:pt x="10686" y="1434"/>
                  </a:lnTo>
                  <a:lnTo>
                    <a:pt x="10451" y="1258"/>
                  </a:lnTo>
                  <a:lnTo>
                    <a:pt x="10215" y="1081"/>
                  </a:lnTo>
                  <a:lnTo>
                    <a:pt x="9959" y="924"/>
                  </a:lnTo>
                  <a:lnTo>
                    <a:pt x="9959" y="924"/>
                  </a:lnTo>
                  <a:lnTo>
                    <a:pt x="9684" y="767"/>
                  </a:lnTo>
                  <a:lnTo>
                    <a:pt x="9390" y="629"/>
                  </a:lnTo>
                  <a:lnTo>
                    <a:pt x="9115" y="511"/>
                  </a:lnTo>
                  <a:lnTo>
                    <a:pt x="8820" y="393"/>
                  </a:lnTo>
                  <a:lnTo>
                    <a:pt x="8506" y="295"/>
                  </a:lnTo>
                  <a:lnTo>
                    <a:pt x="8211" y="217"/>
                  </a:lnTo>
                  <a:lnTo>
                    <a:pt x="7897" y="138"/>
                  </a:lnTo>
                  <a:lnTo>
                    <a:pt x="7602" y="79"/>
                  </a:lnTo>
                  <a:lnTo>
                    <a:pt x="7602" y="79"/>
                  </a:lnTo>
                  <a:lnTo>
                    <a:pt x="7484" y="79"/>
                  </a:lnTo>
                  <a:lnTo>
                    <a:pt x="7484" y="79"/>
                  </a:lnTo>
                  <a:lnTo>
                    <a:pt x="7386" y="59"/>
                  </a:lnTo>
                  <a:lnTo>
                    <a:pt x="7386" y="59"/>
                  </a:lnTo>
                  <a:lnTo>
                    <a:pt x="7386" y="59"/>
                  </a:lnTo>
                  <a:lnTo>
                    <a:pt x="7386" y="59"/>
                  </a:lnTo>
                  <a:lnTo>
                    <a:pt x="7386" y="59"/>
                  </a:lnTo>
                  <a:lnTo>
                    <a:pt x="7386" y="59"/>
                  </a:lnTo>
                  <a:lnTo>
                    <a:pt x="6974" y="20"/>
                  </a:lnTo>
                  <a:lnTo>
                    <a:pt x="65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13"/>
            <p:cNvSpPr/>
            <p:nvPr/>
          </p:nvSpPr>
          <p:spPr>
            <a:xfrm rot="-3245359">
              <a:off x="6031283" y="4060778"/>
              <a:ext cx="44698" cy="25549"/>
            </a:xfrm>
            <a:custGeom>
              <a:avLst/>
              <a:gdLst/>
              <a:ahLst/>
              <a:cxnLst/>
              <a:rect l="l" t="t" r="r" b="b"/>
              <a:pathLst>
                <a:path w="1788" h="1022" fill="none" extrusionOk="0">
                  <a:moveTo>
                    <a:pt x="20" y="0"/>
                  </a:moveTo>
                  <a:lnTo>
                    <a:pt x="20" y="0"/>
                  </a:lnTo>
                  <a:lnTo>
                    <a:pt x="0" y="177"/>
                  </a:lnTo>
                  <a:lnTo>
                    <a:pt x="40" y="354"/>
                  </a:lnTo>
                  <a:lnTo>
                    <a:pt x="99" y="511"/>
                  </a:lnTo>
                  <a:lnTo>
                    <a:pt x="177" y="668"/>
                  </a:lnTo>
                  <a:lnTo>
                    <a:pt x="177" y="668"/>
                  </a:lnTo>
                  <a:lnTo>
                    <a:pt x="256" y="747"/>
                  </a:lnTo>
                  <a:lnTo>
                    <a:pt x="334" y="825"/>
                  </a:lnTo>
                  <a:lnTo>
                    <a:pt x="413" y="884"/>
                  </a:lnTo>
                  <a:lnTo>
                    <a:pt x="511" y="923"/>
                  </a:lnTo>
                  <a:lnTo>
                    <a:pt x="708" y="1002"/>
                  </a:lnTo>
                  <a:lnTo>
                    <a:pt x="904" y="1022"/>
                  </a:lnTo>
                  <a:lnTo>
                    <a:pt x="904" y="1022"/>
                  </a:lnTo>
                  <a:lnTo>
                    <a:pt x="1042" y="1002"/>
                  </a:lnTo>
                  <a:lnTo>
                    <a:pt x="1179" y="982"/>
                  </a:lnTo>
                  <a:lnTo>
                    <a:pt x="1317" y="923"/>
                  </a:lnTo>
                  <a:lnTo>
                    <a:pt x="1434" y="845"/>
                  </a:lnTo>
                  <a:lnTo>
                    <a:pt x="1434" y="845"/>
                  </a:lnTo>
                  <a:lnTo>
                    <a:pt x="1572" y="727"/>
                  </a:lnTo>
                  <a:lnTo>
                    <a:pt x="1670" y="570"/>
                  </a:lnTo>
                  <a:lnTo>
                    <a:pt x="1749" y="413"/>
                  </a:lnTo>
                  <a:lnTo>
                    <a:pt x="1788" y="255"/>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13"/>
            <p:cNvSpPr/>
            <p:nvPr/>
          </p:nvSpPr>
          <p:spPr>
            <a:xfrm rot="-3245359">
              <a:off x="6135959" y="3907337"/>
              <a:ext cx="92321" cy="105621"/>
            </a:xfrm>
            <a:custGeom>
              <a:avLst/>
              <a:gdLst/>
              <a:ahLst/>
              <a:cxnLst/>
              <a:rect l="l" t="t" r="r" b="b"/>
              <a:pathLst>
                <a:path w="3693" h="4225" extrusionOk="0">
                  <a:moveTo>
                    <a:pt x="1179" y="1"/>
                  </a:moveTo>
                  <a:lnTo>
                    <a:pt x="0" y="904"/>
                  </a:lnTo>
                  <a:lnTo>
                    <a:pt x="2495" y="4224"/>
                  </a:lnTo>
                  <a:lnTo>
                    <a:pt x="3693" y="3321"/>
                  </a:lnTo>
                  <a:lnTo>
                    <a:pt x="11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13"/>
            <p:cNvSpPr/>
            <p:nvPr/>
          </p:nvSpPr>
          <p:spPr>
            <a:xfrm rot="-3245359">
              <a:off x="5533626" y="3915091"/>
              <a:ext cx="106571" cy="113945"/>
            </a:xfrm>
            <a:custGeom>
              <a:avLst/>
              <a:gdLst/>
              <a:ahLst/>
              <a:cxnLst/>
              <a:rect l="l" t="t" r="r" b="b"/>
              <a:pathLst>
                <a:path w="4263" h="4558" extrusionOk="0">
                  <a:moveTo>
                    <a:pt x="1925" y="0"/>
                  </a:moveTo>
                  <a:lnTo>
                    <a:pt x="0" y="1454"/>
                  </a:lnTo>
                  <a:lnTo>
                    <a:pt x="2338" y="4558"/>
                  </a:lnTo>
                  <a:lnTo>
                    <a:pt x="4263" y="3104"/>
                  </a:lnTo>
                  <a:lnTo>
                    <a:pt x="1925" y="0"/>
                  </a:lnTo>
                  <a:close/>
                </a:path>
              </a:pathLst>
            </a:custGeom>
            <a:solidFill>
              <a:srgbClr val="243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13"/>
            <p:cNvSpPr/>
            <p:nvPr/>
          </p:nvSpPr>
          <p:spPr>
            <a:xfrm rot="-3245359">
              <a:off x="5541476" y="3920990"/>
              <a:ext cx="90871" cy="102146"/>
            </a:xfrm>
            <a:custGeom>
              <a:avLst/>
              <a:gdLst/>
              <a:ahLst/>
              <a:cxnLst/>
              <a:rect l="l" t="t" r="r" b="b"/>
              <a:pathLst>
                <a:path w="3635" h="4086" extrusionOk="0">
                  <a:moveTo>
                    <a:pt x="1297" y="0"/>
                  </a:moveTo>
                  <a:lnTo>
                    <a:pt x="1" y="982"/>
                  </a:lnTo>
                  <a:lnTo>
                    <a:pt x="2338" y="4086"/>
                  </a:lnTo>
                  <a:lnTo>
                    <a:pt x="3634" y="3104"/>
                  </a:lnTo>
                  <a:lnTo>
                    <a:pt x="1297" y="0"/>
                  </a:lnTo>
                  <a:close/>
                </a:path>
              </a:pathLst>
            </a:custGeom>
            <a:solidFill>
              <a:srgbClr val="2C61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13"/>
            <p:cNvSpPr/>
            <p:nvPr/>
          </p:nvSpPr>
          <p:spPr>
            <a:xfrm rot="-3245359">
              <a:off x="5575851" y="3960760"/>
              <a:ext cx="22124" cy="22599"/>
            </a:xfrm>
            <a:custGeom>
              <a:avLst/>
              <a:gdLst/>
              <a:ahLst/>
              <a:cxnLst/>
              <a:rect l="l" t="t" r="r" b="b"/>
              <a:pathLst>
                <a:path w="885" h="904" extrusionOk="0">
                  <a:moveTo>
                    <a:pt x="413" y="0"/>
                  </a:moveTo>
                  <a:lnTo>
                    <a:pt x="334" y="20"/>
                  </a:lnTo>
                  <a:lnTo>
                    <a:pt x="256" y="59"/>
                  </a:lnTo>
                  <a:lnTo>
                    <a:pt x="177" y="98"/>
                  </a:lnTo>
                  <a:lnTo>
                    <a:pt x="118" y="157"/>
                  </a:lnTo>
                  <a:lnTo>
                    <a:pt x="59" y="236"/>
                  </a:lnTo>
                  <a:lnTo>
                    <a:pt x="20" y="315"/>
                  </a:lnTo>
                  <a:lnTo>
                    <a:pt x="1" y="393"/>
                  </a:lnTo>
                  <a:lnTo>
                    <a:pt x="1" y="472"/>
                  </a:lnTo>
                  <a:lnTo>
                    <a:pt x="20" y="570"/>
                  </a:lnTo>
                  <a:lnTo>
                    <a:pt x="40" y="648"/>
                  </a:lnTo>
                  <a:lnTo>
                    <a:pt x="99" y="727"/>
                  </a:lnTo>
                  <a:lnTo>
                    <a:pt x="158" y="786"/>
                  </a:lnTo>
                  <a:lnTo>
                    <a:pt x="217" y="845"/>
                  </a:lnTo>
                  <a:lnTo>
                    <a:pt x="295" y="865"/>
                  </a:lnTo>
                  <a:lnTo>
                    <a:pt x="374" y="884"/>
                  </a:lnTo>
                  <a:lnTo>
                    <a:pt x="472" y="904"/>
                  </a:lnTo>
                  <a:lnTo>
                    <a:pt x="551" y="884"/>
                  </a:lnTo>
                  <a:lnTo>
                    <a:pt x="629" y="845"/>
                  </a:lnTo>
                  <a:lnTo>
                    <a:pt x="708" y="806"/>
                  </a:lnTo>
                  <a:lnTo>
                    <a:pt x="767" y="747"/>
                  </a:lnTo>
                  <a:lnTo>
                    <a:pt x="826" y="668"/>
                  </a:lnTo>
                  <a:lnTo>
                    <a:pt x="865" y="590"/>
                  </a:lnTo>
                  <a:lnTo>
                    <a:pt x="884" y="511"/>
                  </a:lnTo>
                  <a:lnTo>
                    <a:pt x="884" y="432"/>
                  </a:lnTo>
                  <a:lnTo>
                    <a:pt x="865" y="334"/>
                  </a:lnTo>
                  <a:lnTo>
                    <a:pt x="845" y="256"/>
                  </a:lnTo>
                  <a:lnTo>
                    <a:pt x="806" y="177"/>
                  </a:lnTo>
                  <a:lnTo>
                    <a:pt x="727" y="118"/>
                  </a:lnTo>
                  <a:lnTo>
                    <a:pt x="668" y="59"/>
                  </a:lnTo>
                  <a:lnTo>
                    <a:pt x="590" y="40"/>
                  </a:lnTo>
                  <a:lnTo>
                    <a:pt x="511" y="20"/>
                  </a:lnTo>
                  <a:lnTo>
                    <a:pt x="413" y="0"/>
                  </a:lnTo>
                  <a:close/>
                </a:path>
              </a:pathLst>
            </a:custGeom>
            <a:solidFill>
              <a:srgbClr val="E6E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13"/>
            <p:cNvSpPr/>
            <p:nvPr/>
          </p:nvSpPr>
          <p:spPr>
            <a:xfrm rot="-3245359">
              <a:off x="5736112" y="3947972"/>
              <a:ext cx="41273" cy="41273"/>
            </a:xfrm>
            <a:custGeom>
              <a:avLst/>
              <a:gdLst/>
              <a:ahLst/>
              <a:cxnLst/>
              <a:rect l="l" t="t" r="r" b="b"/>
              <a:pathLst>
                <a:path w="1651" h="1651" extrusionOk="0">
                  <a:moveTo>
                    <a:pt x="786" y="0"/>
                  </a:moveTo>
                  <a:lnTo>
                    <a:pt x="629" y="20"/>
                  </a:lnTo>
                  <a:lnTo>
                    <a:pt x="471" y="79"/>
                  </a:lnTo>
                  <a:lnTo>
                    <a:pt x="334" y="158"/>
                  </a:lnTo>
                  <a:lnTo>
                    <a:pt x="196" y="275"/>
                  </a:lnTo>
                  <a:lnTo>
                    <a:pt x="118" y="413"/>
                  </a:lnTo>
                  <a:lnTo>
                    <a:pt x="39" y="550"/>
                  </a:lnTo>
                  <a:lnTo>
                    <a:pt x="0" y="708"/>
                  </a:lnTo>
                  <a:lnTo>
                    <a:pt x="0" y="865"/>
                  </a:lnTo>
                  <a:lnTo>
                    <a:pt x="20" y="1022"/>
                  </a:lnTo>
                  <a:lnTo>
                    <a:pt x="79" y="1179"/>
                  </a:lnTo>
                  <a:lnTo>
                    <a:pt x="157" y="1317"/>
                  </a:lnTo>
                  <a:lnTo>
                    <a:pt x="275" y="1434"/>
                  </a:lnTo>
                  <a:lnTo>
                    <a:pt x="413" y="1533"/>
                  </a:lnTo>
                  <a:lnTo>
                    <a:pt x="550" y="1611"/>
                  </a:lnTo>
                  <a:lnTo>
                    <a:pt x="707" y="1631"/>
                  </a:lnTo>
                  <a:lnTo>
                    <a:pt x="864" y="1650"/>
                  </a:lnTo>
                  <a:lnTo>
                    <a:pt x="1021" y="1631"/>
                  </a:lnTo>
                  <a:lnTo>
                    <a:pt x="1179" y="1572"/>
                  </a:lnTo>
                  <a:lnTo>
                    <a:pt x="1316" y="1474"/>
                  </a:lnTo>
                  <a:lnTo>
                    <a:pt x="1434" y="1375"/>
                  </a:lnTo>
                  <a:lnTo>
                    <a:pt x="1532" y="1238"/>
                  </a:lnTo>
                  <a:lnTo>
                    <a:pt x="1591" y="1100"/>
                  </a:lnTo>
                  <a:lnTo>
                    <a:pt x="1630" y="943"/>
                  </a:lnTo>
                  <a:lnTo>
                    <a:pt x="1650" y="786"/>
                  </a:lnTo>
                  <a:lnTo>
                    <a:pt x="1611" y="629"/>
                  </a:lnTo>
                  <a:lnTo>
                    <a:pt x="1571" y="472"/>
                  </a:lnTo>
                  <a:lnTo>
                    <a:pt x="1473" y="334"/>
                  </a:lnTo>
                  <a:lnTo>
                    <a:pt x="1375" y="197"/>
                  </a:lnTo>
                  <a:lnTo>
                    <a:pt x="1238" y="118"/>
                  </a:lnTo>
                  <a:lnTo>
                    <a:pt x="1080" y="40"/>
                  </a:lnTo>
                  <a:lnTo>
                    <a:pt x="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13"/>
            <p:cNvSpPr/>
            <p:nvPr/>
          </p:nvSpPr>
          <p:spPr>
            <a:xfrm rot="-3245359">
              <a:off x="5676017" y="3949587"/>
              <a:ext cx="41273" cy="40773"/>
            </a:xfrm>
            <a:custGeom>
              <a:avLst/>
              <a:gdLst/>
              <a:ahLst/>
              <a:cxnLst/>
              <a:rect l="l" t="t" r="r" b="b"/>
              <a:pathLst>
                <a:path w="1651" h="1631" extrusionOk="0">
                  <a:moveTo>
                    <a:pt x="786" y="0"/>
                  </a:moveTo>
                  <a:lnTo>
                    <a:pt x="629" y="20"/>
                  </a:lnTo>
                  <a:lnTo>
                    <a:pt x="472" y="79"/>
                  </a:lnTo>
                  <a:lnTo>
                    <a:pt x="334" y="157"/>
                  </a:lnTo>
                  <a:lnTo>
                    <a:pt x="217" y="275"/>
                  </a:lnTo>
                  <a:lnTo>
                    <a:pt x="118" y="413"/>
                  </a:lnTo>
                  <a:lnTo>
                    <a:pt x="59" y="550"/>
                  </a:lnTo>
                  <a:lnTo>
                    <a:pt x="20" y="707"/>
                  </a:lnTo>
                  <a:lnTo>
                    <a:pt x="0" y="864"/>
                  </a:lnTo>
                  <a:lnTo>
                    <a:pt x="40" y="1022"/>
                  </a:lnTo>
                  <a:lnTo>
                    <a:pt x="79" y="1179"/>
                  </a:lnTo>
                  <a:lnTo>
                    <a:pt x="177" y="1316"/>
                  </a:lnTo>
                  <a:lnTo>
                    <a:pt x="295" y="1434"/>
                  </a:lnTo>
                  <a:lnTo>
                    <a:pt x="413" y="1532"/>
                  </a:lnTo>
                  <a:lnTo>
                    <a:pt x="570" y="1591"/>
                  </a:lnTo>
                  <a:lnTo>
                    <a:pt x="727" y="1630"/>
                  </a:lnTo>
                  <a:lnTo>
                    <a:pt x="884" y="1630"/>
                  </a:lnTo>
                  <a:lnTo>
                    <a:pt x="1042" y="1611"/>
                  </a:lnTo>
                  <a:lnTo>
                    <a:pt x="1179" y="1552"/>
                  </a:lnTo>
                  <a:lnTo>
                    <a:pt x="1336" y="1473"/>
                  </a:lnTo>
                  <a:lnTo>
                    <a:pt x="1454" y="1355"/>
                  </a:lnTo>
                  <a:lnTo>
                    <a:pt x="1552" y="1238"/>
                  </a:lnTo>
                  <a:lnTo>
                    <a:pt x="1611" y="1080"/>
                  </a:lnTo>
                  <a:lnTo>
                    <a:pt x="1650" y="923"/>
                  </a:lnTo>
                  <a:lnTo>
                    <a:pt x="1650" y="766"/>
                  </a:lnTo>
                  <a:lnTo>
                    <a:pt x="1631" y="609"/>
                  </a:lnTo>
                  <a:lnTo>
                    <a:pt x="1572" y="472"/>
                  </a:lnTo>
                  <a:lnTo>
                    <a:pt x="1493" y="314"/>
                  </a:lnTo>
                  <a:lnTo>
                    <a:pt x="1375" y="197"/>
                  </a:lnTo>
                  <a:lnTo>
                    <a:pt x="1238" y="98"/>
                  </a:lnTo>
                  <a:lnTo>
                    <a:pt x="1100" y="39"/>
                  </a:lnTo>
                  <a:lnTo>
                    <a:pt x="9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13"/>
            <p:cNvSpPr/>
            <p:nvPr/>
          </p:nvSpPr>
          <p:spPr>
            <a:xfrm rot="-3245359">
              <a:off x="5343140" y="4115458"/>
              <a:ext cx="304463" cy="340336"/>
            </a:xfrm>
            <a:custGeom>
              <a:avLst/>
              <a:gdLst/>
              <a:ahLst/>
              <a:cxnLst/>
              <a:rect l="l" t="t" r="r" b="b"/>
              <a:pathLst>
                <a:path w="12179" h="13614" extrusionOk="0">
                  <a:moveTo>
                    <a:pt x="9429" y="1"/>
                  </a:moveTo>
                  <a:lnTo>
                    <a:pt x="825" y="6503"/>
                  </a:lnTo>
                  <a:lnTo>
                    <a:pt x="668" y="6640"/>
                  </a:lnTo>
                  <a:lnTo>
                    <a:pt x="530" y="6797"/>
                  </a:lnTo>
                  <a:lnTo>
                    <a:pt x="393" y="6955"/>
                  </a:lnTo>
                  <a:lnTo>
                    <a:pt x="275" y="7131"/>
                  </a:lnTo>
                  <a:lnTo>
                    <a:pt x="196" y="7308"/>
                  </a:lnTo>
                  <a:lnTo>
                    <a:pt x="118" y="7485"/>
                  </a:lnTo>
                  <a:lnTo>
                    <a:pt x="59" y="7681"/>
                  </a:lnTo>
                  <a:lnTo>
                    <a:pt x="20" y="7878"/>
                  </a:lnTo>
                  <a:lnTo>
                    <a:pt x="0" y="8094"/>
                  </a:lnTo>
                  <a:lnTo>
                    <a:pt x="0" y="8290"/>
                  </a:lnTo>
                  <a:lnTo>
                    <a:pt x="20" y="8487"/>
                  </a:lnTo>
                  <a:lnTo>
                    <a:pt x="59" y="8683"/>
                  </a:lnTo>
                  <a:lnTo>
                    <a:pt x="118" y="8880"/>
                  </a:lnTo>
                  <a:lnTo>
                    <a:pt x="196" y="9076"/>
                  </a:lnTo>
                  <a:lnTo>
                    <a:pt x="295" y="9253"/>
                  </a:lnTo>
                  <a:lnTo>
                    <a:pt x="432" y="9430"/>
                  </a:lnTo>
                  <a:lnTo>
                    <a:pt x="3575" y="13613"/>
                  </a:lnTo>
                  <a:lnTo>
                    <a:pt x="10529" y="8349"/>
                  </a:lnTo>
                  <a:lnTo>
                    <a:pt x="10862" y="8074"/>
                  </a:lnTo>
                  <a:lnTo>
                    <a:pt x="11157" y="7780"/>
                  </a:lnTo>
                  <a:lnTo>
                    <a:pt x="11412" y="7465"/>
                  </a:lnTo>
                  <a:lnTo>
                    <a:pt x="11629" y="7112"/>
                  </a:lnTo>
                  <a:lnTo>
                    <a:pt x="11805" y="6758"/>
                  </a:lnTo>
                  <a:lnTo>
                    <a:pt x="11962" y="6385"/>
                  </a:lnTo>
                  <a:lnTo>
                    <a:pt x="12061" y="6012"/>
                  </a:lnTo>
                  <a:lnTo>
                    <a:pt x="12139" y="5619"/>
                  </a:lnTo>
                  <a:lnTo>
                    <a:pt x="12179" y="5206"/>
                  </a:lnTo>
                  <a:lnTo>
                    <a:pt x="12179" y="4813"/>
                  </a:lnTo>
                  <a:lnTo>
                    <a:pt x="12139" y="4421"/>
                  </a:lnTo>
                  <a:lnTo>
                    <a:pt x="12061" y="4028"/>
                  </a:lnTo>
                  <a:lnTo>
                    <a:pt x="11943" y="3635"/>
                  </a:lnTo>
                  <a:lnTo>
                    <a:pt x="11786" y="3262"/>
                  </a:lnTo>
                  <a:lnTo>
                    <a:pt x="11589" y="2888"/>
                  </a:lnTo>
                  <a:lnTo>
                    <a:pt x="11334" y="2535"/>
                  </a:lnTo>
                  <a:lnTo>
                    <a:pt x="94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13"/>
            <p:cNvSpPr/>
            <p:nvPr/>
          </p:nvSpPr>
          <p:spPr>
            <a:xfrm rot="-3245359">
              <a:off x="5343140" y="4115458"/>
              <a:ext cx="304463" cy="340336"/>
            </a:xfrm>
            <a:custGeom>
              <a:avLst/>
              <a:gdLst/>
              <a:ahLst/>
              <a:cxnLst/>
              <a:rect l="l" t="t" r="r" b="b"/>
              <a:pathLst>
                <a:path w="12179" h="13614" fill="none" extrusionOk="0">
                  <a:moveTo>
                    <a:pt x="11334" y="2535"/>
                  </a:moveTo>
                  <a:lnTo>
                    <a:pt x="9429" y="1"/>
                  </a:lnTo>
                  <a:lnTo>
                    <a:pt x="825" y="6503"/>
                  </a:lnTo>
                  <a:lnTo>
                    <a:pt x="825" y="6503"/>
                  </a:lnTo>
                  <a:lnTo>
                    <a:pt x="668" y="6640"/>
                  </a:lnTo>
                  <a:lnTo>
                    <a:pt x="530" y="6797"/>
                  </a:lnTo>
                  <a:lnTo>
                    <a:pt x="393" y="6955"/>
                  </a:lnTo>
                  <a:lnTo>
                    <a:pt x="275" y="7131"/>
                  </a:lnTo>
                  <a:lnTo>
                    <a:pt x="196" y="7308"/>
                  </a:lnTo>
                  <a:lnTo>
                    <a:pt x="118" y="7485"/>
                  </a:lnTo>
                  <a:lnTo>
                    <a:pt x="59" y="7681"/>
                  </a:lnTo>
                  <a:lnTo>
                    <a:pt x="20" y="7878"/>
                  </a:lnTo>
                  <a:lnTo>
                    <a:pt x="0" y="8094"/>
                  </a:lnTo>
                  <a:lnTo>
                    <a:pt x="0" y="8290"/>
                  </a:lnTo>
                  <a:lnTo>
                    <a:pt x="20" y="8487"/>
                  </a:lnTo>
                  <a:lnTo>
                    <a:pt x="59" y="8683"/>
                  </a:lnTo>
                  <a:lnTo>
                    <a:pt x="118" y="8880"/>
                  </a:lnTo>
                  <a:lnTo>
                    <a:pt x="196" y="9076"/>
                  </a:lnTo>
                  <a:lnTo>
                    <a:pt x="295" y="9253"/>
                  </a:lnTo>
                  <a:lnTo>
                    <a:pt x="432" y="9430"/>
                  </a:lnTo>
                  <a:lnTo>
                    <a:pt x="3575" y="13613"/>
                  </a:lnTo>
                  <a:lnTo>
                    <a:pt x="10529" y="8349"/>
                  </a:lnTo>
                  <a:lnTo>
                    <a:pt x="10529" y="8349"/>
                  </a:lnTo>
                  <a:lnTo>
                    <a:pt x="10862" y="8074"/>
                  </a:lnTo>
                  <a:lnTo>
                    <a:pt x="11157" y="7780"/>
                  </a:lnTo>
                  <a:lnTo>
                    <a:pt x="11412" y="7465"/>
                  </a:lnTo>
                  <a:lnTo>
                    <a:pt x="11629" y="7112"/>
                  </a:lnTo>
                  <a:lnTo>
                    <a:pt x="11805" y="6758"/>
                  </a:lnTo>
                  <a:lnTo>
                    <a:pt x="11962" y="6385"/>
                  </a:lnTo>
                  <a:lnTo>
                    <a:pt x="12061" y="6012"/>
                  </a:lnTo>
                  <a:lnTo>
                    <a:pt x="12139" y="5619"/>
                  </a:lnTo>
                  <a:lnTo>
                    <a:pt x="12179" y="5206"/>
                  </a:lnTo>
                  <a:lnTo>
                    <a:pt x="12179" y="4813"/>
                  </a:lnTo>
                  <a:lnTo>
                    <a:pt x="12139" y="4421"/>
                  </a:lnTo>
                  <a:lnTo>
                    <a:pt x="12061" y="4028"/>
                  </a:lnTo>
                  <a:lnTo>
                    <a:pt x="11943" y="3635"/>
                  </a:lnTo>
                  <a:lnTo>
                    <a:pt x="11786" y="3262"/>
                  </a:lnTo>
                  <a:lnTo>
                    <a:pt x="11589" y="2888"/>
                  </a:lnTo>
                  <a:lnTo>
                    <a:pt x="11334" y="253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13"/>
            <p:cNvSpPr/>
            <p:nvPr/>
          </p:nvSpPr>
          <p:spPr>
            <a:xfrm rot="-3245359">
              <a:off x="6127788" y="4160774"/>
              <a:ext cx="319687" cy="214141"/>
            </a:xfrm>
            <a:custGeom>
              <a:avLst/>
              <a:gdLst/>
              <a:ahLst/>
              <a:cxnLst/>
              <a:rect l="l" t="t" r="r" b="b"/>
              <a:pathLst>
                <a:path w="12788" h="8566" extrusionOk="0">
                  <a:moveTo>
                    <a:pt x="9252" y="1"/>
                  </a:moveTo>
                  <a:lnTo>
                    <a:pt x="8839" y="40"/>
                  </a:lnTo>
                  <a:lnTo>
                    <a:pt x="8447" y="119"/>
                  </a:lnTo>
                  <a:lnTo>
                    <a:pt x="8054" y="237"/>
                  </a:lnTo>
                  <a:lnTo>
                    <a:pt x="7680" y="394"/>
                  </a:lnTo>
                  <a:lnTo>
                    <a:pt x="7307" y="590"/>
                  </a:lnTo>
                  <a:lnTo>
                    <a:pt x="6973" y="826"/>
                  </a:lnTo>
                  <a:lnTo>
                    <a:pt x="0" y="6090"/>
                  </a:lnTo>
                  <a:lnTo>
                    <a:pt x="1238" y="7740"/>
                  </a:lnTo>
                  <a:lnTo>
                    <a:pt x="1375" y="7897"/>
                  </a:lnTo>
                  <a:lnTo>
                    <a:pt x="1532" y="8035"/>
                  </a:lnTo>
                  <a:lnTo>
                    <a:pt x="1689" y="8172"/>
                  </a:lnTo>
                  <a:lnTo>
                    <a:pt x="1866" y="8290"/>
                  </a:lnTo>
                  <a:lnTo>
                    <a:pt x="2043" y="8369"/>
                  </a:lnTo>
                  <a:lnTo>
                    <a:pt x="2239" y="8447"/>
                  </a:lnTo>
                  <a:lnTo>
                    <a:pt x="2436" y="8506"/>
                  </a:lnTo>
                  <a:lnTo>
                    <a:pt x="2632" y="8546"/>
                  </a:lnTo>
                  <a:lnTo>
                    <a:pt x="2829" y="8565"/>
                  </a:lnTo>
                  <a:lnTo>
                    <a:pt x="3025" y="8565"/>
                  </a:lnTo>
                  <a:lnTo>
                    <a:pt x="3241" y="8546"/>
                  </a:lnTo>
                  <a:lnTo>
                    <a:pt x="3438" y="8506"/>
                  </a:lnTo>
                  <a:lnTo>
                    <a:pt x="3634" y="8447"/>
                  </a:lnTo>
                  <a:lnTo>
                    <a:pt x="3811" y="8369"/>
                  </a:lnTo>
                  <a:lnTo>
                    <a:pt x="4007" y="8271"/>
                  </a:lnTo>
                  <a:lnTo>
                    <a:pt x="4184" y="8133"/>
                  </a:lnTo>
                  <a:lnTo>
                    <a:pt x="12788" y="1651"/>
                  </a:lnTo>
                  <a:lnTo>
                    <a:pt x="12513" y="1317"/>
                  </a:lnTo>
                  <a:lnTo>
                    <a:pt x="12218" y="1022"/>
                  </a:lnTo>
                  <a:lnTo>
                    <a:pt x="11884" y="767"/>
                  </a:lnTo>
                  <a:lnTo>
                    <a:pt x="11550" y="551"/>
                  </a:lnTo>
                  <a:lnTo>
                    <a:pt x="11196" y="374"/>
                  </a:lnTo>
                  <a:lnTo>
                    <a:pt x="10823" y="217"/>
                  </a:lnTo>
                  <a:lnTo>
                    <a:pt x="10430" y="119"/>
                  </a:lnTo>
                  <a:lnTo>
                    <a:pt x="10038" y="40"/>
                  </a:lnTo>
                  <a:lnTo>
                    <a:pt x="96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13"/>
            <p:cNvSpPr/>
            <p:nvPr/>
          </p:nvSpPr>
          <p:spPr>
            <a:xfrm rot="-3245359">
              <a:off x="6127788" y="4160774"/>
              <a:ext cx="319687" cy="214141"/>
            </a:xfrm>
            <a:custGeom>
              <a:avLst/>
              <a:gdLst/>
              <a:ahLst/>
              <a:cxnLst/>
              <a:rect l="l" t="t" r="r" b="b"/>
              <a:pathLst>
                <a:path w="12788" h="8566" fill="none" extrusionOk="0">
                  <a:moveTo>
                    <a:pt x="6973" y="826"/>
                  </a:moveTo>
                  <a:lnTo>
                    <a:pt x="0" y="6090"/>
                  </a:lnTo>
                  <a:lnTo>
                    <a:pt x="1238" y="7740"/>
                  </a:lnTo>
                  <a:lnTo>
                    <a:pt x="1238" y="7740"/>
                  </a:lnTo>
                  <a:lnTo>
                    <a:pt x="1375" y="7897"/>
                  </a:lnTo>
                  <a:lnTo>
                    <a:pt x="1532" y="8035"/>
                  </a:lnTo>
                  <a:lnTo>
                    <a:pt x="1689" y="8172"/>
                  </a:lnTo>
                  <a:lnTo>
                    <a:pt x="1866" y="8290"/>
                  </a:lnTo>
                  <a:lnTo>
                    <a:pt x="2043" y="8369"/>
                  </a:lnTo>
                  <a:lnTo>
                    <a:pt x="2239" y="8447"/>
                  </a:lnTo>
                  <a:lnTo>
                    <a:pt x="2436" y="8506"/>
                  </a:lnTo>
                  <a:lnTo>
                    <a:pt x="2632" y="8546"/>
                  </a:lnTo>
                  <a:lnTo>
                    <a:pt x="2829" y="8565"/>
                  </a:lnTo>
                  <a:lnTo>
                    <a:pt x="3025" y="8565"/>
                  </a:lnTo>
                  <a:lnTo>
                    <a:pt x="3241" y="8546"/>
                  </a:lnTo>
                  <a:lnTo>
                    <a:pt x="3438" y="8506"/>
                  </a:lnTo>
                  <a:lnTo>
                    <a:pt x="3634" y="8447"/>
                  </a:lnTo>
                  <a:lnTo>
                    <a:pt x="3811" y="8369"/>
                  </a:lnTo>
                  <a:lnTo>
                    <a:pt x="4007" y="8271"/>
                  </a:lnTo>
                  <a:lnTo>
                    <a:pt x="4184" y="8133"/>
                  </a:lnTo>
                  <a:lnTo>
                    <a:pt x="12788" y="1651"/>
                  </a:lnTo>
                  <a:lnTo>
                    <a:pt x="12788" y="1651"/>
                  </a:lnTo>
                  <a:lnTo>
                    <a:pt x="12513" y="1317"/>
                  </a:lnTo>
                  <a:lnTo>
                    <a:pt x="12218" y="1022"/>
                  </a:lnTo>
                  <a:lnTo>
                    <a:pt x="11884" y="767"/>
                  </a:lnTo>
                  <a:lnTo>
                    <a:pt x="11550" y="551"/>
                  </a:lnTo>
                  <a:lnTo>
                    <a:pt x="11196" y="374"/>
                  </a:lnTo>
                  <a:lnTo>
                    <a:pt x="10823" y="217"/>
                  </a:lnTo>
                  <a:lnTo>
                    <a:pt x="10430" y="119"/>
                  </a:lnTo>
                  <a:lnTo>
                    <a:pt x="10038" y="40"/>
                  </a:lnTo>
                  <a:lnTo>
                    <a:pt x="9645" y="1"/>
                  </a:lnTo>
                  <a:lnTo>
                    <a:pt x="9252" y="1"/>
                  </a:lnTo>
                  <a:lnTo>
                    <a:pt x="8839" y="40"/>
                  </a:lnTo>
                  <a:lnTo>
                    <a:pt x="8447" y="119"/>
                  </a:lnTo>
                  <a:lnTo>
                    <a:pt x="8054" y="237"/>
                  </a:lnTo>
                  <a:lnTo>
                    <a:pt x="7680" y="394"/>
                  </a:lnTo>
                  <a:lnTo>
                    <a:pt x="7307" y="590"/>
                  </a:lnTo>
                  <a:lnTo>
                    <a:pt x="6973" y="82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13"/>
            <p:cNvSpPr/>
            <p:nvPr/>
          </p:nvSpPr>
          <p:spPr>
            <a:xfrm rot="-3245359">
              <a:off x="5347192" y="3929383"/>
              <a:ext cx="157669" cy="63372"/>
            </a:xfrm>
            <a:custGeom>
              <a:avLst/>
              <a:gdLst/>
              <a:ahLst/>
              <a:cxnLst/>
              <a:rect l="l" t="t" r="r" b="b"/>
              <a:pathLst>
                <a:path w="6307" h="2535"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2790" y="413"/>
                  </a:lnTo>
                  <a:lnTo>
                    <a:pt x="2790" y="413"/>
                  </a:lnTo>
                  <a:lnTo>
                    <a:pt x="2947" y="315"/>
                  </a:lnTo>
                  <a:lnTo>
                    <a:pt x="3085" y="236"/>
                  </a:lnTo>
                  <a:lnTo>
                    <a:pt x="3242" y="158"/>
                  </a:lnTo>
                  <a:lnTo>
                    <a:pt x="3399" y="99"/>
                  </a:lnTo>
                  <a:lnTo>
                    <a:pt x="3556" y="59"/>
                  </a:lnTo>
                  <a:lnTo>
                    <a:pt x="3733" y="20"/>
                  </a:lnTo>
                  <a:lnTo>
                    <a:pt x="3890" y="1"/>
                  </a:lnTo>
                  <a:lnTo>
                    <a:pt x="4047" y="1"/>
                  </a:lnTo>
                  <a:lnTo>
                    <a:pt x="4047" y="1"/>
                  </a:lnTo>
                  <a:lnTo>
                    <a:pt x="4283" y="1"/>
                  </a:lnTo>
                  <a:lnTo>
                    <a:pt x="4519" y="40"/>
                  </a:lnTo>
                  <a:lnTo>
                    <a:pt x="4755" y="118"/>
                  </a:lnTo>
                  <a:lnTo>
                    <a:pt x="4971" y="217"/>
                  </a:lnTo>
                  <a:lnTo>
                    <a:pt x="5187" y="334"/>
                  </a:lnTo>
                  <a:lnTo>
                    <a:pt x="5383" y="472"/>
                  </a:lnTo>
                  <a:lnTo>
                    <a:pt x="5560" y="629"/>
                  </a:lnTo>
                  <a:lnTo>
                    <a:pt x="5737" y="826"/>
                  </a:lnTo>
                  <a:lnTo>
                    <a:pt x="6306" y="1592"/>
                  </a:lnTo>
                  <a:lnTo>
                    <a:pt x="6306" y="1592"/>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13"/>
            <p:cNvSpPr/>
            <p:nvPr/>
          </p:nvSpPr>
          <p:spPr>
            <a:xfrm rot="-3245359">
              <a:off x="5347192" y="3929383"/>
              <a:ext cx="157669" cy="63372"/>
            </a:xfrm>
            <a:custGeom>
              <a:avLst/>
              <a:gdLst/>
              <a:ahLst/>
              <a:cxnLst/>
              <a:rect l="l" t="t" r="r" b="b"/>
              <a:pathLst>
                <a:path w="6307" h="2535" fill="none"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2790" y="413"/>
                  </a:lnTo>
                  <a:lnTo>
                    <a:pt x="2790" y="413"/>
                  </a:lnTo>
                  <a:lnTo>
                    <a:pt x="2947" y="315"/>
                  </a:lnTo>
                  <a:lnTo>
                    <a:pt x="3085" y="236"/>
                  </a:lnTo>
                  <a:lnTo>
                    <a:pt x="3242" y="158"/>
                  </a:lnTo>
                  <a:lnTo>
                    <a:pt x="3399" y="99"/>
                  </a:lnTo>
                  <a:lnTo>
                    <a:pt x="3556" y="59"/>
                  </a:lnTo>
                  <a:lnTo>
                    <a:pt x="3733" y="20"/>
                  </a:lnTo>
                  <a:lnTo>
                    <a:pt x="3890" y="1"/>
                  </a:lnTo>
                  <a:lnTo>
                    <a:pt x="4047" y="1"/>
                  </a:lnTo>
                  <a:lnTo>
                    <a:pt x="4047" y="1"/>
                  </a:lnTo>
                  <a:lnTo>
                    <a:pt x="4283" y="1"/>
                  </a:lnTo>
                  <a:lnTo>
                    <a:pt x="4519" y="40"/>
                  </a:lnTo>
                  <a:lnTo>
                    <a:pt x="4755" y="118"/>
                  </a:lnTo>
                  <a:lnTo>
                    <a:pt x="4971" y="217"/>
                  </a:lnTo>
                  <a:lnTo>
                    <a:pt x="5187" y="334"/>
                  </a:lnTo>
                  <a:lnTo>
                    <a:pt x="5383" y="472"/>
                  </a:lnTo>
                  <a:lnTo>
                    <a:pt x="5560" y="629"/>
                  </a:lnTo>
                  <a:lnTo>
                    <a:pt x="5737" y="826"/>
                  </a:lnTo>
                  <a:lnTo>
                    <a:pt x="6306" y="1592"/>
                  </a:lnTo>
                  <a:lnTo>
                    <a:pt x="6306" y="1592"/>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13"/>
            <p:cNvSpPr/>
            <p:nvPr/>
          </p:nvSpPr>
          <p:spPr>
            <a:xfrm rot="-3245359">
              <a:off x="5370061" y="3917708"/>
              <a:ext cx="157669" cy="119845"/>
            </a:xfrm>
            <a:custGeom>
              <a:avLst/>
              <a:gdLst/>
              <a:ahLst/>
              <a:cxnLst/>
              <a:rect l="l" t="t" r="r" b="b"/>
              <a:pathLst>
                <a:path w="6307" h="4794" fill="none"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1710" y="4793"/>
                  </a:lnTo>
                  <a:lnTo>
                    <a:pt x="5285" y="2083"/>
                  </a:lnTo>
                  <a:lnTo>
                    <a:pt x="5285" y="2083"/>
                  </a:lnTo>
                  <a:lnTo>
                    <a:pt x="5521" y="1926"/>
                  </a:lnTo>
                  <a:lnTo>
                    <a:pt x="5776" y="1788"/>
                  </a:lnTo>
                  <a:lnTo>
                    <a:pt x="6031" y="1670"/>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13"/>
            <p:cNvSpPr/>
            <p:nvPr/>
          </p:nvSpPr>
          <p:spPr>
            <a:xfrm rot="-3245359">
              <a:off x="5390056" y="4029521"/>
              <a:ext cx="102646" cy="101171"/>
            </a:xfrm>
            <a:custGeom>
              <a:avLst/>
              <a:gdLst/>
              <a:ahLst/>
              <a:cxnLst/>
              <a:rect l="l" t="t" r="r" b="b"/>
              <a:pathLst>
                <a:path w="4106" h="4047" fill="none" extrusionOk="0">
                  <a:moveTo>
                    <a:pt x="2397" y="0"/>
                  </a:moveTo>
                  <a:lnTo>
                    <a:pt x="1" y="1788"/>
                  </a:lnTo>
                  <a:lnTo>
                    <a:pt x="1709" y="4047"/>
                  </a:lnTo>
                  <a:lnTo>
                    <a:pt x="4106" y="2259"/>
                  </a:lnTo>
                  <a:lnTo>
                    <a:pt x="23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13"/>
            <p:cNvSpPr/>
            <p:nvPr/>
          </p:nvSpPr>
          <p:spPr>
            <a:xfrm rot="-3245359">
              <a:off x="5437471" y="4404800"/>
              <a:ext cx="10825" cy="48148"/>
            </a:xfrm>
            <a:custGeom>
              <a:avLst/>
              <a:gdLst/>
              <a:ahLst/>
              <a:cxnLst/>
              <a:rect l="l" t="t" r="r" b="b"/>
              <a:pathLst>
                <a:path w="433" h="1926" extrusionOk="0">
                  <a:moveTo>
                    <a:pt x="118" y="1"/>
                  </a:moveTo>
                  <a:lnTo>
                    <a:pt x="59" y="158"/>
                  </a:lnTo>
                  <a:lnTo>
                    <a:pt x="54" y="197"/>
                  </a:lnTo>
                  <a:lnTo>
                    <a:pt x="59" y="177"/>
                  </a:lnTo>
                  <a:lnTo>
                    <a:pt x="118" y="1"/>
                  </a:lnTo>
                  <a:close/>
                  <a:moveTo>
                    <a:pt x="54" y="197"/>
                  </a:moveTo>
                  <a:lnTo>
                    <a:pt x="20" y="334"/>
                  </a:lnTo>
                  <a:lnTo>
                    <a:pt x="0" y="511"/>
                  </a:lnTo>
                  <a:lnTo>
                    <a:pt x="0" y="649"/>
                  </a:lnTo>
                  <a:lnTo>
                    <a:pt x="20" y="472"/>
                  </a:lnTo>
                  <a:lnTo>
                    <a:pt x="39" y="315"/>
                  </a:lnTo>
                  <a:lnTo>
                    <a:pt x="54" y="197"/>
                  </a:lnTo>
                  <a:close/>
                  <a:moveTo>
                    <a:pt x="0" y="826"/>
                  </a:moveTo>
                  <a:lnTo>
                    <a:pt x="0" y="845"/>
                  </a:lnTo>
                  <a:lnTo>
                    <a:pt x="20" y="1002"/>
                  </a:lnTo>
                  <a:lnTo>
                    <a:pt x="59" y="1159"/>
                  </a:lnTo>
                  <a:lnTo>
                    <a:pt x="20" y="983"/>
                  </a:lnTo>
                  <a:lnTo>
                    <a:pt x="0" y="826"/>
                  </a:lnTo>
                  <a:close/>
                  <a:moveTo>
                    <a:pt x="59" y="1159"/>
                  </a:moveTo>
                  <a:lnTo>
                    <a:pt x="98" y="1336"/>
                  </a:lnTo>
                  <a:lnTo>
                    <a:pt x="157" y="1493"/>
                  </a:lnTo>
                  <a:lnTo>
                    <a:pt x="236" y="1631"/>
                  </a:lnTo>
                  <a:lnTo>
                    <a:pt x="157" y="1474"/>
                  </a:lnTo>
                  <a:lnTo>
                    <a:pt x="98" y="1317"/>
                  </a:lnTo>
                  <a:lnTo>
                    <a:pt x="59" y="1159"/>
                  </a:lnTo>
                  <a:close/>
                  <a:moveTo>
                    <a:pt x="236" y="1631"/>
                  </a:moveTo>
                  <a:lnTo>
                    <a:pt x="314" y="1788"/>
                  </a:lnTo>
                  <a:lnTo>
                    <a:pt x="432" y="1926"/>
                  </a:lnTo>
                  <a:lnTo>
                    <a:pt x="432" y="1926"/>
                  </a:lnTo>
                  <a:lnTo>
                    <a:pt x="334" y="1788"/>
                  </a:lnTo>
                  <a:lnTo>
                    <a:pt x="236" y="1631"/>
                  </a:lnTo>
                  <a:close/>
                </a:path>
              </a:pathLst>
            </a:custGeom>
            <a:solidFill>
              <a:srgbClr val="AD8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13"/>
            <p:cNvSpPr/>
            <p:nvPr/>
          </p:nvSpPr>
          <p:spPr>
            <a:xfrm rot="-3245359">
              <a:off x="5436118" y="4383005"/>
              <a:ext cx="25049" cy="82522"/>
            </a:xfrm>
            <a:custGeom>
              <a:avLst/>
              <a:gdLst/>
              <a:ahLst/>
              <a:cxnLst/>
              <a:rect l="l" t="t" r="r" b="b"/>
              <a:pathLst>
                <a:path w="1002" h="3301" fill="none" extrusionOk="0">
                  <a:moveTo>
                    <a:pt x="432" y="1"/>
                  </a:moveTo>
                  <a:lnTo>
                    <a:pt x="432" y="1"/>
                  </a:lnTo>
                  <a:lnTo>
                    <a:pt x="334" y="138"/>
                  </a:lnTo>
                  <a:lnTo>
                    <a:pt x="255" y="295"/>
                  </a:lnTo>
                  <a:lnTo>
                    <a:pt x="177" y="452"/>
                  </a:lnTo>
                  <a:lnTo>
                    <a:pt x="118" y="610"/>
                  </a:lnTo>
                  <a:lnTo>
                    <a:pt x="59" y="786"/>
                  </a:lnTo>
                  <a:lnTo>
                    <a:pt x="20" y="943"/>
                  </a:lnTo>
                  <a:lnTo>
                    <a:pt x="0" y="1120"/>
                  </a:lnTo>
                  <a:lnTo>
                    <a:pt x="0" y="1277"/>
                  </a:lnTo>
                  <a:lnTo>
                    <a:pt x="0" y="1277"/>
                  </a:lnTo>
                  <a:lnTo>
                    <a:pt x="0" y="1454"/>
                  </a:lnTo>
                  <a:lnTo>
                    <a:pt x="20" y="1611"/>
                  </a:lnTo>
                  <a:lnTo>
                    <a:pt x="59" y="1768"/>
                  </a:lnTo>
                  <a:lnTo>
                    <a:pt x="98" y="1945"/>
                  </a:lnTo>
                  <a:lnTo>
                    <a:pt x="157" y="2102"/>
                  </a:lnTo>
                  <a:lnTo>
                    <a:pt x="236" y="2240"/>
                  </a:lnTo>
                  <a:lnTo>
                    <a:pt x="334" y="2397"/>
                  </a:lnTo>
                  <a:lnTo>
                    <a:pt x="432" y="2535"/>
                  </a:lnTo>
                  <a:lnTo>
                    <a:pt x="1002" y="3301"/>
                  </a:lnTo>
                  <a:lnTo>
                    <a:pt x="1002" y="3301"/>
                  </a:lnTo>
                  <a:lnTo>
                    <a:pt x="1002" y="3301"/>
                  </a:lnTo>
                  <a:lnTo>
                    <a:pt x="432" y="2535"/>
                  </a:lnTo>
                  <a:lnTo>
                    <a:pt x="432" y="2535"/>
                  </a:lnTo>
                  <a:lnTo>
                    <a:pt x="314" y="2397"/>
                  </a:lnTo>
                  <a:lnTo>
                    <a:pt x="236" y="2240"/>
                  </a:lnTo>
                  <a:lnTo>
                    <a:pt x="157" y="2083"/>
                  </a:lnTo>
                  <a:lnTo>
                    <a:pt x="98" y="1926"/>
                  </a:lnTo>
                  <a:lnTo>
                    <a:pt x="59" y="1768"/>
                  </a:lnTo>
                  <a:lnTo>
                    <a:pt x="20" y="1592"/>
                  </a:lnTo>
                  <a:lnTo>
                    <a:pt x="0" y="1435"/>
                  </a:lnTo>
                  <a:lnTo>
                    <a:pt x="0" y="1258"/>
                  </a:lnTo>
                  <a:lnTo>
                    <a:pt x="20" y="1081"/>
                  </a:lnTo>
                  <a:lnTo>
                    <a:pt x="39" y="924"/>
                  </a:lnTo>
                  <a:lnTo>
                    <a:pt x="59" y="767"/>
                  </a:lnTo>
                  <a:lnTo>
                    <a:pt x="118" y="610"/>
                  </a:lnTo>
                  <a:lnTo>
                    <a:pt x="177" y="452"/>
                  </a:lnTo>
                  <a:lnTo>
                    <a:pt x="255" y="295"/>
                  </a:lnTo>
                  <a:lnTo>
                    <a:pt x="334" y="138"/>
                  </a:lnTo>
                  <a:lnTo>
                    <a:pt x="43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13"/>
            <p:cNvSpPr/>
            <p:nvPr/>
          </p:nvSpPr>
          <p:spPr>
            <a:xfrm rot="-3245359">
              <a:off x="5313918" y="4143662"/>
              <a:ext cx="278439" cy="254890"/>
            </a:xfrm>
            <a:custGeom>
              <a:avLst/>
              <a:gdLst/>
              <a:ahLst/>
              <a:cxnLst/>
              <a:rect l="l" t="t" r="r" b="b"/>
              <a:pathLst>
                <a:path w="11138" h="10196" fill="none" extrusionOk="0">
                  <a:moveTo>
                    <a:pt x="9429" y="1"/>
                  </a:moveTo>
                  <a:lnTo>
                    <a:pt x="825" y="6503"/>
                  </a:lnTo>
                  <a:lnTo>
                    <a:pt x="825" y="6503"/>
                  </a:lnTo>
                  <a:lnTo>
                    <a:pt x="609" y="6699"/>
                  </a:lnTo>
                  <a:lnTo>
                    <a:pt x="609" y="6699"/>
                  </a:lnTo>
                  <a:lnTo>
                    <a:pt x="491" y="6817"/>
                  </a:lnTo>
                  <a:lnTo>
                    <a:pt x="491" y="6817"/>
                  </a:lnTo>
                  <a:lnTo>
                    <a:pt x="491" y="6817"/>
                  </a:lnTo>
                  <a:lnTo>
                    <a:pt x="432" y="6896"/>
                  </a:lnTo>
                  <a:lnTo>
                    <a:pt x="432" y="6896"/>
                  </a:lnTo>
                  <a:lnTo>
                    <a:pt x="432" y="6896"/>
                  </a:lnTo>
                  <a:lnTo>
                    <a:pt x="334" y="7033"/>
                  </a:lnTo>
                  <a:lnTo>
                    <a:pt x="255" y="7190"/>
                  </a:lnTo>
                  <a:lnTo>
                    <a:pt x="177" y="7347"/>
                  </a:lnTo>
                  <a:lnTo>
                    <a:pt x="118" y="7505"/>
                  </a:lnTo>
                  <a:lnTo>
                    <a:pt x="59" y="7662"/>
                  </a:lnTo>
                  <a:lnTo>
                    <a:pt x="39" y="7819"/>
                  </a:lnTo>
                  <a:lnTo>
                    <a:pt x="20" y="7976"/>
                  </a:lnTo>
                  <a:lnTo>
                    <a:pt x="0" y="8153"/>
                  </a:lnTo>
                  <a:lnTo>
                    <a:pt x="0" y="8330"/>
                  </a:lnTo>
                  <a:lnTo>
                    <a:pt x="20" y="8487"/>
                  </a:lnTo>
                  <a:lnTo>
                    <a:pt x="59" y="8663"/>
                  </a:lnTo>
                  <a:lnTo>
                    <a:pt x="98" y="8821"/>
                  </a:lnTo>
                  <a:lnTo>
                    <a:pt x="157" y="8978"/>
                  </a:lnTo>
                  <a:lnTo>
                    <a:pt x="236" y="9135"/>
                  </a:lnTo>
                  <a:lnTo>
                    <a:pt x="314" y="9292"/>
                  </a:lnTo>
                  <a:lnTo>
                    <a:pt x="432" y="9430"/>
                  </a:lnTo>
                  <a:lnTo>
                    <a:pt x="1002" y="10196"/>
                  </a:lnTo>
                  <a:lnTo>
                    <a:pt x="1002" y="10196"/>
                  </a:lnTo>
                  <a:lnTo>
                    <a:pt x="1139" y="9960"/>
                  </a:lnTo>
                  <a:lnTo>
                    <a:pt x="1316" y="9744"/>
                  </a:lnTo>
                  <a:lnTo>
                    <a:pt x="1532" y="9547"/>
                  </a:lnTo>
                  <a:lnTo>
                    <a:pt x="1748" y="9351"/>
                  </a:lnTo>
                  <a:lnTo>
                    <a:pt x="11137" y="2260"/>
                  </a:lnTo>
                  <a:lnTo>
                    <a:pt x="942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13"/>
            <p:cNvSpPr/>
            <p:nvPr/>
          </p:nvSpPr>
          <p:spPr>
            <a:xfrm rot="-3245359">
              <a:off x="6215376" y="3890548"/>
              <a:ext cx="133095" cy="144869"/>
            </a:xfrm>
            <a:custGeom>
              <a:avLst/>
              <a:gdLst/>
              <a:ahLst/>
              <a:cxnLst/>
              <a:rect l="l" t="t" r="r" b="b"/>
              <a:pathLst>
                <a:path w="5324" h="5795" fill="none" extrusionOk="0">
                  <a:moveTo>
                    <a:pt x="4321" y="0"/>
                  </a:moveTo>
                  <a:lnTo>
                    <a:pt x="4321" y="0"/>
                  </a:lnTo>
                  <a:lnTo>
                    <a:pt x="4184" y="216"/>
                  </a:lnTo>
                  <a:lnTo>
                    <a:pt x="4007" y="432"/>
                  </a:lnTo>
                  <a:lnTo>
                    <a:pt x="3791" y="648"/>
                  </a:lnTo>
                  <a:lnTo>
                    <a:pt x="3575" y="845"/>
                  </a:lnTo>
                  <a:lnTo>
                    <a:pt x="0" y="3536"/>
                  </a:lnTo>
                  <a:lnTo>
                    <a:pt x="1689" y="5795"/>
                  </a:lnTo>
                  <a:lnTo>
                    <a:pt x="4498" y="3693"/>
                  </a:lnTo>
                  <a:lnTo>
                    <a:pt x="4498" y="3693"/>
                  </a:lnTo>
                  <a:lnTo>
                    <a:pt x="4675" y="3516"/>
                  </a:lnTo>
                  <a:lnTo>
                    <a:pt x="4852" y="3339"/>
                  </a:lnTo>
                  <a:lnTo>
                    <a:pt x="4989" y="3143"/>
                  </a:lnTo>
                  <a:lnTo>
                    <a:pt x="5107" y="2927"/>
                  </a:lnTo>
                  <a:lnTo>
                    <a:pt x="5205" y="2711"/>
                  </a:lnTo>
                  <a:lnTo>
                    <a:pt x="5264" y="2475"/>
                  </a:lnTo>
                  <a:lnTo>
                    <a:pt x="5304" y="2259"/>
                  </a:lnTo>
                  <a:lnTo>
                    <a:pt x="5323" y="2004"/>
                  </a:lnTo>
                  <a:lnTo>
                    <a:pt x="5323" y="2004"/>
                  </a:lnTo>
                  <a:lnTo>
                    <a:pt x="5323" y="1847"/>
                  </a:lnTo>
                  <a:lnTo>
                    <a:pt x="5304" y="1689"/>
                  </a:lnTo>
                  <a:lnTo>
                    <a:pt x="5264" y="1513"/>
                  </a:lnTo>
                  <a:lnTo>
                    <a:pt x="5225" y="1356"/>
                  </a:lnTo>
                  <a:lnTo>
                    <a:pt x="5166" y="1198"/>
                  </a:lnTo>
                  <a:lnTo>
                    <a:pt x="5088" y="1041"/>
                  </a:lnTo>
                  <a:lnTo>
                    <a:pt x="5009" y="904"/>
                  </a:lnTo>
                  <a:lnTo>
                    <a:pt x="4891" y="747"/>
                  </a:lnTo>
                  <a:lnTo>
                    <a:pt x="4891" y="747"/>
                  </a:lnTo>
                  <a:lnTo>
                    <a:pt x="43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13"/>
            <p:cNvSpPr/>
            <p:nvPr/>
          </p:nvSpPr>
          <p:spPr>
            <a:xfrm rot="-3245359">
              <a:off x="6223182" y="4021320"/>
              <a:ext cx="124270" cy="101671"/>
            </a:xfrm>
            <a:custGeom>
              <a:avLst/>
              <a:gdLst/>
              <a:ahLst/>
              <a:cxnLst/>
              <a:rect l="l" t="t" r="r" b="b"/>
              <a:pathLst>
                <a:path w="4971" h="4067" fill="none" extrusionOk="0">
                  <a:moveTo>
                    <a:pt x="3281" y="1"/>
                  </a:moveTo>
                  <a:lnTo>
                    <a:pt x="1" y="2476"/>
                  </a:lnTo>
                  <a:lnTo>
                    <a:pt x="1" y="2476"/>
                  </a:lnTo>
                  <a:lnTo>
                    <a:pt x="374" y="2554"/>
                  </a:lnTo>
                  <a:lnTo>
                    <a:pt x="727" y="2672"/>
                  </a:lnTo>
                  <a:lnTo>
                    <a:pt x="1081" y="2829"/>
                  </a:lnTo>
                  <a:lnTo>
                    <a:pt x="1415" y="3006"/>
                  </a:lnTo>
                  <a:lnTo>
                    <a:pt x="1749" y="3222"/>
                  </a:lnTo>
                  <a:lnTo>
                    <a:pt x="2044" y="3478"/>
                  </a:lnTo>
                  <a:lnTo>
                    <a:pt x="2338" y="3753"/>
                  </a:lnTo>
                  <a:lnTo>
                    <a:pt x="2594" y="4067"/>
                  </a:lnTo>
                  <a:lnTo>
                    <a:pt x="4970" y="2260"/>
                  </a:lnTo>
                  <a:lnTo>
                    <a:pt x="32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13"/>
            <p:cNvSpPr/>
            <p:nvPr/>
          </p:nvSpPr>
          <p:spPr>
            <a:xfrm rot="-3245359">
              <a:off x="6262971" y="4413509"/>
              <a:ext cx="14274" cy="19174"/>
            </a:xfrm>
            <a:custGeom>
              <a:avLst/>
              <a:gdLst/>
              <a:ahLst/>
              <a:cxnLst/>
              <a:rect l="l" t="t" r="r" b="b"/>
              <a:pathLst>
                <a:path w="571" h="767" extrusionOk="0">
                  <a:moveTo>
                    <a:pt x="1" y="0"/>
                  </a:moveTo>
                  <a:lnTo>
                    <a:pt x="1" y="0"/>
                  </a:lnTo>
                  <a:lnTo>
                    <a:pt x="1" y="0"/>
                  </a:lnTo>
                  <a:lnTo>
                    <a:pt x="571" y="766"/>
                  </a:lnTo>
                  <a:lnTo>
                    <a:pt x="1" y="0"/>
                  </a:lnTo>
                  <a:close/>
                </a:path>
              </a:pathLst>
            </a:custGeom>
            <a:solidFill>
              <a:srgbClr val="C9C4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13"/>
            <p:cNvSpPr/>
            <p:nvPr/>
          </p:nvSpPr>
          <p:spPr>
            <a:xfrm rot="-3245359">
              <a:off x="6262971" y="4413509"/>
              <a:ext cx="14274" cy="19174"/>
            </a:xfrm>
            <a:custGeom>
              <a:avLst/>
              <a:gdLst/>
              <a:ahLst/>
              <a:cxnLst/>
              <a:rect l="l" t="t" r="r" b="b"/>
              <a:pathLst>
                <a:path w="571" h="767" fill="none" extrusionOk="0">
                  <a:moveTo>
                    <a:pt x="1" y="0"/>
                  </a:moveTo>
                  <a:lnTo>
                    <a:pt x="1" y="0"/>
                  </a:lnTo>
                  <a:lnTo>
                    <a:pt x="1" y="0"/>
                  </a:lnTo>
                  <a:lnTo>
                    <a:pt x="571" y="766"/>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13"/>
            <p:cNvSpPr/>
            <p:nvPr/>
          </p:nvSpPr>
          <p:spPr>
            <a:xfrm rot="-3245359">
              <a:off x="6256196" y="4379613"/>
              <a:ext cx="87447" cy="39798"/>
            </a:xfrm>
            <a:custGeom>
              <a:avLst/>
              <a:gdLst/>
              <a:ahLst/>
              <a:cxnLst/>
              <a:rect l="l" t="t" r="r" b="b"/>
              <a:pathLst>
                <a:path w="3498" h="1592" extrusionOk="0">
                  <a:moveTo>
                    <a:pt x="3497" y="1179"/>
                  </a:moveTo>
                  <a:lnTo>
                    <a:pt x="3497" y="1179"/>
                  </a:lnTo>
                  <a:lnTo>
                    <a:pt x="3497" y="1179"/>
                  </a:lnTo>
                  <a:lnTo>
                    <a:pt x="3497" y="1179"/>
                  </a:lnTo>
                  <a:lnTo>
                    <a:pt x="3497" y="1179"/>
                  </a:lnTo>
                  <a:close/>
                  <a:moveTo>
                    <a:pt x="1" y="0"/>
                  </a:moveTo>
                  <a:lnTo>
                    <a:pt x="1" y="0"/>
                  </a:lnTo>
                  <a:lnTo>
                    <a:pt x="571" y="766"/>
                  </a:lnTo>
                  <a:lnTo>
                    <a:pt x="571" y="766"/>
                  </a:lnTo>
                  <a:lnTo>
                    <a:pt x="747" y="943"/>
                  </a:lnTo>
                  <a:lnTo>
                    <a:pt x="924" y="1120"/>
                  </a:lnTo>
                  <a:lnTo>
                    <a:pt x="1121" y="1257"/>
                  </a:lnTo>
                  <a:lnTo>
                    <a:pt x="1337" y="1375"/>
                  </a:lnTo>
                  <a:lnTo>
                    <a:pt x="1553" y="1473"/>
                  </a:lnTo>
                  <a:lnTo>
                    <a:pt x="1788" y="1532"/>
                  </a:lnTo>
                  <a:lnTo>
                    <a:pt x="2024" y="1572"/>
                  </a:lnTo>
                  <a:lnTo>
                    <a:pt x="2260" y="1591"/>
                  </a:lnTo>
                  <a:lnTo>
                    <a:pt x="2260" y="1591"/>
                  </a:lnTo>
                  <a:lnTo>
                    <a:pt x="2417" y="1591"/>
                  </a:lnTo>
                  <a:lnTo>
                    <a:pt x="2574" y="1572"/>
                  </a:lnTo>
                  <a:lnTo>
                    <a:pt x="2731" y="1532"/>
                  </a:lnTo>
                  <a:lnTo>
                    <a:pt x="2888" y="1493"/>
                  </a:lnTo>
                  <a:lnTo>
                    <a:pt x="3046" y="1434"/>
                  </a:lnTo>
                  <a:lnTo>
                    <a:pt x="3203" y="1375"/>
                  </a:lnTo>
                  <a:lnTo>
                    <a:pt x="3340" y="1277"/>
                  </a:lnTo>
                  <a:lnTo>
                    <a:pt x="3497" y="1179"/>
                  </a:lnTo>
                  <a:lnTo>
                    <a:pt x="3497" y="1179"/>
                  </a:lnTo>
                  <a:lnTo>
                    <a:pt x="3340" y="1277"/>
                  </a:lnTo>
                  <a:lnTo>
                    <a:pt x="3203" y="1375"/>
                  </a:lnTo>
                  <a:lnTo>
                    <a:pt x="3046" y="1434"/>
                  </a:lnTo>
                  <a:lnTo>
                    <a:pt x="2888" y="1493"/>
                  </a:lnTo>
                  <a:lnTo>
                    <a:pt x="2731" y="1532"/>
                  </a:lnTo>
                  <a:lnTo>
                    <a:pt x="2574" y="1572"/>
                  </a:lnTo>
                  <a:lnTo>
                    <a:pt x="2417" y="1591"/>
                  </a:lnTo>
                  <a:lnTo>
                    <a:pt x="2260" y="1591"/>
                  </a:lnTo>
                  <a:lnTo>
                    <a:pt x="2260" y="1591"/>
                  </a:lnTo>
                  <a:lnTo>
                    <a:pt x="2024" y="1572"/>
                  </a:lnTo>
                  <a:lnTo>
                    <a:pt x="1788" y="1532"/>
                  </a:lnTo>
                  <a:lnTo>
                    <a:pt x="1553" y="1473"/>
                  </a:lnTo>
                  <a:lnTo>
                    <a:pt x="1337" y="1375"/>
                  </a:lnTo>
                  <a:lnTo>
                    <a:pt x="1121" y="1257"/>
                  </a:lnTo>
                  <a:lnTo>
                    <a:pt x="924" y="1120"/>
                  </a:lnTo>
                  <a:lnTo>
                    <a:pt x="747" y="943"/>
                  </a:lnTo>
                  <a:lnTo>
                    <a:pt x="571" y="766"/>
                  </a:lnTo>
                  <a:lnTo>
                    <a:pt x="1" y="0"/>
                  </a:lnTo>
                  <a:close/>
                </a:path>
              </a:pathLst>
            </a:custGeom>
            <a:solidFill>
              <a:srgbClr val="5C3A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13"/>
            <p:cNvSpPr/>
            <p:nvPr/>
          </p:nvSpPr>
          <p:spPr>
            <a:xfrm rot="-3245359">
              <a:off x="6333288" y="4369698"/>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13"/>
            <p:cNvSpPr/>
            <p:nvPr/>
          </p:nvSpPr>
          <p:spPr>
            <a:xfrm rot="-3245359">
              <a:off x="6256196" y="4379613"/>
              <a:ext cx="87447" cy="39798"/>
            </a:xfrm>
            <a:custGeom>
              <a:avLst/>
              <a:gdLst/>
              <a:ahLst/>
              <a:cxnLst/>
              <a:rect l="l" t="t" r="r" b="b"/>
              <a:pathLst>
                <a:path w="3498" h="1592" fill="none" extrusionOk="0">
                  <a:moveTo>
                    <a:pt x="1" y="0"/>
                  </a:moveTo>
                  <a:lnTo>
                    <a:pt x="1" y="0"/>
                  </a:lnTo>
                  <a:lnTo>
                    <a:pt x="571" y="766"/>
                  </a:lnTo>
                  <a:lnTo>
                    <a:pt x="571" y="766"/>
                  </a:lnTo>
                  <a:lnTo>
                    <a:pt x="747" y="943"/>
                  </a:lnTo>
                  <a:lnTo>
                    <a:pt x="924" y="1120"/>
                  </a:lnTo>
                  <a:lnTo>
                    <a:pt x="1121" y="1257"/>
                  </a:lnTo>
                  <a:lnTo>
                    <a:pt x="1337" y="1375"/>
                  </a:lnTo>
                  <a:lnTo>
                    <a:pt x="1553" y="1473"/>
                  </a:lnTo>
                  <a:lnTo>
                    <a:pt x="1788" y="1532"/>
                  </a:lnTo>
                  <a:lnTo>
                    <a:pt x="2024" y="1572"/>
                  </a:lnTo>
                  <a:lnTo>
                    <a:pt x="2260" y="1591"/>
                  </a:lnTo>
                  <a:lnTo>
                    <a:pt x="2260" y="1591"/>
                  </a:lnTo>
                  <a:lnTo>
                    <a:pt x="2417" y="1591"/>
                  </a:lnTo>
                  <a:lnTo>
                    <a:pt x="2574" y="1572"/>
                  </a:lnTo>
                  <a:lnTo>
                    <a:pt x="2731" y="1532"/>
                  </a:lnTo>
                  <a:lnTo>
                    <a:pt x="2888" y="1493"/>
                  </a:lnTo>
                  <a:lnTo>
                    <a:pt x="3046" y="1434"/>
                  </a:lnTo>
                  <a:lnTo>
                    <a:pt x="3203" y="1375"/>
                  </a:lnTo>
                  <a:lnTo>
                    <a:pt x="3340" y="1277"/>
                  </a:lnTo>
                  <a:lnTo>
                    <a:pt x="3497" y="1179"/>
                  </a:lnTo>
                  <a:lnTo>
                    <a:pt x="3497" y="1179"/>
                  </a:lnTo>
                  <a:lnTo>
                    <a:pt x="3340" y="1277"/>
                  </a:lnTo>
                  <a:lnTo>
                    <a:pt x="3203" y="1375"/>
                  </a:lnTo>
                  <a:lnTo>
                    <a:pt x="3046" y="1434"/>
                  </a:lnTo>
                  <a:lnTo>
                    <a:pt x="2888" y="1493"/>
                  </a:lnTo>
                  <a:lnTo>
                    <a:pt x="2731" y="1532"/>
                  </a:lnTo>
                  <a:lnTo>
                    <a:pt x="2574" y="1572"/>
                  </a:lnTo>
                  <a:lnTo>
                    <a:pt x="2417" y="1591"/>
                  </a:lnTo>
                  <a:lnTo>
                    <a:pt x="2260" y="1591"/>
                  </a:lnTo>
                  <a:lnTo>
                    <a:pt x="2260" y="1591"/>
                  </a:lnTo>
                  <a:lnTo>
                    <a:pt x="2024" y="1572"/>
                  </a:lnTo>
                  <a:lnTo>
                    <a:pt x="1788" y="1532"/>
                  </a:lnTo>
                  <a:lnTo>
                    <a:pt x="1553" y="1473"/>
                  </a:lnTo>
                  <a:lnTo>
                    <a:pt x="1337" y="1375"/>
                  </a:lnTo>
                  <a:lnTo>
                    <a:pt x="1121" y="1257"/>
                  </a:lnTo>
                  <a:lnTo>
                    <a:pt x="924" y="1120"/>
                  </a:lnTo>
                  <a:lnTo>
                    <a:pt x="747" y="943"/>
                  </a:lnTo>
                  <a:lnTo>
                    <a:pt x="571" y="766"/>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13"/>
            <p:cNvSpPr/>
            <p:nvPr/>
          </p:nvSpPr>
          <p:spPr>
            <a:xfrm rot="-3245359">
              <a:off x="6141612" y="4155191"/>
              <a:ext cx="303013" cy="212667"/>
            </a:xfrm>
            <a:custGeom>
              <a:avLst/>
              <a:gdLst/>
              <a:ahLst/>
              <a:cxnLst/>
              <a:rect l="l" t="t" r="r" b="b"/>
              <a:pathLst>
                <a:path w="12121" h="8507" fill="none" extrusionOk="0">
                  <a:moveTo>
                    <a:pt x="9528" y="1"/>
                  </a:moveTo>
                  <a:lnTo>
                    <a:pt x="1022" y="6424"/>
                  </a:lnTo>
                  <a:lnTo>
                    <a:pt x="1022" y="6424"/>
                  </a:lnTo>
                  <a:lnTo>
                    <a:pt x="787" y="6581"/>
                  </a:lnTo>
                  <a:lnTo>
                    <a:pt x="531" y="6719"/>
                  </a:lnTo>
                  <a:lnTo>
                    <a:pt x="276" y="6837"/>
                  </a:lnTo>
                  <a:lnTo>
                    <a:pt x="1" y="6915"/>
                  </a:lnTo>
                  <a:lnTo>
                    <a:pt x="571" y="7681"/>
                  </a:lnTo>
                  <a:lnTo>
                    <a:pt x="571" y="7681"/>
                  </a:lnTo>
                  <a:lnTo>
                    <a:pt x="747" y="7858"/>
                  </a:lnTo>
                  <a:lnTo>
                    <a:pt x="924" y="8035"/>
                  </a:lnTo>
                  <a:lnTo>
                    <a:pt x="1121" y="8172"/>
                  </a:lnTo>
                  <a:lnTo>
                    <a:pt x="1337" y="8290"/>
                  </a:lnTo>
                  <a:lnTo>
                    <a:pt x="1553" y="8388"/>
                  </a:lnTo>
                  <a:lnTo>
                    <a:pt x="1788" y="8447"/>
                  </a:lnTo>
                  <a:lnTo>
                    <a:pt x="2024" y="8487"/>
                  </a:lnTo>
                  <a:lnTo>
                    <a:pt x="2260" y="8506"/>
                  </a:lnTo>
                  <a:lnTo>
                    <a:pt x="2260" y="8506"/>
                  </a:lnTo>
                  <a:lnTo>
                    <a:pt x="2417" y="8506"/>
                  </a:lnTo>
                  <a:lnTo>
                    <a:pt x="2574" y="8487"/>
                  </a:lnTo>
                  <a:lnTo>
                    <a:pt x="2731" y="8447"/>
                  </a:lnTo>
                  <a:lnTo>
                    <a:pt x="2888" y="8408"/>
                  </a:lnTo>
                  <a:lnTo>
                    <a:pt x="3046" y="8349"/>
                  </a:lnTo>
                  <a:lnTo>
                    <a:pt x="3203" y="8290"/>
                  </a:lnTo>
                  <a:lnTo>
                    <a:pt x="3340" y="8192"/>
                  </a:lnTo>
                  <a:lnTo>
                    <a:pt x="3497" y="8094"/>
                  </a:lnTo>
                  <a:lnTo>
                    <a:pt x="3497" y="8094"/>
                  </a:lnTo>
                  <a:lnTo>
                    <a:pt x="3497" y="8094"/>
                  </a:lnTo>
                  <a:lnTo>
                    <a:pt x="3497" y="8094"/>
                  </a:lnTo>
                  <a:lnTo>
                    <a:pt x="3497" y="8094"/>
                  </a:lnTo>
                  <a:lnTo>
                    <a:pt x="3497" y="8094"/>
                  </a:lnTo>
                  <a:lnTo>
                    <a:pt x="3517" y="8074"/>
                  </a:lnTo>
                  <a:lnTo>
                    <a:pt x="12121" y="1592"/>
                  </a:lnTo>
                  <a:lnTo>
                    <a:pt x="12121" y="1592"/>
                  </a:lnTo>
                  <a:lnTo>
                    <a:pt x="11865" y="1278"/>
                  </a:lnTo>
                  <a:lnTo>
                    <a:pt x="11571" y="1003"/>
                  </a:lnTo>
                  <a:lnTo>
                    <a:pt x="11276" y="747"/>
                  </a:lnTo>
                  <a:lnTo>
                    <a:pt x="10942" y="531"/>
                  </a:lnTo>
                  <a:lnTo>
                    <a:pt x="10608" y="354"/>
                  </a:lnTo>
                  <a:lnTo>
                    <a:pt x="10254" y="197"/>
                  </a:lnTo>
                  <a:lnTo>
                    <a:pt x="9901" y="79"/>
                  </a:lnTo>
                  <a:lnTo>
                    <a:pt x="952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380650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214"/>
        <p:cNvGrpSpPr/>
        <p:nvPr/>
      </p:nvGrpSpPr>
      <p:grpSpPr>
        <a:xfrm>
          <a:off x="0" y="0"/>
          <a:ext cx="0" cy="0"/>
          <a:chOff x="0" y="0"/>
          <a:chExt cx="0" cy="0"/>
        </a:xfrm>
      </p:grpSpPr>
      <p:pic>
        <p:nvPicPr>
          <p:cNvPr id="1215" name="Google Shape;1215;p14"/>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1216" name="Google Shape;1216;p14"/>
          <p:cNvSpPr/>
          <p:nvPr/>
        </p:nvSpPr>
        <p:spPr>
          <a:xfrm>
            <a:off x="1451600" y="1263000"/>
            <a:ext cx="9288800" cy="4332000"/>
          </a:xfrm>
          <a:prstGeom prst="roundRect">
            <a:avLst>
              <a:gd name="adj" fmla="val 6508"/>
            </a:avLst>
          </a:prstGeom>
          <a:solidFill>
            <a:schemeClr val="lt1"/>
          </a:solidFill>
          <a:ln>
            <a:noFill/>
          </a:ln>
          <a:effectLst>
            <a:outerShdw dist="133350" dir="282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7" name="Google Shape;1217;p14"/>
          <p:cNvSpPr txBox="1">
            <a:spLocks noGrp="1"/>
          </p:cNvSpPr>
          <p:nvPr>
            <p:ph type="title"/>
          </p:nvPr>
        </p:nvSpPr>
        <p:spPr>
          <a:xfrm>
            <a:off x="1591000" y="4539297"/>
            <a:ext cx="90100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218" name="Google Shape;1218;p14"/>
          <p:cNvSpPr txBox="1">
            <a:spLocks noGrp="1"/>
          </p:cNvSpPr>
          <p:nvPr>
            <p:ph type="subTitle" idx="1"/>
          </p:nvPr>
        </p:nvSpPr>
        <p:spPr>
          <a:xfrm>
            <a:off x="2437000" y="1563500"/>
            <a:ext cx="7318000" cy="272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4267"/>
            </a:lvl1pPr>
            <a:lvl2pPr lvl="1" algn="ctr" rtl="0">
              <a:lnSpc>
                <a:spcPct val="100000"/>
              </a:lnSpc>
              <a:spcBef>
                <a:spcPts val="0"/>
              </a:spcBef>
              <a:spcAft>
                <a:spcPts val="0"/>
              </a:spcAft>
              <a:buSzPts val="3000"/>
              <a:buNone/>
              <a:defRPr sz="4000"/>
            </a:lvl2pPr>
            <a:lvl3pPr lvl="2" algn="ctr" rtl="0">
              <a:lnSpc>
                <a:spcPct val="100000"/>
              </a:lnSpc>
              <a:spcBef>
                <a:spcPts val="0"/>
              </a:spcBef>
              <a:spcAft>
                <a:spcPts val="0"/>
              </a:spcAft>
              <a:buSzPts val="3000"/>
              <a:buNone/>
              <a:defRPr sz="4000"/>
            </a:lvl3pPr>
            <a:lvl4pPr lvl="3" algn="ctr" rtl="0">
              <a:lnSpc>
                <a:spcPct val="100000"/>
              </a:lnSpc>
              <a:spcBef>
                <a:spcPts val="0"/>
              </a:spcBef>
              <a:spcAft>
                <a:spcPts val="0"/>
              </a:spcAft>
              <a:buSzPts val="3000"/>
              <a:buNone/>
              <a:defRPr sz="4000"/>
            </a:lvl4pPr>
            <a:lvl5pPr lvl="4" algn="ctr" rtl="0">
              <a:lnSpc>
                <a:spcPct val="100000"/>
              </a:lnSpc>
              <a:spcBef>
                <a:spcPts val="0"/>
              </a:spcBef>
              <a:spcAft>
                <a:spcPts val="0"/>
              </a:spcAft>
              <a:buSzPts val="3000"/>
              <a:buNone/>
              <a:defRPr sz="4000"/>
            </a:lvl5pPr>
            <a:lvl6pPr lvl="5" algn="ctr" rtl="0">
              <a:lnSpc>
                <a:spcPct val="100000"/>
              </a:lnSpc>
              <a:spcBef>
                <a:spcPts val="0"/>
              </a:spcBef>
              <a:spcAft>
                <a:spcPts val="0"/>
              </a:spcAft>
              <a:buSzPts val="3000"/>
              <a:buNone/>
              <a:defRPr sz="4000"/>
            </a:lvl6pPr>
            <a:lvl7pPr lvl="6" algn="ctr" rtl="0">
              <a:lnSpc>
                <a:spcPct val="100000"/>
              </a:lnSpc>
              <a:spcBef>
                <a:spcPts val="0"/>
              </a:spcBef>
              <a:spcAft>
                <a:spcPts val="0"/>
              </a:spcAft>
              <a:buSzPts val="3000"/>
              <a:buNone/>
              <a:defRPr sz="4000"/>
            </a:lvl7pPr>
            <a:lvl8pPr lvl="7" algn="ctr" rtl="0">
              <a:lnSpc>
                <a:spcPct val="100000"/>
              </a:lnSpc>
              <a:spcBef>
                <a:spcPts val="0"/>
              </a:spcBef>
              <a:spcAft>
                <a:spcPts val="0"/>
              </a:spcAft>
              <a:buSzPts val="3000"/>
              <a:buNone/>
              <a:defRPr sz="4000"/>
            </a:lvl8pPr>
            <a:lvl9pPr lvl="8" algn="ctr" rtl="0">
              <a:lnSpc>
                <a:spcPct val="100000"/>
              </a:lnSpc>
              <a:spcBef>
                <a:spcPts val="0"/>
              </a:spcBef>
              <a:spcAft>
                <a:spcPts val="0"/>
              </a:spcAft>
              <a:buSzPts val="3000"/>
              <a:buNone/>
              <a:defRPr sz="4000"/>
            </a:lvl9pPr>
          </a:lstStyle>
          <a:p>
            <a:endParaRPr/>
          </a:p>
        </p:txBody>
      </p:sp>
      <p:sp>
        <p:nvSpPr>
          <p:cNvPr id="1219" name="Google Shape;1219;p14"/>
          <p:cNvSpPr/>
          <p:nvPr/>
        </p:nvSpPr>
        <p:spPr>
          <a:xfrm>
            <a:off x="2514901" y="646145"/>
            <a:ext cx="7607300" cy="808500"/>
          </a:xfrm>
          <a:custGeom>
            <a:avLst/>
            <a:gdLst/>
            <a:ahLst/>
            <a:cxnLst/>
            <a:rect l="l" t="t" r="r" b="b"/>
            <a:pathLst>
              <a:path w="228219" h="24255" extrusionOk="0">
                <a:moveTo>
                  <a:pt x="0" y="15873"/>
                </a:moveTo>
                <a:cubicBezTo>
                  <a:pt x="3438" y="12435"/>
                  <a:pt x="5081" y="6799"/>
                  <a:pt x="9525" y="4824"/>
                </a:cubicBezTo>
                <a:cubicBezTo>
                  <a:pt x="30304" y="-4411"/>
                  <a:pt x="54985" y="6348"/>
                  <a:pt x="77724" y="6348"/>
                </a:cubicBezTo>
                <a:cubicBezTo>
                  <a:pt x="91588" y="6348"/>
                  <a:pt x="105550" y="6170"/>
                  <a:pt x="119253" y="4062"/>
                </a:cubicBezTo>
                <a:cubicBezTo>
                  <a:pt x="132106" y="2085"/>
                  <a:pt x="145255" y="-1296"/>
                  <a:pt x="158115" y="633"/>
                </a:cubicBezTo>
                <a:cubicBezTo>
                  <a:pt x="166911" y="1952"/>
                  <a:pt x="175966" y="2392"/>
                  <a:pt x="184404" y="5205"/>
                </a:cubicBezTo>
                <a:cubicBezTo>
                  <a:pt x="199512" y="10241"/>
                  <a:pt x="212603" y="21132"/>
                  <a:pt x="228219" y="24255"/>
                </a:cubicBezTo>
              </a:path>
            </a:pathLst>
          </a:custGeom>
          <a:noFill/>
          <a:ln w="19050" cap="flat" cmpd="sng">
            <a:solidFill>
              <a:schemeClr val="lt1"/>
            </a:solidFill>
            <a:prstDash val="dash"/>
            <a:round/>
            <a:headEnd type="none" w="med" len="med"/>
            <a:tailEnd type="none" w="med" len="med"/>
          </a:ln>
        </p:spPr>
      </p:sp>
      <p:grpSp>
        <p:nvGrpSpPr>
          <p:cNvPr id="1220" name="Google Shape;1220;p14"/>
          <p:cNvGrpSpPr/>
          <p:nvPr/>
        </p:nvGrpSpPr>
        <p:grpSpPr>
          <a:xfrm>
            <a:off x="1060295" y="719323"/>
            <a:ext cx="773181" cy="1101756"/>
            <a:chOff x="6375200" y="3650925"/>
            <a:chExt cx="327675" cy="466925"/>
          </a:xfrm>
        </p:grpSpPr>
        <p:sp>
          <p:nvSpPr>
            <p:cNvPr id="1221" name="Google Shape;1221;p14"/>
            <p:cNvSpPr/>
            <p:nvPr/>
          </p:nvSpPr>
          <p:spPr>
            <a:xfrm>
              <a:off x="6375200" y="3650925"/>
              <a:ext cx="327675" cy="466925"/>
            </a:xfrm>
            <a:custGeom>
              <a:avLst/>
              <a:gdLst/>
              <a:ahLst/>
              <a:cxnLst/>
              <a:rect l="l" t="t" r="r" b="b"/>
              <a:pathLst>
                <a:path w="13107" h="18677" extrusionOk="0">
                  <a:moveTo>
                    <a:pt x="4535" y="0"/>
                  </a:moveTo>
                  <a:lnTo>
                    <a:pt x="4377" y="45"/>
                  </a:lnTo>
                  <a:lnTo>
                    <a:pt x="4219" y="135"/>
                  </a:lnTo>
                  <a:lnTo>
                    <a:pt x="4061" y="226"/>
                  </a:lnTo>
                  <a:lnTo>
                    <a:pt x="3948" y="361"/>
                  </a:lnTo>
                  <a:lnTo>
                    <a:pt x="3858" y="519"/>
                  </a:lnTo>
                  <a:lnTo>
                    <a:pt x="3790" y="699"/>
                  </a:lnTo>
                  <a:lnTo>
                    <a:pt x="23" y="15654"/>
                  </a:lnTo>
                  <a:lnTo>
                    <a:pt x="1" y="15835"/>
                  </a:lnTo>
                  <a:lnTo>
                    <a:pt x="23" y="16015"/>
                  </a:lnTo>
                  <a:lnTo>
                    <a:pt x="68" y="16196"/>
                  </a:lnTo>
                  <a:lnTo>
                    <a:pt x="136" y="16353"/>
                  </a:lnTo>
                  <a:lnTo>
                    <a:pt x="249" y="16489"/>
                  </a:lnTo>
                  <a:lnTo>
                    <a:pt x="362" y="16624"/>
                  </a:lnTo>
                  <a:lnTo>
                    <a:pt x="520" y="16714"/>
                  </a:lnTo>
                  <a:lnTo>
                    <a:pt x="700" y="16782"/>
                  </a:lnTo>
                  <a:lnTo>
                    <a:pt x="8211" y="18654"/>
                  </a:lnTo>
                  <a:lnTo>
                    <a:pt x="8392" y="18677"/>
                  </a:lnTo>
                  <a:lnTo>
                    <a:pt x="8572" y="18677"/>
                  </a:lnTo>
                  <a:lnTo>
                    <a:pt x="8753" y="18632"/>
                  </a:lnTo>
                  <a:lnTo>
                    <a:pt x="8911" y="18564"/>
                  </a:lnTo>
                  <a:lnTo>
                    <a:pt x="9046" y="18451"/>
                  </a:lnTo>
                  <a:lnTo>
                    <a:pt x="9159" y="18316"/>
                  </a:lnTo>
                  <a:lnTo>
                    <a:pt x="9249" y="18158"/>
                  </a:lnTo>
                  <a:lnTo>
                    <a:pt x="9317" y="18000"/>
                  </a:lnTo>
                  <a:lnTo>
                    <a:pt x="13083" y="3023"/>
                  </a:lnTo>
                  <a:lnTo>
                    <a:pt x="13106" y="2842"/>
                  </a:lnTo>
                  <a:lnTo>
                    <a:pt x="13083" y="2662"/>
                  </a:lnTo>
                  <a:lnTo>
                    <a:pt x="13038" y="2481"/>
                  </a:lnTo>
                  <a:lnTo>
                    <a:pt x="12971" y="2323"/>
                  </a:lnTo>
                  <a:lnTo>
                    <a:pt x="12880" y="2188"/>
                  </a:lnTo>
                  <a:lnTo>
                    <a:pt x="12745" y="2075"/>
                  </a:lnTo>
                  <a:lnTo>
                    <a:pt x="12587" y="1962"/>
                  </a:lnTo>
                  <a:lnTo>
                    <a:pt x="12407" y="1917"/>
                  </a:lnTo>
                  <a:lnTo>
                    <a:pt x="4895" y="23"/>
                  </a:lnTo>
                  <a:lnTo>
                    <a:pt x="47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14"/>
            <p:cNvSpPr/>
            <p:nvPr/>
          </p:nvSpPr>
          <p:spPr>
            <a:xfrm>
              <a:off x="6375200" y="3650925"/>
              <a:ext cx="327675" cy="466925"/>
            </a:xfrm>
            <a:custGeom>
              <a:avLst/>
              <a:gdLst/>
              <a:ahLst/>
              <a:cxnLst/>
              <a:rect l="l" t="t" r="r" b="b"/>
              <a:pathLst>
                <a:path w="13107" h="18677" fill="none" extrusionOk="0">
                  <a:moveTo>
                    <a:pt x="13083" y="3023"/>
                  </a:moveTo>
                  <a:lnTo>
                    <a:pt x="9317" y="18000"/>
                  </a:lnTo>
                  <a:lnTo>
                    <a:pt x="9317" y="18000"/>
                  </a:lnTo>
                  <a:lnTo>
                    <a:pt x="9249" y="18158"/>
                  </a:lnTo>
                  <a:lnTo>
                    <a:pt x="9159" y="18316"/>
                  </a:lnTo>
                  <a:lnTo>
                    <a:pt x="9046" y="18451"/>
                  </a:lnTo>
                  <a:lnTo>
                    <a:pt x="8911" y="18564"/>
                  </a:lnTo>
                  <a:lnTo>
                    <a:pt x="8753" y="18632"/>
                  </a:lnTo>
                  <a:lnTo>
                    <a:pt x="8572" y="18677"/>
                  </a:lnTo>
                  <a:lnTo>
                    <a:pt x="8392" y="18677"/>
                  </a:lnTo>
                  <a:lnTo>
                    <a:pt x="8211" y="18654"/>
                  </a:lnTo>
                  <a:lnTo>
                    <a:pt x="700" y="16782"/>
                  </a:lnTo>
                  <a:lnTo>
                    <a:pt x="700" y="16782"/>
                  </a:lnTo>
                  <a:lnTo>
                    <a:pt x="520" y="16714"/>
                  </a:lnTo>
                  <a:lnTo>
                    <a:pt x="362" y="16624"/>
                  </a:lnTo>
                  <a:lnTo>
                    <a:pt x="249" y="16489"/>
                  </a:lnTo>
                  <a:lnTo>
                    <a:pt x="136" y="16353"/>
                  </a:lnTo>
                  <a:lnTo>
                    <a:pt x="68" y="16196"/>
                  </a:lnTo>
                  <a:lnTo>
                    <a:pt x="23" y="16015"/>
                  </a:lnTo>
                  <a:lnTo>
                    <a:pt x="1" y="15835"/>
                  </a:lnTo>
                  <a:lnTo>
                    <a:pt x="23" y="15654"/>
                  </a:lnTo>
                  <a:lnTo>
                    <a:pt x="3790" y="699"/>
                  </a:lnTo>
                  <a:lnTo>
                    <a:pt x="3790" y="699"/>
                  </a:lnTo>
                  <a:lnTo>
                    <a:pt x="3858" y="519"/>
                  </a:lnTo>
                  <a:lnTo>
                    <a:pt x="3948" y="361"/>
                  </a:lnTo>
                  <a:lnTo>
                    <a:pt x="4061" y="226"/>
                  </a:lnTo>
                  <a:lnTo>
                    <a:pt x="4219" y="135"/>
                  </a:lnTo>
                  <a:lnTo>
                    <a:pt x="4377" y="45"/>
                  </a:lnTo>
                  <a:lnTo>
                    <a:pt x="4535" y="0"/>
                  </a:lnTo>
                  <a:lnTo>
                    <a:pt x="4715" y="0"/>
                  </a:lnTo>
                  <a:lnTo>
                    <a:pt x="4895" y="23"/>
                  </a:lnTo>
                  <a:lnTo>
                    <a:pt x="12407" y="1917"/>
                  </a:lnTo>
                  <a:lnTo>
                    <a:pt x="12407" y="1917"/>
                  </a:lnTo>
                  <a:lnTo>
                    <a:pt x="12587" y="1962"/>
                  </a:lnTo>
                  <a:lnTo>
                    <a:pt x="12745" y="2075"/>
                  </a:lnTo>
                  <a:lnTo>
                    <a:pt x="12880" y="2188"/>
                  </a:lnTo>
                  <a:lnTo>
                    <a:pt x="12971" y="2323"/>
                  </a:lnTo>
                  <a:lnTo>
                    <a:pt x="13038" y="2481"/>
                  </a:lnTo>
                  <a:lnTo>
                    <a:pt x="13083" y="2662"/>
                  </a:lnTo>
                  <a:lnTo>
                    <a:pt x="13106" y="2842"/>
                  </a:lnTo>
                  <a:lnTo>
                    <a:pt x="13083" y="302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14"/>
            <p:cNvSpPr/>
            <p:nvPr/>
          </p:nvSpPr>
          <p:spPr>
            <a:xfrm>
              <a:off x="6379725" y="3684175"/>
              <a:ext cx="318625" cy="400975"/>
            </a:xfrm>
            <a:custGeom>
              <a:avLst/>
              <a:gdLst/>
              <a:ahLst/>
              <a:cxnLst/>
              <a:rect l="l" t="t" r="r" b="b"/>
              <a:pathLst>
                <a:path w="12745" h="16039" extrusionOk="0">
                  <a:moveTo>
                    <a:pt x="3451" y="1"/>
                  </a:moveTo>
                  <a:lnTo>
                    <a:pt x="0" y="13693"/>
                  </a:lnTo>
                  <a:lnTo>
                    <a:pt x="9293" y="16039"/>
                  </a:lnTo>
                  <a:lnTo>
                    <a:pt x="12745" y="2324"/>
                  </a:lnTo>
                  <a:lnTo>
                    <a:pt x="34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14"/>
            <p:cNvSpPr/>
            <p:nvPr/>
          </p:nvSpPr>
          <p:spPr>
            <a:xfrm>
              <a:off x="6379725" y="3684175"/>
              <a:ext cx="318625" cy="400975"/>
            </a:xfrm>
            <a:custGeom>
              <a:avLst/>
              <a:gdLst/>
              <a:ahLst/>
              <a:cxnLst/>
              <a:rect l="l" t="t" r="r" b="b"/>
              <a:pathLst>
                <a:path w="12745" h="16039" fill="none" extrusionOk="0">
                  <a:moveTo>
                    <a:pt x="12745" y="2324"/>
                  </a:moveTo>
                  <a:lnTo>
                    <a:pt x="9293" y="16039"/>
                  </a:lnTo>
                  <a:lnTo>
                    <a:pt x="0" y="13693"/>
                  </a:lnTo>
                  <a:lnTo>
                    <a:pt x="3451" y="1"/>
                  </a:lnTo>
                  <a:lnTo>
                    <a:pt x="12745" y="232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14"/>
            <p:cNvSpPr/>
            <p:nvPr/>
          </p:nvSpPr>
          <p:spPr>
            <a:xfrm>
              <a:off x="6546625" y="3680225"/>
              <a:ext cx="57550" cy="22600"/>
            </a:xfrm>
            <a:custGeom>
              <a:avLst/>
              <a:gdLst/>
              <a:ahLst/>
              <a:cxnLst/>
              <a:rect l="l" t="t" r="r" b="b"/>
              <a:pathLst>
                <a:path w="2302" h="904" extrusionOk="0">
                  <a:moveTo>
                    <a:pt x="91" y="1"/>
                  </a:moveTo>
                  <a:lnTo>
                    <a:pt x="69" y="24"/>
                  </a:lnTo>
                  <a:lnTo>
                    <a:pt x="1" y="339"/>
                  </a:lnTo>
                  <a:lnTo>
                    <a:pt x="1" y="362"/>
                  </a:lnTo>
                  <a:lnTo>
                    <a:pt x="23" y="362"/>
                  </a:lnTo>
                  <a:lnTo>
                    <a:pt x="2166" y="903"/>
                  </a:lnTo>
                  <a:lnTo>
                    <a:pt x="2211" y="903"/>
                  </a:lnTo>
                  <a:lnTo>
                    <a:pt x="2211" y="881"/>
                  </a:lnTo>
                  <a:lnTo>
                    <a:pt x="2302" y="587"/>
                  </a:lnTo>
                  <a:lnTo>
                    <a:pt x="2279" y="565"/>
                  </a:lnTo>
                  <a:lnTo>
                    <a:pt x="2257" y="542"/>
                  </a:lnTo>
                  <a:lnTo>
                    <a:pt x="1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14"/>
            <p:cNvSpPr/>
            <p:nvPr/>
          </p:nvSpPr>
          <p:spPr>
            <a:xfrm>
              <a:off x="6612050" y="3697725"/>
              <a:ext cx="10175" cy="10175"/>
            </a:xfrm>
            <a:custGeom>
              <a:avLst/>
              <a:gdLst/>
              <a:ahLst/>
              <a:cxnLst/>
              <a:rect l="l" t="t" r="r" b="b"/>
              <a:pathLst>
                <a:path w="407" h="407" extrusionOk="0">
                  <a:moveTo>
                    <a:pt x="181" y="0"/>
                  </a:moveTo>
                  <a:lnTo>
                    <a:pt x="91" y="23"/>
                  </a:lnTo>
                  <a:lnTo>
                    <a:pt x="46" y="68"/>
                  </a:lnTo>
                  <a:lnTo>
                    <a:pt x="0" y="158"/>
                  </a:lnTo>
                  <a:lnTo>
                    <a:pt x="0" y="226"/>
                  </a:lnTo>
                  <a:lnTo>
                    <a:pt x="23" y="293"/>
                  </a:lnTo>
                  <a:lnTo>
                    <a:pt x="68" y="361"/>
                  </a:lnTo>
                  <a:lnTo>
                    <a:pt x="158" y="406"/>
                  </a:lnTo>
                  <a:lnTo>
                    <a:pt x="226" y="406"/>
                  </a:lnTo>
                  <a:lnTo>
                    <a:pt x="316" y="384"/>
                  </a:lnTo>
                  <a:lnTo>
                    <a:pt x="361" y="316"/>
                  </a:lnTo>
                  <a:lnTo>
                    <a:pt x="406" y="248"/>
                  </a:lnTo>
                  <a:lnTo>
                    <a:pt x="406" y="158"/>
                  </a:lnTo>
                  <a:lnTo>
                    <a:pt x="384" y="90"/>
                  </a:lnTo>
                  <a:lnTo>
                    <a:pt x="316" y="23"/>
                  </a:lnTo>
                  <a:lnTo>
                    <a:pt x="2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14"/>
            <p:cNvSpPr/>
            <p:nvPr/>
          </p:nvSpPr>
          <p:spPr>
            <a:xfrm>
              <a:off x="6442300" y="3710125"/>
              <a:ext cx="16950" cy="67700"/>
            </a:xfrm>
            <a:custGeom>
              <a:avLst/>
              <a:gdLst/>
              <a:ahLst/>
              <a:cxnLst/>
              <a:rect l="l" t="t" r="r" b="b"/>
              <a:pathLst>
                <a:path w="678" h="2708" extrusionOk="0">
                  <a:moveTo>
                    <a:pt x="678" y="0"/>
                  </a:moveTo>
                  <a:lnTo>
                    <a:pt x="678" y="0"/>
                  </a:lnTo>
                  <a:lnTo>
                    <a:pt x="1" y="2707"/>
                  </a:lnTo>
                  <a:lnTo>
                    <a:pt x="1" y="2707"/>
                  </a:lnTo>
                  <a:lnTo>
                    <a:pt x="6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14"/>
            <p:cNvSpPr/>
            <p:nvPr/>
          </p:nvSpPr>
          <p:spPr>
            <a:xfrm>
              <a:off x="6442300" y="3710125"/>
              <a:ext cx="16950" cy="67700"/>
            </a:xfrm>
            <a:custGeom>
              <a:avLst/>
              <a:gdLst/>
              <a:ahLst/>
              <a:cxnLst/>
              <a:rect l="l" t="t" r="r" b="b"/>
              <a:pathLst>
                <a:path w="678" h="2708" fill="none" extrusionOk="0">
                  <a:moveTo>
                    <a:pt x="678" y="0"/>
                  </a:moveTo>
                  <a:lnTo>
                    <a:pt x="678" y="0"/>
                  </a:lnTo>
                  <a:lnTo>
                    <a:pt x="1" y="2707"/>
                  </a:lnTo>
                  <a:lnTo>
                    <a:pt x="1" y="2707"/>
                  </a:lnTo>
                  <a:lnTo>
                    <a:pt x="67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14"/>
            <p:cNvSpPr/>
            <p:nvPr/>
          </p:nvSpPr>
          <p:spPr>
            <a:xfrm>
              <a:off x="6442300" y="3690375"/>
              <a:ext cx="117900" cy="87450"/>
            </a:xfrm>
            <a:custGeom>
              <a:avLst/>
              <a:gdLst/>
              <a:ahLst/>
              <a:cxnLst/>
              <a:rect l="l" t="t" r="r" b="b"/>
              <a:pathLst>
                <a:path w="4716" h="3498" extrusionOk="0">
                  <a:moveTo>
                    <a:pt x="1986" y="1"/>
                  </a:moveTo>
                  <a:lnTo>
                    <a:pt x="678" y="790"/>
                  </a:lnTo>
                  <a:lnTo>
                    <a:pt x="1" y="3497"/>
                  </a:lnTo>
                  <a:lnTo>
                    <a:pt x="4715" y="700"/>
                  </a:lnTo>
                  <a:lnTo>
                    <a:pt x="1986"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14"/>
            <p:cNvSpPr/>
            <p:nvPr/>
          </p:nvSpPr>
          <p:spPr>
            <a:xfrm>
              <a:off x="6442300" y="3690375"/>
              <a:ext cx="117900" cy="87450"/>
            </a:xfrm>
            <a:custGeom>
              <a:avLst/>
              <a:gdLst/>
              <a:ahLst/>
              <a:cxnLst/>
              <a:rect l="l" t="t" r="r" b="b"/>
              <a:pathLst>
                <a:path w="4716" h="3498" fill="none" extrusionOk="0">
                  <a:moveTo>
                    <a:pt x="1986" y="1"/>
                  </a:moveTo>
                  <a:lnTo>
                    <a:pt x="678" y="790"/>
                  </a:lnTo>
                  <a:lnTo>
                    <a:pt x="1" y="3497"/>
                  </a:lnTo>
                  <a:lnTo>
                    <a:pt x="4715" y="700"/>
                  </a:lnTo>
                  <a:lnTo>
                    <a:pt x="198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14"/>
            <p:cNvSpPr/>
            <p:nvPr/>
          </p:nvSpPr>
          <p:spPr>
            <a:xfrm>
              <a:off x="6695500" y="3742275"/>
              <a:ext cx="2850" cy="10175"/>
            </a:xfrm>
            <a:custGeom>
              <a:avLst/>
              <a:gdLst/>
              <a:ahLst/>
              <a:cxnLst/>
              <a:rect l="l" t="t" r="r" b="b"/>
              <a:pathLst>
                <a:path w="114" h="407" extrusionOk="0">
                  <a:moveTo>
                    <a:pt x="114" y="0"/>
                  </a:moveTo>
                  <a:lnTo>
                    <a:pt x="1" y="406"/>
                  </a:lnTo>
                  <a:lnTo>
                    <a:pt x="1" y="406"/>
                  </a:lnTo>
                  <a:lnTo>
                    <a:pt x="114" y="0"/>
                  </a:lnTo>
                  <a:close/>
                  <a:moveTo>
                    <a:pt x="114" y="0"/>
                  </a:moveTo>
                  <a:lnTo>
                    <a:pt x="114" y="0"/>
                  </a:lnTo>
                  <a:close/>
                </a:path>
              </a:pathLst>
            </a:custGeom>
            <a:solidFill>
              <a:srgbClr val="EE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14"/>
            <p:cNvSpPr/>
            <p:nvPr/>
          </p:nvSpPr>
          <p:spPr>
            <a:xfrm>
              <a:off x="6695500" y="3742275"/>
              <a:ext cx="2850" cy="10175"/>
            </a:xfrm>
            <a:custGeom>
              <a:avLst/>
              <a:gdLst/>
              <a:ahLst/>
              <a:cxnLst/>
              <a:rect l="l" t="t" r="r" b="b"/>
              <a:pathLst>
                <a:path w="114" h="407" fill="none" extrusionOk="0">
                  <a:moveTo>
                    <a:pt x="114" y="0"/>
                  </a:moveTo>
                  <a:lnTo>
                    <a:pt x="1" y="406"/>
                  </a:lnTo>
                  <a:lnTo>
                    <a:pt x="1" y="406"/>
                  </a:lnTo>
                  <a:lnTo>
                    <a:pt x="11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14"/>
            <p:cNvSpPr/>
            <p:nvPr/>
          </p:nvSpPr>
          <p:spPr>
            <a:xfrm>
              <a:off x="6698325" y="3742275"/>
              <a:ext cx="25" cy="25"/>
            </a:xfrm>
            <a:custGeom>
              <a:avLst/>
              <a:gdLst/>
              <a:ahLst/>
              <a:cxnLst/>
              <a:rect l="l" t="t" r="r" b="b"/>
              <a:pathLst>
                <a:path w="1" h="1" fill="none" extrusionOk="0">
                  <a:moveTo>
                    <a:pt x="1" y="0"/>
                  </a:move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14"/>
            <p:cNvSpPr/>
            <p:nvPr/>
          </p:nvSpPr>
          <p:spPr>
            <a:xfrm>
              <a:off x="6640250" y="3727600"/>
              <a:ext cx="49650" cy="12425"/>
            </a:xfrm>
            <a:custGeom>
              <a:avLst/>
              <a:gdLst/>
              <a:ahLst/>
              <a:cxnLst/>
              <a:rect l="l" t="t" r="r" b="b"/>
              <a:pathLst>
                <a:path w="1986" h="497" extrusionOk="0">
                  <a:moveTo>
                    <a:pt x="0" y="1"/>
                  </a:moveTo>
                  <a:lnTo>
                    <a:pt x="0" y="1"/>
                  </a:lnTo>
                  <a:lnTo>
                    <a:pt x="1985" y="497"/>
                  </a:lnTo>
                  <a:lnTo>
                    <a:pt x="1985" y="497"/>
                  </a:lnTo>
                  <a:lnTo>
                    <a:pt x="0" y="1"/>
                  </a:lnTo>
                  <a:close/>
                </a:path>
              </a:pathLst>
            </a:custGeom>
            <a:solidFill>
              <a:srgbClr val="FF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14"/>
            <p:cNvSpPr/>
            <p:nvPr/>
          </p:nvSpPr>
          <p:spPr>
            <a:xfrm>
              <a:off x="6640250" y="3727600"/>
              <a:ext cx="49650" cy="12425"/>
            </a:xfrm>
            <a:custGeom>
              <a:avLst/>
              <a:gdLst/>
              <a:ahLst/>
              <a:cxnLst/>
              <a:rect l="l" t="t" r="r" b="b"/>
              <a:pathLst>
                <a:path w="1986" h="497" fill="none" extrusionOk="0">
                  <a:moveTo>
                    <a:pt x="0" y="1"/>
                  </a:moveTo>
                  <a:lnTo>
                    <a:pt x="0" y="1"/>
                  </a:lnTo>
                  <a:lnTo>
                    <a:pt x="1985" y="497"/>
                  </a:lnTo>
                  <a:lnTo>
                    <a:pt x="1985" y="497"/>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14"/>
            <p:cNvSpPr/>
            <p:nvPr/>
          </p:nvSpPr>
          <p:spPr>
            <a:xfrm>
              <a:off x="6405100" y="3727600"/>
              <a:ext cx="284800" cy="198525"/>
            </a:xfrm>
            <a:custGeom>
              <a:avLst/>
              <a:gdLst/>
              <a:ahLst/>
              <a:cxnLst/>
              <a:rect l="l" t="t" r="r" b="b"/>
              <a:pathLst>
                <a:path w="11392" h="7941" extrusionOk="0">
                  <a:moveTo>
                    <a:pt x="9406" y="1"/>
                  </a:moveTo>
                  <a:lnTo>
                    <a:pt x="677" y="5211"/>
                  </a:lnTo>
                  <a:lnTo>
                    <a:pt x="0" y="7941"/>
                  </a:lnTo>
                  <a:lnTo>
                    <a:pt x="0" y="7941"/>
                  </a:lnTo>
                  <a:lnTo>
                    <a:pt x="11233" y="1219"/>
                  </a:lnTo>
                  <a:lnTo>
                    <a:pt x="11346" y="723"/>
                  </a:lnTo>
                  <a:lnTo>
                    <a:pt x="11391" y="497"/>
                  </a:lnTo>
                  <a:lnTo>
                    <a:pt x="9406"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14"/>
            <p:cNvSpPr/>
            <p:nvPr/>
          </p:nvSpPr>
          <p:spPr>
            <a:xfrm>
              <a:off x="6695500" y="3742275"/>
              <a:ext cx="2850" cy="10175"/>
            </a:xfrm>
            <a:custGeom>
              <a:avLst/>
              <a:gdLst/>
              <a:ahLst/>
              <a:cxnLst/>
              <a:rect l="l" t="t" r="r" b="b"/>
              <a:pathLst>
                <a:path w="114" h="407" fill="none" extrusionOk="0">
                  <a:moveTo>
                    <a:pt x="114" y="0"/>
                  </a:moveTo>
                  <a:lnTo>
                    <a:pt x="1" y="406"/>
                  </a:lnTo>
                  <a:lnTo>
                    <a:pt x="1" y="406"/>
                  </a:lnTo>
                  <a:lnTo>
                    <a:pt x="11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14"/>
            <p:cNvSpPr/>
            <p:nvPr/>
          </p:nvSpPr>
          <p:spPr>
            <a:xfrm>
              <a:off x="6405100" y="3727600"/>
              <a:ext cx="284800" cy="198525"/>
            </a:xfrm>
            <a:custGeom>
              <a:avLst/>
              <a:gdLst/>
              <a:ahLst/>
              <a:cxnLst/>
              <a:rect l="l" t="t" r="r" b="b"/>
              <a:pathLst>
                <a:path w="11392" h="7941" fill="none" extrusionOk="0">
                  <a:moveTo>
                    <a:pt x="9406" y="1"/>
                  </a:moveTo>
                  <a:lnTo>
                    <a:pt x="677" y="5211"/>
                  </a:lnTo>
                  <a:lnTo>
                    <a:pt x="0" y="7941"/>
                  </a:lnTo>
                  <a:lnTo>
                    <a:pt x="11233" y="1219"/>
                  </a:lnTo>
                  <a:lnTo>
                    <a:pt x="11233" y="1219"/>
                  </a:lnTo>
                  <a:lnTo>
                    <a:pt x="11346" y="723"/>
                  </a:lnTo>
                  <a:lnTo>
                    <a:pt x="11346" y="723"/>
                  </a:lnTo>
                  <a:lnTo>
                    <a:pt x="11391" y="497"/>
                  </a:lnTo>
                  <a:lnTo>
                    <a:pt x="940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14"/>
            <p:cNvSpPr/>
            <p:nvPr/>
          </p:nvSpPr>
          <p:spPr>
            <a:xfrm>
              <a:off x="6496450" y="3971775"/>
              <a:ext cx="141000" cy="101525"/>
            </a:xfrm>
            <a:custGeom>
              <a:avLst/>
              <a:gdLst/>
              <a:ahLst/>
              <a:cxnLst/>
              <a:rect l="l" t="t" r="r" b="b"/>
              <a:pathLst>
                <a:path w="5640" h="4061" extrusionOk="0">
                  <a:moveTo>
                    <a:pt x="5640" y="1"/>
                  </a:moveTo>
                  <a:lnTo>
                    <a:pt x="0" y="3362"/>
                  </a:lnTo>
                  <a:lnTo>
                    <a:pt x="2730" y="4061"/>
                  </a:lnTo>
                  <a:lnTo>
                    <a:pt x="5053" y="2662"/>
                  </a:lnTo>
                  <a:lnTo>
                    <a:pt x="5640"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14"/>
            <p:cNvSpPr/>
            <p:nvPr/>
          </p:nvSpPr>
          <p:spPr>
            <a:xfrm>
              <a:off x="6496450" y="3971775"/>
              <a:ext cx="141000" cy="101525"/>
            </a:xfrm>
            <a:custGeom>
              <a:avLst/>
              <a:gdLst/>
              <a:ahLst/>
              <a:cxnLst/>
              <a:rect l="l" t="t" r="r" b="b"/>
              <a:pathLst>
                <a:path w="5640" h="4061" fill="none" extrusionOk="0">
                  <a:moveTo>
                    <a:pt x="5640" y="1"/>
                  </a:moveTo>
                  <a:lnTo>
                    <a:pt x="0" y="3362"/>
                  </a:lnTo>
                  <a:lnTo>
                    <a:pt x="2730" y="4061"/>
                  </a:lnTo>
                  <a:lnTo>
                    <a:pt x="5053" y="2662"/>
                  </a:lnTo>
                  <a:lnTo>
                    <a:pt x="5053" y="2662"/>
                  </a:lnTo>
                  <a:lnTo>
                    <a:pt x="5640" y="1"/>
                  </a:lnTo>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14"/>
            <p:cNvSpPr/>
            <p:nvPr/>
          </p:nvSpPr>
          <p:spPr>
            <a:xfrm>
              <a:off x="6428225" y="3810500"/>
              <a:ext cx="6225" cy="24275"/>
            </a:xfrm>
            <a:custGeom>
              <a:avLst/>
              <a:gdLst/>
              <a:ahLst/>
              <a:cxnLst/>
              <a:rect l="l" t="t" r="r" b="b"/>
              <a:pathLst>
                <a:path w="249" h="971" extrusionOk="0">
                  <a:moveTo>
                    <a:pt x="248" y="1"/>
                  </a:moveTo>
                  <a:lnTo>
                    <a:pt x="0" y="970"/>
                  </a:lnTo>
                  <a:lnTo>
                    <a:pt x="0" y="970"/>
                  </a:lnTo>
                  <a:lnTo>
                    <a:pt x="2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14"/>
            <p:cNvSpPr/>
            <p:nvPr/>
          </p:nvSpPr>
          <p:spPr>
            <a:xfrm>
              <a:off x="6428225" y="3810500"/>
              <a:ext cx="6225" cy="24275"/>
            </a:xfrm>
            <a:custGeom>
              <a:avLst/>
              <a:gdLst/>
              <a:ahLst/>
              <a:cxnLst/>
              <a:rect l="l" t="t" r="r" b="b"/>
              <a:pathLst>
                <a:path w="249" h="971" fill="none" extrusionOk="0">
                  <a:moveTo>
                    <a:pt x="248" y="1"/>
                  </a:moveTo>
                  <a:lnTo>
                    <a:pt x="0" y="970"/>
                  </a:lnTo>
                  <a:lnTo>
                    <a:pt x="0" y="970"/>
                  </a:lnTo>
                  <a:lnTo>
                    <a:pt x="24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14"/>
            <p:cNvSpPr/>
            <p:nvPr/>
          </p:nvSpPr>
          <p:spPr>
            <a:xfrm>
              <a:off x="6588375" y="3714625"/>
              <a:ext cx="28200" cy="7375"/>
            </a:xfrm>
            <a:custGeom>
              <a:avLst/>
              <a:gdLst/>
              <a:ahLst/>
              <a:cxnLst/>
              <a:rect l="l" t="t" r="r" b="b"/>
              <a:pathLst>
                <a:path w="1128" h="295" extrusionOk="0">
                  <a:moveTo>
                    <a:pt x="0" y="1"/>
                  </a:moveTo>
                  <a:lnTo>
                    <a:pt x="0" y="1"/>
                  </a:lnTo>
                  <a:lnTo>
                    <a:pt x="1128" y="294"/>
                  </a:lnTo>
                  <a:lnTo>
                    <a:pt x="1128" y="294"/>
                  </a:lnTo>
                  <a:lnTo>
                    <a:pt x="0" y="1"/>
                  </a:lnTo>
                  <a:close/>
                </a:path>
              </a:pathLst>
            </a:custGeom>
            <a:solidFill>
              <a:srgbClr val="FF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14"/>
            <p:cNvSpPr/>
            <p:nvPr/>
          </p:nvSpPr>
          <p:spPr>
            <a:xfrm>
              <a:off x="6588375" y="3714625"/>
              <a:ext cx="28200" cy="7375"/>
            </a:xfrm>
            <a:custGeom>
              <a:avLst/>
              <a:gdLst/>
              <a:ahLst/>
              <a:cxnLst/>
              <a:rect l="l" t="t" r="r" b="b"/>
              <a:pathLst>
                <a:path w="1128" h="295" fill="none" extrusionOk="0">
                  <a:moveTo>
                    <a:pt x="0" y="1"/>
                  </a:moveTo>
                  <a:lnTo>
                    <a:pt x="0" y="1"/>
                  </a:lnTo>
                  <a:lnTo>
                    <a:pt x="1128" y="294"/>
                  </a:lnTo>
                  <a:lnTo>
                    <a:pt x="1128" y="294"/>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14"/>
            <p:cNvSpPr/>
            <p:nvPr/>
          </p:nvSpPr>
          <p:spPr>
            <a:xfrm>
              <a:off x="6428225" y="3714625"/>
              <a:ext cx="188350" cy="120150"/>
            </a:xfrm>
            <a:custGeom>
              <a:avLst/>
              <a:gdLst/>
              <a:ahLst/>
              <a:cxnLst/>
              <a:rect l="l" t="t" r="r" b="b"/>
              <a:pathLst>
                <a:path w="7534" h="4806" extrusionOk="0">
                  <a:moveTo>
                    <a:pt x="6406" y="1"/>
                  </a:moveTo>
                  <a:lnTo>
                    <a:pt x="293" y="3655"/>
                  </a:lnTo>
                  <a:lnTo>
                    <a:pt x="248" y="3836"/>
                  </a:lnTo>
                  <a:lnTo>
                    <a:pt x="0" y="4805"/>
                  </a:lnTo>
                  <a:lnTo>
                    <a:pt x="0" y="4805"/>
                  </a:lnTo>
                  <a:lnTo>
                    <a:pt x="7534" y="294"/>
                  </a:lnTo>
                  <a:lnTo>
                    <a:pt x="6406"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14"/>
            <p:cNvSpPr/>
            <p:nvPr/>
          </p:nvSpPr>
          <p:spPr>
            <a:xfrm>
              <a:off x="6428225" y="3714625"/>
              <a:ext cx="188350" cy="120150"/>
            </a:xfrm>
            <a:custGeom>
              <a:avLst/>
              <a:gdLst/>
              <a:ahLst/>
              <a:cxnLst/>
              <a:rect l="l" t="t" r="r" b="b"/>
              <a:pathLst>
                <a:path w="7534" h="4806" fill="none" extrusionOk="0">
                  <a:moveTo>
                    <a:pt x="6406" y="1"/>
                  </a:moveTo>
                  <a:lnTo>
                    <a:pt x="293" y="3655"/>
                  </a:lnTo>
                  <a:lnTo>
                    <a:pt x="248" y="3836"/>
                  </a:lnTo>
                  <a:lnTo>
                    <a:pt x="0" y="4805"/>
                  </a:lnTo>
                  <a:lnTo>
                    <a:pt x="7534" y="294"/>
                  </a:lnTo>
                  <a:lnTo>
                    <a:pt x="640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14"/>
            <p:cNvSpPr/>
            <p:nvPr/>
          </p:nvSpPr>
          <p:spPr>
            <a:xfrm>
              <a:off x="6441750" y="4042275"/>
              <a:ext cx="13550" cy="3400"/>
            </a:xfrm>
            <a:custGeom>
              <a:avLst/>
              <a:gdLst/>
              <a:ahLst/>
              <a:cxnLst/>
              <a:rect l="l" t="t" r="r" b="b"/>
              <a:pathLst>
                <a:path w="542" h="136" extrusionOk="0">
                  <a:moveTo>
                    <a:pt x="0" y="0"/>
                  </a:moveTo>
                  <a:lnTo>
                    <a:pt x="0" y="0"/>
                  </a:lnTo>
                  <a:lnTo>
                    <a:pt x="542" y="136"/>
                  </a:lnTo>
                  <a:lnTo>
                    <a:pt x="0" y="0"/>
                  </a:lnTo>
                  <a:close/>
                </a:path>
              </a:pathLst>
            </a:custGeom>
            <a:solidFill>
              <a:srgbClr val="FF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14"/>
            <p:cNvSpPr/>
            <p:nvPr/>
          </p:nvSpPr>
          <p:spPr>
            <a:xfrm>
              <a:off x="6441750" y="4042275"/>
              <a:ext cx="13550" cy="3400"/>
            </a:xfrm>
            <a:custGeom>
              <a:avLst/>
              <a:gdLst/>
              <a:ahLst/>
              <a:cxnLst/>
              <a:rect l="l" t="t" r="r" b="b"/>
              <a:pathLst>
                <a:path w="542" h="136" fill="none" extrusionOk="0">
                  <a:moveTo>
                    <a:pt x="0" y="0"/>
                  </a:moveTo>
                  <a:lnTo>
                    <a:pt x="0" y="0"/>
                  </a:lnTo>
                  <a:lnTo>
                    <a:pt x="542" y="136"/>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14"/>
            <p:cNvSpPr/>
            <p:nvPr/>
          </p:nvSpPr>
          <p:spPr>
            <a:xfrm>
              <a:off x="6441750" y="3917650"/>
              <a:ext cx="207550" cy="130275"/>
            </a:xfrm>
            <a:custGeom>
              <a:avLst/>
              <a:gdLst/>
              <a:ahLst/>
              <a:cxnLst/>
              <a:rect l="l" t="t" r="r" b="b"/>
              <a:pathLst>
                <a:path w="8302" h="5211" extrusionOk="0">
                  <a:moveTo>
                    <a:pt x="8301" y="0"/>
                  </a:moveTo>
                  <a:lnTo>
                    <a:pt x="0" y="4985"/>
                  </a:lnTo>
                  <a:lnTo>
                    <a:pt x="542" y="5121"/>
                  </a:lnTo>
                  <a:lnTo>
                    <a:pt x="925" y="5211"/>
                  </a:lnTo>
                  <a:lnTo>
                    <a:pt x="8098" y="903"/>
                  </a:lnTo>
                  <a:lnTo>
                    <a:pt x="8301"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14"/>
            <p:cNvSpPr/>
            <p:nvPr/>
          </p:nvSpPr>
          <p:spPr>
            <a:xfrm>
              <a:off x="6441750" y="3917650"/>
              <a:ext cx="207550" cy="130275"/>
            </a:xfrm>
            <a:custGeom>
              <a:avLst/>
              <a:gdLst/>
              <a:ahLst/>
              <a:cxnLst/>
              <a:rect l="l" t="t" r="r" b="b"/>
              <a:pathLst>
                <a:path w="8302" h="5211" fill="none" extrusionOk="0">
                  <a:moveTo>
                    <a:pt x="8301" y="0"/>
                  </a:moveTo>
                  <a:lnTo>
                    <a:pt x="0" y="4985"/>
                  </a:lnTo>
                  <a:lnTo>
                    <a:pt x="542" y="5121"/>
                  </a:lnTo>
                  <a:lnTo>
                    <a:pt x="925" y="5211"/>
                  </a:lnTo>
                  <a:lnTo>
                    <a:pt x="8098" y="903"/>
                  </a:lnTo>
                  <a:lnTo>
                    <a:pt x="8098" y="903"/>
                  </a:lnTo>
                  <a:lnTo>
                    <a:pt x="830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14"/>
            <p:cNvSpPr/>
            <p:nvPr/>
          </p:nvSpPr>
          <p:spPr>
            <a:xfrm>
              <a:off x="6662225" y="3840400"/>
              <a:ext cx="11325" cy="45700"/>
            </a:xfrm>
            <a:custGeom>
              <a:avLst/>
              <a:gdLst/>
              <a:ahLst/>
              <a:cxnLst/>
              <a:rect l="l" t="t" r="r" b="b"/>
              <a:pathLst>
                <a:path w="453" h="1828" extrusionOk="0">
                  <a:moveTo>
                    <a:pt x="452" y="0"/>
                  </a:moveTo>
                  <a:lnTo>
                    <a:pt x="1" y="1827"/>
                  </a:lnTo>
                  <a:lnTo>
                    <a:pt x="1" y="1827"/>
                  </a:lnTo>
                  <a:lnTo>
                    <a:pt x="452" y="0"/>
                  </a:lnTo>
                  <a:close/>
                </a:path>
              </a:pathLst>
            </a:custGeom>
            <a:solidFill>
              <a:srgbClr val="EE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14"/>
            <p:cNvSpPr/>
            <p:nvPr/>
          </p:nvSpPr>
          <p:spPr>
            <a:xfrm>
              <a:off x="6662225" y="3840400"/>
              <a:ext cx="11325" cy="45700"/>
            </a:xfrm>
            <a:custGeom>
              <a:avLst/>
              <a:gdLst/>
              <a:ahLst/>
              <a:cxnLst/>
              <a:rect l="l" t="t" r="r" b="b"/>
              <a:pathLst>
                <a:path w="453" h="1828" fill="none" extrusionOk="0">
                  <a:moveTo>
                    <a:pt x="452" y="0"/>
                  </a:moveTo>
                  <a:lnTo>
                    <a:pt x="1" y="1827"/>
                  </a:lnTo>
                  <a:lnTo>
                    <a:pt x="1" y="1827"/>
                  </a:lnTo>
                  <a:lnTo>
                    <a:pt x="45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14"/>
            <p:cNvSpPr/>
            <p:nvPr/>
          </p:nvSpPr>
          <p:spPr>
            <a:xfrm>
              <a:off x="6379725" y="4026475"/>
              <a:ext cx="33850" cy="8475"/>
            </a:xfrm>
            <a:custGeom>
              <a:avLst/>
              <a:gdLst/>
              <a:ahLst/>
              <a:cxnLst/>
              <a:rect l="l" t="t" r="r" b="b"/>
              <a:pathLst>
                <a:path w="1354" h="339" extrusionOk="0">
                  <a:moveTo>
                    <a:pt x="0" y="1"/>
                  </a:moveTo>
                  <a:lnTo>
                    <a:pt x="0" y="1"/>
                  </a:lnTo>
                  <a:lnTo>
                    <a:pt x="1354" y="339"/>
                  </a:lnTo>
                  <a:lnTo>
                    <a:pt x="1354" y="339"/>
                  </a:lnTo>
                  <a:lnTo>
                    <a:pt x="0" y="1"/>
                  </a:lnTo>
                  <a:close/>
                </a:path>
              </a:pathLst>
            </a:custGeom>
            <a:solidFill>
              <a:srgbClr val="FF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14"/>
            <p:cNvSpPr/>
            <p:nvPr/>
          </p:nvSpPr>
          <p:spPr>
            <a:xfrm>
              <a:off x="6379725" y="4026475"/>
              <a:ext cx="33850" cy="8475"/>
            </a:xfrm>
            <a:custGeom>
              <a:avLst/>
              <a:gdLst/>
              <a:ahLst/>
              <a:cxnLst/>
              <a:rect l="l" t="t" r="r" b="b"/>
              <a:pathLst>
                <a:path w="1354" h="339" fill="none" extrusionOk="0">
                  <a:moveTo>
                    <a:pt x="0" y="1"/>
                  </a:moveTo>
                  <a:lnTo>
                    <a:pt x="0" y="1"/>
                  </a:lnTo>
                  <a:lnTo>
                    <a:pt x="1354" y="339"/>
                  </a:lnTo>
                  <a:lnTo>
                    <a:pt x="1354" y="33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14"/>
            <p:cNvSpPr/>
            <p:nvPr/>
          </p:nvSpPr>
          <p:spPr>
            <a:xfrm>
              <a:off x="6379725" y="3814450"/>
              <a:ext cx="294950" cy="220500"/>
            </a:xfrm>
            <a:custGeom>
              <a:avLst/>
              <a:gdLst/>
              <a:ahLst/>
              <a:cxnLst/>
              <a:rect l="l" t="t" r="r" b="b"/>
              <a:pathLst>
                <a:path w="11798" h="8820" extrusionOk="0">
                  <a:moveTo>
                    <a:pt x="11797" y="880"/>
                  </a:moveTo>
                  <a:lnTo>
                    <a:pt x="11752" y="1038"/>
                  </a:lnTo>
                  <a:lnTo>
                    <a:pt x="11301" y="2865"/>
                  </a:lnTo>
                  <a:lnTo>
                    <a:pt x="11797" y="880"/>
                  </a:lnTo>
                  <a:close/>
                  <a:moveTo>
                    <a:pt x="11730" y="0"/>
                  </a:moveTo>
                  <a:lnTo>
                    <a:pt x="451" y="6745"/>
                  </a:lnTo>
                  <a:lnTo>
                    <a:pt x="0" y="8482"/>
                  </a:lnTo>
                  <a:lnTo>
                    <a:pt x="1354" y="8820"/>
                  </a:lnTo>
                  <a:lnTo>
                    <a:pt x="11030" y="3023"/>
                  </a:lnTo>
                  <a:lnTo>
                    <a:pt x="11730"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14"/>
            <p:cNvSpPr/>
            <p:nvPr/>
          </p:nvSpPr>
          <p:spPr>
            <a:xfrm>
              <a:off x="6662225" y="3836450"/>
              <a:ext cx="12450" cy="49650"/>
            </a:xfrm>
            <a:custGeom>
              <a:avLst/>
              <a:gdLst/>
              <a:ahLst/>
              <a:cxnLst/>
              <a:rect l="l" t="t" r="r" b="b"/>
              <a:pathLst>
                <a:path w="498" h="1986" fill="none" extrusionOk="0">
                  <a:moveTo>
                    <a:pt x="497" y="0"/>
                  </a:moveTo>
                  <a:lnTo>
                    <a:pt x="1" y="1985"/>
                  </a:lnTo>
                  <a:lnTo>
                    <a:pt x="1" y="1985"/>
                  </a:lnTo>
                  <a:lnTo>
                    <a:pt x="452" y="158"/>
                  </a:lnTo>
                  <a:lnTo>
                    <a:pt x="4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14"/>
            <p:cNvSpPr/>
            <p:nvPr/>
          </p:nvSpPr>
          <p:spPr>
            <a:xfrm>
              <a:off x="6379725" y="3814450"/>
              <a:ext cx="293250" cy="220500"/>
            </a:xfrm>
            <a:custGeom>
              <a:avLst/>
              <a:gdLst/>
              <a:ahLst/>
              <a:cxnLst/>
              <a:rect l="l" t="t" r="r" b="b"/>
              <a:pathLst>
                <a:path w="11730" h="8820" fill="none" extrusionOk="0">
                  <a:moveTo>
                    <a:pt x="11730" y="0"/>
                  </a:moveTo>
                  <a:lnTo>
                    <a:pt x="451" y="6745"/>
                  </a:lnTo>
                  <a:lnTo>
                    <a:pt x="0" y="8482"/>
                  </a:lnTo>
                  <a:lnTo>
                    <a:pt x="1354" y="8820"/>
                  </a:lnTo>
                  <a:lnTo>
                    <a:pt x="11030" y="3023"/>
                  </a:lnTo>
                  <a:lnTo>
                    <a:pt x="11030" y="3023"/>
                  </a:lnTo>
                  <a:lnTo>
                    <a:pt x="1173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14"/>
            <p:cNvSpPr/>
            <p:nvPr/>
          </p:nvSpPr>
          <p:spPr>
            <a:xfrm>
              <a:off x="6466000" y="4060875"/>
              <a:ext cx="43450" cy="25975"/>
            </a:xfrm>
            <a:custGeom>
              <a:avLst/>
              <a:gdLst/>
              <a:ahLst/>
              <a:cxnLst/>
              <a:rect l="l" t="t" r="r" b="b"/>
              <a:pathLst>
                <a:path w="1738" h="1039" extrusionOk="0">
                  <a:moveTo>
                    <a:pt x="158" y="1"/>
                  </a:moveTo>
                  <a:lnTo>
                    <a:pt x="136" y="46"/>
                  </a:lnTo>
                  <a:lnTo>
                    <a:pt x="0" y="587"/>
                  </a:lnTo>
                  <a:lnTo>
                    <a:pt x="0" y="632"/>
                  </a:lnTo>
                  <a:lnTo>
                    <a:pt x="45" y="655"/>
                  </a:lnTo>
                  <a:lnTo>
                    <a:pt x="1512" y="1038"/>
                  </a:lnTo>
                  <a:lnTo>
                    <a:pt x="1579" y="1016"/>
                  </a:lnTo>
                  <a:lnTo>
                    <a:pt x="1602" y="993"/>
                  </a:lnTo>
                  <a:lnTo>
                    <a:pt x="1737" y="429"/>
                  </a:lnTo>
                  <a:lnTo>
                    <a:pt x="1737" y="384"/>
                  </a:lnTo>
                  <a:lnTo>
                    <a:pt x="1692" y="362"/>
                  </a:lnTo>
                  <a:lnTo>
                    <a:pt x="2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14"/>
            <p:cNvSpPr/>
            <p:nvPr/>
          </p:nvSpPr>
          <p:spPr>
            <a:xfrm>
              <a:off x="6662800" y="3693200"/>
              <a:ext cx="22575" cy="5675"/>
            </a:xfrm>
            <a:custGeom>
              <a:avLst/>
              <a:gdLst/>
              <a:ahLst/>
              <a:cxnLst/>
              <a:rect l="l" t="t" r="r" b="b"/>
              <a:pathLst>
                <a:path w="903" h="227" extrusionOk="0">
                  <a:moveTo>
                    <a:pt x="1" y="1"/>
                  </a:moveTo>
                  <a:lnTo>
                    <a:pt x="903" y="226"/>
                  </a:lnTo>
                  <a:lnTo>
                    <a:pt x="2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14"/>
            <p:cNvSpPr/>
            <p:nvPr/>
          </p:nvSpPr>
          <p:spPr>
            <a:xfrm>
              <a:off x="6701150" y="3726475"/>
              <a:ext cx="1150" cy="3975"/>
            </a:xfrm>
            <a:custGeom>
              <a:avLst/>
              <a:gdLst/>
              <a:ahLst/>
              <a:cxnLst/>
              <a:rect l="l" t="t" r="r" b="b"/>
              <a:pathLst>
                <a:path w="46" h="159" fill="none" extrusionOk="0">
                  <a:moveTo>
                    <a:pt x="45" y="1"/>
                  </a:moveTo>
                  <a:lnTo>
                    <a:pt x="0" y="158"/>
                  </a:lnTo>
                  <a:lnTo>
                    <a:pt x="0" y="158"/>
                  </a:lnTo>
                  <a:lnTo>
                    <a:pt x="4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14"/>
            <p:cNvSpPr/>
            <p:nvPr/>
          </p:nvSpPr>
          <p:spPr>
            <a:xfrm>
              <a:off x="6662800" y="3693200"/>
              <a:ext cx="40075" cy="27675"/>
            </a:xfrm>
            <a:custGeom>
              <a:avLst/>
              <a:gdLst/>
              <a:ahLst/>
              <a:cxnLst/>
              <a:rect l="l" t="t" r="r" b="b"/>
              <a:pathLst>
                <a:path w="1603" h="1107" fill="none" extrusionOk="0">
                  <a:moveTo>
                    <a:pt x="1" y="1"/>
                  </a:moveTo>
                  <a:lnTo>
                    <a:pt x="1" y="1"/>
                  </a:lnTo>
                  <a:lnTo>
                    <a:pt x="23" y="1"/>
                  </a:lnTo>
                  <a:lnTo>
                    <a:pt x="903" y="226"/>
                  </a:lnTo>
                  <a:lnTo>
                    <a:pt x="903" y="226"/>
                  </a:lnTo>
                  <a:lnTo>
                    <a:pt x="1061" y="271"/>
                  </a:lnTo>
                  <a:lnTo>
                    <a:pt x="1196" y="339"/>
                  </a:lnTo>
                  <a:lnTo>
                    <a:pt x="1309" y="429"/>
                  </a:lnTo>
                  <a:lnTo>
                    <a:pt x="1399" y="542"/>
                  </a:lnTo>
                  <a:lnTo>
                    <a:pt x="1489" y="677"/>
                  </a:lnTo>
                  <a:lnTo>
                    <a:pt x="1557" y="813"/>
                  </a:lnTo>
                  <a:lnTo>
                    <a:pt x="1579" y="948"/>
                  </a:lnTo>
                  <a:lnTo>
                    <a:pt x="1602" y="1106"/>
                  </a:lnTo>
                  <a:lnTo>
                    <a:pt x="1602" y="1106"/>
                  </a:lnTo>
                  <a:lnTo>
                    <a:pt x="1579" y="948"/>
                  </a:lnTo>
                  <a:lnTo>
                    <a:pt x="1557" y="813"/>
                  </a:lnTo>
                  <a:lnTo>
                    <a:pt x="1489" y="677"/>
                  </a:lnTo>
                  <a:lnTo>
                    <a:pt x="1399" y="542"/>
                  </a:lnTo>
                  <a:lnTo>
                    <a:pt x="1309" y="429"/>
                  </a:lnTo>
                  <a:lnTo>
                    <a:pt x="1196" y="339"/>
                  </a:lnTo>
                  <a:lnTo>
                    <a:pt x="1061" y="271"/>
                  </a:lnTo>
                  <a:lnTo>
                    <a:pt x="903" y="226"/>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14"/>
            <p:cNvSpPr/>
            <p:nvPr/>
          </p:nvSpPr>
          <p:spPr>
            <a:xfrm>
              <a:off x="6663375" y="3693200"/>
              <a:ext cx="39500" cy="49100"/>
            </a:xfrm>
            <a:custGeom>
              <a:avLst/>
              <a:gdLst/>
              <a:ahLst/>
              <a:cxnLst/>
              <a:rect l="l" t="t" r="r" b="b"/>
              <a:pathLst>
                <a:path w="1580" h="1964" extrusionOk="0">
                  <a:moveTo>
                    <a:pt x="0" y="1"/>
                  </a:moveTo>
                  <a:lnTo>
                    <a:pt x="316" y="91"/>
                  </a:lnTo>
                  <a:lnTo>
                    <a:pt x="564" y="181"/>
                  </a:lnTo>
                  <a:lnTo>
                    <a:pt x="677" y="249"/>
                  </a:lnTo>
                  <a:lnTo>
                    <a:pt x="790" y="317"/>
                  </a:lnTo>
                  <a:lnTo>
                    <a:pt x="880" y="407"/>
                  </a:lnTo>
                  <a:lnTo>
                    <a:pt x="970" y="497"/>
                  </a:lnTo>
                  <a:lnTo>
                    <a:pt x="1038" y="610"/>
                  </a:lnTo>
                  <a:lnTo>
                    <a:pt x="1083" y="745"/>
                  </a:lnTo>
                  <a:lnTo>
                    <a:pt x="1128" y="880"/>
                  </a:lnTo>
                  <a:lnTo>
                    <a:pt x="1150" y="1038"/>
                  </a:lnTo>
                  <a:lnTo>
                    <a:pt x="1150" y="1219"/>
                  </a:lnTo>
                  <a:lnTo>
                    <a:pt x="1128" y="1422"/>
                  </a:lnTo>
                  <a:lnTo>
                    <a:pt x="1105" y="1625"/>
                  </a:lnTo>
                  <a:lnTo>
                    <a:pt x="1060" y="1873"/>
                  </a:lnTo>
                  <a:lnTo>
                    <a:pt x="1399" y="1963"/>
                  </a:lnTo>
                  <a:lnTo>
                    <a:pt x="1511" y="1489"/>
                  </a:lnTo>
                  <a:lnTo>
                    <a:pt x="1556" y="1332"/>
                  </a:lnTo>
                  <a:lnTo>
                    <a:pt x="1579" y="1219"/>
                  </a:lnTo>
                  <a:lnTo>
                    <a:pt x="1579" y="1106"/>
                  </a:lnTo>
                  <a:lnTo>
                    <a:pt x="1556" y="948"/>
                  </a:lnTo>
                  <a:lnTo>
                    <a:pt x="1534" y="813"/>
                  </a:lnTo>
                  <a:lnTo>
                    <a:pt x="1466" y="677"/>
                  </a:lnTo>
                  <a:lnTo>
                    <a:pt x="1376" y="542"/>
                  </a:lnTo>
                  <a:lnTo>
                    <a:pt x="1286" y="429"/>
                  </a:lnTo>
                  <a:lnTo>
                    <a:pt x="1173" y="339"/>
                  </a:lnTo>
                  <a:lnTo>
                    <a:pt x="1038" y="271"/>
                  </a:lnTo>
                  <a:lnTo>
                    <a:pt x="880" y="226"/>
                  </a:lnTo>
                  <a:lnTo>
                    <a:pt x="0"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14"/>
            <p:cNvSpPr/>
            <p:nvPr/>
          </p:nvSpPr>
          <p:spPr>
            <a:xfrm>
              <a:off x="6663375" y="3693200"/>
              <a:ext cx="39500" cy="49100"/>
            </a:xfrm>
            <a:custGeom>
              <a:avLst/>
              <a:gdLst/>
              <a:ahLst/>
              <a:cxnLst/>
              <a:rect l="l" t="t" r="r" b="b"/>
              <a:pathLst>
                <a:path w="1580" h="1964" fill="none" extrusionOk="0">
                  <a:moveTo>
                    <a:pt x="0" y="1"/>
                  </a:moveTo>
                  <a:lnTo>
                    <a:pt x="0" y="1"/>
                  </a:lnTo>
                  <a:lnTo>
                    <a:pt x="316" y="91"/>
                  </a:lnTo>
                  <a:lnTo>
                    <a:pt x="564" y="181"/>
                  </a:lnTo>
                  <a:lnTo>
                    <a:pt x="677" y="249"/>
                  </a:lnTo>
                  <a:lnTo>
                    <a:pt x="790" y="317"/>
                  </a:lnTo>
                  <a:lnTo>
                    <a:pt x="880" y="407"/>
                  </a:lnTo>
                  <a:lnTo>
                    <a:pt x="970" y="497"/>
                  </a:lnTo>
                  <a:lnTo>
                    <a:pt x="1038" y="610"/>
                  </a:lnTo>
                  <a:lnTo>
                    <a:pt x="1083" y="745"/>
                  </a:lnTo>
                  <a:lnTo>
                    <a:pt x="1128" y="880"/>
                  </a:lnTo>
                  <a:lnTo>
                    <a:pt x="1150" y="1038"/>
                  </a:lnTo>
                  <a:lnTo>
                    <a:pt x="1150" y="1219"/>
                  </a:lnTo>
                  <a:lnTo>
                    <a:pt x="1128" y="1422"/>
                  </a:lnTo>
                  <a:lnTo>
                    <a:pt x="1105" y="1625"/>
                  </a:lnTo>
                  <a:lnTo>
                    <a:pt x="1060" y="1873"/>
                  </a:lnTo>
                  <a:lnTo>
                    <a:pt x="1399" y="1963"/>
                  </a:lnTo>
                  <a:lnTo>
                    <a:pt x="1511" y="1489"/>
                  </a:lnTo>
                  <a:lnTo>
                    <a:pt x="1556" y="1332"/>
                  </a:lnTo>
                  <a:lnTo>
                    <a:pt x="1556" y="1332"/>
                  </a:lnTo>
                  <a:lnTo>
                    <a:pt x="1579" y="1219"/>
                  </a:lnTo>
                  <a:lnTo>
                    <a:pt x="1579" y="1106"/>
                  </a:lnTo>
                  <a:lnTo>
                    <a:pt x="1579" y="1106"/>
                  </a:lnTo>
                  <a:lnTo>
                    <a:pt x="1556" y="948"/>
                  </a:lnTo>
                  <a:lnTo>
                    <a:pt x="1534" y="813"/>
                  </a:lnTo>
                  <a:lnTo>
                    <a:pt x="1466" y="677"/>
                  </a:lnTo>
                  <a:lnTo>
                    <a:pt x="1376" y="542"/>
                  </a:lnTo>
                  <a:lnTo>
                    <a:pt x="1286" y="429"/>
                  </a:lnTo>
                  <a:lnTo>
                    <a:pt x="1173" y="339"/>
                  </a:lnTo>
                  <a:lnTo>
                    <a:pt x="1038" y="271"/>
                  </a:lnTo>
                  <a:lnTo>
                    <a:pt x="880" y="22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14"/>
            <p:cNvSpPr/>
            <p:nvPr/>
          </p:nvSpPr>
          <p:spPr>
            <a:xfrm>
              <a:off x="6612050" y="3752425"/>
              <a:ext cx="83475" cy="332725"/>
            </a:xfrm>
            <a:custGeom>
              <a:avLst/>
              <a:gdLst/>
              <a:ahLst/>
              <a:cxnLst/>
              <a:rect l="l" t="t" r="r" b="b"/>
              <a:pathLst>
                <a:path w="3339" h="13309" extrusionOk="0">
                  <a:moveTo>
                    <a:pt x="3339" y="0"/>
                  </a:moveTo>
                  <a:lnTo>
                    <a:pt x="2955" y="226"/>
                  </a:lnTo>
                  <a:lnTo>
                    <a:pt x="2437" y="2481"/>
                  </a:lnTo>
                  <a:lnTo>
                    <a:pt x="2773" y="2280"/>
                  </a:lnTo>
                  <a:lnTo>
                    <a:pt x="3339" y="0"/>
                  </a:lnTo>
                  <a:close/>
                  <a:moveTo>
                    <a:pt x="2775" y="2278"/>
                  </a:moveTo>
                  <a:lnTo>
                    <a:pt x="2773" y="2280"/>
                  </a:lnTo>
                  <a:lnTo>
                    <a:pt x="2504" y="3361"/>
                  </a:lnTo>
                  <a:lnTo>
                    <a:pt x="2775" y="2278"/>
                  </a:lnTo>
                  <a:close/>
                  <a:moveTo>
                    <a:pt x="2008" y="5346"/>
                  </a:moveTo>
                  <a:lnTo>
                    <a:pt x="1737" y="5504"/>
                  </a:lnTo>
                  <a:lnTo>
                    <a:pt x="1489" y="6609"/>
                  </a:lnTo>
                  <a:lnTo>
                    <a:pt x="1715" y="6474"/>
                  </a:lnTo>
                  <a:lnTo>
                    <a:pt x="1489" y="7399"/>
                  </a:lnTo>
                  <a:lnTo>
                    <a:pt x="1286" y="7512"/>
                  </a:lnTo>
                  <a:lnTo>
                    <a:pt x="1016" y="8775"/>
                  </a:lnTo>
                  <a:lnTo>
                    <a:pt x="1165" y="8689"/>
                  </a:lnTo>
                  <a:lnTo>
                    <a:pt x="2008" y="5346"/>
                  </a:lnTo>
                  <a:close/>
                  <a:moveTo>
                    <a:pt x="1173" y="8684"/>
                  </a:moveTo>
                  <a:lnTo>
                    <a:pt x="1165" y="8689"/>
                  </a:lnTo>
                  <a:lnTo>
                    <a:pt x="727" y="10426"/>
                  </a:lnTo>
                  <a:lnTo>
                    <a:pt x="1173" y="8684"/>
                  </a:lnTo>
                  <a:close/>
                  <a:moveTo>
                    <a:pt x="727" y="10426"/>
                  </a:moveTo>
                  <a:lnTo>
                    <a:pt x="474" y="11414"/>
                  </a:lnTo>
                  <a:lnTo>
                    <a:pt x="429" y="11436"/>
                  </a:lnTo>
                  <a:lnTo>
                    <a:pt x="0" y="13309"/>
                  </a:lnTo>
                  <a:lnTo>
                    <a:pt x="727" y="10426"/>
                  </a:lnTo>
                  <a:close/>
                </a:path>
              </a:pathLst>
            </a:custGeom>
            <a:solidFill>
              <a:srgbClr val="EBF3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14"/>
            <p:cNvSpPr/>
            <p:nvPr/>
          </p:nvSpPr>
          <p:spPr>
            <a:xfrm>
              <a:off x="6612050" y="3886075"/>
              <a:ext cx="50200" cy="199075"/>
            </a:xfrm>
            <a:custGeom>
              <a:avLst/>
              <a:gdLst/>
              <a:ahLst/>
              <a:cxnLst/>
              <a:rect l="l" t="t" r="r" b="b"/>
              <a:pathLst>
                <a:path w="2008" h="7963" fill="none" extrusionOk="0">
                  <a:moveTo>
                    <a:pt x="2008" y="0"/>
                  </a:moveTo>
                  <a:lnTo>
                    <a:pt x="1737" y="158"/>
                  </a:lnTo>
                  <a:lnTo>
                    <a:pt x="1737" y="158"/>
                  </a:lnTo>
                  <a:lnTo>
                    <a:pt x="1489" y="1263"/>
                  </a:lnTo>
                  <a:lnTo>
                    <a:pt x="1715" y="1128"/>
                  </a:lnTo>
                  <a:lnTo>
                    <a:pt x="1489" y="2053"/>
                  </a:lnTo>
                  <a:lnTo>
                    <a:pt x="1286" y="2166"/>
                  </a:lnTo>
                  <a:lnTo>
                    <a:pt x="1286" y="2166"/>
                  </a:lnTo>
                  <a:lnTo>
                    <a:pt x="1016" y="3429"/>
                  </a:lnTo>
                  <a:lnTo>
                    <a:pt x="1173" y="3338"/>
                  </a:lnTo>
                  <a:lnTo>
                    <a:pt x="474" y="6068"/>
                  </a:lnTo>
                  <a:lnTo>
                    <a:pt x="429" y="6090"/>
                  </a:lnTo>
                  <a:lnTo>
                    <a:pt x="429" y="6090"/>
                  </a:lnTo>
                  <a:lnTo>
                    <a:pt x="0" y="7963"/>
                  </a:lnTo>
                  <a:lnTo>
                    <a:pt x="200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14"/>
            <p:cNvSpPr/>
            <p:nvPr/>
          </p:nvSpPr>
          <p:spPr>
            <a:xfrm>
              <a:off x="6672950" y="3752425"/>
              <a:ext cx="22575" cy="84050"/>
            </a:xfrm>
            <a:custGeom>
              <a:avLst/>
              <a:gdLst/>
              <a:ahLst/>
              <a:cxnLst/>
              <a:rect l="l" t="t" r="r" b="b"/>
              <a:pathLst>
                <a:path w="903" h="3362" fill="none" extrusionOk="0">
                  <a:moveTo>
                    <a:pt x="903" y="0"/>
                  </a:moveTo>
                  <a:lnTo>
                    <a:pt x="519" y="226"/>
                  </a:lnTo>
                  <a:lnTo>
                    <a:pt x="519" y="226"/>
                  </a:lnTo>
                  <a:lnTo>
                    <a:pt x="1" y="2481"/>
                  </a:lnTo>
                  <a:lnTo>
                    <a:pt x="339" y="2278"/>
                  </a:lnTo>
                  <a:lnTo>
                    <a:pt x="68" y="3361"/>
                  </a:lnTo>
                  <a:lnTo>
                    <a:pt x="90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14"/>
            <p:cNvSpPr/>
            <p:nvPr/>
          </p:nvSpPr>
          <p:spPr>
            <a:xfrm>
              <a:off x="6685925" y="3740000"/>
              <a:ext cx="12425" cy="18075"/>
            </a:xfrm>
            <a:custGeom>
              <a:avLst/>
              <a:gdLst/>
              <a:ahLst/>
              <a:cxnLst/>
              <a:rect l="l" t="t" r="r" b="b"/>
              <a:pathLst>
                <a:path w="497" h="723" extrusionOk="0">
                  <a:moveTo>
                    <a:pt x="158" y="1"/>
                  </a:moveTo>
                  <a:lnTo>
                    <a:pt x="113" y="227"/>
                  </a:lnTo>
                  <a:lnTo>
                    <a:pt x="0" y="723"/>
                  </a:lnTo>
                  <a:lnTo>
                    <a:pt x="384" y="497"/>
                  </a:lnTo>
                  <a:lnTo>
                    <a:pt x="497" y="91"/>
                  </a:lnTo>
                  <a:lnTo>
                    <a:pt x="158" y="1"/>
                  </a:lnTo>
                  <a:close/>
                </a:path>
              </a:pathLst>
            </a:custGeom>
            <a:solidFill>
              <a:srgbClr val="F2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14"/>
            <p:cNvSpPr/>
            <p:nvPr/>
          </p:nvSpPr>
          <p:spPr>
            <a:xfrm>
              <a:off x="6685925" y="3740000"/>
              <a:ext cx="12425" cy="18075"/>
            </a:xfrm>
            <a:custGeom>
              <a:avLst/>
              <a:gdLst/>
              <a:ahLst/>
              <a:cxnLst/>
              <a:rect l="l" t="t" r="r" b="b"/>
              <a:pathLst>
                <a:path w="497" h="723" fill="none" extrusionOk="0">
                  <a:moveTo>
                    <a:pt x="158" y="1"/>
                  </a:moveTo>
                  <a:lnTo>
                    <a:pt x="158" y="1"/>
                  </a:lnTo>
                  <a:lnTo>
                    <a:pt x="113" y="227"/>
                  </a:lnTo>
                  <a:lnTo>
                    <a:pt x="113" y="227"/>
                  </a:lnTo>
                  <a:lnTo>
                    <a:pt x="0" y="723"/>
                  </a:lnTo>
                  <a:lnTo>
                    <a:pt x="384" y="497"/>
                  </a:lnTo>
                  <a:lnTo>
                    <a:pt x="497" y="91"/>
                  </a:lnTo>
                  <a:lnTo>
                    <a:pt x="15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14"/>
            <p:cNvSpPr/>
            <p:nvPr/>
          </p:nvSpPr>
          <p:spPr>
            <a:xfrm>
              <a:off x="6622775" y="3969525"/>
              <a:ext cx="18625" cy="68825"/>
            </a:xfrm>
            <a:custGeom>
              <a:avLst/>
              <a:gdLst/>
              <a:ahLst/>
              <a:cxnLst/>
              <a:rect l="l" t="t" r="r" b="b"/>
              <a:pathLst>
                <a:path w="745" h="2753" extrusionOk="0">
                  <a:moveTo>
                    <a:pt x="744" y="0"/>
                  </a:moveTo>
                  <a:lnTo>
                    <a:pt x="587" y="91"/>
                  </a:lnTo>
                  <a:lnTo>
                    <a:pt x="0" y="2752"/>
                  </a:lnTo>
                  <a:lnTo>
                    <a:pt x="45" y="2730"/>
                  </a:lnTo>
                  <a:lnTo>
                    <a:pt x="744" y="0"/>
                  </a:lnTo>
                  <a:close/>
                </a:path>
              </a:pathLst>
            </a:custGeom>
            <a:solidFill>
              <a:srgbClr val="F2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14"/>
            <p:cNvSpPr/>
            <p:nvPr/>
          </p:nvSpPr>
          <p:spPr>
            <a:xfrm>
              <a:off x="6622775" y="3969525"/>
              <a:ext cx="18625" cy="68825"/>
            </a:xfrm>
            <a:custGeom>
              <a:avLst/>
              <a:gdLst/>
              <a:ahLst/>
              <a:cxnLst/>
              <a:rect l="l" t="t" r="r" b="b"/>
              <a:pathLst>
                <a:path w="745" h="2753" fill="none" extrusionOk="0">
                  <a:moveTo>
                    <a:pt x="744" y="0"/>
                  </a:moveTo>
                  <a:lnTo>
                    <a:pt x="587" y="91"/>
                  </a:lnTo>
                  <a:lnTo>
                    <a:pt x="587" y="91"/>
                  </a:lnTo>
                  <a:lnTo>
                    <a:pt x="0" y="2752"/>
                  </a:lnTo>
                  <a:lnTo>
                    <a:pt x="45" y="2730"/>
                  </a:lnTo>
                  <a:lnTo>
                    <a:pt x="74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14"/>
            <p:cNvSpPr/>
            <p:nvPr/>
          </p:nvSpPr>
          <p:spPr>
            <a:xfrm>
              <a:off x="6644200" y="3914250"/>
              <a:ext cx="10725" cy="25975"/>
            </a:xfrm>
            <a:custGeom>
              <a:avLst/>
              <a:gdLst/>
              <a:ahLst/>
              <a:cxnLst/>
              <a:rect l="l" t="t" r="r" b="b"/>
              <a:pathLst>
                <a:path w="429" h="1039" extrusionOk="0">
                  <a:moveTo>
                    <a:pt x="429" y="1"/>
                  </a:moveTo>
                  <a:lnTo>
                    <a:pt x="203" y="136"/>
                  </a:lnTo>
                  <a:lnTo>
                    <a:pt x="0" y="1039"/>
                  </a:lnTo>
                  <a:lnTo>
                    <a:pt x="203" y="926"/>
                  </a:lnTo>
                  <a:lnTo>
                    <a:pt x="429" y="1"/>
                  </a:lnTo>
                  <a:close/>
                </a:path>
              </a:pathLst>
            </a:custGeom>
            <a:solidFill>
              <a:srgbClr val="F2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14"/>
            <p:cNvSpPr/>
            <p:nvPr/>
          </p:nvSpPr>
          <p:spPr>
            <a:xfrm>
              <a:off x="6644200" y="3914250"/>
              <a:ext cx="10725" cy="25975"/>
            </a:xfrm>
            <a:custGeom>
              <a:avLst/>
              <a:gdLst/>
              <a:ahLst/>
              <a:cxnLst/>
              <a:rect l="l" t="t" r="r" b="b"/>
              <a:pathLst>
                <a:path w="429" h="1039" fill="none" extrusionOk="0">
                  <a:moveTo>
                    <a:pt x="429" y="1"/>
                  </a:moveTo>
                  <a:lnTo>
                    <a:pt x="203" y="136"/>
                  </a:lnTo>
                  <a:lnTo>
                    <a:pt x="203" y="136"/>
                  </a:lnTo>
                  <a:lnTo>
                    <a:pt x="0" y="1039"/>
                  </a:lnTo>
                  <a:lnTo>
                    <a:pt x="203" y="926"/>
                  </a:lnTo>
                  <a:lnTo>
                    <a:pt x="42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14"/>
            <p:cNvSpPr/>
            <p:nvPr/>
          </p:nvSpPr>
          <p:spPr>
            <a:xfrm>
              <a:off x="6655475" y="3809375"/>
              <a:ext cx="25950" cy="80650"/>
            </a:xfrm>
            <a:custGeom>
              <a:avLst/>
              <a:gdLst/>
              <a:ahLst/>
              <a:cxnLst/>
              <a:rect l="l" t="t" r="r" b="b"/>
              <a:pathLst>
                <a:path w="1038" h="3226" extrusionOk="0">
                  <a:moveTo>
                    <a:pt x="1038" y="0"/>
                  </a:moveTo>
                  <a:lnTo>
                    <a:pt x="700" y="203"/>
                  </a:lnTo>
                  <a:lnTo>
                    <a:pt x="0" y="3226"/>
                  </a:lnTo>
                  <a:lnTo>
                    <a:pt x="271" y="3068"/>
                  </a:lnTo>
                  <a:lnTo>
                    <a:pt x="767" y="1083"/>
                  </a:lnTo>
                  <a:lnTo>
                    <a:pt x="1038" y="0"/>
                  </a:lnTo>
                  <a:close/>
                </a:path>
              </a:pathLst>
            </a:custGeom>
            <a:solidFill>
              <a:srgbClr val="F2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14"/>
            <p:cNvSpPr/>
            <p:nvPr/>
          </p:nvSpPr>
          <p:spPr>
            <a:xfrm>
              <a:off x="6655475" y="3809375"/>
              <a:ext cx="25950" cy="80650"/>
            </a:xfrm>
            <a:custGeom>
              <a:avLst/>
              <a:gdLst/>
              <a:ahLst/>
              <a:cxnLst/>
              <a:rect l="l" t="t" r="r" b="b"/>
              <a:pathLst>
                <a:path w="1038" h="3226" fill="none" extrusionOk="0">
                  <a:moveTo>
                    <a:pt x="1038" y="0"/>
                  </a:moveTo>
                  <a:lnTo>
                    <a:pt x="700" y="203"/>
                  </a:lnTo>
                  <a:lnTo>
                    <a:pt x="700" y="203"/>
                  </a:lnTo>
                  <a:lnTo>
                    <a:pt x="0" y="3226"/>
                  </a:lnTo>
                  <a:lnTo>
                    <a:pt x="271" y="3068"/>
                  </a:lnTo>
                  <a:lnTo>
                    <a:pt x="767" y="1083"/>
                  </a:lnTo>
                  <a:lnTo>
                    <a:pt x="103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5" name="Google Shape;1275;p14"/>
          <p:cNvGrpSpPr/>
          <p:nvPr/>
        </p:nvGrpSpPr>
        <p:grpSpPr>
          <a:xfrm>
            <a:off x="719433" y="2219733"/>
            <a:ext cx="1054315" cy="1158840"/>
            <a:chOff x="7709325" y="2753025"/>
            <a:chExt cx="790736" cy="869130"/>
          </a:xfrm>
        </p:grpSpPr>
        <p:sp>
          <p:nvSpPr>
            <p:cNvPr id="1276" name="Google Shape;1276;p14"/>
            <p:cNvSpPr/>
            <p:nvPr/>
          </p:nvSpPr>
          <p:spPr>
            <a:xfrm>
              <a:off x="7848894" y="3275867"/>
              <a:ext cx="401401" cy="223115"/>
            </a:xfrm>
            <a:custGeom>
              <a:avLst/>
              <a:gdLst/>
              <a:ahLst/>
              <a:cxnLst/>
              <a:rect l="l" t="t" r="r" b="b"/>
              <a:pathLst>
                <a:path w="10512" h="5843" fill="none" extrusionOk="0">
                  <a:moveTo>
                    <a:pt x="9812" y="5843"/>
                  </a:moveTo>
                  <a:lnTo>
                    <a:pt x="0" y="1602"/>
                  </a:lnTo>
                  <a:lnTo>
                    <a:pt x="699" y="0"/>
                  </a:lnTo>
                  <a:lnTo>
                    <a:pt x="10511" y="4241"/>
                  </a:lnTo>
                  <a:lnTo>
                    <a:pt x="9812" y="58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14"/>
            <p:cNvSpPr/>
            <p:nvPr/>
          </p:nvSpPr>
          <p:spPr>
            <a:xfrm>
              <a:off x="7748962" y="2792662"/>
              <a:ext cx="751099" cy="829493"/>
            </a:xfrm>
            <a:custGeom>
              <a:avLst/>
              <a:gdLst/>
              <a:ahLst/>
              <a:cxnLst/>
              <a:rect l="l" t="t" r="r" b="b"/>
              <a:pathLst>
                <a:path w="19670" h="21723" fill="none" extrusionOk="0">
                  <a:moveTo>
                    <a:pt x="7128" y="0"/>
                  </a:moveTo>
                  <a:lnTo>
                    <a:pt x="1" y="16512"/>
                  </a:lnTo>
                  <a:lnTo>
                    <a:pt x="316" y="16647"/>
                  </a:lnTo>
                  <a:lnTo>
                    <a:pt x="316" y="16647"/>
                  </a:lnTo>
                  <a:lnTo>
                    <a:pt x="3271" y="17933"/>
                  </a:lnTo>
                  <a:lnTo>
                    <a:pt x="11820" y="21609"/>
                  </a:lnTo>
                  <a:lnTo>
                    <a:pt x="11820" y="21609"/>
                  </a:lnTo>
                  <a:lnTo>
                    <a:pt x="12068" y="21700"/>
                  </a:lnTo>
                  <a:lnTo>
                    <a:pt x="12294" y="21722"/>
                  </a:lnTo>
                  <a:lnTo>
                    <a:pt x="12294" y="21722"/>
                  </a:lnTo>
                  <a:lnTo>
                    <a:pt x="12474" y="21700"/>
                  </a:lnTo>
                  <a:lnTo>
                    <a:pt x="12632" y="21677"/>
                  </a:lnTo>
                  <a:lnTo>
                    <a:pt x="12790" y="21609"/>
                  </a:lnTo>
                  <a:lnTo>
                    <a:pt x="12948" y="21519"/>
                  </a:lnTo>
                  <a:lnTo>
                    <a:pt x="13083" y="21429"/>
                  </a:lnTo>
                  <a:lnTo>
                    <a:pt x="13196" y="21294"/>
                  </a:lnTo>
                  <a:lnTo>
                    <a:pt x="13309" y="21158"/>
                  </a:lnTo>
                  <a:lnTo>
                    <a:pt x="13399" y="21000"/>
                  </a:lnTo>
                  <a:lnTo>
                    <a:pt x="19579" y="6677"/>
                  </a:lnTo>
                  <a:lnTo>
                    <a:pt x="19579" y="6677"/>
                  </a:lnTo>
                  <a:lnTo>
                    <a:pt x="19647" y="6451"/>
                  </a:lnTo>
                  <a:lnTo>
                    <a:pt x="19670" y="6226"/>
                  </a:lnTo>
                  <a:lnTo>
                    <a:pt x="19647" y="6000"/>
                  </a:lnTo>
                  <a:lnTo>
                    <a:pt x="19602" y="5775"/>
                  </a:lnTo>
                  <a:lnTo>
                    <a:pt x="19489" y="5572"/>
                  </a:lnTo>
                  <a:lnTo>
                    <a:pt x="19354" y="5391"/>
                  </a:lnTo>
                  <a:lnTo>
                    <a:pt x="19173" y="5233"/>
                  </a:lnTo>
                  <a:lnTo>
                    <a:pt x="18948" y="5121"/>
                  </a:lnTo>
                  <a:lnTo>
                    <a:pt x="7805" y="293"/>
                  </a:lnTo>
                  <a:lnTo>
                    <a:pt x="712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14"/>
            <p:cNvSpPr/>
            <p:nvPr/>
          </p:nvSpPr>
          <p:spPr>
            <a:xfrm>
              <a:off x="7722270" y="2759058"/>
              <a:ext cx="737314" cy="829493"/>
            </a:xfrm>
            <a:custGeom>
              <a:avLst/>
              <a:gdLst/>
              <a:ahLst/>
              <a:cxnLst/>
              <a:rect l="l" t="t" r="r" b="b"/>
              <a:pathLst>
                <a:path w="19309" h="21723" extrusionOk="0">
                  <a:moveTo>
                    <a:pt x="7128" y="0"/>
                  </a:moveTo>
                  <a:lnTo>
                    <a:pt x="0" y="16489"/>
                  </a:lnTo>
                  <a:lnTo>
                    <a:pt x="12045" y="21700"/>
                  </a:lnTo>
                  <a:lnTo>
                    <a:pt x="12136" y="21722"/>
                  </a:lnTo>
                  <a:lnTo>
                    <a:pt x="12203" y="21700"/>
                  </a:lnTo>
                  <a:lnTo>
                    <a:pt x="12294" y="21655"/>
                  </a:lnTo>
                  <a:lnTo>
                    <a:pt x="12339" y="21587"/>
                  </a:lnTo>
                  <a:lnTo>
                    <a:pt x="19286" y="5504"/>
                  </a:lnTo>
                  <a:lnTo>
                    <a:pt x="19309" y="5414"/>
                  </a:lnTo>
                  <a:lnTo>
                    <a:pt x="19286" y="5324"/>
                  </a:lnTo>
                  <a:lnTo>
                    <a:pt x="19241" y="5256"/>
                  </a:lnTo>
                  <a:lnTo>
                    <a:pt x="19173" y="5188"/>
                  </a:lnTo>
                  <a:lnTo>
                    <a:pt x="7128" y="0"/>
                  </a:lnTo>
                  <a:close/>
                </a:path>
              </a:pathLst>
            </a:custGeom>
            <a:solidFill>
              <a:schemeClr val="lt1"/>
            </a:solidFill>
            <a:ln>
              <a:noFill/>
            </a:ln>
            <a:effectLst>
              <a:outerShdw dist="57150" dir="51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14"/>
            <p:cNvSpPr/>
            <p:nvPr/>
          </p:nvSpPr>
          <p:spPr>
            <a:xfrm>
              <a:off x="7709325" y="2753025"/>
              <a:ext cx="737352" cy="830371"/>
            </a:xfrm>
            <a:custGeom>
              <a:avLst/>
              <a:gdLst/>
              <a:ahLst/>
              <a:cxnLst/>
              <a:rect l="l" t="t" r="r" b="b"/>
              <a:pathLst>
                <a:path w="19310" h="21746" extrusionOk="0">
                  <a:moveTo>
                    <a:pt x="7129" y="1"/>
                  </a:moveTo>
                  <a:lnTo>
                    <a:pt x="1" y="16512"/>
                  </a:lnTo>
                  <a:lnTo>
                    <a:pt x="12046" y="21723"/>
                  </a:lnTo>
                  <a:lnTo>
                    <a:pt x="12136" y="21745"/>
                  </a:lnTo>
                  <a:lnTo>
                    <a:pt x="12226" y="21723"/>
                  </a:lnTo>
                  <a:lnTo>
                    <a:pt x="12294" y="21677"/>
                  </a:lnTo>
                  <a:lnTo>
                    <a:pt x="12339" y="21587"/>
                  </a:lnTo>
                  <a:lnTo>
                    <a:pt x="19309" y="5504"/>
                  </a:lnTo>
                  <a:lnTo>
                    <a:pt x="19309" y="5437"/>
                  </a:lnTo>
                  <a:lnTo>
                    <a:pt x="19309" y="5346"/>
                  </a:lnTo>
                  <a:lnTo>
                    <a:pt x="19264" y="5279"/>
                  </a:lnTo>
                  <a:lnTo>
                    <a:pt x="19174" y="5211"/>
                  </a:lnTo>
                  <a:lnTo>
                    <a:pt x="71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14"/>
            <p:cNvSpPr/>
            <p:nvPr/>
          </p:nvSpPr>
          <p:spPr>
            <a:xfrm>
              <a:off x="7811925" y="3232300"/>
              <a:ext cx="56907" cy="59495"/>
            </a:xfrm>
            <a:custGeom>
              <a:avLst/>
              <a:gdLst/>
              <a:ahLst/>
              <a:cxnLst/>
              <a:rect l="l" t="t" r="r" b="b"/>
              <a:pathLst>
                <a:path w="1712" h="1790" extrusionOk="0">
                  <a:moveTo>
                    <a:pt x="879" y="288"/>
                  </a:moveTo>
                  <a:lnTo>
                    <a:pt x="1166" y="412"/>
                  </a:lnTo>
                  <a:cubicBezTo>
                    <a:pt x="1273" y="458"/>
                    <a:pt x="1343" y="521"/>
                    <a:pt x="1377" y="602"/>
                  </a:cubicBezTo>
                  <a:cubicBezTo>
                    <a:pt x="1412" y="682"/>
                    <a:pt x="1407" y="772"/>
                    <a:pt x="1363" y="874"/>
                  </a:cubicBezTo>
                  <a:cubicBezTo>
                    <a:pt x="1319" y="975"/>
                    <a:pt x="1256" y="1041"/>
                    <a:pt x="1174" y="1071"/>
                  </a:cubicBezTo>
                  <a:cubicBezTo>
                    <a:pt x="1142" y="1083"/>
                    <a:pt x="1108" y="1089"/>
                    <a:pt x="1072" y="1089"/>
                  </a:cubicBezTo>
                  <a:cubicBezTo>
                    <a:pt x="1016" y="1089"/>
                    <a:pt x="956" y="1075"/>
                    <a:pt x="892" y="1047"/>
                  </a:cubicBezTo>
                  <a:lnTo>
                    <a:pt x="604" y="923"/>
                  </a:lnTo>
                  <a:lnTo>
                    <a:pt x="879" y="288"/>
                  </a:lnTo>
                  <a:close/>
                  <a:moveTo>
                    <a:pt x="732" y="1"/>
                  </a:moveTo>
                  <a:lnTo>
                    <a:pt x="0" y="1691"/>
                  </a:lnTo>
                  <a:lnTo>
                    <a:pt x="229" y="1790"/>
                  </a:lnTo>
                  <a:lnTo>
                    <a:pt x="523" y="1111"/>
                  </a:lnTo>
                  <a:lnTo>
                    <a:pt x="810" y="1235"/>
                  </a:lnTo>
                  <a:cubicBezTo>
                    <a:pt x="934" y="1289"/>
                    <a:pt x="1046" y="1316"/>
                    <a:pt x="1146" y="1316"/>
                  </a:cubicBezTo>
                  <a:cubicBezTo>
                    <a:pt x="1199" y="1316"/>
                    <a:pt x="1249" y="1308"/>
                    <a:pt x="1295" y="1293"/>
                  </a:cubicBezTo>
                  <a:cubicBezTo>
                    <a:pt x="1429" y="1250"/>
                    <a:pt x="1532" y="1145"/>
                    <a:pt x="1604" y="978"/>
                  </a:cubicBezTo>
                  <a:cubicBezTo>
                    <a:pt x="1676" y="813"/>
                    <a:pt x="1682" y="666"/>
                    <a:pt x="1622" y="539"/>
                  </a:cubicBezTo>
                  <a:cubicBezTo>
                    <a:pt x="1562" y="411"/>
                    <a:pt x="1437" y="306"/>
                    <a:pt x="1248" y="224"/>
                  </a:cubicBezTo>
                  <a:lnTo>
                    <a:pt x="7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14"/>
            <p:cNvSpPr/>
            <p:nvPr/>
          </p:nvSpPr>
          <p:spPr>
            <a:xfrm>
              <a:off x="7839447" y="3253573"/>
              <a:ext cx="270640" cy="148771"/>
            </a:xfrm>
            <a:custGeom>
              <a:avLst/>
              <a:gdLst/>
              <a:ahLst/>
              <a:cxnLst/>
              <a:rect l="l" t="t" r="r" b="b"/>
              <a:pathLst>
                <a:path w="8142" h="4476" extrusionOk="0">
                  <a:moveTo>
                    <a:pt x="1409" y="282"/>
                  </a:moveTo>
                  <a:lnTo>
                    <a:pt x="1356" y="1258"/>
                  </a:lnTo>
                  <a:lnTo>
                    <a:pt x="734" y="989"/>
                  </a:lnTo>
                  <a:lnTo>
                    <a:pt x="1409" y="282"/>
                  </a:lnTo>
                  <a:close/>
                  <a:moveTo>
                    <a:pt x="1377" y="1"/>
                  </a:moveTo>
                  <a:lnTo>
                    <a:pt x="0" y="1412"/>
                  </a:lnTo>
                  <a:lnTo>
                    <a:pt x="241" y="1516"/>
                  </a:lnTo>
                  <a:lnTo>
                    <a:pt x="583" y="1149"/>
                  </a:lnTo>
                  <a:lnTo>
                    <a:pt x="1345" y="1479"/>
                  </a:lnTo>
                  <a:lnTo>
                    <a:pt x="1311" y="1979"/>
                  </a:lnTo>
                  <a:lnTo>
                    <a:pt x="1549" y="2082"/>
                  </a:lnTo>
                  <a:lnTo>
                    <a:pt x="1636" y="113"/>
                  </a:lnTo>
                  <a:lnTo>
                    <a:pt x="1377" y="1"/>
                  </a:lnTo>
                  <a:close/>
                  <a:moveTo>
                    <a:pt x="2718" y="612"/>
                  </a:moveTo>
                  <a:cubicBezTo>
                    <a:pt x="2666" y="612"/>
                    <a:pt x="2615" y="619"/>
                    <a:pt x="2568" y="633"/>
                  </a:cubicBezTo>
                  <a:cubicBezTo>
                    <a:pt x="2425" y="673"/>
                    <a:pt x="2321" y="768"/>
                    <a:pt x="2257" y="918"/>
                  </a:cubicBezTo>
                  <a:cubicBezTo>
                    <a:pt x="2201" y="1047"/>
                    <a:pt x="2195" y="1164"/>
                    <a:pt x="2240" y="1269"/>
                  </a:cubicBezTo>
                  <a:cubicBezTo>
                    <a:pt x="2285" y="1375"/>
                    <a:pt x="2386" y="1481"/>
                    <a:pt x="2541" y="1589"/>
                  </a:cubicBezTo>
                  <a:lnTo>
                    <a:pt x="2669" y="1677"/>
                  </a:lnTo>
                  <a:cubicBezTo>
                    <a:pt x="2775" y="1750"/>
                    <a:pt x="2843" y="1822"/>
                    <a:pt x="2874" y="1890"/>
                  </a:cubicBezTo>
                  <a:cubicBezTo>
                    <a:pt x="2905" y="1959"/>
                    <a:pt x="2902" y="2035"/>
                    <a:pt x="2866" y="2118"/>
                  </a:cubicBezTo>
                  <a:cubicBezTo>
                    <a:pt x="2825" y="2213"/>
                    <a:pt x="2758" y="2271"/>
                    <a:pt x="2665" y="2292"/>
                  </a:cubicBezTo>
                  <a:cubicBezTo>
                    <a:pt x="2640" y="2297"/>
                    <a:pt x="2614" y="2300"/>
                    <a:pt x="2586" y="2300"/>
                  </a:cubicBezTo>
                  <a:cubicBezTo>
                    <a:pt x="2510" y="2300"/>
                    <a:pt x="2425" y="2279"/>
                    <a:pt x="2329" y="2238"/>
                  </a:cubicBezTo>
                  <a:cubicBezTo>
                    <a:pt x="2243" y="2201"/>
                    <a:pt x="2161" y="2150"/>
                    <a:pt x="2084" y="2085"/>
                  </a:cubicBezTo>
                  <a:cubicBezTo>
                    <a:pt x="2006" y="2020"/>
                    <a:pt x="1932" y="1941"/>
                    <a:pt x="1862" y="1849"/>
                  </a:cubicBezTo>
                  <a:lnTo>
                    <a:pt x="1760" y="2084"/>
                  </a:lnTo>
                  <a:cubicBezTo>
                    <a:pt x="1841" y="2162"/>
                    <a:pt x="1923" y="2229"/>
                    <a:pt x="2005" y="2286"/>
                  </a:cubicBezTo>
                  <a:cubicBezTo>
                    <a:pt x="2088" y="2343"/>
                    <a:pt x="2169" y="2389"/>
                    <a:pt x="2249" y="2424"/>
                  </a:cubicBezTo>
                  <a:cubicBezTo>
                    <a:pt x="2400" y="2489"/>
                    <a:pt x="2534" y="2522"/>
                    <a:pt x="2652" y="2522"/>
                  </a:cubicBezTo>
                  <a:cubicBezTo>
                    <a:pt x="2700" y="2522"/>
                    <a:pt x="2745" y="2516"/>
                    <a:pt x="2787" y="2506"/>
                  </a:cubicBezTo>
                  <a:cubicBezTo>
                    <a:pt x="2933" y="2469"/>
                    <a:pt x="3042" y="2368"/>
                    <a:pt x="3112" y="2205"/>
                  </a:cubicBezTo>
                  <a:cubicBezTo>
                    <a:pt x="3172" y="2067"/>
                    <a:pt x="3179" y="1940"/>
                    <a:pt x="3133" y="1823"/>
                  </a:cubicBezTo>
                  <a:cubicBezTo>
                    <a:pt x="3087" y="1706"/>
                    <a:pt x="2986" y="1594"/>
                    <a:pt x="2830" y="1488"/>
                  </a:cubicBezTo>
                  <a:lnTo>
                    <a:pt x="2704" y="1400"/>
                  </a:lnTo>
                  <a:cubicBezTo>
                    <a:pt x="2589" y="1322"/>
                    <a:pt x="2517" y="1255"/>
                    <a:pt x="2489" y="1197"/>
                  </a:cubicBezTo>
                  <a:cubicBezTo>
                    <a:pt x="2460" y="1140"/>
                    <a:pt x="2462" y="1074"/>
                    <a:pt x="2494" y="999"/>
                  </a:cubicBezTo>
                  <a:cubicBezTo>
                    <a:pt x="2533" y="910"/>
                    <a:pt x="2596" y="856"/>
                    <a:pt x="2685" y="837"/>
                  </a:cubicBezTo>
                  <a:cubicBezTo>
                    <a:pt x="2708" y="832"/>
                    <a:pt x="2732" y="829"/>
                    <a:pt x="2758" y="829"/>
                  </a:cubicBezTo>
                  <a:cubicBezTo>
                    <a:pt x="2830" y="829"/>
                    <a:pt x="2912" y="849"/>
                    <a:pt x="3004" y="889"/>
                  </a:cubicBezTo>
                  <a:cubicBezTo>
                    <a:pt x="3076" y="920"/>
                    <a:pt x="3146" y="962"/>
                    <a:pt x="3214" y="1016"/>
                  </a:cubicBezTo>
                  <a:cubicBezTo>
                    <a:pt x="3282" y="1070"/>
                    <a:pt x="3351" y="1136"/>
                    <a:pt x="3420" y="1215"/>
                  </a:cubicBezTo>
                  <a:lnTo>
                    <a:pt x="3516" y="992"/>
                  </a:lnTo>
                  <a:cubicBezTo>
                    <a:pt x="3443" y="926"/>
                    <a:pt x="3368" y="868"/>
                    <a:pt x="3292" y="818"/>
                  </a:cubicBezTo>
                  <a:cubicBezTo>
                    <a:pt x="3216" y="768"/>
                    <a:pt x="3138" y="726"/>
                    <a:pt x="3059" y="692"/>
                  </a:cubicBezTo>
                  <a:cubicBezTo>
                    <a:pt x="2936" y="639"/>
                    <a:pt x="2822" y="612"/>
                    <a:pt x="2718" y="612"/>
                  </a:cubicBezTo>
                  <a:close/>
                  <a:moveTo>
                    <a:pt x="5617" y="2058"/>
                  </a:moveTo>
                  <a:lnTo>
                    <a:pt x="5904" y="2183"/>
                  </a:lnTo>
                  <a:cubicBezTo>
                    <a:pt x="6011" y="2229"/>
                    <a:pt x="6081" y="2292"/>
                    <a:pt x="6115" y="2372"/>
                  </a:cubicBezTo>
                  <a:cubicBezTo>
                    <a:pt x="6149" y="2452"/>
                    <a:pt x="6145" y="2543"/>
                    <a:pt x="6101" y="2644"/>
                  </a:cubicBezTo>
                  <a:cubicBezTo>
                    <a:pt x="6057" y="2746"/>
                    <a:pt x="5994" y="2812"/>
                    <a:pt x="5912" y="2842"/>
                  </a:cubicBezTo>
                  <a:cubicBezTo>
                    <a:pt x="5880" y="2854"/>
                    <a:pt x="5845" y="2860"/>
                    <a:pt x="5809" y="2860"/>
                  </a:cubicBezTo>
                  <a:cubicBezTo>
                    <a:pt x="5754" y="2860"/>
                    <a:pt x="5694" y="2846"/>
                    <a:pt x="5629" y="2818"/>
                  </a:cubicBezTo>
                  <a:lnTo>
                    <a:pt x="5342" y="2693"/>
                  </a:lnTo>
                  <a:lnTo>
                    <a:pt x="5617" y="2058"/>
                  </a:lnTo>
                  <a:close/>
                  <a:moveTo>
                    <a:pt x="4190" y="1249"/>
                  </a:moveTo>
                  <a:cubicBezTo>
                    <a:pt x="4137" y="1249"/>
                    <a:pt x="4087" y="1256"/>
                    <a:pt x="4039" y="1269"/>
                  </a:cubicBezTo>
                  <a:cubicBezTo>
                    <a:pt x="3896" y="1310"/>
                    <a:pt x="3793" y="1405"/>
                    <a:pt x="3728" y="1554"/>
                  </a:cubicBezTo>
                  <a:cubicBezTo>
                    <a:pt x="3672" y="1683"/>
                    <a:pt x="3667" y="1800"/>
                    <a:pt x="3711" y="1906"/>
                  </a:cubicBezTo>
                  <a:cubicBezTo>
                    <a:pt x="3756" y="2011"/>
                    <a:pt x="3857" y="2118"/>
                    <a:pt x="4013" y="2226"/>
                  </a:cubicBezTo>
                  <a:lnTo>
                    <a:pt x="4140" y="2313"/>
                  </a:lnTo>
                  <a:cubicBezTo>
                    <a:pt x="4246" y="2387"/>
                    <a:pt x="4315" y="2458"/>
                    <a:pt x="4345" y="2527"/>
                  </a:cubicBezTo>
                  <a:cubicBezTo>
                    <a:pt x="4376" y="2596"/>
                    <a:pt x="4373" y="2672"/>
                    <a:pt x="4337" y="2755"/>
                  </a:cubicBezTo>
                  <a:cubicBezTo>
                    <a:pt x="4296" y="2850"/>
                    <a:pt x="4229" y="2908"/>
                    <a:pt x="4136" y="2928"/>
                  </a:cubicBezTo>
                  <a:cubicBezTo>
                    <a:pt x="4111" y="2934"/>
                    <a:pt x="4085" y="2937"/>
                    <a:pt x="4057" y="2937"/>
                  </a:cubicBezTo>
                  <a:cubicBezTo>
                    <a:pt x="3982" y="2937"/>
                    <a:pt x="3896" y="2916"/>
                    <a:pt x="3800" y="2874"/>
                  </a:cubicBezTo>
                  <a:cubicBezTo>
                    <a:pt x="3714" y="2837"/>
                    <a:pt x="3633" y="2786"/>
                    <a:pt x="3555" y="2721"/>
                  </a:cubicBezTo>
                  <a:cubicBezTo>
                    <a:pt x="3477" y="2656"/>
                    <a:pt x="3403" y="2578"/>
                    <a:pt x="3333" y="2485"/>
                  </a:cubicBezTo>
                  <a:lnTo>
                    <a:pt x="3231" y="2721"/>
                  </a:lnTo>
                  <a:cubicBezTo>
                    <a:pt x="3312" y="2798"/>
                    <a:pt x="3394" y="2865"/>
                    <a:pt x="3477" y="2923"/>
                  </a:cubicBezTo>
                  <a:cubicBezTo>
                    <a:pt x="3559" y="2980"/>
                    <a:pt x="3640" y="3026"/>
                    <a:pt x="3720" y="3060"/>
                  </a:cubicBezTo>
                  <a:cubicBezTo>
                    <a:pt x="3871" y="3126"/>
                    <a:pt x="4006" y="3158"/>
                    <a:pt x="4123" y="3158"/>
                  </a:cubicBezTo>
                  <a:cubicBezTo>
                    <a:pt x="4171" y="3158"/>
                    <a:pt x="4216" y="3153"/>
                    <a:pt x="4258" y="3142"/>
                  </a:cubicBezTo>
                  <a:cubicBezTo>
                    <a:pt x="4404" y="3105"/>
                    <a:pt x="4513" y="3005"/>
                    <a:pt x="4584" y="2841"/>
                  </a:cubicBezTo>
                  <a:cubicBezTo>
                    <a:pt x="4643" y="2704"/>
                    <a:pt x="4650" y="2577"/>
                    <a:pt x="4604" y="2460"/>
                  </a:cubicBezTo>
                  <a:cubicBezTo>
                    <a:pt x="4559" y="2343"/>
                    <a:pt x="4457" y="2231"/>
                    <a:pt x="4301" y="2125"/>
                  </a:cubicBezTo>
                  <a:lnTo>
                    <a:pt x="4175" y="2037"/>
                  </a:lnTo>
                  <a:cubicBezTo>
                    <a:pt x="4060" y="1959"/>
                    <a:pt x="3988" y="1891"/>
                    <a:pt x="3960" y="1834"/>
                  </a:cubicBezTo>
                  <a:cubicBezTo>
                    <a:pt x="3931" y="1776"/>
                    <a:pt x="3933" y="1710"/>
                    <a:pt x="3966" y="1636"/>
                  </a:cubicBezTo>
                  <a:cubicBezTo>
                    <a:pt x="4004" y="1546"/>
                    <a:pt x="4068" y="1492"/>
                    <a:pt x="4156" y="1473"/>
                  </a:cubicBezTo>
                  <a:cubicBezTo>
                    <a:pt x="4179" y="1468"/>
                    <a:pt x="4204" y="1466"/>
                    <a:pt x="4229" y="1466"/>
                  </a:cubicBezTo>
                  <a:cubicBezTo>
                    <a:pt x="4301" y="1466"/>
                    <a:pt x="4384" y="1486"/>
                    <a:pt x="4476" y="1526"/>
                  </a:cubicBezTo>
                  <a:cubicBezTo>
                    <a:pt x="4547" y="1557"/>
                    <a:pt x="4617" y="1599"/>
                    <a:pt x="4685" y="1653"/>
                  </a:cubicBezTo>
                  <a:cubicBezTo>
                    <a:pt x="4753" y="1706"/>
                    <a:pt x="4822" y="1773"/>
                    <a:pt x="4891" y="1852"/>
                  </a:cubicBezTo>
                  <a:lnTo>
                    <a:pt x="4987" y="1629"/>
                  </a:lnTo>
                  <a:cubicBezTo>
                    <a:pt x="4914" y="1563"/>
                    <a:pt x="4839" y="1505"/>
                    <a:pt x="4763" y="1455"/>
                  </a:cubicBezTo>
                  <a:cubicBezTo>
                    <a:pt x="4687" y="1405"/>
                    <a:pt x="4609" y="1363"/>
                    <a:pt x="4530" y="1329"/>
                  </a:cubicBezTo>
                  <a:cubicBezTo>
                    <a:pt x="4407" y="1275"/>
                    <a:pt x="4294" y="1249"/>
                    <a:pt x="4190" y="1249"/>
                  </a:cubicBezTo>
                  <a:close/>
                  <a:moveTo>
                    <a:pt x="5469" y="1771"/>
                  </a:moveTo>
                  <a:lnTo>
                    <a:pt x="4738" y="3462"/>
                  </a:lnTo>
                  <a:lnTo>
                    <a:pt x="4967" y="3561"/>
                  </a:lnTo>
                  <a:lnTo>
                    <a:pt x="5260" y="2881"/>
                  </a:lnTo>
                  <a:lnTo>
                    <a:pt x="5548" y="3006"/>
                  </a:lnTo>
                  <a:cubicBezTo>
                    <a:pt x="5672" y="3059"/>
                    <a:pt x="5784" y="3086"/>
                    <a:pt x="5884" y="3086"/>
                  </a:cubicBezTo>
                  <a:cubicBezTo>
                    <a:pt x="5937" y="3086"/>
                    <a:pt x="5987" y="3079"/>
                    <a:pt x="6033" y="3064"/>
                  </a:cubicBezTo>
                  <a:cubicBezTo>
                    <a:pt x="6167" y="3020"/>
                    <a:pt x="6270" y="2915"/>
                    <a:pt x="6342" y="2749"/>
                  </a:cubicBezTo>
                  <a:cubicBezTo>
                    <a:pt x="6414" y="2583"/>
                    <a:pt x="6419" y="2437"/>
                    <a:pt x="6359" y="2309"/>
                  </a:cubicBezTo>
                  <a:cubicBezTo>
                    <a:pt x="6300" y="2182"/>
                    <a:pt x="6175" y="2077"/>
                    <a:pt x="5985" y="1995"/>
                  </a:cubicBezTo>
                  <a:lnTo>
                    <a:pt x="5469" y="1771"/>
                  </a:lnTo>
                  <a:close/>
                  <a:moveTo>
                    <a:pt x="7257" y="2778"/>
                  </a:moveTo>
                  <a:cubicBezTo>
                    <a:pt x="7332" y="2778"/>
                    <a:pt x="7408" y="2795"/>
                    <a:pt x="7486" y="2828"/>
                  </a:cubicBezTo>
                  <a:cubicBezTo>
                    <a:pt x="7652" y="2900"/>
                    <a:pt x="7757" y="3019"/>
                    <a:pt x="7800" y="3185"/>
                  </a:cubicBezTo>
                  <a:cubicBezTo>
                    <a:pt x="7843" y="3350"/>
                    <a:pt x="7819" y="3540"/>
                    <a:pt x="7727" y="3754"/>
                  </a:cubicBezTo>
                  <a:cubicBezTo>
                    <a:pt x="7634" y="3966"/>
                    <a:pt x="7513" y="4114"/>
                    <a:pt x="7363" y="4196"/>
                  </a:cubicBezTo>
                  <a:cubicBezTo>
                    <a:pt x="7282" y="4239"/>
                    <a:pt x="7200" y="4261"/>
                    <a:pt x="7116" y="4261"/>
                  </a:cubicBezTo>
                  <a:cubicBezTo>
                    <a:pt x="7041" y="4261"/>
                    <a:pt x="6965" y="4244"/>
                    <a:pt x="6888" y="4211"/>
                  </a:cubicBezTo>
                  <a:cubicBezTo>
                    <a:pt x="6722" y="4139"/>
                    <a:pt x="6617" y="4020"/>
                    <a:pt x="6572" y="3854"/>
                  </a:cubicBezTo>
                  <a:cubicBezTo>
                    <a:pt x="6528" y="3688"/>
                    <a:pt x="6552" y="3498"/>
                    <a:pt x="6644" y="3285"/>
                  </a:cubicBezTo>
                  <a:cubicBezTo>
                    <a:pt x="6737" y="3072"/>
                    <a:pt x="6859" y="2924"/>
                    <a:pt x="7010" y="2843"/>
                  </a:cubicBezTo>
                  <a:cubicBezTo>
                    <a:pt x="7090" y="2799"/>
                    <a:pt x="7173" y="2778"/>
                    <a:pt x="7257" y="2778"/>
                  </a:cubicBezTo>
                  <a:close/>
                  <a:moveTo>
                    <a:pt x="7210" y="2563"/>
                  </a:moveTo>
                  <a:cubicBezTo>
                    <a:pt x="7101" y="2563"/>
                    <a:pt x="6996" y="2587"/>
                    <a:pt x="6893" y="2634"/>
                  </a:cubicBezTo>
                  <a:cubicBezTo>
                    <a:pt x="6682" y="2732"/>
                    <a:pt x="6519" y="2914"/>
                    <a:pt x="6403" y="3181"/>
                  </a:cubicBezTo>
                  <a:cubicBezTo>
                    <a:pt x="6288" y="3448"/>
                    <a:pt x="6267" y="3692"/>
                    <a:pt x="6340" y="3912"/>
                  </a:cubicBezTo>
                  <a:cubicBezTo>
                    <a:pt x="6414" y="4132"/>
                    <a:pt x="6570" y="4293"/>
                    <a:pt x="6807" y="4396"/>
                  </a:cubicBezTo>
                  <a:cubicBezTo>
                    <a:pt x="6929" y="4449"/>
                    <a:pt x="7047" y="4475"/>
                    <a:pt x="7162" y="4475"/>
                  </a:cubicBezTo>
                  <a:cubicBezTo>
                    <a:pt x="7270" y="4475"/>
                    <a:pt x="7376" y="4451"/>
                    <a:pt x="7479" y="4404"/>
                  </a:cubicBezTo>
                  <a:cubicBezTo>
                    <a:pt x="7689" y="4306"/>
                    <a:pt x="7852" y="4124"/>
                    <a:pt x="7968" y="3858"/>
                  </a:cubicBezTo>
                  <a:cubicBezTo>
                    <a:pt x="8083" y="3591"/>
                    <a:pt x="8105" y="3347"/>
                    <a:pt x="8031" y="3127"/>
                  </a:cubicBezTo>
                  <a:cubicBezTo>
                    <a:pt x="7958" y="2907"/>
                    <a:pt x="7803" y="2745"/>
                    <a:pt x="7566" y="2643"/>
                  </a:cubicBezTo>
                  <a:cubicBezTo>
                    <a:pt x="7444" y="2590"/>
                    <a:pt x="7325" y="2563"/>
                    <a:pt x="7210" y="256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14"/>
            <p:cNvSpPr/>
            <p:nvPr/>
          </p:nvSpPr>
          <p:spPr>
            <a:xfrm>
              <a:off x="8104277" y="3359695"/>
              <a:ext cx="57140" cy="75150"/>
            </a:xfrm>
            <a:custGeom>
              <a:avLst/>
              <a:gdLst/>
              <a:ahLst/>
              <a:cxnLst/>
              <a:rect l="l" t="t" r="r" b="b"/>
              <a:pathLst>
                <a:path w="1719" h="2261" extrusionOk="0">
                  <a:moveTo>
                    <a:pt x="879" y="287"/>
                  </a:moveTo>
                  <a:lnTo>
                    <a:pt x="1167" y="412"/>
                  </a:lnTo>
                  <a:cubicBezTo>
                    <a:pt x="1277" y="460"/>
                    <a:pt x="1349" y="521"/>
                    <a:pt x="1384" y="595"/>
                  </a:cubicBezTo>
                  <a:cubicBezTo>
                    <a:pt x="1418" y="670"/>
                    <a:pt x="1414" y="756"/>
                    <a:pt x="1371" y="855"/>
                  </a:cubicBezTo>
                  <a:cubicBezTo>
                    <a:pt x="1329" y="954"/>
                    <a:pt x="1268" y="1017"/>
                    <a:pt x="1190" y="1043"/>
                  </a:cubicBezTo>
                  <a:cubicBezTo>
                    <a:pt x="1162" y="1053"/>
                    <a:pt x="1132" y="1058"/>
                    <a:pt x="1100" y="1058"/>
                  </a:cubicBezTo>
                  <a:cubicBezTo>
                    <a:pt x="1042" y="1058"/>
                    <a:pt x="978" y="1042"/>
                    <a:pt x="907" y="1012"/>
                  </a:cubicBezTo>
                  <a:lnTo>
                    <a:pt x="620" y="887"/>
                  </a:lnTo>
                  <a:lnTo>
                    <a:pt x="879" y="287"/>
                  </a:lnTo>
                  <a:close/>
                  <a:moveTo>
                    <a:pt x="732" y="0"/>
                  </a:moveTo>
                  <a:lnTo>
                    <a:pt x="1" y="1691"/>
                  </a:lnTo>
                  <a:lnTo>
                    <a:pt x="229" y="1790"/>
                  </a:lnTo>
                  <a:lnTo>
                    <a:pt x="538" y="1075"/>
                  </a:lnTo>
                  <a:lnTo>
                    <a:pt x="787" y="1183"/>
                  </a:lnTo>
                  <a:cubicBezTo>
                    <a:pt x="878" y="1222"/>
                    <a:pt x="941" y="1272"/>
                    <a:pt x="978" y="1331"/>
                  </a:cubicBezTo>
                  <a:cubicBezTo>
                    <a:pt x="1014" y="1391"/>
                    <a:pt x="1036" y="1490"/>
                    <a:pt x="1043" y="1627"/>
                  </a:cubicBezTo>
                  <a:lnTo>
                    <a:pt x="1071" y="2154"/>
                  </a:lnTo>
                  <a:lnTo>
                    <a:pt x="1317" y="2260"/>
                  </a:lnTo>
                  <a:lnTo>
                    <a:pt x="1285" y="1698"/>
                  </a:lnTo>
                  <a:cubicBezTo>
                    <a:pt x="1279" y="1583"/>
                    <a:pt x="1265" y="1488"/>
                    <a:pt x="1242" y="1413"/>
                  </a:cubicBezTo>
                  <a:cubicBezTo>
                    <a:pt x="1219" y="1339"/>
                    <a:pt x="1187" y="1283"/>
                    <a:pt x="1145" y="1245"/>
                  </a:cubicBezTo>
                  <a:lnTo>
                    <a:pt x="1145" y="1245"/>
                  </a:lnTo>
                  <a:cubicBezTo>
                    <a:pt x="1168" y="1248"/>
                    <a:pt x="1191" y="1250"/>
                    <a:pt x="1213" y="1250"/>
                  </a:cubicBezTo>
                  <a:cubicBezTo>
                    <a:pt x="1291" y="1250"/>
                    <a:pt x="1361" y="1230"/>
                    <a:pt x="1424" y="1192"/>
                  </a:cubicBezTo>
                  <a:cubicBezTo>
                    <a:pt x="1504" y="1144"/>
                    <a:pt x="1567" y="1066"/>
                    <a:pt x="1613" y="960"/>
                  </a:cubicBezTo>
                  <a:cubicBezTo>
                    <a:pt x="1683" y="797"/>
                    <a:pt x="1688" y="654"/>
                    <a:pt x="1628" y="532"/>
                  </a:cubicBezTo>
                  <a:cubicBezTo>
                    <a:pt x="1568" y="410"/>
                    <a:pt x="1441" y="307"/>
                    <a:pt x="1248" y="224"/>
                  </a:cubicBezTo>
                  <a:lnTo>
                    <a:pt x="7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14"/>
            <p:cNvSpPr/>
            <p:nvPr/>
          </p:nvSpPr>
          <p:spPr>
            <a:xfrm>
              <a:off x="8161406" y="3378697"/>
              <a:ext cx="51921" cy="68137"/>
            </a:xfrm>
            <a:custGeom>
              <a:avLst/>
              <a:gdLst/>
              <a:ahLst/>
              <a:cxnLst/>
              <a:rect l="l" t="t" r="r" b="b"/>
              <a:pathLst>
                <a:path w="1562" h="2050" extrusionOk="0">
                  <a:moveTo>
                    <a:pt x="132" y="0"/>
                  </a:moveTo>
                  <a:lnTo>
                    <a:pt x="48" y="192"/>
                  </a:lnTo>
                  <a:lnTo>
                    <a:pt x="648" y="452"/>
                  </a:lnTo>
                  <a:lnTo>
                    <a:pt x="0" y="1950"/>
                  </a:lnTo>
                  <a:lnTo>
                    <a:pt x="230" y="2049"/>
                  </a:lnTo>
                  <a:lnTo>
                    <a:pt x="878" y="552"/>
                  </a:lnTo>
                  <a:lnTo>
                    <a:pt x="1478" y="811"/>
                  </a:lnTo>
                  <a:lnTo>
                    <a:pt x="1562" y="619"/>
                  </a:lnTo>
                  <a:lnTo>
                    <a:pt x="1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14"/>
            <p:cNvSpPr/>
            <p:nvPr/>
          </p:nvSpPr>
          <p:spPr>
            <a:xfrm>
              <a:off x="8017713" y="3082073"/>
              <a:ext cx="84427" cy="93897"/>
            </a:xfrm>
            <a:custGeom>
              <a:avLst/>
              <a:gdLst/>
              <a:ahLst/>
              <a:cxnLst/>
              <a:rect l="l" t="t" r="r" b="b"/>
              <a:pathLst>
                <a:path w="2211" h="2459" extrusionOk="0">
                  <a:moveTo>
                    <a:pt x="541" y="0"/>
                  </a:moveTo>
                  <a:lnTo>
                    <a:pt x="361" y="429"/>
                  </a:lnTo>
                  <a:lnTo>
                    <a:pt x="226" y="835"/>
                  </a:lnTo>
                  <a:lnTo>
                    <a:pt x="113" y="1263"/>
                  </a:lnTo>
                  <a:lnTo>
                    <a:pt x="0" y="1692"/>
                  </a:lnTo>
                  <a:lnTo>
                    <a:pt x="722" y="2098"/>
                  </a:lnTo>
                  <a:lnTo>
                    <a:pt x="1466" y="2459"/>
                  </a:lnTo>
                  <a:lnTo>
                    <a:pt x="2211" y="722"/>
                  </a:lnTo>
                  <a:lnTo>
                    <a:pt x="5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14"/>
            <p:cNvSpPr/>
            <p:nvPr/>
          </p:nvSpPr>
          <p:spPr>
            <a:xfrm>
              <a:off x="8009083" y="3163906"/>
              <a:ext cx="57736" cy="57736"/>
            </a:xfrm>
            <a:custGeom>
              <a:avLst/>
              <a:gdLst/>
              <a:ahLst/>
              <a:cxnLst/>
              <a:rect l="l" t="t" r="r" b="b"/>
              <a:pathLst>
                <a:path w="1512" h="1512" extrusionOk="0">
                  <a:moveTo>
                    <a:pt x="136" y="0"/>
                  </a:moveTo>
                  <a:lnTo>
                    <a:pt x="91" y="271"/>
                  </a:lnTo>
                  <a:lnTo>
                    <a:pt x="23" y="519"/>
                  </a:lnTo>
                  <a:lnTo>
                    <a:pt x="1" y="519"/>
                  </a:lnTo>
                  <a:lnTo>
                    <a:pt x="249" y="812"/>
                  </a:lnTo>
                  <a:lnTo>
                    <a:pt x="519" y="1083"/>
                  </a:lnTo>
                  <a:lnTo>
                    <a:pt x="835" y="1308"/>
                  </a:lnTo>
                  <a:lnTo>
                    <a:pt x="1173" y="1511"/>
                  </a:lnTo>
                  <a:lnTo>
                    <a:pt x="1512" y="722"/>
                  </a:lnTo>
                  <a:lnTo>
                    <a:pt x="813" y="384"/>
                  </a:lnTo>
                  <a:lnTo>
                    <a:pt x="1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14"/>
            <p:cNvSpPr/>
            <p:nvPr/>
          </p:nvSpPr>
          <p:spPr>
            <a:xfrm>
              <a:off x="8088318" y="3116517"/>
              <a:ext cx="88780" cy="86184"/>
            </a:xfrm>
            <a:custGeom>
              <a:avLst/>
              <a:gdLst/>
              <a:ahLst/>
              <a:cxnLst/>
              <a:rect l="l" t="t" r="r" b="b"/>
              <a:pathLst>
                <a:path w="2325" h="2257" extrusionOk="0">
                  <a:moveTo>
                    <a:pt x="768" y="0"/>
                  </a:moveTo>
                  <a:lnTo>
                    <a:pt x="1" y="1737"/>
                  </a:lnTo>
                  <a:lnTo>
                    <a:pt x="745" y="2008"/>
                  </a:lnTo>
                  <a:lnTo>
                    <a:pt x="1489" y="2256"/>
                  </a:lnTo>
                  <a:lnTo>
                    <a:pt x="1941" y="1489"/>
                  </a:lnTo>
                  <a:lnTo>
                    <a:pt x="2144" y="1083"/>
                  </a:lnTo>
                  <a:lnTo>
                    <a:pt x="2324" y="677"/>
                  </a:lnTo>
                  <a:lnTo>
                    <a:pt x="7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14"/>
            <p:cNvSpPr/>
            <p:nvPr/>
          </p:nvSpPr>
          <p:spPr>
            <a:xfrm>
              <a:off x="8198561" y="3082073"/>
              <a:ext cx="44829" cy="67206"/>
            </a:xfrm>
            <a:custGeom>
              <a:avLst/>
              <a:gdLst/>
              <a:ahLst/>
              <a:cxnLst/>
              <a:rect l="l" t="t" r="r" b="b"/>
              <a:pathLst>
                <a:path w="1174" h="1760" extrusionOk="0">
                  <a:moveTo>
                    <a:pt x="520" y="0"/>
                  </a:moveTo>
                  <a:lnTo>
                    <a:pt x="272" y="677"/>
                  </a:lnTo>
                  <a:lnTo>
                    <a:pt x="1" y="1354"/>
                  </a:lnTo>
                  <a:lnTo>
                    <a:pt x="971" y="1760"/>
                  </a:lnTo>
                  <a:lnTo>
                    <a:pt x="1061" y="1444"/>
                  </a:lnTo>
                  <a:lnTo>
                    <a:pt x="1129" y="1105"/>
                  </a:lnTo>
                  <a:lnTo>
                    <a:pt x="1174" y="767"/>
                  </a:lnTo>
                  <a:lnTo>
                    <a:pt x="1174" y="451"/>
                  </a:lnTo>
                  <a:lnTo>
                    <a:pt x="836" y="226"/>
                  </a:lnTo>
                  <a:lnTo>
                    <a:pt x="52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14"/>
            <p:cNvSpPr/>
            <p:nvPr/>
          </p:nvSpPr>
          <p:spPr>
            <a:xfrm>
              <a:off x="8082285" y="2975267"/>
              <a:ext cx="74995" cy="45669"/>
            </a:xfrm>
            <a:custGeom>
              <a:avLst/>
              <a:gdLst/>
              <a:ahLst/>
              <a:cxnLst/>
              <a:rect l="l" t="t" r="r" b="b"/>
              <a:pathLst>
                <a:path w="1964" h="1196" extrusionOk="0">
                  <a:moveTo>
                    <a:pt x="813" y="0"/>
                  </a:moveTo>
                  <a:lnTo>
                    <a:pt x="452" y="23"/>
                  </a:lnTo>
                  <a:lnTo>
                    <a:pt x="204" y="339"/>
                  </a:lnTo>
                  <a:lnTo>
                    <a:pt x="1" y="677"/>
                  </a:lnTo>
                  <a:lnTo>
                    <a:pt x="384" y="790"/>
                  </a:lnTo>
                  <a:lnTo>
                    <a:pt x="768" y="902"/>
                  </a:lnTo>
                  <a:lnTo>
                    <a:pt x="1535" y="1196"/>
                  </a:lnTo>
                  <a:lnTo>
                    <a:pt x="1963" y="203"/>
                  </a:lnTo>
                  <a:lnTo>
                    <a:pt x="1580" y="90"/>
                  </a:lnTo>
                  <a:lnTo>
                    <a:pt x="1196" y="23"/>
                  </a:lnTo>
                  <a:lnTo>
                    <a:pt x="8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14"/>
            <p:cNvSpPr/>
            <p:nvPr/>
          </p:nvSpPr>
          <p:spPr>
            <a:xfrm>
              <a:off x="8123640" y="3042436"/>
              <a:ext cx="80150" cy="84465"/>
            </a:xfrm>
            <a:custGeom>
              <a:avLst/>
              <a:gdLst/>
              <a:ahLst/>
              <a:cxnLst/>
              <a:rect l="l" t="t" r="r" b="b"/>
              <a:pathLst>
                <a:path w="2099" h="2212" extrusionOk="0">
                  <a:moveTo>
                    <a:pt x="677" y="1"/>
                  </a:moveTo>
                  <a:lnTo>
                    <a:pt x="1" y="1534"/>
                  </a:lnTo>
                  <a:lnTo>
                    <a:pt x="1580" y="2211"/>
                  </a:lnTo>
                  <a:lnTo>
                    <a:pt x="1850" y="1512"/>
                  </a:lnTo>
                  <a:lnTo>
                    <a:pt x="2098" y="768"/>
                  </a:lnTo>
                  <a:lnTo>
                    <a:pt x="1760" y="564"/>
                  </a:lnTo>
                  <a:lnTo>
                    <a:pt x="1399" y="361"/>
                  </a:lnTo>
                  <a:lnTo>
                    <a:pt x="1038" y="181"/>
                  </a:lnTo>
                  <a:lnTo>
                    <a:pt x="6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14"/>
            <p:cNvSpPr/>
            <p:nvPr/>
          </p:nvSpPr>
          <p:spPr>
            <a:xfrm>
              <a:off x="8044405" y="3015744"/>
              <a:ext cx="89620" cy="79272"/>
            </a:xfrm>
            <a:custGeom>
              <a:avLst/>
              <a:gdLst/>
              <a:ahLst/>
              <a:cxnLst/>
              <a:rect l="l" t="t" r="r" b="b"/>
              <a:pathLst>
                <a:path w="2347" h="2076" extrusionOk="0">
                  <a:moveTo>
                    <a:pt x="722" y="0"/>
                  </a:moveTo>
                  <a:lnTo>
                    <a:pt x="339" y="654"/>
                  </a:lnTo>
                  <a:lnTo>
                    <a:pt x="0" y="1331"/>
                  </a:lnTo>
                  <a:lnTo>
                    <a:pt x="1692" y="2076"/>
                  </a:lnTo>
                  <a:lnTo>
                    <a:pt x="2346" y="519"/>
                  </a:lnTo>
                  <a:lnTo>
                    <a:pt x="1940" y="384"/>
                  </a:lnTo>
                  <a:lnTo>
                    <a:pt x="1557" y="226"/>
                  </a:lnTo>
                  <a:lnTo>
                    <a:pt x="1128" y="113"/>
                  </a:lnTo>
                  <a:lnTo>
                    <a:pt x="7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14"/>
            <p:cNvSpPr/>
            <p:nvPr/>
          </p:nvSpPr>
          <p:spPr>
            <a:xfrm>
              <a:off x="8069378" y="3197471"/>
              <a:ext cx="67206" cy="37956"/>
            </a:xfrm>
            <a:custGeom>
              <a:avLst/>
              <a:gdLst/>
              <a:ahLst/>
              <a:cxnLst/>
              <a:rect l="l" t="t" r="r" b="b"/>
              <a:pathLst>
                <a:path w="1760" h="994" extrusionOk="0">
                  <a:moveTo>
                    <a:pt x="339" y="1"/>
                  </a:moveTo>
                  <a:lnTo>
                    <a:pt x="0" y="813"/>
                  </a:lnTo>
                  <a:lnTo>
                    <a:pt x="361" y="903"/>
                  </a:lnTo>
                  <a:lnTo>
                    <a:pt x="745" y="971"/>
                  </a:lnTo>
                  <a:lnTo>
                    <a:pt x="1128" y="993"/>
                  </a:lnTo>
                  <a:lnTo>
                    <a:pt x="1489" y="993"/>
                  </a:lnTo>
                  <a:lnTo>
                    <a:pt x="1489" y="971"/>
                  </a:lnTo>
                  <a:lnTo>
                    <a:pt x="1760" y="520"/>
                  </a:lnTo>
                  <a:lnTo>
                    <a:pt x="1038" y="294"/>
                  </a:lnTo>
                  <a:lnTo>
                    <a:pt x="3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14"/>
            <p:cNvSpPr/>
            <p:nvPr/>
          </p:nvSpPr>
          <p:spPr>
            <a:xfrm>
              <a:off x="8147773" y="3221605"/>
              <a:ext cx="17260" cy="9508"/>
            </a:xfrm>
            <a:custGeom>
              <a:avLst/>
              <a:gdLst/>
              <a:ahLst/>
              <a:cxnLst/>
              <a:rect l="l" t="t" r="r" b="b"/>
              <a:pathLst>
                <a:path w="452" h="249" extrusionOk="0">
                  <a:moveTo>
                    <a:pt x="135" y="0"/>
                  </a:moveTo>
                  <a:lnTo>
                    <a:pt x="0" y="248"/>
                  </a:lnTo>
                  <a:lnTo>
                    <a:pt x="226" y="181"/>
                  </a:lnTo>
                  <a:lnTo>
                    <a:pt x="451" y="91"/>
                  </a:lnTo>
                  <a:lnTo>
                    <a:pt x="1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14"/>
            <p:cNvSpPr/>
            <p:nvPr/>
          </p:nvSpPr>
          <p:spPr>
            <a:xfrm>
              <a:off x="7990143" y="3149242"/>
              <a:ext cx="9508" cy="15541"/>
            </a:xfrm>
            <a:custGeom>
              <a:avLst/>
              <a:gdLst/>
              <a:ahLst/>
              <a:cxnLst/>
              <a:rect l="l" t="t" r="r" b="b"/>
              <a:pathLst>
                <a:path w="249" h="407" extrusionOk="0">
                  <a:moveTo>
                    <a:pt x="0" y="1"/>
                  </a:moveTo>
                  <a:lnTo>
                    <a:pt x="91" y="204"/>
                  </a:lnTo>
                  <a:lnTo>
                    <a:pt x="181" y="407"/>
                  </a:lnTo>
                  <a:lnTo>
                    <a:pt x="248" y="158"/>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14"/>
            <p:cNvSpPr/>
            <p:nvPr/>
          </p:nvSpPr>
          <p:spPr>
            <a:xfrm>
              <a:off x="7982391" y="3061376"/>
              <a:ext cx="40514" cy="76714"/>
            </a:xfrm>
            <a:custGeom>
              <a:avLst/>
              <a:gdLst/>
              <a:ahLst/>
              <a:cxnLst/>
              <a:rect l="l" t="t" r="r" b="b"/>
              <a:pathLst>
                <a:path w="1061" h="2009" extrusionOk="0">
                  <a:moveTo>
                    <a:pt x="203" y="1"/>
                  </a:moveTo>
                  <a:lnTo>
                    <a:pt x="91" y="429"/>
                  </a:lnTo>
                  <a:lnTo>
                    <a:pt x="23" y="858"/>
                  </a:lnTo>
                  <a:lnTo>
                    <a:pt x="0" y="1264"/>
                  </a:lnTo>
                  <a:lnTo>
                    <a:pt x="45" y="1693"/>
                  </a:lnTo>
                  <a:lnTo>
                    <a:pt x="542" y="2008"/>
                  </a:lnTo>
                  <a:lnTo>
                    <a:pt x="654" y="1580"/>
                  </a:lnTo>
                  <a:lnTo>
                    <a:pt x="767" y="1174"/>
                  </a:lnTo>
                  <a:lnTo>
                    <a:pt x="903" y="768"/>
                  </a:lnTo>
                  <a:lnTo>
                    <a:pt x="1060" y="362"/>
                  </a:lnTo>
                  <a:lnTo>
                    <a:pt x="20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14"/>
            <p:cNvSpPr/>
            <p:nvPr/>
          </p:nvSpPr>
          <p:spPr>
            <a:xfrm>
              <a:off x="8162399" y="3148402"/>
              <a:ext cx="66366" cy="65487"/>
            </a:xfrm>
            <a:custGeom>
              <a:avLst/>
              <a:gdLst/>
              <a:ahLst/>
              <a:cxnLst/>
              <a:rect l="l" t="t" r="r" b="b"/>
              <a:pathLst>
                <a:path w="1738" h="1715" extrusionOk="0">
                  <a:moveTo>
                    <a:pt x="790" y="0"/>
                  </a:moveTo>
                  <a:lnTo>
                    <a:pt x="407" y="790"/>
                  </a:lnTo>
                  <a:lnTo>
                    <a:pt x="1" y="1534"/>
                  </a:lnTo>
                  <a:lnTo>
                    <a:pt x="632" y="1714"/>
                  </a:lnTo>
                  <a:lnTo>
                    <a:pt x="790" y="1579"/>
                  </a:lnTo>
                  <a:lnTo>
                    <a:pt x="971" y="1444"/>
                  </a:lnTo>
                  <a:lnTo>
                    <a:pt x="1106" y="1308"/>
                  </a:lnTo>
                  <a:lnTo>
                    <a:pt x="1264" y="1150"/>
                  </a:lnTo>
                  <a:lnTo>
                    <a:pt x="1399" y="970"/>
                  </a:lnTo>
                  <a:lnTo>
                    <a:pt x="1534" y="812"/>
                  </a:lnTo>
                  <a:lnTo>
                    <a:pt x="1647" y="609"/>
                  </a:lnTo>
                  <a:lnTo>
                    <a:pt x="1737" y="429"/>
                  </a:lnTo>
                  <a:lnTo>
                    <a:pt x="79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14"/>
            <p:cNvSpPr/>
            <p:nvPr/>
          </p:nvSpPr>
          <p:spPr>
            <a:xfrm>
              <a:off x="7997016" y="3006274"/>
              <a:ext cx="57774" cy="54299"/>
            </a:xfrm>
            <a:custGeom>
              <a:avLst/>
              <a:gdLst/>
              <a:ahLst/>
              <a:cxnLst/>
              <a:rect l="l" t="t" r="r" b="b"/>
              <a:pathLst>
                <a:path w="1513" h="1422" extrusionOk="0">
                  <a:moveTo>
                    <a:pt x="813" y="0"/>
                  </a:moveTo>
                  <a:lnTo>
                    <a:pt x="587" y="226"/>
                  </a:lnTo>
                  <a:lnTo>
                    <a:pt x="362" y="474"/>
                  </a:lnTo>
                  <a:lnTo>
                    <a:pt x="181" y="745"/>
                  </a:lnTo>
                  <a:lnTo>
                    <a:pt x="1" y="1060"/>
                  </a:lnTo>
                  <a:lnTo>
                    <a:pt x="835" y="1421"/>
                  </a:lnTo>
                  <a:lnTo>
                    <a:pt x="1151" y="767"/>
                  </a:lnTo>
                  <a:lnTo>
                    <a:pt x="1512" y="158"/>
                  </a:lnTo>
                  <a:lnTo>
                    <a:pt x="1174" y="68"/>
                  </a:lnTo>
                  <a:lnTo>
                    <a:pt x="8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14"/>
            <p:cNvSpPr/>
            <p:nvPr/>
          </p:nvSpPr>
          <p:spPr>
            <a:xfrm>
              <a:off x="8155525" y="2989052"/>
              <a:ext cx="61172" cy="66327"/>
            </a:xfrm>
            <a:custGeom>
              <a:avLst/>
              <a:gdLst/>
              <a:ahLst/>
              <a:cxnLst/>
              <a:rect l="l" t="t" r="r" b="b"/>
              <a:pathLst>
                <a:path w="1602" h="1737" extrusionOk="0">
                  <a:moveTo>
                    <a:pt x="429" y="0"/>
                  </a:moveTo>
                  <a:lnTo>
                    <a:pt x="0" y="993"/>
                  </a:lnTo>
                  <a:lnTo>
                    <a:pt x="699" y="1353"/>
                  </a:lnTo>
                  <a:lnTo>
                    <a:pt x="1399" y="1737"/>
                  </a:lnTo>
                  <a:lnTo>
                    <a:pt x="1489" y="1353"/>
                  </a:lnTo>
                  <a:lnTo>
                    <a:pt x="1602" y="970"/>
                  </a:lnTo>
                  <a:lnTo>
                    <a:pt x="1354" y="699"/>
                  </a:lnTo>
                  <a:lnTo>
                    <a:pt x="1083" y="429"/>
                  </a:lnTo>
                  <a:lnTo>
                    <a:pt x="767" y="203"/>
                  </a:lnTo>
                  <a:lnTo>
                    <a:pt x="4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14"/>
            <p:cNvSpPr/>
            <p:nvPr/>
          </p:nvSpPr>
          <p:spPr>
            <a:xfrm>
              <a:off x="8046123" y="2980422"/>
              <a:ext cx="30166" cy="17260"/>
            </a:xfrm>
            <a:custGeom>
              <a:avLst/>
              <a:gdLst/>
              <a:ahLst/>
              <a:cxnLst/>
              <a:rect l="l" t="t" r="r" b="b"/>
              <a:pathLst>
                <a:path w="790" h="452" extrusionOk="0">
                  <a:moveTo>
                    <a:pt x="790" y="1"/>
                  </a:moveTo>
                  <a:lnTo>
                    <a:pt x="384" y="158"/>
                  </a:lnTo>
                  <a:lnTo>
                    <a:pt x="203" y="249"/>
                  </a:lnTo>
                  <a:lnTo>
                    <a:pt x="0" y="339"/>
                  </a:lnTo>
                  <a:lnTo>
                    <a:pt x="474" y="452"/>
                  </a:lnTo>
                  <a:lnTo>
                    <a:pt x="79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14"/>
            <p:cNvSpPr/>
            <p:nvPr/>
          </p:nvSpPr>
          <p:spPr>
            <a:xfrm>
              <a:off x="8222694" y="3045033"/>
              <a:ext cx="18138" cy="31884"/>
            </a:xfrm>
            <a:custGeom>
              <a:avLst/>
              <a:gdLst/>
              <a:ahLst/>
              <a:cxnLst/>
              <a:rect l="l" t="t" r="r" b="b"/>
              <a:pathLst>
                <a:path w="475" h="835" extrusionOk="0">
                  <a:moveTo>
                    <a:pt x="158" y="0"/>
                  </a:moveTo>
                  <a:lnTo>
                    <a:pt x="1" y="519"/>
                  </a:lnTo>
                  <a:lnTo>
                    <a:pt x="474" y="835"/>
                  </a:lnTo>
                  <a:lnTo>
                    <a:pt x="474" y="835"/>
                  </a:lnTo>
                  <a:lnTo>
                    <a:pt x="407" y="632"/>
                  </a:lnTo>
                  <a:lnTo>
                    <a:pt x="339" y="406"/>
                  </a:lnTo>
                  <a:lnTo>
                    <a:pt x="249" y="203"/>
                  </a:lnTo>
                  <a:lnTo>
                    <a:pt x="15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0" name="Google Shape;1300;p14"/>
          <p:cNvGrpSpPr/>
          <p:nvPr/>
        </p:nvGrpSpPr>
        <p:grpSpPr>
          <a:xfrm rot="-2009455">
            <a:off x="8240776" y="497223"/>
            <a:ext cx="457184" cy="425452"/>
            <a:chOff x="-1003774" y="3010923"/>
            <a:chExt cx="671424" cy="624822"/>
          </a:xfrm>
        </p:grpSpPr>
        <p:sp>
          <p:nvSpPr>
            <p:cNvPr id="1301" name="Google Shape;1301;p14"/>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14"/>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14"/>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14"/>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14"/>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14"/>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14"/>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14"/>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14"/>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14"/>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14"/>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14"/>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14"/>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14"/>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14"/>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14"/>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14"/>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14"/>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14"/>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14"/>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14"/>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14"/>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14"/>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14"/>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14"/>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14"/>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14"/>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14"/>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14"/>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14"/>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14"/>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14"/>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14"/>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14"/>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14"/>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14"/>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14"/>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8" name="Google Shape;1338;p14"/>
          <p:cNvGrpSpPr/>
          <p:nvPr/>
        </p:nvGrpSpPr>
        <p:grpSpPr>
          <a:xfrm>
            <a:off x="10511933" y="3961663"/>
            <a:ext cx="1006124" cy="1337643"/>
            <a:chOff x="7062788" y="3483325"/>
            <a:chExt cx="558875" cy="743025"/>
          </a:xfrm>
        </p:grpSpPr>
        <p:sp>
          <p:nvSpPr>
            <p:cNvPr id="1339" name="Google Shape;1339;p14"/>
            <p:cNvSpPr/>
            <p:nvPr/>
          </p:nvSpPr>
          <p:spPr>
            <a:xfrm>
              <a:off x="7463513" y="3546675"/>
              <a:ext cx="121800" cy="121800"/>
            </a:xfrm>
            <a:custGeom>
              <a:avLst/>
              <a:gdLst/>
              <a:ahLst/>
              <a:cxnLst/>
              <a:rect l="l" t="t" r="r" b="b"/>
              <a:pathLst>
                <a:path w="4872" h="4872" fill="none" extrusionOk="0">
                  <a:moveTo>
                    <a:pt x="2436" y="4872"/>
                  </a:moveTo>
                  <a:lnTo>
                    <a:pt x="2436" y="4872"/>
                  </a:lnTo>
                  <a:lnTo>
                    <a:pt x="2181" y="4852"/>
                  </a:lnTo>
                  <a:lnTo>
                    <a:pt x="1945" y="4813"/>
                  </a:lnTo>
                  <a:lnTo>
                    <a:pt x="1709" y="4754"/>
                  </a:lnTo>
                  <a:lnTo>
                    <a:pt x="1454" y="4656"/>
                  </a:lnTo>
                  <a:lnTo>
                    <a:pt x="1454" y="4656"/>
                  </a:lnTo>
                  <a:lnTo>
                    <a:pt x="1238" y="4558"/>
                  </a:lnTo>
                  <a:lnTo>
                    <a:pt x="1022" y="4420"/>
                  </a:lnTo>
                  <a:lnTo>
                    <a:pt x="845" y="4263"/>
                  </a:lnTo>
                  <a:lnTo>
                    <a:pt x="668" y="4106"/>
                  </a:lnTo>
                  <a:lnTo>
                    <a:pt x="511" y="3929"/>
                  </a:lnTo>
                  <a:lnTo>
                    <a:pt x="373" y="3733"/>
                  </a:lnTo>
                  <a:lnTo>
                    <a:pt x="256" y="3536"/>
                  </a:lnTo>
                  <a:lnTo>
                    <a:pt x="177" y="3320"/>
                  </a:lnTo>
                  <a:lnTo>
                    <a:pt x="98" y="3104"/>
                  </a:lnTo>
                  <a:lnTo>
                    <a:pt x="40" y="2868"/>
                  </a:lnTo>
                  <a:lnTo>
                    <a:pt x="0" y="2633"/>
                  </a:lnTo>
                  <a:lnTo>
                    <a:pt x="0" y="2397"/>
                  </a:lnTo>
                  <a:lnTo>
                    <a:pt x="20" y="2161"/>
                  </a:lnTo>
                  <a:lnTo>
                    <a:pt x="59" y="1926"/>
                  </a:lnTo>
                  <a:lnTo>
                    <a:pt x="118" y="1690"/>
                  </a:lnTo>
                  <a:lnTo>
                    <a:pt x="197" y="1454"/>
                  </a:lnTo>
                  <a:lnTo>
                    <a:pt x="197" y="1454"/>
                  </a:lnTo>
                  <a:lnTo>
                    <a:pt x="275" y="1297"/>
                  </a:lnTo>
                  <a:lnTo>
                    <a:pt x="373" y="1120"/>
                  </a:lnTo>
                  <a:lnTo>
                    <a:pt x="472" y="983"/>
                  </a:lnTo>
                  <a:lnTo>
                    <a:pt x="590" y="845"/>
                  </a:lnTo>
                  <a:lnTo>
                    <a:pt x="707" y="708"/>
                  </a:lnTo>
                  <a:lnTo>
                    <a:pt x="845" y="590"/>
                  </a:lnTo>
                  <a:lnTo>
                    <a:pt x="982" y="472"/>
                  </a:lnTo>
                  <a:lnTo>
                    <a:pt x="1120" y="374"/>
                  </a:lnTo>
                  <a:lnTo>
                    <a:pt x="1277" y="295"/>
                  </a:lnTo>
                  <a:lnTo>
                    <a:pt x="1434" y="217"/>
                  </a:lnTo>
                  <a:lnTo>
                    <a:pt x="1591" y="158"/>
                  </a:lnTo>
                  <a:lnTo>
                    <a:pt x="1748" y="99"/>
                  </a:lnTo>
                  <a:lnTo>
                    <a:pt x="1925" y="60"/>
                  </a:lnTo>
                  <a:lnTo>
                    <a:pt x="2082" y="20"/>
                  </a:lnTo>
                  <a:lnTo>
                    <a:pt x="2259" y="1"/>
                  </a:lnTo>
                  <a:lnTo>
                    <a:pt x="2436" y="1"/>
                  </a:lnTo>
                  <a:lnTo>
                    <a:pt x="2436" y="1"/>
                  </a:lnTo>
                  <a:lnTo>
                    <a:pt x="2691" y="1"/>
                  </a:lnTo>
                  <a:lnTo>
                    <a:pt x="2927" y="40"/>
                  </a:lnTo>
                  <a:lnTo>
                    <a:pt x="3163" y="99"/>
                  </a:lnTo>
                  <a:lnTo>
                    <a:pt x="3418" y="197"/>
                  </a:lnTo>
                  <a:lnTo>
                    <a:pt x="3418" y="197"/>
                  </a:lnTo>
                  <a:lnTo>
                    <a:pt x="3634" y="315"/>
                  </a:lnTo>
                  <a:lnTo>
                    <a:pt x="3850" y="433"/>
                  </a:lnTo>
                  <a:lnTo>
                    <a:pt x="4027" y="590"/>
                  </a:lnTo>
                  <a:lnTo>
                    <a:pt x="4204" y="747"/>
                  </a:lnTo>
                  <a:lnTo>
                    <a:pt x="4361" y="924"/>
                  </a:lnTo>
                  <a:lnTo>
                    <a:pt x="4498" y="1120"/>
                  </a:lnTo>
                  <a:lnTo>
                    <a:pt x="4616" y="1336"/>
                  </a:lnTo>
                  <a:lnTo>
                    <a:pt x="4695" y="1552"/>
                  </a:lnTo>
                  <a:lnTo>
                    <a:pt x="4773" y="1768"/>
                  </a:lnTo>
                  <a:lnTo>
                    <a:pt x="4832" y="1985"/>
                  </a:lnTo>
                  <a:lnTo>
                    <a:pt x="4872" y="2220"/>
                  </a:lnTo>
                  <a:lnTo>
                    <a:pt x="4872" y="2456"/>
                  </a:lnTo>
                  <a:lnTo>
                    <a:pt x="4852" y="2692"/>
                  </a:lnTo>
                  <a:lnTo>
                    <a:pt x="4813" y="2947"/>
                  </a:lnTo>
                  <a:lnTo>
                    <a:pt x="4754" y="3183"/>
                  </a:lnTo>
                  <a:lnTo>
                    <a:pt x="4675" y="3399"/>
                  </a:lnTo>
                  <a:lnTo>
                    <a:pt x="4675" y="3399"/>
                  </a:lnTo>
                  <a:lnTo>
                    <a:pt x="4597" y="3576"/>
                  </a:lnTo>
                  <a:lnTo>
                    <a:pt x="4498" y="3733"/>
                  </a:lnTo>
                  <a:lnTo>
                    <a:pt x="4400" y="3890"/>
                  </a:lnTo>
                  <a:lnTo>
                    <a:pt x="4282" y="4027"/>
                  </a:lnTo>
                  <a:lnTo>
                    <a:pt x="4165" y="4145"/>
                  </a:lnTo>
                  <a:lnTo>
                    <a:pt x="4027" y="4263"/>
                  </a:lnTo>
                  <a:lnTo>
                    <a:pt x="3890" y="4381"/>
                  </a:lnTo>
                  <a:lnTo>
                    <a:pt x="3752" y="4479"/>
                  </a:lnTo>
                  <a:lnTo>
                    <a:pt x="3595" y="4577"/>
                  </a:lnTo>
                  <a:lnTo>
                    <a:pt x="3457" y="4656"/>
                  </a:lnTo>
                  <a:lnTo>
                    <a:pt x="3281" y="4715"/>
                  </a:lnTo>
                  <a:lnTo>
                    <a:pt x="3123" y="4774"/>
                  </a:lnTo>
                  <a:lnTo>
                    <a:pt x="2947" y="4813"/>
                  </a:lnTo>
                  <a:lnTo>
                    <a:pt x="2790" y="4833"/>
                  </a:lnTo>
                  <a:lnTo>
                    <a:pt x="2613" y="4852"/>
                  </a:lnTo>
                  <a:lnTo>
                    <a:pt x="2436" y="48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14"/>
            <p:cNvSpPr/>
            <p:nvPr/>
          </p:nvSpPr>
          <p:spPr>
            <a:xfrm>
              <a:off x="7420788" y="3639000"/>
              <a:ext cx="81050" cy="71725"/>
            </a:xfrm>
            <a:custGeom>
              <a:avLst/>
              <a:gdLst/>
              <a:ahLst/>
              <a:cxnLst/>
              <a:rect l="l" t="t" r="r" b="b"/>
              <a:pathLst>
                <a:path w="3242" h="2869" extrusionOk="0">
                  <a:moveTo>
                    <a:pt x="786" y="0"/>
                  </a:moveTo>
                  <a:lnTo>
                    <a:pt x="0" y="1808"/>
                  </a:lnTo>
                  <a:lnTo>
                    <a:pt x="2456" y="2868"/>
                  </a:lnTo>
                  <a:lnTo>
                    <a:pt x="3241" y="1081"/>
                  </a:lnTo>
                  <a:lnTo>
                    <a:pt x="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14"/>
            <p:cNvSpPr/>
            <p:nvPr/>
          </p:nvSpPr>
          <p:spPr>
            <a:xfrm>
              <a:off x="7400163" y="3483325"/>
              <a:ext cx="198400" cy="198425"/>
            </a:xfrm>
            <a:custGeom>
              <a:avLst/>
              <a:gdLst/>
              <a:ahLst/>
              <a:cxnLst/>
              <a:rect l="l" t="t" r="r" b="b"/>
              <a:pathLst>
                <a:path w="7936" h="7937" extrusionOk="0">
                  <a:moveTo>
                    <a:pt x="4007" y="1533"/>
                  </a:moveTo>
                  <a:lnTo>
                    <a:pt x="4243" y="1552"/>
                  </a:lnTo>
                  <a:lnTo>
                    <a:pt x="4479" y="1592"/>
                  </a:lnTo>
                  <a:lnTo>
                    <a:pt x="4715" y="1651"/>
                  </a:lnTo>
                  <a:lnTo>
                    <a:pt x="4950" y="1729"/>
                  </a:lnTo>
                  <a:lnTo>
                    <a:pt x="5166" y="1847"/>
                  </a:lnTo>
                  <a:lnTo>
                    <a:pt x="5382" y="1985"/>
                  </a:lnTo>
                  <a:lnTo>
                    <a:pt x="5559" y="2122"/>
                  </a:lnTo>
                  <a:lnTo>
                    <a:pt x="5736" y="2299"/>
                  </a:lnTo>
                  <a:lnTo>
                    <a:pt x="5893" y="2476"/>
                  </a:lnTo>
                  <a:lnTo>
                    <a:pt x="6031" y="2652"/>
                  </a:lnTo>
                  <a:lnTo>
                    <a:pt x="6149" y="2869"/>
                  </a:lnTo>
                  <a:lnTo>
                    <a:pt x="6247" y="3085"/>
                  </a:lnTo>
                  <a:lnTo>
                    <a:pt x="6306" y="3301"/>
                  </a:lnTo>
                  <a:lnTo>
                    <a:pt x="6365" y="3536"/>
                  </a:lnTo>
                  <a:lnTo>
                    <a:pt x="6404" y="3752"/>
                  </a:lnTo>
                  <a:lnTo>
                    <a:pt x="6404" y="3988"/>
                  </a:lnTo>
                  <a:lnTo>
                    <a:pt x="6384" y="4244"/>
                  </a:lnTo>
                  <a:lnTo>
                    <a:pt x="6365" y="4479"/>
                  </a:lnTo>
                  <a:lnTo>
                    <a:pt x="6286" y="4715"/>
                  </a:lnTo>
                  <a:lnTo>
                    <a:pt x="6207" y="4951"/>
                  </a:lnTo>
                  <a:lnTo>
                    <a:pt x="6090" y="5167"/>
                  </a:lnTo>
                  <a:lnTo>
                    <a:pt x="5972" y="5363"/>
                  </a:lnTo>
                  <a:lnTo>
                    <a:pt x="5815" y="5560"/>
                  </a:lnTo>
                  <a:lnTo>
                    <a:pt x="5657" y="5736"/>
                  </a:lnTo>
                  <a:lnTo>
                    <a:pt x="5461" y="5894"/>
                  </a:lnTo>
                  <a:lnTo>
                    <a:pt x="5284" y="6031"/>
                  </a:lnTo>
                  <a:lnTo>
                    <a:pt x="5068" y="6129"/>
                  </a:lnTo>
                  <a:lnTo>
                    <a:pt x="4852" y="6227"/>
                  </a:lnTo>
                  <a:lnTo>
                    <a:pt x="4636" y="6306"/>
                  </a:lnTo>
                  <a:lnTo>
                    <a:pt x="4420" y="6365"/>
                  </a:lnTo>
                  <a:lnTo>
                    <a:pt x="4184" y="6385"/>
                  </a:lnTo>
                  <a:lnTo>
                    <a:pt x="3949" y="6404"/>
                  </a:lnTo>
                  <a:lnTo>
                    <a:pt x="3713" y="6385"/>
                  </a:lnTo>
                  <a:lnTo>
                    <a:pt x="3457" y="6345"/>
                  </a:lnTo>
                  <a:lnTo>
                    <a:pt x="3222" y="6286"/>
                  </a:lnTo>
                  <a:lnTo>
                    <a:pt x="3006" y="6208"/>
                  </a:lnTo>
                  <a:lnTo>
                    <a:pt x="2770" y="6090"/>
                  </a:lnTo>
                  <a:lnTo>
                    <a:pt x="2574" y="5952"/>
                  </a:lnTo>
                  <a:lnTo>
                    <a:pt x="2377" y="5815"/>
                  </a:lnTo>
                  <a:lnTo>
                    <a:pt x="2200" y="5638"/>
                  </a:lnTo>
                  <a:lnTo>
                    <a:pt x="2043" y="5461"/>
                  </a:lnTo>
                  <a:lnTo>
                    <a:pt x="1906" y="5265"/>
                  </a:lnTo>
                  <a:lnTo>
                    <a:pt x="1807" y="5069"/>
                  </a:lnTo>
                  <a:lnTo>
                    <a:pt x="1709" y="4852"/>
                  </a:lnTo>
                  <a:lnTo>
                    <a:pt x="1631" y="4636"/>
                  </a:lnTo>
                  <a:lnTo>
                    <a:pt x="1572" y="4401"/>
                  </a:lnTo>
                  <a:lnTo>
                    <a:pt x="1552" y="4165"/>
                  </a:lnTo>
                  <a:lnTo>
                    <a:pt x="1532" y="3929"/>
                  </a:lnTo>
                  <a:lnTo>
                    <a:pt x="1552" y="3694"/>
                  </a:lnTo>
                  <a:lnTo>
                    <a:pt x="1591" y="3458"/>
                  </a:lnTo>
                  <a:lnTo>
                    <a:pt x="1650" y="3222"/>
                  </a:lnTo>
                  <a:lnTo>
                    <a:pt x="1749" y="2986"/>
                  </a:lnTo>
                  <a:lnTo>
                    <a:pt x="1847" y="2770"/>
                  </a:lnTo>
                  <a:lnTo>
                    <a:pt x="1984" y="2554"/>
                  </a:lnTo>
                  <a:lnTo>
                    <a:pt x="2122" y="2377"/>
                  </a:lnTo>
                  <a:lnTo>
                    <a:pt x="2299" y="2201"/>
                  </a:lnTo>
                  <a:lnTo>
                    <a:pt x="2475" y="2044"/>
                  </a:lnTo>
                  <a:lnTo>
                    <a:pt x="2672" y="1906"/>
                  </a:lnTo>
                  <a:lnTo>
                    <a:pt x="2868" y="1788"/>
                  </a:lnTo>
                  <a:lnTo>
                    <a:pt x="3084" y="1690"/>
                  </a:lnTo>
                  <a:lnTo>
                    <a:pt x="3300" y="1631"/>
                  </a:lnTo>
                  <a:lnTo>
                    <a:pt x="3536" y="1572"/>
                  </a:lnTo>
                  <a:lnTo>
                    <a:pt x="3772" y="1533"/>
                  </a:lnTo>
                  <a:close/>
                  <a:moveTo>
                    <a:pt x="4027" y="1"/>
                  </a:moveTo>
                  <a:lnTo>
                    <a:pt x="3634" y="20"/>
                  </a:lnTo>
                  <a:lnTo>
                    <a:pt x="3261" y="60"/>
                  </a:lnTo>
                  <a:lnTo>
                    <a:pt x="2888" y="158"/>
                  </a:lnTo>
                  <a:lnTo>
                    <a:pt x="2534" y="276"/>
                  </a:lnTo>
                  <a:lnTo>
                    <a:pt x="2181" y="433"/>
                  </a:lnTo>
                  <a:lnTo>
                    <a:pt x="1847" y="629"/>
                  </a:lnTo>
                  <a:lnTo>
                    <a:pt x="1532" y="845"/>
                  </a:lnTo>
                  <a:lnTo>
                    <a:pt x="1238" y="1081"/>
                  </a:lnTo>
                  <a:lnTo>
                    <a:pt x="982" y="1376"/>
                  </a:lnTo>
                  <a:lnTo>
                    <a:pt x="727" y="1670"/>
                  </a:lnTo>
                  <a:lnTo>
                    <a:pt x="511" y="2024"/>
                  </a:lnTo>
                  <a:lnTo>
                    <a:pt x="334" y="2377"/>
                  </a:lnTo>
                  <a:lnTo>
                    <a:pt x="197" y="2751"/>
                  </a:lnTo>
                  <a:lnTo>
                    <a:pt x="99" y="3144"/>
                  </a:lnTo>
                  <a:lnTo>
                    <a:pt x="40" y="3536"/>
                  </a:lnTo>
                  <a:lnTo>
                    <a:pt x="0" y="3910"/>
                  </a:lnTo>
                  <a:lnTo>
                    <a:pt x="20" y="4302"/>
                  </a:lnTo>
                  <a:lnTo>
                    <a:pt x="79" y="4676"/>
                  </a:lnTo>
                  <a:lnTo>
                    <a:pt x="157" y="5049"/>
                  </a:lnTo>
                  <a:lnTo>
                    <a:pt x="275" y="5402"/>
                  </a:lnTo>
                  <a:lnTo>
                    <a:pt x="432" y="5756"/>
                  </a:lnTo>
                  <a:lnTo>
                    <a:pt x="629" y="6090"/>
                  </a:lnTo>
                  <a:lnTo>
                    <a:pt x="845" y="6404"/>
                  </a:lnTo>
                  <a:lnTo>
                    <a:pt x="1100" y="6699"/>
                  </a:lnTo>
                  <a:lnTo>
                    <a:pt x="1375" y="6974"/>
                  </a:lnTo>
                  <a:lnTo>
                    <a:pt x="1690" y="7210"/>
                  </a:lnTo>
                  <a:lnTo>
                    <a:pt x="2024" y="7426"/>
                  </a:lnTo>
                  <a:lnTo>
                    <a:pt x="2377" y="7602"/>
                  </a:lnTo>
                  <a:lnTo>
                    <a:pt x="2770" y="7740"/>
                  </a:lnTo>
                  <a:lnTo>
                    <a:pt x="3143" y="7838"/>
                  </a:lnTo>
                  <a:lnTo>
                    <a:pt x="3536" y="7917"/>
                  </a:lnTo>
                  <a:lnTo>
                    <a:pt x="3929" y="7936"/>
                  </a:lnTo>
                  <a:lnTo>
                    <a:pt x="4302" y="7917"/>
                  </a:lnTo>
                  <a:lnTo>
                    <a:pt x="4675" y="7858"/>
                  </a:lnTo>
                  <a:lnTo>
                    <a:pt x="5049" y="7779"/>
                  </a:lnTo>
                  <a:lnTo>
                    <a:pt x="5422" y="7661"/>
                  </a:lnTo>
                  <a:lnTo>
                    <a:pt x="5756" y="7504"/>
                  </a:lnTo>
                  <a:lnTo>
                    <a:pt x="6090" y="7308"/>
                  </a:lnTo>
                  <a:lnTo>
                    <a:pt x="6404" y="7092"/>
                  </a:lnTo>
                  <a:lnTo>
                    <a:pt x="6699" y="6836"/>
                  </a:lnTo>
                  <a:lnTo>
                    <a:pt x="6974" y="6561"/>
                  </a:lnTo>
                  <a:lnTo>
                    <a:pt x="7209" y="6247"/>
                  </a:lnTo>
                  <a:lnTo>
                    <a:pt x="7425" y="5913"/>
                  </a:lnTo>
                  <a:lnTo>
                    <a:pt x="7602" y="5560"/>
                  </a:lnTo>
                  <a:lnTo>
                    <a:pt x="7740" y="5167"/>
                  </a:lnTo>
                  <a:lnTo>
                    <a:pt x="7857" y="4794"/>
                  </a:lnTo>
                  <a:lnTo>
                    <a:pt x="7916" y="4401"/>
                  </a:lnTo>
                  <a:lnTo>
                    <a:pt x="7936" y="4008"/>
                  </a:lnTo>
                  <a:lnTo>
                    <a:pt x="7916" y="3635"/>
                  </a:lnTo>
                  <a:lnTo>
                    <a:pt x="7877" y="3261"/>
                  </a:lnTo>
                  <a:lnTo>
                    <a:pt x="7779" y="2888"/>
                  </a:lnTo>
                  <a:lnTo>
                    <a:pt x="7661" y="2515"/>
                  </a:lnTo>
                  <a:lnTo>
                    <a:pt x="7504" y="2181"/>
                  </a:lnTo>
                  <a:lnTo>
                    <a:pt x="7327" y="1847"/>
                  </a:lnTo>
                  <a:lnTo>
                    <a:pt x="7091" y="1533"/>
                  </a:lnTo>
                  <a:lnTo>
                    <a:pt x="6856" y="1238"/>
                  </a:lnTo>
                  <a:lnTo>
                    <a:pt x="6561" y="963"/>
                  </a:lnTo>
                  <a:lnTo>
                    <a:pt x="6266" y="727"/>
                  </a:lnTo>
                  <a:lnTo>
                    <a:pt x="5932" y="511"/>
                  </a:lnTo>
                  <a:lnTo>
                    <a:pt x="5559" y="335"/>
                  </a:lnTo>
                  <a:lnTo>
                    <a:pt x="5186" y="197"/>
                  </a:lnTo>
                  <a:lnTo>
                    <a:pt x="4793" y="79"/>
                  </a:lnTo>
                  <a:lnTo>
                    <a:pt x="4400" y="20"/>
                  </a:lnTo>
                  <a:lnTo>
                    <a:pt x="40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14"/>
            <p:cNvSpPr/>
            <p:nvPr/>
          </p:nvSpPr>
          <p:spPr>
            <a:xfrm>
              <a:off x="7062788" y="3667475"/>
              <a:ext cx="558875" cy="558875"/>
            </a:xfrm>
            <a:custGeom>
              <a:avLst/>
              <a:gdLst/>
              <a:ahLst/>
              <a:cxnLst/>
              <a:rect l="l" t="t" r="r" b="b"/>
              <a:pathLst>
                <a:path w="22355" h="22355" extrusionOk="0">
                  <a:moveTo>
                    <a:pt x="10785" y="1"/>
                  </a:moveTo>
                  <a:lnTo>
                    <a:pt x="10235" y="40"/>
                  </a:lnTo>
                  <a:lnTo>
                    <a:pt x="9704" y="99"/>
                  </a:lnTo>
                  <a:lnTo>
                    <a:pt x="9174" y="178"/>
                  </a:lnTo>
                  <a:lnTo>
                    <a:pt x="8644" y="295"/>
                  </a:lnTo>
                  <a:lnTo>
                    <a:pt x="8113" y="413"/>
                  </a:lnTo>
                  <a:lnTo>
                    <a:pt x="7602" y="590"/>
                  </a:lnTo>
                  <a:lnTo>
                    <a:pt x="7111" y="767"/>
                  </a:lnTo>
                  <a:lnTo>
                    <a:pt x="6601" y="983"/>
                  </a:lnTo>
                  <a:lnTo>
                    <a:pt x="6129" y="1199"/>
                  </a:lnTo>
                  <a:lnTo>
                    <a:pt x="5658" y="1454"/>
                  </a:lnTo>
                  <a:lnTo>
                    <a:pt x="5186" y="1729"/>
                  </a:lnTo>
                  <a:lnTo>
                    <a:pt x="4735" y="2044"/>
                  </a:lnTo>
                  <a:lnTo>
                    <a:pt x="4303" y="2358"/>
                  </a:lnTo>
                  <a:lnTo>
                    <a:pt x="3890" y="2692"/>
                  </a:lnTo>
                  <a:lnTo>
                    <a:pt x="3478" y="3065"/>
                  </a:lnTo>
                  <a:lnTo>
                    <a:pt x="3104" y="3438"/>
                  </a:lnTo>
                  <a:lnTo>
                    <a:pt x="2731" y="3851"/>
                  </a:lnTo>
                  <a:lnTo>
                    <a:pt x="2378" y="4283"/>
                  </a:lnTo>
                  <a:lnTo>
                    <a:pt x="2044" y="4715"/>
                  </a:lnTo>
                  <a:lnTo>
                    <a:pt x="1729" y="5186"/>
                  </a:lnTo>
                  <a:lnTo>
                    <a:pt x="1454" y="5678"/>
                  </a:lnTo>
                  <a:lnTo>
                    <a:pt x="1179" y="6169"/>
                  </a:lnTo>
                  <a:lnTo>
                    <a:pt x="944" y="6699"/>
                  </a:lnTo>
                  <a:lnTo>
                    <a:pt x="728" y="7229"/>
                  </a:lnTo>
                  <a:lnTo>
                    <a:pt x="531" y="7760"/>
                  </a:lnTo>
                  <a:lnTo>
                    <a:pt x="374" y="8310"/>
                  </a:lnTo>
                  <a:lnTo>
                    <a:pt x="236" y="8860"/>
                  </a:lnTo>
                  <a:lnTo>
                    <a:pt x="138" y="9390"/>
                  </a:lnTo>
                  <a:lnTo>
                    <a:pt x="60" y="9940"/>
                  </a:lnTo>
                  <a:lnTo>
                    <a:pt x="20" y="10490"/>
                  </a:lnTo>
                  <a:lnTo>
                    <a:pt x="1" y="11040"/>
                  </a:lnTo>
                  <a:lnTo>
                    <a:pt x="1" y="11570"/>
                  </a:lnTo>
                  <a:lnTo>
                    <a:pt x="40" y="12120"/>
                  </a:lnTo>
                  <a:lnTo>
                    <a:pt x="99" y="12651"/>
                  </a:lnTo>
                  <a:lnTo>
                    <a:pt x="178" y="13181"/>
                  </a:lnTo>
                  <a:lnTo>
                    <a:pt x="295" y="13711"/>
                  </a:lnTo>
                  <a:lnTo>
                    <a:pt x="433" y="14242"/>
                  </a:lnTo>
                  <a:lnTo>
                    <a:pt x="590" y="14753"/>
                  </a:lnTo>
                  <a:lnTo>
                    <a:pt x="767" y="15244"/>
                  </a:lnTo>
                  <a:lnTo>
                    <a:pt x="983" y="15754"/>
                  </a:lnTo>
                  <a:lnTo>
                    <a:pt x="1219" y="16226"/>
                  </a:lnTo>
                  <a:lnTo>
                    <a:pt x="1454" y="16697"/>
                  </a:lnTo>
                  <a:lnTo>
                    <a:pt x="1749" y="17169"/>
                  </a:lnTo>
                  <a:lnTo>
                    <a:pt x="2044" y="17620"/>
                  </a:lnTo>
                  <a:lnTo>
                    <a:pt x="2358" y="18053"/>
                  </a:lnTo>
                  <a:lnTo>
                    <a:pt x="2711" y="18465"/>
                  </a:lnTo>
                  <a:lnTo>
                    <a:pt x="3065" y="18878"/>
                  </a:lnTo>
                  <a:lnTo>
                    <a:pt x="3458" y="19251"/>
                  </a:lnTo>
                  <a:lnTo>
                    <a:pt x="3851" y="19624"/>
                  </a:lnTo>
                  <a:lnTo>
                    <a:pt x="4283" y="19978"/>
                  </a:lnTo>
                  <a:lnTo>
                    <a:pt x="4735" y="20311"/>
                  </a:lnTo>
                  <a:lnTo>
                    <a:pt x="5186" y="20626"/>
                  </a:lnTo>
                  <a:lnTo>
                    <a:pt x="5678" y="20901"/>
                  </a:lnTo>
                  <a:lnTo>
                    <a:pt x="6188" y="21176"/>
                  </a:lnTo>
                  <a:lnTo>
                    <a:pt x="6699" y="21411"/>
                  </a:lnTo>
                  <a:lnTo>
                    <a:pt x="7229" y="21628"/>
                  </a:lnTo>
                  <a:lnTo>
                    <a:pt x="7779" y="21824"/>
                  </a:lnTo>
                  <a:lnTo>
                    <a:pt x="8310" y="21981"/>
                  </a:lnTo>
                  <a:lnTo>
                    <a:pt x="8860" y="22119"/>
                  </a:lnTo>
                  <a:lnTo>
                    <a:pt x="9410" y="22217"/>
                  </a:lnTo>
                  <a:lnTo>
                    <a:pt x="9940" y="22295"/>
                  </a:lnTo>
                  <a:lnTo>
                    <a:pt x="10490" y="22335"/>
                  </a:lnTo>
                  <a:lnTo>
                    <a:pt x="11040" y="22354"/>
                  </a:lnTo>
                  <a:lnTo>
                    <a:pt x="11590" y="22354"/>
                  </a:lnTo>
                  <a:lnTo>
                    <a:pt x="12120" y="22315"/>
                  </a:lnTo>
                  <a:lnTo>
                    <a:pt x="12670" y="22256"/>
                  </a:lnTo>
                  <a:lnTo>
                    <a:pt x="13201" y="22178"/>
                  </a:lnTo>
                  <a:lnTo>
                    <a:pt x="13711" y="22060"/>
                  </a:lnTo>
                  <a:lnTo>
                    <a:pt x="14242" y="21922"/>
                  </a:lnTo>
                  <a:lnTo>
                    <a:pt x="14752" y="21765"/>
                  </a:lnTo>
                  <a:lnTo>
                    <a:pt x="15263" y="21588"/>
                  </a:lnTo>
                  <a:lnTo>
                    <a:pt x="15754" y="21372"/>
                  </a:lnTo>
                  <a:lnTo>
                    <a:pt x="16226" y="21136"/>
                  </a:lnTo>
                  <a:lnTo>
                    <a:pt x="16717" y="20901"/>
                  </a:lnTo>
                  <a:lnTo>
                    <a:pt x="17169" y="20606"/>
                  </a:lnTo>
                  <a:lnTo>
                    <a:pt x="17620" y="20311"/>
                  </a:lnTo>
                  <a:lnTo>
                    <a:pt x="18052" y="19997"/>
                  </a:lnTo>
                  <a:lnTo>
                    <a:pt x="18465" y="19644"/>
                  </a:lnTo>
                  <a:lnTo>
                    <a:pt x="18877" y="19290"/>
                  </a:lnTo>
                  <a:lnTo>
                    <a:pt x="19270" y="18897"/>
                  </a:lnTo>
                  <a:lnTo>
                    <a:pt x="19624" y="18504"/>
                  </a:lnTo>
                  <a:lnTo>
                    <a:pt x="19977" y="18072"/>
                  </a:lnTo>
                  <a:lnTo>
                    <a:pt x="20311" y="17620"/>
                  </a:lnTo>
                  <a:lnTo>
                    <a:pt x="20626" y="17169"/>
                  </a:lnTo>
                  <a:lnTo>
                    <a:pt x="20920" y="16678"/>
                  </a:lnTo>
                  <a:lnTo>
                    <a:pt x="21176" y="16167"/>
                  </a:lnTo>
                  <a:lnTo>
                    <a:pt x="21431" y="15656"/>
                  </a:lnTo>
                  <a:lnTo>
                    <a:pt x="21647" y="15126"/>
                  </a:lnTo>
                  <a:lnTo>
                    <a:pt x="21824" y="14576"/>
                  </a:lnTo>
                  <a:lnTo>
                    <a:pt x="21981" y="14045"/>
                  </a:lnTo>
                  <a:lnTo>
                    <a:pt x="22119" y="13495"/>
                  </a:lnTo>
                  <a:lnTo>
                    <a:pt x="22217" y="12945"/>
                  </a:lnTo>
                  <a:lnTo>
                    <a:pt x="22295" y="12415"/>
                  </a:lnTo>
                  <a:lnTo>
                    <a:pt x="22335" y="11865"/>
                  </a:lnTo>
                  <a:lnTo>
                    <a:pt x="22354" y="11315"/>
                  </a:lnTo>
                  <a:lnTo>
                    <a:pt x="22354" y="10765"/>
                  </a:lnTo>
                  <a:lnTo>
                    <a:pt x="22315" y="10235"/>
                  </a:lnTo>
                  <a:lnTo>
                    <a:pt x="22256" y="9685"/>
                  </a:lnTo>
                  <a:lnTo>
                    <a:pt x="22177" y="9154"/>
                  </a:lnTo>
                  <a:lnTo>
                    <a:pt x="22060" y="8644"/>
                  </a:lnTo>
                  <a:lnTo>
                    <a:pt x="21942" y="8113"/>
                  </a:lnTo>
                  <a:lnTo>
                    <a:pt x="21765" y="7603"/>
                  </a:lnTo>
                  <a:lnTo>
                    <a:pt x="21588" y="7092"/>
                  </a:lnTo>
                  <a:lnTo>
                    <a:pt x="21372" y="6601"/>
                  </a:lnTo>
                  <a:lnTo>
                    <a:pt x="21156" y="6110"/>
                  </a:lnTo>
                  <a:lnTo>
                    <a:pt x="20901" y="5638"/>
                  </a:lnTo>
                  <a:lnTo>
                    <a:pt x="20626" y="5186"/>
                  </a:lnTo>
                  <a:lnTo>
                    <a:pt x="20311" y="4735"/>
                  </a:lnTo>
                  <a:lnTo>
                    <a:pt x="19997" y="4303"/>
                  </a:lnTo>
                  <a:lnTo>
                    <a:pt x="19663" y="3890"/>
                  </a:lnTo>
                  <a:lnTo>
                    <a:pt x="19290" y="3478"/>
                  </a:lnTo>
                  <a:lnTo>
                    <a:pt x="18917" y="3085"/>
                  </a:lnTo>
                  <a:lnTo>
                    <a:pt x="18504" y="2731"/>
                  </a:lnTo>
                  <a:lnTo>
                    <a:pt x="18072" y="2378"/>
                  </a:lnTo>
                  <a:lnTo>
                    <a:pt x="17640" y="2044"/>
                  </a:lnTo>
                  <a:lnTo>
                    <a:pt x="17169" y="1729"/>
                  </a:lnTo>
                  <a:lnTo>
                    <a:pt x="16677" y="1435"/>
                  </a:lnTo>
                  <a:lnTo>
                    <a:pt x="16186" y="1179"/>
                  </a:lnTo>
                  <a:lnTo>
                    <a:pt x="15656" y="924"/>
                  </a:lnTo>
                  <a:lnTo>
                    <a:pt x="15126" y="708"/>
                  </a:lnTo>
                  <a:lnTo>
                    <a:pt x="14595" y="531"/>
                  </a:lnTo>
                  <a:lnTo>
                    <a:pt x="14045" y="374"/>
                  </a:lnTo>
                  <a:lnTo>
                    <a:pt x="13495" y="236"/>
                  </a:lnTo>
                  <a:lnTo>
                    <a:pt x="12965" y="138"/>
                  </a:lnTo>
                  <a:lnTo>
                    <a:pt x="12415" y="60"/>
                  </a:lnTo>
                  <a:lnTo>
                    <a:pt x="11865" y="20"/>
                  </a:lnTo>
                  <a:lnTo>
                    <a:pt x="11315" y="1"/>
                  </a:lnTo>
                  <a:close/>
                </a:path>
              </a:pathLst>
            </a:custGeom>
            <a:solidFill>
              <a:schemeClr val="accent1"/>
            </a:solidFill>
            <a:ln>
              <a:noFill/>
            </a:ln>
            <a:effectLst>
              <a:outerShdw dist="5715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14"/>
            <p:cNvSpPr/>
            <p:nvPr/>
          </p:nvSpPr>
          <p:spPr>
            <a:xfrm>
              <a:off x="7062788" y="3667475"/>
              <a:ext cx="558875" cy="558875"/>
            </a:xfrm>
            <a:custGeom>
              <a:avLst/>
              <a:gdLst/>
              <a:ahLst/>
              <a:cxnLst/>
              <a:rect l="l" t="t" r="r" b="b"/>
              <a:pathLst>
                <a:path w="22355" h="22355" fill="none" extrusionOk="0">
                  <a:moveTo>
                    <a:pt x="21431" y="15656"/>
                  </a:moveTo>
                  <a:lnTo>
                    <a:pt x="21431" y="15656"/>
                  </a:lnTo>
                  <a:lnTo>
                    <a:pt x="21176" y="16167"/>
                  </a:lnTo>
                  <a:lnTo>
                    <a:pt x="20920" y="16678"/>
                  </a:lnTo>
                  <a:lnTo>
                    <a:pt x="20626" y="17169"/>
                  </a:lnTo>
                  <a:lnTo>
                    <a:pt x="20311" y="17620"/>
                  </a:lnTo>
                  <a:lnTo>
                    <a:pt x="19977" y="18072"/>
                  </a:lnTo>
                  <a:lnTo>
                    <a:pt x="19624" y="18504"/>
                  </a:lnTo>
                  <a:lnTo>
                    <a:pt x="19270" y="18897"/>
                  </a:lnTo>
                  <a:lnTo>
                    <a:pt x="18877" y="19290"/>
                  </a:lnTo>
                  <a:lnTo>
                    <a:pt x="18465" y="19644"/>
                  </a:lnTo>
                  <a:lnTo>
                    <a:pt x="18052" y="19997"/>
                  </a:lnTo>
                  <a:lnTo>
                    <a:pt x="17620" y="20311"/>
                  </a:lnTo>
                  <a:lnTo>
                    <a:pt x="17169" y="20606"/>
                  </a:lnTo>
                  <a:lnTo>
                    <a:pt x="16717" y="20901"/>
                  </a:lnTo>
                  <a:lnTo>
                    <a:pt x="16226" y="21136"/>
                  </a:lnTo>
                  <a:lnTo>
                    <a:pt x="15754" y="21372"/>
                  </a:lnTo>
                  <a:lnTo>
                    <a:pt x="15263" y="21588"/>
                  </a:lnTo>
                  <a:lnTo>
                    <a:pt x="14752" y="21765"/>
                  </a:lnTo>
                  <a:lnTo>
                    <a:pt x="14242" y="21922"/>
                  </a:lnTo>
                  <a:lnTo>
                    <a:pt x="13711" y="22060"/>
                  </a:lnTo>
                  <a:lnTo>
                    <a:pt x="13201" y="22178"/>
                  </a:lnTo>
                  <a:lnTo>
                    <a:pt x="12670" y="22256"/>
                  </a:lnTo>
                  <a:lnTo>
                    <a:pt x="12120" y="22315"/>
                  </a:lnTo>
                  <a:lnTo>
                    <a:pt x="11590" y="22354"/>
                  </a:lnTo>
                  <a:lnTo>
                    <a:pt x="11040" y="22354"/>
                  </a:lnTo>
                  <a:lnTo>
                    <a:pt x="10490" y="22335"/>
                  </a:lnTo>
                  <a:lnTo>
                    <a:pt x="9940" y="22295"/>
                  </a:lnTo>
                  <a:lnTo>
                    <a:pt x="9410" y="22217"/>
                  </a:lnTo>
                  <a:lnTo>
                    <a:pt x="8860" y="22119"/>
                  </a:lnTo>
                  <a:lnTo>
                    <a:pt x="8310" y="21981"/>
                  </a:lnTo>
                  <a:lnTo>
                    <a:pt x="7779" y="21824"/>
                  </a:lnTo>
                  <a:lnTo>
                    <a:pt x="7229" y="21628"/>
                  </a:lnTo>
                  <a:lnTo>
                    <a:pt x="6699" y="21411"/>
                  </a:lnTo>
                  <a:lnTo>
                    <a:pt x="6699" y="21411"/>
                  </a:lnTo>
                  <a:lnTo>
                    <a:pt x="6188" y="21176"/>
                  </a:lnTo>
                  <a:lnTo>
                    <a:pt x="5678" y="20901"/>
                  </a:lnTo>
                  <a:lnTo>
                    <a:pt x="5186" y="20626"/>
                  </a:lnTo>
                  <a:lnTo>
                    <a:pt x="4735" y="20311"/>
                  </a:lnTo>
                  <a:lnTo>
                    <a:pt x="4283" y="19978"/>
                  </a:lnTo>
                  <a:lnTo>
                    <a:pt x="3851" y="19624"/>
                  </a:lnTo>
                  <a:lnTo>
                    <a:pt x="3458" y="19251"/>
                  </a:lnTo>
                  <a:lnTo>
                    <a:pt x="3065" y="18878"/>
                  </a:lnTo>
                  <a:lnTo>
                    <a:pt x="2711" y="18465"/>
                  </a:lnTo>
                  <a:lnTo>
                    <a:pt x="2358" y="18053"/>
                  </a:lnTo>
                  <a:lnTo>
                    <a:pt x="2044" y="17620"/>
                  </a:lnTo>
                  <a:lnTo>
                    <a:pt x="1749" y="17169"/>
                  </a:lnTo>
                  <a:lnTo>
                    <a:pt x="1454" y="16697"/>
                  </a:lnTo>
                  <a:lnTo>
                    <a:pt x="1219" y="16226"/>
                  </a:lnTo>
                  <a:lnTo>
                    <a:pt x="983" y="15754"/>
                  </a:lnTo>
                  <a:lnTo>
                    <a:pt x="767" y="15244"/>
                  </a:lnTo>
                  <a:lnTo>
                    <a:pt x="590" y="14753"/>
                  </a:lnTo>
                  <a:lnTo>
                    <a:pt x="433" y="14242"/>
                  </a:lnTo>
                  <a:lnTo>
                    <a:pt x="295" y="13711"/>
                  </a:lnTo>
                  <a:lnTo>
                    <a:pt x="178" y="13181"/>
                  </a:lnTo>
                  <a:lnTo>
                    <a:pt x="99" y="12651"/>
                  </a:lnTo>
                  <a:lnTo>
                    <a:pt x="40" y="12120"/>
                  </a:lnTo>
                  <a:lnTo>
                    <a:pt x="1" y="11570"/>
                  </a:lnTo>
                  <a:lnTo>
                    <a:pt x="1" y="11040"/>
                  </a:lnTo>
                  <a:lnTo>
                    <a:pt x="20" y="10490"/>
                  </a:lnTo>
                  <a:lnTo>
                    <a:pt x="60" y="9940"/>
                  </a:lnTo>
                  <a:lnTo>
                    <a:pt x="138" y="9390"/>
                  </a:lnTo>
                  <a:lnTo>
                    <a:pt x="236" y="8860"/>
                  </a:lnTo>
                  <a:lnTo>
                    <a:pt x="374" y="8310"/>
                  </a:lnTo>
                  <a:lnTo>
                    <a:pt x="531" y="7760"/>
                  </a:lnTo>
                  <a:lnTo>
                    <a:pt x="728" y="7229"/>
                  </a:lnTo>
                  <a:lnTo>
                    <a:pt x="944" y="6699"/>
                  </a:lnTo>
                  <a:lnTo>
                    <a:pt x="944" y="6699"/>
                  </a:lnTo>
                  <a:lnTo>
                    <a:pt x="1179" y="6169"/>
                  </a:lnTo>
                  <a:lnTo>
                    <a:pt x="1454" y="5678"/>
                  </a:lnTo>
                  <a:lnTo>
                    <a:pt x="1729" y="5186"/>
                  </a:lnTo>
                  <a:lnTo>
                    <a:pt x="2044" y="4715"/>
                  </a:lnTo>
                  <a:lnTo>
                    <a:pt x="2378" y="4283"/>
                  </a:lnTo>
                  <a:lnTo>
                    <a:pt x="2731" y="3851"/>
                  </a:lnTo>
                  <a:lnTo>
                    <a:pt x="3104" y="3438"/>
                  </a:lnTo>
                  <a:lnTo>
                    <a:pt x="3478" y="3065"/>
                  </a:lnTo>
                  <a:lnTo>
                    <a:pt x="3890" y="2692"/>
                  </a:lnTo>
                  <a:lnTo>
                    <a:pt x="4303" y="2358"/>
                  </a:lnTo>
                  <a:lnTo>
                    <a:pt x="4735" y="2044"/>
                  </a:lnTo>
                  <a:lnTo>
                    <a:pt x="5186" y="1729"/>
                  </a:lnTo>
                  <a:lnTo>
                    <a:pt x="5658" y="1454"/>
                  </a:lnTo>
                  <a:lnTo>
                    <a:pt x="6129" y="1199"/>
                  </a:lnTo>
                  <a:lnTo>
                    <a:pt x="6601" y="983"/>
                  </a:lnTo>
                  <a:lnTo>
                    <a:pt x="7111" y="767"/>
                  </a:lnTo>
                  <a:lnTo>
                    <a:pt x="7602" y="590"/>
                  </a:lnTo>
                  <a:lnTo>
                    <a:pt x="8113" y="413"/>
                  </a:lnTo>
                  <a:lnTo>
                    <a:pt x="8644" y="295"/>
                  </a:lnTo>
                  <a:lnTo>
                    <a:pt x="9174" y="178"/>
                  </a:lnTo>
                  <a:lnTo>
                    <a:pt x="9704" y="99"/>
                  </a:lnTo>
                  <a:lnTo>
                    <a:pt x="10235" y="40"/>
                  </a:lnTo>
                  <a:lnTo>
                    <a:pt x="10785" y="1"/>
                  </a:lnTo>
                  <a:lnTo>
                    <a:pt x="11315" y="1"/>
                  </a:lnTo>
                  <a:lnTo>
                    <a:pt x="11865" y="20"/>
                  </a:lnTo>
                  <a:lnTo>
                    <a:pt x="12415" y="60"/>
                  </a:lnTo>
                  <a:lnTo>
                    <a:pt x="12965" y="138"/>
                  </a:lnTo>
                  <a:lnTo>
                    <a:pt x="13495" y="236"/>
                  </a:lnTo>
                  <a:lnTo>
                    <a:pt x="14045" y="374"/>
                  </a:lnTo>
                  <a:lnTo>
                    <a:pt x="14595" y="531"/>
                  </a:lnTo>
                  <a:lnTo>
                    <a:pt x="15126" y="708"/>
                  </a:lnTo>
                  <a:lnTo>
                    <a:pt x="15656" y="924"/>
                  </a:lnTo>
                  <a:lnTo>
                    <a:pt x="15656" y="924"/>
                  </a:lnTo>
                  <a:lnTo>
                    <a:pt x="16186" y="1179"/>
                  </a:lnTo>
                  <a:lnTo>
                    <a:pt x="16677" y="1435"/>
                  </a:lnTo>
                  <a:lnTo>
                    <a:pt x="17169" y="1729"/>
                  </a:lnTo>
                  <a:lnTo>
                    <a:pt x="17640" y="2044"/>
                  </a:lnTo>
                  <a:lnTo>
                    <a:pt x="18072" y="2378"/>
                  </a:lnTo>
                  <a:lnTo>
                    <a:pt x="18504" y="2731"/>
                  </a:lnTo>
                  <a:lnTo>
                    <a:pt x="18917" y="3085"/>
                  </a:lnTo>
                  <a:lnTo>
                    <a:pt x="19290" y="3478"/>
                  </a:lnTo>
                  <a:lnTo>
                    <a:pt x="19663" y="3890"/>
                  </a:lnTo>
                  <a:lnTo>
                    <a:pt x="19997" y="4303"/>
                  </a:lnTo>
                  <a:lnTo>
                    <a:pt x="20311" y="4735"/>
                  </a:lnTo>
                  <a:lnTo>
                    <a:pt x="20626" y="5186"/>
                  </a:lnTo>
                  <a:lnTo>
                    <a:pt x="20901" y="5638"/>
                  </a:lnTo>
                  <a:lnTo>
                    <a:pt x="21156" y="6110"/>
                  </a:lnTo>
                  <a:lnTo>
                    <a:pt x="21372" y="6601"/>
                  </a:lnTo>
                  <a:lnTo>
                    <a:pt x="21588" y="7092"/>
                  </a:lnTo>
                  <a:lnTo>
                    <a:pt x="21765" y="7603"/>
                  </a:lnTo>
                  <a:lnTo>
                    <a:pt x="21942" y="8113"/>
                  </a:lnTo>
                  <a:lnTo>
                    <a:pt x="22060" y="8644"/>
                  </a:lnTo>
                  <a:lnTo>
                    <a:pt x="22177" y="9154"/>
                  </a:lnTo>
                  <a:lnTo>
                    <a:pt x="22256" y="9685"/>
                  </a:lnTo>
                  <a:lnTo>
                    <a:pt x="22315" y="10235"/>
                  </a:lnTo>
                  <a:lnTo>
                    <a:pt x="22354" y="10765"/>
                  </a:lnTo>
                  <a:lnTo>
                    <a:pt x="22354" y="11315"/>
                  </a:lnTo>
                  <a:lnTo>
                    <a:pt x="22335" y="11865"/>
                  </a:lnTo>
                  <a:lnTo>
                    <a:pt x="22295" y="12415"/>
                  </a:lnTo>
                  <a:lnTo>
                    <a:pt x="22217" y="12945"/>
                  </a:lnTo>
                  <a:lnTo>
                    <a:pt x="22119" y="13495"/>
                  </a:lnTo>
                  <a:lnTo>
                    <a:pt x="21981" y="14045"/>
                  </a:lnTo>
                  <a:lnTo>
                    <a:pt x="21824" y="14576"/>
                  </a:lnTo>
                  <a:lnTo>
                    <a:pt x="21647" y="15126"/>
                  </a:lnTo>
                  <a:lnTo>
                    <a:pt x="21431" y="156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14"/>
            <p:cNvSpPr/>
            <p:nvPr/>
          </p:nvSpPr>
          <p:spPr>
            <a:xfrm>
              <a:off x="7062788" y="3946900"/>
              <a:ext cx="95300" cy="210200"/>
            </a:xfrm>
            <a:custGeom>
              <a:avLst/>
              <a:gdLst/>
              <a:ahLst/>
              <a:cxnLst/>
              <a:rect l="l" t="t" r="r" b="b"/>
              <a:pathLst>
                <a:path w="3812" h="8408"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close/>
                </a:path>
              </a:pathLst>
            </a:custGeom>
            <a:solidFill>
              <a:srgbClr val="C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14"/>
            <p:cNvSpPr/>
            <p:nvPr/>
          </p:nvSpPr>
          <p:spPr>
            <a:xfrm>
              <a:off x="7062788" y="3946900"/>
              <a:ext cx="95300" cy="210200"/>
            </a:xfrm>
            <a:custGeom>
              <a:avLst/>
              <a:gdLst/>
              <a:ahLst/>
              <a:cxnLst/>
              <a:rect l="l" t="t" r="r" b="b"/>
              <a:pathLst>
                <a:path w="3812" h="8408" fill="none"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14"/>
            <p:cNvSpPr/>
            <p:nvPr/>
          </p:nvSpPr>
          <p:spPr>
            <a:xfrm>
              <a:off x="7158063" y="4054925"/>
              <a:ext cx="441975" cy="171425"/>
            </a:xfrm>
            <a:custGeom>
              <a:avLst/>
              <a:gdLst/>
              <a:ahLst/>
              <a:cxnLst/>
              <a:rect l="l" t="t" r="r" b="b"/>
              <a:pathLst>
                <a:path w="17679" h="6857" extrusionOk="0">
                  <a:moveTo>
                    <a:pt x="3124" y="6012"/>
                  </a:moveTo>
                  <a:lnTo>
                    <a:pt x="3124" y="6012"/>
                  </a:lnTo>
                  <a:lnTo>
                    <a:pt x="3124" y="6012"/>
                  </a:lnTo>
                  <a:lnTo>
                    <a:pt x="3124" y="6012"/>
                  </a:lnTo>
                  <a:lnTo>
                    <a:pt x="3124" y="6012"/>
                  </a:lnTo>
                  <a:close/>
                  <a:moveTo>
                    <a:pt x="2908" y="5933"/>
                  </a:moveTo>
                  <a:lnTo>
                    <a:pt x="2908" y="5933"/>
                  </a:lnTo>
                  <a:lnTo>
                    <a:pt x="3104" y="6012"/>
                  </a:lnTo>
                  <a:lnTo>
                    <a:pt x="3104" y="6012"/>
                  </a:lnTo>
                  <a:lnTo>
                    <a:pt x="2908" y="5933"/>
                  </a:lnTo>
                  <a:close/>
                  <a:moveTo>
                    <a:pt x="0" y="4087"/>
                  </a:moveTo>
                  <a:lnTo>
                    <a:pt x="0" y="4087"/>
                  </a:lnTo>
                  <a:lnTo>
                    <a:pt x="0" y="4087"/>
                  </a:lnTo>
                  <a:lnTo>
                    <a:pt x="0" y="4087"/>
                  </a:lnTo>
                  <a:lnTo>
                    <a:pt x="315" y="4362"/>
                  </a:lnTo>
                  <a:lnTo>
                    <a:pt x="649" y="4617"/>
                  </a:lnTo>
                  <a:lnTo>
                    <a:pt x="1002" y="4872"/>
                  </a:lnTo>
                  <a:lnTo>
                    <a:pt x="1356" y="5108"/>
                  </a:lnTo>
                  <a:lnTo>
                    <a:pt x="1729" y="5324"/>
                  </a:lnTo>
                  <a:lnTo>
                    <a:pt x="2102" y="5540"/>
                  </a:lnTo>
                  <a:lnTo>
                    <a:pt x="2495" y="5737"/>
                  </a:lnTo>
                  <a:lnTo>
                    <a:pt x="2888" y="5913"/>
                  </a:lnTo>
                  <a:lnTo>
                    <a:pt x="2888" y="5913"/>
                  </a:lnTo>
                  <a:lnTo>
                    <a:pt x="2495" y="5737"/>
                  </a:lnTo>
                  <a:lnTo>
                    <a:pt x="2102" y="5540"/>
                  </a:lnTo>
                  <a:lnTo>
                    <a:pt x="1729" y="5324"/>
                  </a:lnTo>
                  <a:lnTo>
                    <a:pt x="1356" y="5108"/>
                  </a:lnTo>
                  <a:lnTo>
                    <a:pt x="1002" y="4872"/>
                  </a:lnTo>
                  <a:lnTo>
                    <a:pt x="649" y="4617"/>
                  </a:lnTo>
                  <a:lnTo>
                    <a:pt x="315" y="4362"/>
                  </a:lnTo>
                  <a:lnTo>
                    <a:pt x="0" y="4087"/>
                  </a:lnTo>
                  <a:close/>
                  <a:moveTo>
                    <a:pt x="17679" y="1"/>
                  </a:moveTo>
                  <a:lnTo>
                    <a:pt x="17679" y="1"/>
                  </a:lnTo>
                  <a:lnTo>
                    <a:pt x="17620" y="158"/>
                  </a:lnTo>
                  <a:lnTo>
                    <a:pt x="17620" y="158"/>
                  </a:lnTo>
                  <a:lnTo>
                    <a:pt x="17424" y="551"/>
                  </a:lnTo>
                  <a:lnTo>
                    <a:pt x="17247" y="924"/>
                  </a:lnTo>
                  <a:lnTo>
                    <a:pt x="17031" y="1297"/>
                  </a:lnTo>
                  <a:lnTo>
                    <a:pt x="16815" y="1651"/>
                  </a:lnTo>
                  <a:lnTo>
                    <a:pt x="16599" y="2005"/>
                  </a:lnTo>
                  <a:lnTo>
                    <a:pt x="16363" y="2338"/>
                  </a:lnTo>
                  <a:lnTo>
                    <a:pt x="16108" y="2653"/>
                  </a:lnTo>
                  <a:lnTo>
                    <a:pt x="15833" y="2967"/>
                  </a:lnTo>
                  <a:lnTo>
                    <a:pt x="15577" y="3281"/>
                  </a:lnTo>
                  <a:lnTo>
                    <a:pt x="15283" y="3576"/>
                  </a:lnTo>
                  <a:lnTo>
                    <a:pt x="15008" y="3851"/>
                  </a:lnTo>
                  <a:lnTo>
                    <a:pt x="14693" y="4126"/>
                  </a:lnTo>
                  <a:lnTo>
                    <a:pt x="14399" y="4381"/>
                  </a:lnTo>
                  <a:lnTo>
                    <a:pt x="14065" y="4617"/>
                  </a:lnTo>
                  <a:lnTo>
                    <a:pt x="13750" y="4853"/>
                  </a:lnTo>
                  <a:lnTo>
                    <a:pt x="13416" y="5088"/>
                  </a:lnTo>
                  <a:lnTo>
                    <a:pt x="13083" y="5285"/>
                  </a:lnTo>
                  <a:lnTo>
                    <a:pt x="12729" y="5481"/>
                  </a:lnTo>
                  <a:lnTo>
                    <a:pt x="12375" y="5678"/>
                  </a:lnTo>
                  <a:lnTo>
                    <a:pt x="12022" y="5835"/>
                  </a:lnTo>
                  <a:lnTo>
                    <a:pt x="11649" y="6012"/>
                  </a:lnTo>
                  <a:lnTo>
                    <a:pt x="11275" y="6149"/>
                  </a:lnTo>
                  <a:lnTo>
                    <a:pt x="10902" y="6287"/>
                  </a:lnTo>
                  <a:lnTo>
                    <a:pt x="10529" y="6405"/>
                  </a:lnTo>
                  <a:lnTo>
                    <a:pt x="10136" y="6503"/>
                  </a:lnTo>
                  <a:lnTo>
                    <a:pt x="9743" y="6601"/>
                  </a:lnTo>
                  <a:lnTo>
                    <a:pt x="9350" y="6680"/>
                  </a:lnTo>
                  <a:lnTo>
                    <a:pt x="8958" y="6738"/>
                  </a:lnTo>
                  <a:lnTo>
                    <a:pt x="8565" y="6797"/>
                  </a:lnTo>
                  <a:lnTo>
                    <a:pt x="8172" y="6837"/>
                  </a:lnTo>
                  <a:lnTo>
                    <a:pt x="7759" y="6856"/>
                  </a:lnTo>
                  <a:lnTo>
                    <a:pt x="7366" y="6856"/>
                  </a:lnTo>
                  <a:lnTo>
                    <a:pt x="7366" y="6856"/>
                  </a:lnTo>
                  <a:lnTo>
                    <a:pt x="6934" y="6856"/>
                  </a:lnTo>
                  <a:lnTo>
                    <a:pt x="6483" y="6817"/>
                  </a:lnTo>
                  <a:lnTo>
                    <a:pt x="6483" y="6817"/>
                  </a:lnTo>
                  <a:lnTo>
                    <a:pt x="6934" y="6856"/>
                  </a:lnTo>
                  <a:lnTo>
                    <a:pt x="7366" y="6856"/>
                  </a:lnTo>
                  <a:lnTo>
                    <a:pt x="7366" y="6856"/>
                  </a:lnTo>
                  <a:lnTo>
                    <a:pt x="7759" y="6856"/>
                  </a:lnTo>
                  <a:lnTo>
                    <a:pt x="8172" y="6837"/>
                  </a:lnTo>
                  <a:lnTo>
                    <a:pt x="8565" y="6797"/>
                  </a:lnTo>
                  <a:lnTo>
                    <a:pt x="8958" y="6738"/>
                  </a:lnTo>
                  <a:lnTo>
                    <a:pt x="9350" y="6680"/>
                  </a:lnTo>
                  <a:lnTo>
                    <a:pt x="9743" y="6601"/>
                  </a:lnTo>
                  <a:lnTo>
                    <a:pt x="10136" y="6503"/>
                  </a:lnTo>
                  <a:lnTo>
                    <a:pt x="10529" y="6405"/>
                  </a:lnTo>
                  <a:lnTo>
                    <a:pt x="10902" y="6287"/>
                  </a:lnTo>
                  <a:lnTo>
                    <a:pt x="11275" y="6149"/>
                  </a:lnTo>
                  <a:lnTo>
                    <a:pt x="11649" y="6012"/>
                  </a:lnTo>
                  <a:lnTo>
                    <a:pt x="12022" y="5835"/>
                  </a:lnTo>
                  <a:lnTo>
                    <a:pt x="12375" y="5678"/>
                  </a:lnTo>
                  <a:lnTo>
                    <a:pt x="12729" y="5481"/>
                  </a:lnTo>
                  <a:lnTo>
                    <a:pt x="13083" y="5285"/>
                  </a:lnTo>
                  <a:lnTo>
                    <a:pt x="13416" y="5088"/>
                  </a:lnTo>
                  <a:lnTo>
                    <a:pt x="13750" y="4853"/>
                  </a:lnTo>
                  <a:lnTo>
                    <a:pt x="14065" y="4617"/>
                  </a:lnTo>
                  <a:lnTo>
                    <a:pt x="14399" y="4381"/>
                  </a:lnTo>
                  <a:lnTo>
                    <a:pt x="14693" y="4126"/>
                  </a:lnTo>
                  <a:lnTo>
                    <a:pt x="15008" y="3851"/>
                  </a:lnTo>
                  <a:lnTo>
                    <a:pt x="15283" y="3576"/>
                  </a:lnTo>
                  <a:lnTo>
                    <a:pt x="15577" y="3281"/>
                  </a:lnTo>
                  <a:lnTo>
                    <a:pt x="15833" y="2967"/>
                  </a:lnTo>
                  <a:lnTo>
                    <a:pt x="16108" y="2653"/>
                  </a:lnTo>
                  <a:lnTo>
                    <a:pt x="16363" y="2338"/>
                  </a:lnTo>
                  <a:lnTo>
                    <a:pt x="16599" y="2005"/>
                  </a:lnTo>
                  <a:lnTo>
                    <a:pt x="16815" y="1651"/>
                  </a:lnTo>
                  <a:lnTo>
                    <a:pt x="17031" y="1297"/>
                  </a:lnTo>
                  <a:lnTo>
                    <a:pt x="17247" y="924"/>
                  </a:lnTo>
                  <a:lnTo>
                    <a:pt x="17424" y="551"/>
                  </a:lnTo>
                  <a:lnTo>
                    <a:pt x="17620" y="158"/>
                  </a:lnTo>
                  <a:lnTo>
                    <a:pt x="17620" y="158"/>
                  </a:lnTo>
                  <a:lnTo>
                    <a:pt x="17679" y="1"/>
                  </a:lnTo>
                  <a:close/>
                </a:path>
              </a:pathLst>
            </a:custGeom>
            <a:solidFill>
              <a:srgbClr val="A48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14"/>
            <p:cNvSpPr/>
            <p:nvPr/>
          </p:nvSpPr>
          <p:spPr>
            <a:xfrm>
              <a:off x="7236138" y="42052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14"/>
            <p:cNvSpPr/>
            <p:nvPr/>
          </p:nvSpPr>
          <p:spPr>
            <a:xfrm>
              <a:off x="7230738" y="4203250"/>
              <a:ext cx="4925" cy="1975"/>
            </a:xfrm>
            <a:custGeom>
              <a:avLst/>
              <a:gdLst/>
              <a:ahLst/>
              <a:cxnLst/>
              <a:rect l="l" t="t" r="r" b="b"/>
              <a:pathLst>
                <a:path w="197" h="79" fill="none" extrusionOk="0">
                  <a:moveTo>
                    <a:pt x="1" y="0"/>
                  </a:moveTo>
                  <a:lnTo>
                    <a:pt x="1" y="0"/>
                  </a:lnTo>
                  <a:lnTo>
                    <a:pt x="197" y="79"/>
                  </a:lnTo>
                  <a:lnTo>
                    <a:pt x="197" y="7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14"/>
            <p:cNvSpPr/>
            <p:nvPr/>
          </p:nvSpPr>
          <p:spPr>
            <a:xfrm>
              <a:off x="7158063" y="4157075"/>
              <a:ext cx="72200" cy="45700"/>
            </a:xfrm>
            <a:custGeom>
              <a:avLst/>
              <a:gdLst/>
              <a:ahLst/>
              <a:cxnLst/>
              <a:rect l="l" t="t" r="r" b="b"/>
              <a:pathLst>
                <a:path w="2888" h="1828" fill="none" extrusionOk="0">
                  <a:moveTo>
                    <a:pt x="0" y="1"/>
                  </a:moveTo>
                  <a:lnTo>
                    <a:pt x="0" y="1"/>
                  </a:lnTo>
                  <a:lnTo>
                    <a:pt x="0" y="1"/>
                  </a:lnTo>
                  <a:lnTo>
                    <a:pt x="0" y="1"/>
                  </a:lnTo>
                  <a:lnTo>
                    <a:pt x="315" y="276"/>
                  </a:lnTo>
                  <a:lnTo>
                    <a:pt x="649" y="531"/>
                  </a:lnTo>
                  <a:lnTo>
                    <a:pt x="1002" y="786"/>
                  </a:lnTo>
                  <a:lnTo>
                    <a:pt x="1356" y="1022"/>
                  </a:lnTo>
                  <a:lnTo>
                    <a:pt x="1729" y="1238"/>
                  </a:lnTo>
                  <a:lnTo>
                    <a:pt x="2102" y="1454"/>
                  </a:lnTo>
                  <a:lnTo>
                    <a:pt x="2495" y="1651"/>
                  </a:lnTo>
                  <a:lnTo>
                    <a:pt x="2888" y="1827"/>
                  </a:lnTo>
                  <a:lnTo>
                    <a:pt x="2888" y="1827"/>
                  </a:lnTo>
                  <a:lnTo>
                    <a:pt x="2495" y="1651"/>
                  </a:lnTo>
                  <a:lnTo>
                    <a:pt x="2102" y="1454"/>
                  </a:lnTo>
                  <a:lnTo>
                    <a:pt x="1729" y="1238"/>
                  </a:lnTo>
                  <a:lnTo>
                    <a:pt x="1356" y="1022"/>
                  </a:lnTo>
                  <a:lnTo>
                    <a:pt x="1002" y="786"/>
                  </a:lnTo>
                  <a:lnTo>
                    <a:pt x="649" y="531"/>
                  </a:lnTo>
                  <a:lnTo>
                    <a:pt x="315"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14"/>
            <p:cNvSpPr/>
            <p:nvPr/>
          </p:nvSpPr>
          <p:spPr>
            <a:xfrm>
              <a:off x="7320113" y="4054925"/>
              <a:ext cx="279925" cy="171425"/>
            </a:xfrm>
            <a:custGeom>
              <a:avLst/>
              <a:gdLst/>
              <a:ahLst/>
              <a:cxnLst/>
              <a:rect l="l" t="t" r="r" b="b"/>
              <a:pathLst>
                <a:path w="11197" h="6857" fill="none" extrusionOk="0">
                  <a:moveTo>
                    <a:pt x="11197" y="1"/>
                  </a:moveTo>
                  <a:lnTo>
                    <a:pt x="11197" y="1"/>
                  </a:lnTo>
                  <a:lnTo>
                    <a:pt x="11138" y="158"/>
                  </a:lnTo>
                  <a:lnTo>
                    <a:pt x="11138" y="158"/>
                  </a:lnTo>
                  <a:lnTo>
                    <a:pt x="10942" y="551"/>
                  </a:lnTo>
                  <a:lnTo>
                    <a:pt x="10765" y="924"/>
                  </a:lnTo>
                  <a:lnTo>
                    <a:pt x="10549" y="1297"/>
                  </a:lnTo>
                  <a:lnTo>
                    <a:pt x="10333" y="1651"/>
                  </a:lnTo>
                  <a:lnTo>
                    <a:pt x="10117" y="2005"/>
                  </a:lnTo>
                  <a:lnTo>
                    <a:pt x="9881" y="2338"/>
                  </a:lnTo>
                  <a:lnTo>
                    <a:pt x="9626" y="2653"/>
                  </a:lnTo>
                  <a:lnTo>
                    <a:pt x="9351" y="2967"/>
                  </a:lnTo>
                  <a:lnTo>
                    <a:pt x="9095" y="3281"/>
                  </a:lnTo>
                  <a:lnTo>
                    <a:pt x="8801" y="3576"/>
                  </a:lnTo>
                  <a:lnTo>
                    <a:pt x="8526" y="3851"/>
                  </a:lnTo>
                  <a:lnTo>
                    <a:pt x="8211" y="4126"/>
                  </a:lnTo>
                  <a:lnTo>
                    <a:pt x="7917" y="4381"/>
                  </a:lnTo>
                  <a:lnTo>
                    <a:pt x="7583" y="4617"/>
                  </a:lnTo>
                  <a:lnTo>
                    <a:pt x="7268" y="4853"/>
                  </a:lnTo>
                  <a:lnTo>
                    <a:pt x="6934" y="5088"/>
                  </a:lnTo>
                  <a:lnTo>
                    <a:pt x="6601" y="5285"/>
                  </a:lnTo>
                  <a:lnTo>
                    <a:pt x="6247" y="5481"/>
                  </a:lnTo>
                  <a:lnTo>
                    <a:pt x="5893" y="5678"/>
                  </a:lnTo>
                  <a:lnTo>
                    <a:pt x="5540" y="5835"/>
                  </a:lnTo>
                  <a:lnTo>
                    <a:pt x="5167" y="6012"/>
                  </a:lnTo>
                  <a:lnTo>
                    <a:pt x="4793" y="6149"/>
                  </a:lnTo>
                  <a:lnTo>
                    <a:pt x="4420" y="6287"/>
                  </a:lnTo>
                  <a:lnTo>
                    <a:pt x="4047" y="6405"/>
                  </a:lnTo>
                  <a:lnTo>
                    <a:pt x="3654" y="6503"/>
                  </a:lnTo>
                  <a:lnTo>
                    <a:pt x="3261" y="6601"/>
                  </a:lnTo>
                  <a:lnTo>
                    <a:pt x="2868" y="6680"/>
                  </a:lnTo>
                  <a:lnTo>
                    <a:pt x="2476" y="6738"/>
                  </a:lnTo>
                  <a:lnTo>
                    <a:pt x="2083" y="6797"/>
                  </a:lnTo>
                  <a:lnTo>
                    <a:pt x="1690" y="6837"/>
                  </a:lnTo>
                  <a:lnTo>
                    <a:pt x="1277" y="6856"/>
                  </a:lnTo>
                  <a:lnTo>
                    <a:pt x="884" y="6856"/>
                  </a:lnTo>
                  <a:lnTo>
                    <a:pt x="884" y="6856"/>
                  </a:lnTo>
                  <a:lnTo>
                    <a:pt x="452" y="6856"/>
                  </a:lnTo>
                  <a:lnTo>
                    <a:pt x="1" y="6817"/>
                  </a:lnTo>
                  <a:lnTo>
                    <a:pt x="1" y="6817"/>
                  </a:lnTo>
                  <a:lnTo>
                    <a:pt x="452" y="6856"/>
                  </a:lnTo>
                  <a:lnTo>
                    <a:pt x="884" y="6856"/>
                  </a:lnTo>
                  <a:lnTo>
                    <a:pt x="884" y="6856"/>
                  </a:lnTo>
                  <a:lnTo>
                    <a:pt x="1277" y="6856"/>
                  </a:lnTo>
                  <a:lnTo>
                    <a:pt x="1690" y="6837"/>
                  </a:lnTo>
                  <a:lnTo>
                    <a:pt x="2083" y="6797"/>
                  </a:lnTo>
                  <a:lnTo>
                    <a:pt x="2476" y="6738"/>
                  </a:lnTo>
                  <a:lnTo>
                    <a:pt x="2868" y="6680"/>
                  </a:lnTo>
                  <a:lnTo>
                    <a:pt x="3261" y="6601"/>
                  </a:lnTo>
                  <a:lnTo>
                    <a:pt x="3654" y="6503"/>
                  </a:lnTo>
                  <a:lnTo>
                    <a:pt x="4047" y="6405"/>
                  </a:lnTo>
                  <a:lnTo>
                    <a:pt x="4420" y="6287"/>
                  </a:lnTo>
                  <a:lnTo>
                    <a:pt x="4793" y="6149"/>
                  </a:lnTo>
                  <a:lnTo>
                    <a:pt x="5167" y="6012"/>
                  </a:lnTo>
                  <a:lnTo>
                    <a:pt x="5540" y="5835"/>
                  </a:lnTo>
                  <a:lnTo>
                    <a:pt x="5893" y="5678"/>
                  </a:lnTo>
                  <a:lnTo>
                    <a:pt x="6247" y="5481"/>
                  </a:lnTo>
                  <a:lnTo>
                    <a:pt x="6601" y="5285"/>
                  </a:lnTo>
                  <a:lnTo>
                    <a:pt x="6934" y="5088"/>
                  </a:lnTo>
                  <a:lnTo>
                    <a:pt x="7268" y="4853"/>
                  </a:lnTo>
                  <a:lnTo>
                    <a:pt x="7583" y="4617"/>
                  </a:lnTo>
                  <a:lnTo>
                    <a:pt x="7917" y="4381"/>
                  </a:lnTo>
                  <a:lnTo>
                    <a:pt x="8211" y="4126"/>
                  </a:lnTo>
                  <a:lnTo>
                    <a:pt x="8526" y="3851"/>
                  </a:lnTo>
                  <a:lnTo>
                    <a:pt x="8801" y="3576"/>
                  </a:lnTo>
                  <a:lnTo>
                    <a:pt x="9095" y="3281"/>
                  </a:lnTo>
                  <a:lnTo>
                    <a:pt x="9351" y="2967"/>
                  </a:lnTo>
                  <a:lnTo>
                    <a:pt x="9626" y="2653"/>
                  </a:lnTo>
                  <a:lnTo>
                    <a:pt x="9881" y="2338"/>
                  </a:lnTo>
                  <a:lnTo>
                    <a:pt x="10117" y="2005"/>
                  </a:lnTo>
                  <a:lnTo>
                    <a:pt x="10333" y="1651"/>
                  </a:lnTo>
                  <a:lnTo>
                    <a:pt x="10549" y="1297"/>
                  </a:lnTo>
                  <a:lnTo>
                    <a:pt x="10765" y="924"/>
                  </a:lnTo>
                  <a:lnTo>
                    <a:pt x="10942" y="551"/>
                  </a:lnTo>
                  <a:lnTo>
                    <a:pt x="11138" y="158"/>
                  </a:lnTo>
                  <a:lnTo>
                    <a:pt x="11138" y="158"/>
                  </a:lnTo>
                  <a:lnTo>
                    <a:pt x="111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14"/>
            <p:cNvSpPr/>
            <p:nvPr/>
          </p:nvSpPr>
          <p:spPr>
            <a:xfrm>
              <a:off x="7062788" y="3798100"/>
              <a:ext cx="552000" cy="428250"/>
            </a:xfrm>
            <a:custGeom>
              <a:avLst/>
              <a:gdLst/>
              <a:ahLst/>
              <a:cxnLst/>
              <a:rect l="l" t="t" r="r" b="b"/>
              <a:pathLst>
                <a:path w="22080" h="17130" fill="none" extrusionOk="0">
                  <a:moveTo>
                    <a:pt x="1710" y="1"/>
                  </a:moveTo>
                  <a:lnTo>
                    <a:pt x="1710" y="1"/>
                  </a:lnTo>
                  <a:lnTo>
                    <a:pt x="1494" y="354"/>
                  </a:lnTo>
                  <a:lnTo>
                    <a:pt x="1297" y="728"/>
                  </a:lnTo>
                  <a:lnTo>
                    <a:pt x="1120" y="1081"/>
                  </a:lnTo>
                  <a:lnTo>
                    <a:pt x="944" y="1474"/>
                  </a:lnTo>
                  <a:lnTo>
                    <a:pt x="944" y="1474"/>
                  </a:lnTo>
                  <a:lnTo>
                    <a:pt x="944" y="1474"/>
                  </a:lnTo>
                  <a:lnTo>
                    <a:pt x="708" y="2024"/>
                  </a:lnTo>
                  <a:lnTo>
                    <a:pt x="708" y="2024"/>
                  </a:lnTo>
                  <a:lnTo>
                    <a:pt x="551" y="2515"/>
                  </a:lnTo>
                  <a:lnTo>
                    <a:pt x="394" y="2986"/>
                  </a:lnTo>
                  <a:lnTo>
                    <a:pt x="276" y="3478"/>
                  </a:lnTo>
                  <a:lnTo>
                    <a:pt x="178" y="3969"/>
                  </a:lnTo>
                  <a:lnTo>
                    <a:pt x="99" y="4460"/>
                  </a:lnTo>
                  <a:lnTo>
                    <a:pt x="40" y="4970"/>
                  </a:lnTo>
                  <a:lnTo>
                    <a:pt x="1" y="5461"/>
                  </a:lnTo>
                  <a:lnTo>
                    <a:pt x="1" y="5953"/>
                  </a:lnTo>
                  <a:lnTo>
                    <a:pt x="1" y="5953"/>
                  </a:lnTo>
                  <a:lnTo>
                    <a:pt x="20" y="6542"/>
                  </a:lnTo>
                  <a:lnTo>
                    <a:pt x="60" y="7131"/>
                  </a:lnTo>
                  <a:lnTo>
                    <a:pt x="138" y="7720"/>
                  </a:lnTo>
                  <a:lnTo>
                    <a:pt x="256" y="8310"/>
                  </a:lnTo>
                  <a:lnTo>
                    <a:pt x="394" y="8879"/>
                  </a:lnTo>
                  <a:lnTo>
                    <a:pt x="570" y="9449"/>
                  </a:lnTo>
                  <a:lnTo>
                    <a:pt x="767" y="9999"/>
                  </a:lnTo>
                  <a:lnTo>
                    <a:pt x="1003" y="10549"/>
                  </a:lnTo>
                  <a:lnTo>
                    <a:pt x="1258" y="11079"/>
                  </a:lnTo>
                  <a:lnTo>
                    <a:pt x="1533" y="11610"/>
                  </a:lnTo>
                  <a:lnTo>
                    <a:pt x="1847" y="12101"/>
                  </a:lnTo>
                  <a:lnTo>
                    <a:pt x="2181" y="12592"/>
                  </a:lnTo>
                  <a:lnTo>
                    <a:pt x="2554" y="13063"/>
                  </a:lnTo>
                  <a:lnTo>
                    <a:pt x="2947" y="13515"/>
                  </a:lnTo>
                  <a:lnTo>
                    <a:pt x="3360" y="13947"/>
                  </a:lnTo>
                  <a:lnTo>
                    <a:pt x="3811" y="14360"/>
                  </a:lnTo>
                  <a:lnTo>
                    <a:pt x="3811" y="14360"/>
                  </a:lnTo>
                  <a:lnTo>
                    <a:pt x="4126" y="14635"/>
                  </a:lnTo>
                  <a:lnTo>
                    <a:pt x="4460" y="14890"/>
                  </a:lnTo>
                  <a:lnTo>
                    <a:pt x="4813" y="15145"/>
                  </a:lnTo>
                  <a:lnTo>
                    <a:pt x="5167" y="15381"/>
                  </a:lnTo>
                  <a:lnTo>
                    <a:pt x="5540" y="15597"/>
                  </a:lnTo>
                  <a:lnTo>
                    <a:pt x="5913" y="15813"/>
                  </a:lnTo>
                  <a:lnTo>
                    <a:pt x="6306" y="16010"/>
                  </a:lnTo>
                  <a:lnTo>
                    <a:pt x="6699" y="16186"/>
                  </a:lnTo>
                  <a:lnTo>
                    <a:pt x="6699" y="16186"/>
                  </a:lnTo>
                  <a:lnTo>
                    <a:pt x="6699" y="16186"/>
                  </a:lnTo>
                  <a:lnTo>
                    <a:pt x="6719" y="16206"/>
                  </a:lnTo>
                  <a:lnTo>
                    <a:pt x="6719" y="16206"/>
                  </a:lnTo>
                  <a:lnTo>
                    <a:pt x="6915" y="16285"/>
                  </a:lnTo>
                  <a:lnTo>
                    <a:pt x="6915" y="16285"/>
                  </a:lnTo>
                  <a:lnTo>
                    <a:pt x="6935" y="16285"/>
                  </a:lnTo>
                  <a:lnTo>
                    <a:pt x="6935" y="16285"/>
                  </a:lnTo>
                  <a:lnTo>
                    <a:pt x="6935" y="16285"/>
                  </a:lnTo>
                  <a:lnTo>
                    <a:pt x="6935" y="16285"/>
                  </a:lnTo>
                  <a:lnTo>
                    <a:pt x="7347" y="16461"/>
                  </a:lnTo>
                  <a:lnTo>
                    <a:pt x="7779" y="16599"/>
                  </a:lnTo>
                  <a:lnTo>
                    <a:pt x="8192" y="16717"/>
                  </a:lnTo>
                  <a:lnTo>
                    <a:pt x="8604" y="16835"/>
                  </a:lnTo>
                  <a:lnTo>
                    <a:pt x="9036" y="16913"/>
                  </a:lnTo>
                  <a:lnTo>
                    <a:pt x="9449" y="16992"/>
                  </a:lnTo>
                  <a:lnTo>
                    <a:pt x="9881" y="17051"/>
                  </a:lnTo>
                  <a:lnTo>
                    <a:pt x="10294" y="17090"/>
                  </a:lnTo>
                  <a:lnTo>
                    <a:pt x="10294" y="17090"/>
                  </a:lnTo>
                  <a:lnTo>
                    <a:pt x="10745" y="17129"/>
                  </a:lnTo>
                  <a:lnTo>
                    <a:pt x="11177" y="17129"/>
                  </a:lnTo>
                  <a:lnTo>
                    <a:pt x="11177" y="17129"/>
                  </a:lnTo>
                  <a:lnTo>
                    <a:pt x="11570" y="17129"/>
                  </a:lnTo>
                  <a:lnTo>
                    <a:pt x="11983" y="17110"/>
                  </a:lnTo>
                  <a:lnTo>
                    <a:pt x="12376" y="17070"/>
                  </a:lnTo>
                  <a:lnTo>
                    <a:pt x="12769" y="17011"/>
                  </a:lnTo>
                  <a:lnTo>
                    <a:pt x="13161" y="16953"/>
                  </a:lnTo>
                  <a:lnTo>
                    <a:pt x="13554" y="16874"/>
                  </a:lnTo>
                  <a:lnTo>
                    <a:pt x="13947" y="16776"/>
                  </a:lnTo>
                  <a:lnTo>
                    <a:pt x="14340" y="16678"/>
                  </a:lnTo>
                  <a:lnTo>
                    <a:pt x="14713" y="16560"/>
                  </a:lnTo>
                  <a:lnTo>
                    <a:pt x="15086" y="16422"/>
                  </a:lnTo>
                  <a:lnTo>
                    <a:pt x="15460" y="16285"/>
                  </a:lnTo>
                  <a:lnTo>
                    <a:pt x="15833" y="16108"/>
                  </a:lnTo>
                  <a:lnTo>
                    <a:pt x="16186" y="15951"/>
                  </a:lnTo>
                  <a:lnTo>
                    <a:pt x="16540" y="15754"/>
                  </a:lnTo>
                  <a:lnTo>
                    <a:pt x="16894" y="15558"/>
                  </a:lnTo>
                  <a:lnTo>
                    <a:pt x="17227" y="15361"/>
                  </a:lnTo>
                  <a:lnTo>
                    <a:pt x="17561" y="15126"/>
                  </a:lnTo>
                  <a:lnTo>
                    <a:pt x="17876" y="14890"/>
                  </a:lnTo>
                  <a:lnTo>
                    <a:pt x="18210" y="14654"/>
                  </a:lnTo>
                  <a:lnTo>
                    <a:pt x="18504" y="14399"/>
                  </a:lnTo>
                  <a:lnTo>
                    <a:pt x="18819" y="14124"/>
                  </a:lnTo>
                  <a:lnTo>
                    <a:pt x="19094" y="13849"/>
                  </a:lnTo>
                  <a:lnTo>
                    <a:pt x="19388" y="13554"/>
                  </a:lnTo>
                  <a:lnTo>
                    <a:pt x="19644" y="13240"/>
                  </a:lnTo>
                  <a:lnTo>
                    <a:pt x="19919" y="12926"/>
                  </a:lnTo>
                  <a:lnTo>
                    <a:pt x="20174" y="12611"/>
                  </a:lnTo>
                  <a:lnTo>
                    <a:pt x="20410" y="12278"/>
                  </a:lnTo>
                  <a:lnTo>
                    <a:pt x="20626" y="11924"/>
                  </a:lnTo>
                  <a:lnTo>
                    <a:pt x="20842" y="11570"/>
                  </a:lnTo>
                  <a:lnTo>
                    <a:pt x="21058" y="11197"/>
                  </a:lnTo>
                  <a:lnTo>
                    <a:pt x="21235" y="10824"/>
                  </a:lnTo>
                  <a:lnTo>
                    <a:pt x="21431" y="10431"/>
                  </a:lnTo>
                  <a:lnTo>
                    <a:pt x="21431" y="10431"/>
                  </a:lnTo>
                  <a:lnTo>
                    <a:pt x="21490" y="10274"/>
                  </a:lnTo>
                  <a:lnTo>
                    <a:pt x="21490" y="10274"/>
                  </a:lnTo>
                  <a:lnTo>
                    <a:pt x="21667" y="9803"/>
                  </a:lnTo>
                  <a:lnTo>
                    <a:pt x="21824" y="9351"/>
                  </a:lnTo>
                  <a:lnTo>
                    <a:pt x="21961" y="8879"/>
                  </a:lnTo>
                  <a:lnTo>
                    <a:pt x="22079" y="8408"/>
                  </a:lnTo>
                  <a:lnTo>
                    <a:pt x="22079" y="8408"/>
                  </a:lnTo>
                  <a:lnTo>
                    <a:pt x="21883" y="8703"/>
                  </a:lnTo>
                  <a:lnTo>
                    <a:pt x="21686" y="9017"/>
                  </a:lnTo>
                  <a:lnTo>
                    <a:pt x="21235" y="9586"/>
                  </a:lnTo>
                  <a:lnTo>
                    <a:pt x="20763" y="10117"/>
                  </a:lnTo>
                  <a:lnTo>
                    <a:pt x="20272" y="10628"/>
                  </a:lnTo>
                  <a:lnTo>
                    <a:pt x="19722" y="11079"/>
                  </a:lnTo>
                  <a:lnTo>
                    <a:pt x="19172" y="11511"/>
                  </a:lnTo>
                  <a:lnTo>
                    <a:pt x="18583" y="11904"/>
                  </a:lnTo>
                  <a:lnTo>
                    <a:pt x="17994" y="12258"/>
                  </a:lnTo>
                  <a:lnTo>
                    <a:pt x="17365" y="12572"/>
                  </a:lnTo>
                  <a:lnTo>
                    <a:pt x="16717" y="12847"/>
                  </a:lnTo>
                  <a:lnTo>
                    <a:pt x="16069" y="13083"/>
                  </a:lnTo>
                  <a:lnTo>
                    <a:pt x="15401" y="13279"/>
                  </a:lnTo>
                  <a:lnTo>
                    <a:pt x="14713" y="13436"/>
                  </a:lnTo>
                  <a:lnTo>
                    <a:pt x="14026" y="13554"/>
                  </a:lnTo>
                  <a:lnTo>
                    <a:pt x="13319" y="13613"/>
                  </a:lnTo>
                  <a:lnTo>
                    <a:pt x="12611" y="13633"/>
                  </a:lnTo>
                  <a:lnTo>
                    <a:pt x="12611" y="13633"/>
                  </a:lnTo>
                  <a:lnTo>
                    <a:pt x="12042" y="13633"/>
                  </a:lnTo>
                  <a:lnTo>
                    <a:pt x="11492" y="13574"/>
                  </a:lnTo>
                  <a:lnTo>
                    <a:pt x="10922" y="13515"/>
                  </a:lnTo>
                  <a:lnTo>
                    <a:pt x="10372" y="13417"/>
                  </a:lnTo>
                  <a:lnTo>
                    <a:pt x="9802" y="13279"/>
                  </a:lnTo>
                  <a:lnTo>
                    <a:pt x="9252" y="13122"/>
                  </a:lnTo>
                  <a:lnTo>
                    <a:pt x="8683" y="12926"/>
                  </a:lnTo>
                  <a:lnTo>
                    <a:pt x="8133" y="12710"/>
                  </a:lnTo>
                  <a:lnTo>
                    <a:pt x="8133" y="12710"/>
                  </a:lnTo>
                  <a:lnTo>
                    <a:pt x="7681" y="12494"/>
                  </a:lnTo>
                  <a:lnTo>
                    <a:pt x="7229" y="12258"/>
                  </a:lnTo>
                  <a:lnTo>
                    <a:pt x="6797" y="12003"/>
                  </a:lnTo>
                  <a:lnTo>
                    <a:pt x="6385" y="11747"/>
                  </a:lnTo>
                  <a:lnTo>
                    <a:pt x="5972" y="11453"/>
                  </a:lnTo>
                  <a:lnTo>
                    <a:pt x="5599" y="11158"/>
                  </a:lnTo>
                  <a:lnTo>
                    <a:pt x="5226" y="10844"/>
                  </a:lnTo>
                  <a:lnTo>
                    <a:pt x="4872" y="10510"/>
                  </a:lnTo>
                  <a:lnTo>
                    <a:pt x="4519" y="10176"/>
                  </a:lnTo>
                  <a:lnTo>
                    <a:pt x="4204" y="9822"/>
                  </a:lnTo>
                  <a:lnTo>
                    <a:pt x="3890" y="9449"/>
                  </a:lnTo>
                  <a:lnTo>
                    <a:pt x="3615" y="9076"/>
                  </a:lnTo>
                  <a:lnTo>
                    <a:pt x="3340" y="8683"/>
                  </a:lnTo>
                  <a:lnTo>
                    <a:pt x="3085" y="8290"/>
                  </a:lnTo>
                  <a:lnTo>
                    <a:pt x="2849" y="7878"/>
                  </a:lnTo>
                  <a:lnTo>
                    <a:pt x="2613" y="7465"/>
                  </a:lnTo>
                  <a:lnTo>
                    <a:pt x="2417" y="7033"/>
                  </a:lnTo>
                  <a:lnTo>
                    <a:pt x="2240" y="6601"/>
                  </a:lnTo>
                  <a:lnTo>
                    <a:pt x="2063" y="6149"/>
                  </a:lnTo>
                  <a:lnTo>
                    <a:pt x="1926" y="5697"/>
                  </a:lnTo>
                  <a:lnTo>
                    <a:pt x="1788" y="5245"/>
                  </a:lnTo>
                  <a:lnTo>
                    <a:pt x="1690" y="4774"/>
                  </a:lnTo>
                  <a:lnTo>
                    <a:pt x="1592" y="4322"/>
                  </a:lnTo>
                  <a:lnTo>
                    <a:pt x="1533" y="3851"/>
                  </a:lnTo>
                  <a:lnTo>
                    <a:pt x="1474" y="3360"/>
                  </a:lnTo>
                  <a:lnTo>
                    <a:pt x="1454" y="2888"/>
                  </a:lnTo>
                  <a:lnTo>
                    <a:pt x="1435" y="2417"/>
                  </a:lnTo>
                  <a:lnTo>
                    <a:pt x="1454" y="1926"/>
                  </a:lnTo>
                  <a:lnTo>
                    <a:pt x="1494" y="1454"/>
                  </a:lnTo>
                  <a:lnTo>
                    <a:pt x="1533" y="963"/>
                  </a:lnTo>
                  <a:lnTo>
                    <a:pt x="1611" y="492"/>
                  </a:lnTo>
                  <a:lnTo>
                    <a:pt x="17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14"/>
            <p:cNvSpPr/>
            <p:nvPr/>
          </p:nvSpPr>
          <p:spPr>
            <a:xfrm>
              <a:off x="7113363" y="3712175"/>
              <a:ext cx="458700" cy="458675"/>
            </a:xfrm>
            <a:custGeom>
              <a:avLst/>
              <a:gdLst/>
              <a:ahLst/>
              <a:cxnLst/>
              <a:rect l="l" t="t" r="r" b="b"/>
              <a:pathLst>
                <a:path w="18348" h="18347" extrusionOk="0">
                  <a:moveTo>
                    <a:pt x="9037" y="0"/>
                  </a:moveTo>
                  <a:lnTo>
                    <a:pt x="8624" y="20"/>
                  </a:lnTo>
                  <a:lnTo>
                    <a:pt x="8212" y="59"/>
                  </a:lnTo>
                  <a:lnTo>
                    <a:pt x="7799" y="98"/>
                  </a:lnTo>
                  <a:lnTo>
                    <a:pt x="7406" y="177"/>
                  </a:lnTo>
                  <a:lnTo>
                    <a:pt x="6994" y="256"/>
                  </a:lnTo>
                  <a:lnTo>
                    <a:pt x="6601" y="373"/>
                  </a:lnTo>
                  <a:lnTo>
                    <a:pt x="6208" y="491"/>
                  </a:lnTo>
                  <a:lnTo>
                    <a:pt x="5835" y="629"/>
                  </a:lnTo>
                  <a:lnTo>
                    <a:pt x="5442" y="786"/>
                  </a:lnTo>
                  <a:lnTo>
                    <a:pt x="5088" y="963"/>
                  </a:lnTo>
                  <a:lnTo>
                    <a:pt x="4715" y="1159"/>
                  </a:lnTo>
                  <a:lnTo>
                    <a:pt x="4362" y="1375"/>
                  </a:lnTo>
                  <a:lnTo>
                    <a:pt x="4008" y="1591"/>
                  </a:lnTo>
                  <a:lnTo>
                    <a:pt x="3674" y="1827"/>
                  </a:lnTo>
                  <a:lnTo>
                    <a:pt x="3360" y="2082"/>
                  </a:lnTo>
                  <a:lnTo>
                    <a:pt x="3046" y="2357"/>
                  </a:lnTo>
                  <a:lnTo>
                    <a:pt x="2731" y="2632"/>
                  </a:lnTo>
                  <a:lnTo>
                    <a:pt x="2456" y="2927"/>
                  </a:lnTo>
                  <a:lnTo>
                    <a:pt x="2162" y="3241"/>
                  </a:lnTo>
                  <a:lnTo>
                    <a:pt x="1906" y="3575"/>
                  </a:lnTo>
                  <a:lnTo>
                    <a:pt x="1651" y="3909"/>
                  </a:lnTo>
                  <a:lnTo>
                    <a:pt x="1415" y="4282"/>
                  </a:lnTo>
                  <a:lnTo>
                    <a:pt x="1199" y="4636"/>
                  </a:lnTo>
                  <a:lnTo>
                    <a:pt x="983" y="5029"/>
                  </a:lnTo>
                  <a:lnTo>
                    <a:pt x="3831" y="6266"/>
                  </a:lnTo>
                  <a:lnTo>
                    <a:pt x="3399" y="7229"/>
                  </a:lnTo>
                  <a:lnTo>
                    <a:pt x="571" y="5991"/>
                  </a:lnTo>
                  <a:lnTo>
                    <a:pt x="433" y="6404"/>
                  </a:lnTo>
                  <a:lnTo>
                    <a:pt x="315" y="6816"/>
                  </a:lnTo>
                  <a:lnTo>
                    <a:pt x="217" y="7229"/>
                  </a:lnTo>
                  <a:lnTo>
                    <a:pt x="119" y="7641"/>
                  </a:lnTo>
                  <a:lnTo>
                    <a:pt x="60" y="8054"/>
                  </a:lnTo>
                  <a:lnTo>
                    <a:pt x="21" y="8486"/>
                  </a:lnTo>
                  <a:lnTo>
                    <a:pt x="1" y="8898"/>
                  </a:lnTo>
                  <a:lnTo>
                    <a:pt x="1" y="9311"/>
                  </a:lnTo>
                  <a:lnTo>
                    <a:pt x="21" y="9723"/>
                  </a:lnTo>
                  <a:lnTo>
                    <a:pt x="40" y="10136"/>
                  </a:lnTo>
                  <a:lnTo>
                    <a:pt x="99" y="10548"/>
                  </a:lnTo>
                  <a:lnTo>
                    <a:pt x="178" y="10941"/>
                  </a:lnTo>
                  <a:lnTo>
                    <a:pt x="256" y="11354"/>
                  </a:lnTo>
                  <a:lnTo>
                    <a:pt x="374" y="11747"/>
                  </a:lnTo>
                  <a:lnTo>
                    <a:pt x="492" y="12140"/>
                  </a:lnTo>
                  <a:lnTo>
                    <a:pt x="630" y="12513"/>
                  </a:lnTo>
                  <a:lnTo>
                    <a:pt x="787" y="12906"/>
                  </a:lnTo>
                  <a:lnTo>
                    <a:pt x="963" y="13259"/>
                  </a:lnTo>
                  <a:lnTo>
                    <a:pt x="1160" y="13632"/>
                  </a:lnTo>
                  <a:lnTo>
                    <a:pt x="1356" y="13986"/>
                  </a:lnTo>
                  <a:lnTo>
                    <a:pt x="1592" y="14340"/>
                  </a:lnTo>
                  <a:lnTo>
                    <a:pt x="1828" y="14673"/>
                  </a:lnTo>
                  <a:lnTo>
                    <a:pt x="2083" y="14988"/>
                  </a:lnTo>
                  <a:lnTo>
                    <a:pt x="2338" y="15302"/>
                  </a:lnTo>
                  <a:lnTo>
                    <a:pt x="2633" y="15616"/>
                  </a:lnTo>
                  <a:lnTo>
                    <a:pt x="2928" y="15891"/>
                  </a:lnTo>
                  <a:lnTo>
                    <a:pt x="3242" y="16186"/>
                  </a:lnTo>
                  <a:lnTo>
                    <a:pt x="3576" y="16441"/>
                  </a:lnTo>
                  <a:lnTo>
                    <a:pt x="3910" y="16697"/>
                  </a:lnTo>
                  <a:lnTo>
                    <a:pt x="4263" y="16932"/>
                  </a:lnTo>
                  <a:lnTo>
                    <a:pt x="4637" y="17148"/>
                  </a:lnTo>
                  <a:lnTo>
                    <a:pt x="5029" y="17345"/>
                  </a:lnTo>
                  <a:lnTo>
                    <a:pt x="6267" y="14516"/>
                  </a:lnTo>
                  <a:lnTo>
                    <a:pt x="7229" y="14948"/>
                  </a:lnTo>
                  <a:lnTo>
                    <a:pt x="5992" y="17777"/>
                  </a:lnTo>
                  <a:lnTo>
                    <a:pt x="6404" y="17915"/>
                  </a:lnTo>
                  <a:lnTo>
                    <a:pt x="6817" y="18032"/>
                  </a:lnTo>
                  <a:lnTo>
                    <a:pt x="7229" y="18131"/>
                  </a:lnTo>
                  <a:lnTo>
                    <a:pt x="7642" y="18229"/>
                  </a:lnTo>
                  <a:lnTo>
                    <a:pt x="8054" y="18288"/>
                  </a:lnTo>
                  <a:lnTo>
                    <a:pt x="8467" y="18327"/>
                  </a:lnTo>
                  <a:lnTo>
                    <a:pt x="8899" y="18347"/>
                  </a:lnTo>
                  <a:lnTo>
                    <a:pt x="9312" y="18347"/>
                  </a:lnTo>
                  <a:lnTo>
                    <a:pt x="9724" y="18327"/>
                  </a:lnTo>
                  <a:lnTo>
                    <a:pt x="10137" y="18307"/>
                  </a:lnTo>
                  <a:lnTo>
                    <a:pt x="10529" y="18248"/>
                  </a:lnTo>
                  <a:lnTo>
                    <a:pt x="10942" y="18170"/>
                  </a:lnTo>
                  <a:lnTo>
                    <a:pt x="11335" y="18091"/>
                  </a:lnTo>
                  <a:lnTo>
                    <a:pt x="11747" y="17973"/>
                  </a:lnTo>
                  <a:lnTo>
                    <a:pt x="12140" y="17856"/>
                  </a:lnTo>
                  <a:lnTo>
                    <a:pt x="12513" y="17718"/>
                  </a:lnTo>
                  <a:lnTo>
                    <a:pt x="12887" y="17561"/>
                  </a:lnTo>
                  <a:lnTo>
                    <a:pt x="13260" y="17384"/>
                  </a:lnTo>
                  <a:lnTo>
                    <a:pt x="13633" y="17188"/>
                  </a:lnTo>
                  <a:lnTo>
                    <a:pt x="13987" y="16991"/>
                  </a:lnTo>
                  <a:lnTo>
                    <a:pt x="14321" y="16756"/>
                  </a:lnTo>
                  <a:lnTo>
                    <a:pt x="14654" y="16520"/>
                  </a:lnTo>
                  <a:lnTo>
                    <a:pt x="14988" y="16265"/>
                  </a:lnTo>
                  <a:lnTo>
                    <a:pt x="15303" y="16009"/>
                  </a:lnTo>
                  <a:lnTo>
                    <a:pt x="15597" y="15715"/>
                  </a:lnTo>
                  <a:lnTo>
                    <a:pt x="15892" y="15420"/>
                  </a:lnTo>
                  <a:lnTo>
                    <a:pt x="16167" y="15106"/>
                  </a:lnTo>
                  <a:lnTo>
                    <a:pt x="16442" y="14772"/>
                  </a:lnTo>
                  <a:lnTo>
                    <a:pt x="16697" y="14438"/>
                  </a:lnTo>
                  <a:lnTo>
                    <a:pt x="16933" y="14084"/>
                  </a:lnTo>
                  <a:lnTo>
                    <a:pt x="17149" y="13711"/>
                  </a:lnTo>
                  <a:lnTo>
                    <a:pt x="17346" y="13318"/>
                  </a:lnTo>
                  <a:lnTo>
                    <a:pt x="14517" y="12081"/>
                  </a:lnTo>
                  <a:lnTo>
                    <a:pt x="14949" y="11118"/>
                  </a:lnTo>
                  <a:lnTo>
                    <a:pt x="17778" y="12356"/>
                  </a:lnTo>
                  <a:lnTo>
                    <a:pt x="17915" y="11943"/>
                  </a:lnTo>
                  <a:lnTo>
                    <a:pt x="18033" y="11531"/>
                  </a:lnTo>
                  <a:lnTo>
                    <a:pt x="18131" y="11118"/>
                  </a:lnTo>
                  <a:lnTo>
                    <a:pt x="18210" y="10706"/>
                  </a:lnTo>
                  <a:lnTo>
                    <a:pt x="18269" y="10293"/>
                  </a:lnTo>
                  <a:lnTo>
                    <a:pt x="18328" y="9881"/>
                  </a:lnTo>
                  <a:lnTo>
                    <a:pt x="18347" y="9448"/>
                  </a:lnTo>
                  <a:lnTo>
                    <a:pt x="18347" y="9036"/>
                  </a:lnTo>
                  <a:lnTo>
                    <a:pt x="18328" y="8623"/>
                  </a:lnTo>
                  <a:lnTo>
                    <a:pt x="18288" y="8211"/>
                  </a:lnTo>
                  <a:lnTo>
                    <a:pt x="18249" y="7798"/>
                  </a:lnTo>
                  <a:lnTo>
                    <a:pt x="18171" y="7406"/>
                  </a:lnTo>
                  <a:lnTo>
                    <a:pt x="18072" y="6993"/>
                  </a:lnTo>
                  <a:lnTo>
                    <a:pt x="17974" y="6600"/>
                  </a:lnTo>
                  <a:lnTo>
                    <a:pt x="17856" y="6207"/>
                  </a:lnTo>
                  <a:lnTo>
                    <a:pt x="17719" y="5834"/>
                  </a:lnTo>
                  <a:lnTo>
                    <a:pt x="17562" y="5461"/>
                  </a:lnTo>
                  <a:lnTo>
                    <a:pt x="17385" y="5088"/>
                  </a:lnTo>
                  <a:lnTo>
                    <a:pt x="17188" y="4715"/>
                  </a:lnTo>
                  <a:lnTo>
                    <a:pt x="16972" y="4361"/>
                  </a:lnTo>
                  <a:lnTo>
                    <a:pt x="16756" y="4027"/>
                  </a:lnTo>
                  <a:lnTo>
                    <a:pt x="16521" y="3693"/>
                  </a:lnTo>
                  <a:lnTo>
                    <a:pt x="16265" y="3359"/>
                  </a:lnTo>
                  <a:lnTo>
                    <a:pt x="15990" y="3045"/>
                  </a:lnTo>
                  <a:lnTo>
                    <a:pt x="15715" y="2750"/>
                  </a:lnTo>
                  <a:lnTo>
                    <a:pt x="15421" y="2456"/>
                  </a:lnTo>
                  <a:lnTo>
                    <a:pt x="15106" y="2181"/>
                  </a:lnTo>
                  <a:lnTo>
                    <a:pt x="14772" y="1906"/>
                  </a:lnTo>
                  <a:lnTo>
                    <a:pt x="14438" y="1650"/>
                  </a:lnTo>
                  <a:lnTo>
                    <a:pt x="14065" y="1415"/>
                  </a:lnTo>
                  <a:lnTo>
                    <a:pt x="13712" y="1198"/>
                  </a:lnTo>
                  <a:lnTo>
                    <a:pt x="13319" y="1002"/>
                  </a:lnTo>
                  <a:lnTo>
                    <a:pt x="12081" y="3831"/>
                  </a:lnTo>
                  <a:lnTo>
                    <a:pt x="11119" y="3398"/>
                  </a:lnTo>
                  <a:lnTo>
                    <a:pt x="12356" y="570"/>
                  </a:lnTo>
                  <a:lnTo>
                    <a:pt x="11944" y="432"/>
                  </a:lnTo>
                  <a:lnTo>
                    <a:pt x="11531" y="315"/>
                  </a:lnTo>
                  <a:lnTo>
                    <a:pt x="11119" y="216"/>
                  </a:lnTo>
                  <a:lnTo>
                    <a:pt x="10706" y="138"/>
                  </a:lnTo>
                  <a:lnTo>
                    <a:pt x="10294" y="79"/>
                  </a:lnTo>
                  <a:lnTo>
                    <a:pt x="9862" y="20"/>
                  </a:lnTo>
                  <a:lnTo>
                    <a:pt x="94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14"/>
            <p:cNvSpPr/>
            <p:nvPr/>
          </p:nvSpPr>
          <p:spPr>
            <a:xfrm>
              <a:off x="7476263" y="3990125"/>
              <a:ext cx="81550" cy="55025"/>
            </a:xfrm>
            <a:custGeom>
              <a:avLst/>
              <a:gdLst/>
              <a:ahLst/>
              <a:cxnLst/>
              <a:rect l="l" t="t" r="r" b="b"/>
              <a:pathLst>
                <a:path w="3262" h="2201" extrusionOk="0">
                  <a:moveTo>
                    <a:pt x="433" y="0"/>
                  </a:moveTo>
                  <a:lnTo>
                    <a:pt x="1" y="963"/>
                  </a:lnTo>
                  <a:lnTo>
                    <a:pt x="2830" y="2200"/>
                  </a:lnTo>
                  <a:lnTo>
                    <a:pt x="3065" y="1729"/>
                  </a:lnTo>
                  <a:lnTo>
                    <a:pt x="3262" y="1238"/>
                  </a:lnTo>
                  <a:lnTo>
                    <a:pt x="4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14"/>
            <p:cNvSpPr/>
            <p:nvPr/>
          </p:nvSpPr>
          <p:spPr>
            <a:xfrm>
              <a:off x="7127613" y="3837875"/>
              <a:ext cx="81550" cy="55025"/>
            </a:xfrm>
            <a:custGeom>
              <a:avLst/>
              <a:gdLst/>
              <a:ahLst/>
              <a:cxnLst/>
              <a:rect l="l" t="t" r="r" b="b"/>
              <a:pathLst>
                <a:path w="3262" h="2201" extrusionOk="0">
                  <a:moveTo>
                    <a:pt x="413" y="1"/>
                  </a:moveTo>
                  <a:lnTo>
                    <a:pt x="197" y="472"/>
                  </a:lnTo>
                  <a:lnTo>
                    <a:pt x="1" y="963"/>
                  </a:lnTo>
                  <a:lnTo>
                    <a:pt x="2829" y="2201"/>
                  </a:lnTo>
                  <a:lnTo>
                    <a:pt x="3261" y="1238"/>
                  </a:lnTo>
                  <a:lnTo>
                    <a:pt x="4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14"/>
            <p:cNvSpPr/>
            <p:nvPr/>
          </p:nvSpPr>
          <p:spPr>
            <a:xfrm>
              <a:off x="7239088" y="4075075"/>
              <a:ext cx="55025" cy="81525"/>
            </a:xfrm>
            <a:custGeom>
              <a:avLst/>
              <a:gdLst/>
              <a:ahLst/>
              <a:cxnLst/>
              <a:rect l="l" t="t" r="r" b="b"/>
              <a:pathLst>
                <a:path w="2201" h="3261" extrusionOk="0">
                  <a:moveTo>
                    <a:pt x="1238" y="0"/>
                  </a:moveTo>
                  <a:lnTo>
                    <a:pt x="0" y="2829"/>
                  </a:lnTo>
                  <a:lnTo>
                    <a:pt x="472" y="3065"/>
                  </a:lnTo>
                  <a:lnTo>
                    <a:pt x="963" y="3261"/>
                  </a:lnTo>
                  <a:lnTo>
                    <a:pt x="2200" y="432"/>
                  </a:lnTo>
                  <a:lnTo>
                    <a:pt x="1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14"/>
            <p:cNvSpPr/>
            <p:nvPr/>
          </p:nvSpPr>
          <p:spPr>
            <a:xfrm>
              <a:off x="7391313" y="3726400"/>
              <a:ext cx="55025" cy="81550"/>
            </a:xfrm>
            <a:custGeom>
              <a:avLst/>
              <a:gdLst/>
              <a:ahLst/>
              <a:cxnLst/>
              <a:rect l="l" t="t" r="r" b="b"/>
              <a:pathLst>
                <a:path w="2201" h="3262" extrusionOk="0">
                  <a:moveTo>
                    <a:pt x="1238" y="1"/>
                  </a:moveTo>
                  <a:lnTo>
                    <a:pt x="1" y="2829"/>
                  </a:lnTo>
                  <a:lnTo>
                    <a:pt x="963" y="3262"/>
                  </a:lnTo>
                  <a:lnTo>
                    <a:pt x="2201" y="433"/>
                  </a:lnTo>
                  <a:lnTo>
                    <a:pt x="1729" y="197"/>
                  </a:lnTo>
                  <a:lnTo>
                    <a:pt x="1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14"/>
            <p:cNvSpPr/>
            <p:nvPr/>
          </p:nvSpPr>
          <p:spPr>
            <a:xfrm>
              <a:off x="7186538" y="3907125"/>
              <a:ext cx="182225" cy="104625"/>
            </a:xfrm>
            <a:custGeom>
              <a:avLst/>
              <a:gdLst/>
              <a:ahLst/>
              <a:cxnLst/>
              <a:rect l="l" t="t" r="r" b="b"/>
              <a:pathLst>
                <a:path w="7289" h="4185" extrusionOk="0">
                  <a:moveTo>
                    <a:pt x="6031" y="0"/>
                  </a:moveTo>
                  <a:lnTo>
                    <a:pt x="1" y="4184"/>
                  </a:lnTo>
                  <a:lnTo>
                    <a:pt x="7288" y="3340"/>
                  </a:lnTo>
                  <a:lnTo>
                    <a:pt x="60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14"/>
            <p:cNvSpPr/>
            <p:nvPr/>
          </p:nvSpPr>
          <p:spPr>
            <a:xfrm>
              <a:off x="7336813" y="3886500"/>
              <a:ext cx="181725" cy="104625"/>
            </a:xfrm>
            <a:custGeom>
              <a:avLst/>
              <a:gdLst/>
              <a:ahLst/>
              <a:cxnLst/>
              <a:rect l="l" t="t" r="r" b="b"/>
              <a:pathLst>
                <a:path w="7269" h="4185" extrusionOk="0">
                  <a:moveTo>
                    <a:pt x="7268" y="0"/>
                  </a:moveTo>
                  <a:lnTo>
                    <a:pt x="0" y="845"/>
                  </a:lnTo>
                  <a:lnTo>
                    <a:pt x="1238" y="4184"/>
                  </a:lnTo>
                  <a:lnTo>
                    <a:pt x="72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14"/>
            <p:cNvSpPr/>
            <p:nvPr/>
          </p:nvSpPr>
          <p:spPr>
            <a:xfrm>
              <a:off x="7312738" y="3915475"/>
              <a:ext cx="69775" cy="70250"/>
            </a:xfrm>
            <a:custGeom>
              <a:avLst/>
              <a:gdLst/>
              <a:ahLst/>
              <a:cxnLst/>
              <a:rect l="l" t="t" r="r" b="b"/>
              <a:pathLst>
                <a:path w="2791" h="2810" extrusionOk="0">
                  <a:moveTo>
                    <a:pt x="1278" y="0"/>
                  </a:moveTo>
                  <a:lnTo>
                    <a:pt x="1140" y="20"/>
                  </a:lnTo>
                  <a:lnTo>
                    <a:pt x="1022" y="59"/>
                  </a:lnTo>
                  <a:lnTo>
                    <a:pt x="885" y="99"/>
                  </a:lnTo>
                  <a:lnTo>
                    <a:pt x="767" y="158"/>
                  </a:lnTo>
                  <a:lnTo>
                    <a:pt x="649" y="216"/>
                  </a:lnTo>
                  <a:lnTo>
                    <a:pt x="531" y="295"/>
                  </a:lnTo>
                  <a:lnTo>
                    <a:pt x="433" y="393"/>
                  </a:lnTo>
                  <a:lnTo>
                    <a:pt x="335" y="491"/>
                  </a:lnTo>
                  <a:lnTo>
                    <a:pt x="256" y="590"/>
                  </a:lnTo>
                  <a:lnTo>
                    <a:pt x="178" y="708"/>
                  </a:lnTo>
                  <a:lnTo>
                    <a:pt x="119" y="845"/>
                  </a:lnTo>
                  <a:lnTo>
                    <a:pt x="60" y="983"/>
                  </a:lnTo>
                  <a:lnTo>
                    <a:pt x="21" y="1120"/>
                  </a:lnTo>
                  <a:lnTo>
                    <a:pt x="1" y="1238"/>
                  </a:lnTo>
                  <a:lnTo>
                    <a:pt x="1" y="1375"/>
                  </a:lnTo>
                  <a:lnTo>
                    <a:pt x="1" y="1513"/>
                  </a:lnTo>
                  <a:lnTo>
                    <a:pt x="21" y="1650"/>
                  </a:lnTo>
                  <a:lnTo>
                    <a:pt x="40" y="1788"/>
                  </a:lnTo>
                  <a:lnTo>
                    <a:pt x="99" y="1906"/>
                  </a:lnTo>
                  <a:lnTo>
                    <a:pt x="138" y="2043"/>
                  </a:lnTo>
                  <a:lnTo>
                    <a:pt x="217" y="2161"/>
                  </a:lnTo>
                  <a:lnTo>
                    <a:pt x="296" y="2259"/>
                  </a:lnTo>
                  <a:lnTo>
                    <a:pt x="374" y="2358"/>
                  </a:lnTo>
                  <a:lnTo>
                    <a:pt x="472" y="2456"/>
                  </a:lnTo>
                  <a:lnTo>
                    <a:pt x="590" y="2554"/>
                  </a:lnTo>
                  <a:lnTo>
                    <a:pt x="708" y="2613"/>
                  </a:lnTo>
                  <a:lnTo>
                    <a:pt x="826" y="2691"/>
                  </a:lnTo>
                  <a:lnTo>
                    <a:pt x="963" y="2731"/>
                  </a:lnTo>
                  <a:lnTo>
                    <a:pt x="1101" y="2770"/>
                  </a:lnTo>
                  <a:lnTo>
                    <a:pt x="1238" y="2790"/>
                  </a:lnTo>
                  <a:lnTo>
                    <a:pt x="1376" y="2809"/>
                  </a:lnTo>
                  <a:lnTo>
                    <a:pt x="1513" y="2790"/>
                  </a:lnTo>
                  <a:lnTo>
                    <a:pt x="1651" y="2790"/>
                  </a:lnTo>
                  <a:lnTo>
                    <a:pt x="1788" y="2750"/>
                  </a:lnTo>
                  <a:lnTo>
                    <a:pt x="1906" y="2711"/>
                  </a:lnTo>
                  <a:lnTo>
                    <a:pt x="2024" y="2652"/>
                  </a:lnTo>
                  <a:lnTo>
                    <a:pt x="2142" y="2593"/>
                  </a:lnTo>
                  <a:lnTo>
                    <a:pt x="2260" y="2515"/>
                  </a:lnTo>
                  <a:lnTo>
                    <a:pt x="2358" y="2416"/>
                  </a:lnTo>
                  <a:lnTo>
                    <a:pt x="2456" y="2318"/>
                  </a:lnTo>
                  <a:lnTo>
                    <a:pt x="2535" y="2220"/>
                  </a:lnTo>
                  <a:lnTo>
                    <a:pt x="2613" y="2083"/>
                  </a:lnTo>
                  <a:lnTo>
                    <a:pt x="2672" y="1965"/>
                  </a:lnTo>
                  <a:lnTo>
                    <a:pt x="2731" y="1827"/>
                  </a:lnTo>
                  <a:lnTo>
                    <a:pt x="2771" y="1690"/>
                  </a:lnTo>
                  <a:lnTo>
                    <a:pt x="2790" y="1552"/>
                  </a:lnTo>
                  <a:lnTo>
                    <a:pt x="2790" y="1415"/>
                  </a:lnTo>
                  <a:lnTo>
                    <a:pt x="2790" y="1277"/>
                  </a:lnTo>
                  <a:lnTo>
                    <a:pt x="2771" y="1140"/>
                  </a:lnTo>
                  <a:lnTo>
                    <a:pt x="2751" y="1022"/>
                  </a:lnTo>
                  <a:lnTo>
                    <a:pt x="2712" y="884"/>
                  </a:lnTo>
                  <a:lnTo>
                    <a:pt x="2653" y="766"/>
                  </a:lnTo>
                  <a:lnTo>
                    <a:pt x="2574" y="649"/>
                  </a:lnTo>
                  <a:lnTo>
                    <a:pt x="2496" y="531"/>
                  </a:lnTo>
                  <a:lnTo>
                    <a:pt x="2417" y="433"/>
                  </a:lnTo>
                  <a:lnTo>
                    <a:pt x="2319" y="334"/>
                  </a:lnTo>
                  <a:lnTo>
                    <a:pt x="2201" y="256"/>
                  </a:lnTo>
                  <a:lnTo>
                    <a:pt x="2083" y="177"/>
                  </a:lnTo>
                  <a:lnTo>
                    <a:pt x="1965" y="118"/>
                  </a:lnTo>
                  <a:lnTo>
                    <a:pt x="1828" y="59"/>
                  </a:lnTo>
                  <a:lnTo>
                    <a:pt x="1690" y="40"/>
                  </a:lnTo>
                  <a:lnTo>
                    <a:pt x="15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0" name="Google Shape;1360;p14"/>
          <p:cNvGrpSpPr/>
          <p:nvPr/>
        </p:nvGrpSpPr>
        <p:grpSpPr>
          <a:xfrm>
            <a:off x="9302237" y="5299300"/>
            <a:ext cx="1810657" cy="1072809"/>
            <a:chOff x="6751677" y="5962511"/>
            <a:chExt cx="1357993" cy="804607"/>
          </a:xfrm>
        </p:grpSpPr>
        <p:sp>
          <p:nvSpPr>
            <p:cNvPr id="1361" name="Google Shape;1361;p14"/>
            <p:cNvSpPr/>
            <p:nvPr/>
          </p:nvSpPr>
          <p:spPr>
            <a:xfrm>
              <a:off x="6798413" y="6003738"/>
              <a:ext cx="995400" cy="633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14"/>
            <p:cNvSpPr/>
            <p:nvPr/>
          </p:nvSpPr>
          <p:spPr>
            <a:xfrm rot="-2517112">
              <a:off x="6815858" y="6002905"/>
              <a:ext cx="86949" cy="40300"/>
            </a:xfrm>
            <a:custGeom>
              <a:avLst/>
              <a:gdLst/>
              <a:ahLst/>
              <a:cxnLst/>
              <a:rect l="l" t="t" r="r" b="b"/>
              <a:pathLst>
                <a:path w="3478" h="1612" extrusionOk="0">
                  <a:moveTo>
                    <a:pt x="2260" y="0"/>
                  </a:moveTo>
                  <a:lnTo>
                    <a:pt x="1" y="531"/>
                  </a:lnTo>
                  <a:lnTo>
                    <a:pt x="1218" y="1611"/>
                  </a:lnTo>
                  <a:lnTo>
                    <a:pt x="3477" y="1100"/>
                  </a:lnTo>
                  <a:lnTo>
                    <a:pt x="22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14"/>
            <p:cNvSpPr/>
            <p:nvPr/>
          </p:nvSpPr>
          <p:spPr>
            <a:xfrm rot="-2517112">
              <a:off x="6896429" y="6002759"/>
              <a:ext cx="86449" cy="40775"/>
            </a:xfrm>
            <a:custGeom>
              <a:avLst/>
              <a:gdLst/>
              <a:ahLst/>
              <a:cxnLst/>
              <a:rect l="l" t="t" r="r" b="b"/>
              <a:pathLst>
                <a:path w="3458" h="1631" extrusionOk="0">
                  <a:moveTo>
                    <a:pt x="2259" y="1"/>
                  </a:moveTo>
                  <a:lnTo>
                    <a:pt x="0" y="531"/>
                  </a:lnTo>
                  <a:lnTo>
                    <a:pt x="1218" y="1631"/>
                  </a:lnTo>
                  <a:lnTo>
                    <a:pt x="3457" y="1101"/>
                  </a:lnTo>
                  <a:lnTo>
                    <a:pt x="22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14"/>
            <p:cNvSpPr/>
            <p:nvPr/>
          </p:nvSpPr>
          <p:spPr>
            <a:xfrm rot="-2517112">
              <a:off x="6977624" y="6002975"/>
              <a:ext cx="86449" cy="40300"/>
            </a:xfrm>
            <a:custGeom>
              <a:avLst/>
              <a:gdLst/>
              <a:ahLst/>
              <a:cxnLst/>
              <a:rect l="l" t="t" r="r" b="b"/>
              <a:pathLst>
                <a:path w="3458" h="1612" extrusionOk="0">
                  <a:moveTo>
                    <a:pt x="2239" y="1"/>
                  </a:moveTo>
                  <a:lnTo>
                    <a:pt x="0" y="512"/>
                  </a:lnTo>
                  <a:lnTo>
                    <a:pt x="1198" y="1612"/>
                  </a:lnTo>
                  <a:lnTo>
                    <a:pt x="3457" y="1081"/>
                  </a:lnTo>
                  <a:lnTo>
                    <a:pt x="223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14"/>
            <p:cNvSpPr/>
            <p:nvPr/>
          </p:nvSpPr>
          <p:spPr>
            <a:xfrm rot="-2517112">
              <a:off x="7057579" y="6003065"/>
              <a:ext cx="86474" cy="40300"/>
            </a:xfrm>
            <a:custGeom>
              <a:avLst/>
              <a:gdLst/>
              <a:ahLst/>
              <a:cxnLst/>
              <a:rect l="l" t="t" r="r" b="b"/>
              <a:pathLst>
                <a:path w="3459" h="1612" extrusionOk="0">
                  <a:moveTo>
                    <a:pt x="2260" y="1"/>
                  </a:moveTo>
                  <a:lnTo>
                    <a:pt x="1" y="531"/>
                  </a:lnTo>
                  <a:lnTo>
                    <a:pt x="1219" y="1612"/>
                  </a:lnTo>
                  <a:lnTo>
                    <a:pt x="3458" y="1101"/>
                  </a:lnTo>
                  <a:lnTo>
                    <a:pt x="22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14"/>
            <p:cNvSpPr/>
            <p:nvPr/>
          </p:nvSpPr>
          <p:spPr>
            <a:xfrm rot="-2517112">
              <a:off x="7138941" y="6003242"/>
              <a:ext cx="86474" cy="40275"/>
            </a:xfrm>
            <a:custGeom>
              <a:avLst/>
              <a:gdLst/>
              <a:ahLst/>
              <a:cxnLst/>
              <a:rect l="l" t="t" r="r" b="b"/>
              <a:pathLst>
                <a:path w="3459" h="1611" extrusionOk="0">
                  <a:moveTo>
                    <a:pt x="2240" y="0"/>
                  </a:moveTo>
                  <a:lnTo>
                    <a:pt x="1" y="511"/>
                  </a:lnTo>
                  <a:lnTo>
                    <a:pt x="1199" y="1611"/>
                  </a:lnTo>
                  <a:lnTo>
                    <a:pt x="3458" y="1081"/>
                  </a:lnTo>
                  <a:lnTo>
                    <a:pt x="22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14"/>
            <p:cNvSpPr/>
            <p:nvPr/>
          </p:nvSpPr>
          <p:spPr>
            <a:xfrm rot="-2517112">
              <a:off x="7218865" y="6003162"/>
              <a:ext cx="86949" cy="40300"/>
            </a:xfrm>
            <a:custGeom>
              <a:avLst/>
              <a:gdLst/>
              <a:ahLst/>
              <a:cxnLst/>
              <a:rect l="l" t="t" r="r" b="b"/>
              <a:pathLst>
                <a:path w="3478" h="1612" extrusionOk="0">
                  <a:moveTo>
                    <a:pt x="2260" y="0"/>
                  </a:moveTo>
                  <a:lnTo>
                    <a:pt x="1" y="531"/>
                  </a:lnTo>
                  <a:lnTo>
                    <a:pt x="1219" y="1611"/>
                  </a:lnTo>
                  <a:lnTo>
                    <a:pt x="3478" y="1100"/>
                  </a:lnTo>
                  <a:lnTo>
                    <a:pt x="22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14"/>
            <p:cNvSpPr/>
            <p:nvPr/>
          </p:nvSpPr>
          <p:spPr>
            <a:xfrm rot="-2517112">
              <a:off x="7306842" y="6003324"/>
              <a:ext cx="86924" cy="40300"/>
            </a:xfrm>
            <a:custGeom>
              <a:avLst/>
              <a:gdLst/>
              <a:ahLst/>
              <a:cxnLst/>
              <a:rect l="l" t="t" r="r" b="b"/>
              <a:pathLst>
                <a:path w="3477" h="1612" extrusionOk="0">
                  <a:moveTo>
                    <a:pt x="2259" y="1"/>
                  </a:moveTo>
                  <a:lnTo>
                    <a:pt x="0" y="531"/>
                  </a:lnTo>
                  <a:lnTo>
                    <a:pt x="1218" y="1611"/>
                  </a:lnTo>
                  <a:lnTo>
                    <a:pt x="3477" y="1101"/>
                  </a:lnTo>
                  <a:lnTo>
                    <a:pt x="22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14"/>
            <p:cNvSpPr/>
            <p:nvPr/>
          </p:nvSpPr>
          <p:spPr>
            <a:xfrm rot="-2517112">
              <a:off x="7387392" y="6003186"/>
              <a:ext cx="86449" cy="40775"/>
            </a:xfrm>
            <a:custGeom>
              <a:avLst/>
              <a:gdLst/>
              <a:ahLst/>
              <a:cxnLst/>
              <a:rect l="l" t="t" r="r" b="b"/>
              <a:pathLst>
                <a:path w="3458" h="1631" extrusionOk="0">
                  <a:moveTo>
                    <a:pt x="2260" y="1"/>
                  </a:moveTo>
                  <a:lnTo>
                    <a:pt x="1" y="531"/>
                  </a:lnTo>
                  <a:lnTo>
                    <a:pt x="1199" y="1631"/>
                  </a:lnTo>
                  <a:lnTo>
                    <a:pt x="3458" y="1101"/>
                  </a:lnTo>
                  <a:lnTo>
                    <a:pt x="22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14"/>
            <p:cNvSpPr/>
            <p:nvPr/>
          </p:nvSpPr>
          <p:spPr>
            <a:xfrm rot="-2517112">
              <a:off x="7468172" y="6003561"/>
              <a:ext cx="86924" cy="40300"/>
            </a:xfrm>
            <a:custGeom>
              <a:avLst/>
              <a:gdLst/>
              <a:ahLst/>
              <a:cxnLst/>
              <a:rect l="l" t="t" r="r" b="b"/>
              <a:pathLst>
                <a:path w="3477" h="1612" extrusionOk="0">
                  <a:moveTo>
                    <a:pt x="2259" y="1"/>
                  </a:moveTo>
                  <a:lnTo>
                    <a:pt x="0" y="531"/>
                  </a:lnTo>
                  <a:lnTo>
                    <a:pt x="1218" y="1612"/>
                  </a:lnTo>
                  <a:lnTo>
                    <a:pt x="3477" y="1101"/>
                  </a:lnTo>
                  <a:lnTo>
                    <a:pt x="22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14"/>
            <p:cNvSpPr/>
            <p:nvPr/>
          </p:nvSpPr>
          <p:spPr>
            <a:xfrm rot="-2517112">
              <a:off x="7548571" y="6003505"/>
              <a:ext cx="86449" cy="40275"/>
            </a:xfrm>
            <a:custGeom>
              <a:avLst/>
              <a:gdLst/>
              <a:ahLst/>
              <a:cxnLst/>
              <a:rect l="l" t="t" r="r" b="b"/>
              <a:pathLst>
                <a:path w="3458" h="1611" extrusionOk="0">
                  <a:moveTo>
                    <a:pt x="2259" y="0"/>
                  </a:moveTo>
                  <a:lnTo>
                    <a:pt x="0" y="530"/>
                  </a:lnTo>
                  <a:lnTo>
                    <a:pt x="1218" y="1611"/>
                  </a:lnTo>
                  <a:lnTo>
                    <a:pt x="3458" y="1100"/>
                  </a:lnTo>
                  <a:lnTo>
                    <a:pt x="22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14"/>
            <p:cNvSpPr/>
            <p:nvPr/>
          </p:nvSpPr>
          <p:spPr>
            <a:xfrm rot="-2517112">
              <a:off x="7629933" y="6003657"/>
              <a:ext cx="86449" cy="40300"/>
            </a:xfrm>
            <a:custGeom>
              <a:avLst/>
              <a:gdLst/>
              <a:ahLst/>
              <a:cxnLst/>
              <a:rect l="l" t="t" r="r" b="b"/>
              <a:pathLst>
                <a:path w="3458" h="1612" extrusionOk="0">
                  <a:moveTo>
                    <a:pt x="2240" y="0"/>
                  </a:moveTo>
                  <a:lnTo>
                    <a:pt x="1" y="511"/>
                  </a:lnTo>
                  <a:lnTo>
                    <a:pt x="1199" y="1611"/>
                  </a:lnTo>
                  <a:lnTo>
                    <a:pt x="3458" y="1081"/>
                  </a:lnTo>
                  <a:lnTo>
                    <a:pt x="22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14"/>
            <p:cNvSpPr/>
            <p:nvPr/>
          </p:nvSpPr>
          <p:spPr>
            <a:xfrm rot="-2517112">
              <a:off x="7709846" y="6003572"/>
              <a:ext cx="86949" cy="40300"/>
            </a:xfrm>
            <a:custGeom>
              <a:avLst/>
              <a:gdLst/>
              <a:ahLst/>
              <a:cxnLst/>
              <a:rect l="l" t="t" r="r" b="b"/>
              <a:pathLst>
                <a:path w="3478" h="1612" extrusionOk="0">
                  <a:moveTo>
                    <a:pt x="2259" y="0"/>
                  </a:moveTo>
                  <a:lnTo>
                    <a:pt x="0" y="531"/>
                  </a:lnTo>
                  <a:lnTo>
                    <a:pt x="1218" y="1611"/>
                  </a:lnTo>
                  <a:lnTo>
                    <a:pt x="3477" y="1100"/>
                  </a:lnTo>
                  <a:lnTo>
                    <a:pt x="2259" y="0"/>
                  </a:lnTo>
                  <a:close/>
                </a:path>
              </a:pathLst>
            </a:custGeom>
            <a:solidFill>
              <a:srgbClr val="74C0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14"/>
            <p:cNvSpPr/>
            <p:nvPr/>
          </p:nvSpPr>
          <p:spPr>
            <a:xfrm rot="-2517112">
              <a:off x="7709846" y="6003572"/>
              <a:ext cx="86949" cy="40300"/>
            </a:xfrm>
            <a:custGeom>
              <a:avLst/>
              <a:gdLst/>
              <a:ahLst/>
              <a:cxnLst/>
              <a:rect l="l" t="t" r="r" b="b"/>
              <a:pathLst>
                <a:path w="3478" h="1612" fill="none" extrusionOk="0">
                  <a:moveTo>
                    <a:pt x="1218" y="1611"/>
                  </a:moveTo>
                  <a:lnTo>
                    <a:pt x="0" y="531"/>
                  </a:lnTo>
                  <a:lnTo>
                    <a:pt x="2259" y="0"/>
                  </a:lnTo>
                  <a:lnTo>
                    <a:pt x="3477" y="1100"/>
                  </a:lnTo>
                  <a:lnTo>
                    <a:pt x="1218"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14"/>
            <p:cNvSpPr/>
            <p:nvPr/>
          </p:nvSpPr>
          <p:spPr>
            <a:xfrm rot="-2517112">
              <a:off x="6815707" y="6597618"/>
              <a:ext cx="86474" cy="40775"/>
            </a:xfrm>
            <a:custGeom>
              <a:avLst/>
              <a:gdLst/>
              <a:ahLst/>
              <a:cxnLst/>
              <a:rect l="l" t="t" r="r" b="b"/>
              <a:pathLst>
                <a:path w="3459" h="1631" extrusionOk="0">
                  <a:moveTo>
                    <a:pt x="2240" y="0"/>
                  </a:moveTo>
                  <a:lnTo>
                    <a:pt x="1" y="530"/>
                  </a:lnTo>
                  <a:lnTo>
                    <a:pt x="1199" y="1630"/>
                  </a:lnTo>
                  <a:lnTo>
                    <a:pt x="3458" y="1100"/>
                  </a:lnTo>
                  <a:lnTo>
                    <a:pt x="2240" y="0"/>
                  </a:lnTo>
                  <a:close/>
                </a:path>
              </a:pathLst>
            </a:custGeom>
            <a:solidFill>
              <a:srgbClr val="D93F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14"/>
            <p:cNvSpPr/>
            <p:nvPr/>
          </p:nvSpPr>
          <p:spPr>
            <a:xfrm rot="-2517112">
              <a:off x="6815707" y="6597618"/>
              <a:ext cx="86474" cy="40775"/>
            </a:xfrm>
            <a:custGeom>
              <a:avLst/>
              <a:gdLst/>
              <a:ahLst/>
              <a:cxnLst/>
              <a:rect l="l" t="t" r="r" b="b"/>
              <a:pathLst>
                <a:path w="3459" h="1631" fill="none" extrusionOk="0">
                  <a:moveTo>
                    <a:pt x="1199" y="1630"/>
                  </a:moveTo>
                  <a:lnTo>
                    <a:pt x="1" y="530"/>
                  </a:lnTo>
                  <a:lnTo>
                    <a:pt x="2240" y="0"/>
                  </a:lnTo>
                  <a:lnTo>
                    <a:pt x="3458" y="1100"/>
                  </a:lnTo>
                  <a:lnTo>
                    <a:pt x="1199" y="163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14"/>
            <p:cNvSpPr/>
            <p:nvPr/>
          </p:nvSpPr>
          <p:spPr>
            <a:xfrm rot="-2517112">
              <a:off x="6895781" y="6597955"/>
              <a:ext cx="86949" cy="40300"/>
            </a:xfrm>
            <a:custGeom>
              <a:avLst/>
              <a:gdLst/>
              <a:ahLst/>
              <a:cxnLst/>
              <a:rect l="l" t="t" r="r" b="b"/>
              <a:pathLst>
                <a:path w="3478" h="1612" extrusionOk="0">
                  <a:moveTo>
                    <a:pt x="2260" y="1"/>
                  </a:moveTo>
                  <a:lnTo>
                    <a:pt x="1" y="511"/>
                  </a:lnTo>
                  <a:lnTo>
                    <a:pt x="1219" y="1611"/>
                  </a:lnTo>
                  <a:lnTo>
                    <a:pt x="3478" y="1081"/>
                  </a:lnTo>
                  <a:lnTo>
                    <a:pt x="2260" y="1"/>
                  </a:lnTo>
                  <a:close/>
                </a:path>
              </a:pathLst>
            </a:custGeom>
            <a:solidFill>
              <a:srgbClr val="74C0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14"/>
            <p:cNvSpPr/>
            <p:nvPr/>
          </p:nvSpPr>
          <p:spPr>
            <a:xfrm rot="-2517112">
              <a:off x="6895781" y="6597955"/>
              <a:ext cx="86949" cy="40300"/>
            </a:xfrm>
            <a:custGeom>
              <a:avLst/>
              <a:gdLst/>
              <a:ahLst/>
              <a:cxnLst/>
              <a:rect l="l" t="t" r="r" b="b"/>
              <a:pathLst>
                <a:path w="3478" h="1612" fill="none" extrusionOk="0">
                  <a:moveTo>
                    <a:pt x="1219" y="1611"/>
                  </a:moveTo>
                  <a:lnTo>
                    <a:pt x="1" y="511"/>
                  </a:lnTo>
                  <a:lnTo>
                    <a:pt x="2260" y="1"/>
                  </a:lnTo>
                  <a:lnTo>
                    <a:pt x="3478" y="1081"/>
                  </a:lnTo>
                  <a:lnTo>
                    <a:pt x="1219"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14"/>
            <p:cNvSpPr/>
            <p:nvPr/>
          </p:nvSpPr>
          <p:spPr>
            <a:xfrm rot="-2517112">
              <a:off x="6976881" y="6597924"/>
              <a:ext cx="86449" cy="40300"/>
            </a:xfrm>
            <a:custGeom>
              <a:avLst/>
              <a:gdLst/>
              <a:ahLst/>
              <a:cxnLst/>
              <a:rect l="l" t="t" r="r" b="b"/>
              <a:pathLst>
                <a:path w="3458" h="1612" extrusionOk="0">
                  <a:moveTo>
                    <a:pt x="2260" y="0"/>
                  </a:moveTo>
                  <a:lnTo>
                    <a:pt x="1" y="531"/>
                  </a:lnTo>
                  <a:lnTo>
                    <a:pt x="1199" y="1611"/>
                  </a:lnTo>
                  <a:lnTo>
                    <a:pt x="3458" y="1100"/>
                  </a:lnTo>
                  <a:lnTo>
                    <a:pt x="2260" y="0"/>
                  </a:lnTo>
                  <a:close/>
                </a:path>
              </a:pathLst>
            </a:custGeom>
            <a:solidFill>
              <a:srgbClr val="D93F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14"/>
            <p:cNvSpPr/>
            <p:nvPr/>
          </p:nvSpPr>
          <p:spPr>
            <a:xfrm rot="-2517112">
              <a:off x="6976881" y="6597924"/>
              <a:ext cx="86449" cy="40300"/>
            </a:xfrm>
            <a:custGeom>
              <a:avLst/>
              <a:gdLst/>
              <a:ahLst/>
              <a:cxnLst/>
              <a:rect l="l" t="t" r="r" b="b"/>
              <a:pathLst>
                <a:path w="3458" h="1612" fill="none" extrusionOk="0">
                  <a:moveTo>
                    <a:pt x="1199" y="1611"/>
                  </a:moveTo>
                  <a:lnTo>
                    <a:pt x="1" y="531"/>
                  </a:lnTo>
                  <a:lnTo>
                    <a:pt x="2260" y="0"/>
                  </a:lnTo>
                  <a:lnTo>
                    <a:pt x="3458" y="1100"/>
                  </a:lnTo>
                  <a:lnTo>
                    <a:pt x="1199"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14"/>
            <p:cNvSpPr/>
            <p:nvPr/>
          </p:nvSpPr>
          <p:spPr>
            <a:xfrm rot="-2517112">
              <a:off x="7057120" y="6598214"/>
              <a:ext cx="86949" cy="40275"/>
            </a:xfrm>
            <a:custGeom>
              <a:avLst/>
              <a:gdLst/>
              <a:ahLst/>
              <a:cxnLst/>
              <a:rect l="l" t="t" r="r" b="b"/>
              <a:pathLst>
                <a:path w="3478" h="1611" extrusionOk="0">
                  <a:moveTo>
                    <a:pt x="2260" y="0"/>
                  </a:moveTo>
                  <a:lnTo>
                    <a:pt x="1" y="511"/>
                  </a:lnTo>
                  <a:lnTo>
                    <a:pt x="1218" y="1611"/>
                  </a:lnTo>
                  <a:lnTo>
                    <a:pt x="3477" y="1081"/>
                  </a:lnTo>
                  <a:lnTo>
                    <a:pt x="2260" y="0"/>
                  </a:lnTo>
                  <a:close/>
                </a:path>
              </a:pathLst>
            </a:custGeom>
            <a:solidFill>
              <a:srgbClr val="74C0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14"/>
            <p:cNvSpPr/>
            <p:nvPr/>
          </p:nvSpPr>
          <p:spPr>
            <a:xfrm rot="-2517112">
              <a:off x="7057120" y="6598214"/>
              <a:ext cx="86949" cy="40275"/>
            </a:xfrm>
            <a:custGeom>
              <a:avLst/>
              <a:gdLst/>
              <a:ahLst/>
              <a:cxnLst/>
              <a:rect l="l" t="t" r="r" b="b"/>
              <a:pathLst>
                <a:path w="3478" h="1611" fill="none" extrusionOk="0">
                  <a:moveTo>
                    <a:pt x="1218" y="1611"/>
                  </a:moveTo>
                  <a:lnTo>
                    <a:pt x="1" y="511"/>
                  </a:lnTo>
                  <a:lnTo>
                    <a:pt x="2260" y="0"/>
                  </a:lnTo>
                  <a:lnTo>
                    <a:pt x="3477" y="1081"/>
                  </a:lnTo>
                  <a:lnTo>
                    <a:pt x="1218"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14"/>
            <p:cNvSpPr/>
            <p:nvPr/>
          </p:nvSpPr>
          <p:spPr>
            <a:xfrm rot="-2517112">
              <a:off x="7138211" y="6598161"/>
              <a:ext cx="86449" cy="40300"/>
            </a:xfrm>
            <a:custGeom>
              <a:avLst/>
              <a:gdLst/>
              <a:ahLst/>
              <a:cxnLst/>
              <a:rect l="l" t="t" r="r" b="b"/>
              <a:pathLst>
                <a:path w="3458" h="1612" extrusionOk="0">
                  <a:moveTo>
                    <a:pt x="2260" y="1"/>
                  </a:moveTo>
                  <a:lnTo>
                    <a:pt x="1" y="531"/>
                  </a:lnTo>
                  <a:lnTo>
                    <a:pt x="1199" y="1612"/>
                  </a:lnTo>
                  <a:lnTo>
                    <a:pt x="3458" y="1101"/>
                  </a:lnTo>
                  <a:lnTo>
                    <a:pt x="2260" y="1"/>
                  </a:lnTo>
                  <a:close/>
                </a:path>
              </a:pathLst>
            </a:custGeom>
            <a:solidFill>
              <a:srgbClr val="D93F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14"/>
            <p:cNvSpPr/>
            <p:nvPr/>
          </p:nvSpPr>
          <p:spPr>
            <a:xfrm rot="-2517112">
              <a:off x="7138211" y="6598161"/>
              <a:ext cx="86449" cy="40300"/>
            </a:xfrm>
            <a:custGeom>
              <a:avLst/>
              <a:gdLst/>
              <a:ahLst/>
              <a:cxnLst/>
              <a:rect l="l" t="t" r="r" b="b"/>
              <a:pathLst>
                <a:path w="3458" h="1612" fill="none" extrusionOk="0">
                  <a:moveTo>
                    <a:pt x="1199" y="1612"/>
                  </a:moveTo>
                  <a:lnTo>
                    <a:pt x="1" y="531"/>
                  </a:lnTo>
                  <a:lnTo>
                    <a:pt x="2260" y="1"/>
                  </a:lnTo>
                  <a:lnTo>
                    <a:pt x="3458" y="1101"/>
                  </a:lnTo>
                  <a:lnTo>
                    <a:pt x="1199" y="161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14"/>
            <p:cNvSpPr/>
            <p:nvPr/>
          </p:nvSpPr>
          <p:spPr>
            <a:xfrm rot="-2517112">
              <a:off x="7218291" y="6598011"/>
              <a:ext cx="86949" cy="40800"/>
            </a:xfrm>
            <a:custGeom>
              <a:avLst/>
              <a:gdLst/>
              <a:ahLst/>
              <a:cxnLst/>
              <a:rect l="l" t="t" r="r" b="b"/>
              <a:pathLst>
                <a:path w="3478" h="1632" extrusionOk="0">
                  <a:moveTo>
                    <a:pt x="2259" y="1"/>
                  </a:moveTo>
                  <a:lnTo>
                    <a:pt x="0" y="531"/>
                  </a:lnTo>
                  <a:lnTo>
                    <a:pt x="1218" y="1631"/>
                  </a:lnTo>
                  <a:lnTo>
                    <a:pt x="3477" y="1101"/>
                  </a:lnTo>
                  <a:lnTo>
                    <a:pt x="2259" y="1"/>
                  </a:lnTo>
                  <a:close/>
                </a:path>
              </a:pathLst>
            </a:custGeom>
            <a:solidFill>
              <a:srgbClr val="74C0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14"/>
            <p:cNvSpPr/>
            <p:nvPr/>
          </p:nvSpPr>
          <p:spPr>
            <a:xfrm rot="-2517112">
              <a:off x="7218291" y="6598011"/>
              <a:ext cx="86949" cy="40800"/>
            </a:xfrm>
            <a:custGeom>
              <a:avLst/>
              <a:gdLst/>
              <a:ahLst/>
              <a:cxnLst/>
              <a:rect l="l" t="t" r="r" b="b"/>
              <a:pathLst>
                <a:path w="3478" h="1632" fill="none" extrusionOk="0">
                  <a:moveTo>
                    <a:pt x="1218" y="1631"/>
                  </a:moveTo>
                  <a:lnTo>
                    <a:pt x="0" y="531"/>
                  </a:lnTo>
                  <a:lnTo>
                    <a:pt x="2259" y="1"/>
                  </a:lnTo>
                  <a:lnTo>
                    <a:pt x="3477" y="1101"/>
                  </a:lnTo>
                  <a:lnTo>
                    <a:pt x="1218" y="163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14"/>
            <p:cNvSpPr/>
            <p:nvPr/>
          </p:nvSpPr>
          <p:spPr>
            <a:xfrm rot="-2517112">
              <a:off x="7306850" y="6598451"/>
              <a:ext cx="86449" cy="40300"/>
            </a:xfrm>
            <a:custGeom>
              <a:avLst/>
              <a:gdLst/>
              <a:ahLst/>
              <a:cxnLst/>
              <a:rect l="l" t="t" r="r" b="b"/>
              <a:pathLst>
                <a:path w="3458" h="1612" extrusionOk="0">
                  <a:moveTo>
                    <a:pt x="2240" y="1"/>
                  </a:moveTo>
                  <a:lnTo>
                    <a:pt x="1" y="511"/>
                  </a:lnTo>
                  <a:lnTo>
                    <a:pt x="1199" y="1611"/>
                  </a:lnTo>
                  <a:lnTo>
                    <a:pt x="3458" y="1081"/>
                  </a:lnTo>
                  <a:lnTo>
                    <a:pt x="2240" y="1"/>
                  </a:lnTo>
                  <a:close/>
                </a:path>
              </a:pathLst>
            </a:custGeom>
            <a:solidFill>
              <a:srgbClr val="D93F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14"/>
            <p:cNvSpPr/>
            <p:nvPr/>
          </p:nvSpPr>
          <p:spPr>
            <a:xfrm rot="-2517112">
              <a:off x="7306850" y="6598451"/>
              <a:ext cx="86449" cy="40300"/>
            </a:xfrm>
            <a:custGeom>
              <a:avLst/>
              <a:gdLst/>
              <a:ahLst/>
              <a:cxnLst/>
              <a:rect l="l" t="t" r="r" b="b"/>
              <a:pathLst>
                <a:path w="3458" h="1612" fill="none" extrusionOk="0">
                  <a:moveTo>
                    <a:pt x="1199" y="1611"/>
                  </a:moveTo>
                  <a:lnTo>
                    <a:pt x="1" y="511"/>
                  </a:lnTo>
                  <a:lnTo>
                    <a:pt x="2240" y="1"/>
                  </a:lnTo>
                  <a:lnTo>
                    <a:pt x="3458" y="1081"/>
                  </a:lnTo>
                  <a:lnTo>
                    <a:pt x="1199"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14"/>
            <p:cNvSpPr/>
            <p:nvPr/>
          </p:nvSpPr>
          <p:spPr>
            <a:xfrm rot="-2517112">
              <a:off x="7386762" y="6598365"/>
              <a:ext cx="86949" cy="40300"/>
            </a:xfrm>
            <a:custGeom>
              <a:avLst/>
              <a:gdLst/>
              <a:ahLst/>
              <a:cxnLst/>
              <a:rect l="l" t="t" r="r" b="b"/>
              <a:pathLst>
                <a:path w="3478" h="1612" extrusionOk="0">
                  <a:moveTo>
                    <a:pt x="2259" y="1"/>
                  </a:moveTo>
                  <a:lnTo>
                    <a:pt x="0" y="512"/>
                  </a:lnTo>
                  <a:lnTo>
                    <a:pt x="1218" y="1612"/>
                  </a:lnTo>
                  <a:lnTo>
                    <a:pt x="3477" y="1081"/>
                  </a:lnTo>
                  <a:lnTo>
                    <a:pt x="2259" y="1"/>
                  </a:lnTo>
                  <a:close/>
                </a:path>
              </a:pathLst>
            </a:custGeom>
            <a:solidFill>
              <a:srgbClr val="74C0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14"/>
            <p:cNvSpPr/>
            <p:nvPr/>
          </p:nvSpPr>
          <p:spPr>
            <a:xfrm rot="-2517112">
              <a:off x="7386762" y="6598365"/>
              <a:ext cx="86949" cy="40300"/>
            </a:xfrm>
            <a:custGeom>
              <a:avLst/>
              <a:gdLst/>
              <a:ahLst/>
              <a:cxnLst/>
              <a:rect l="l" t="t" r="r" b="b"/>
              <a:pathLst>
                <a:path w="3478" h="1612" fill="none" extrusionOk="0">
                  <a:moveTo>
                    <a:pt x="1218" y="1612"/>
                  </a:moveTo>
                  <a:lnTo>
                    <a:pt x="0" y="512"/>
                  </a:lnTo>
                  <a:lnTo>
                    <a:pt x="2259" y="1"/>
                  </a:lnTo>
                  <a:lnTo>
                    <a:pt x="3477" y="1081"/>
                  </a:lnTo>
                  <a:lnTo>
                    <a:pt x="1218" y="161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14"/>
            <p:cNvSpPr/>
            <p:nvPr/>
          </p:nvSpPr>
          <p:spPr>
            <a:xfrm rot="-2517112">
              <a:off x="7467862" y="6598334"/>
              <a:ext cx="86449" cy="40300"/>
            </a:xfrm>
            <a:custGeom>
              <a:avLst/>
              <a:gdLst/>
              <a:ahLst/>
              <a:cxnLst/>
              <a:rect l="l" t="t" r="r" b="b"/>
              <a:pathLst>
                <a:path w="3458" h="1612" extrusionOk="0">
                  <a:moveTo>
                    <a:pt x="2259" y="1"/>
                  </a:moveTo>
                  <a:lnTo>
                    <a:pt x="0" y="531"/>
                  </a:lnTo>
                  <a:lnTo>
                    <a:pt x="1199" y="1611"/>
                  </a:lnTo>
                  <a:lnTo>
                    <a:pt x="3458" y="1101"/>
                  </a:lnTo>
                  <a:lnTo>
                    <a:pt x="2259" y="1"/>
                  </a:lnTo>
                  <a:close/>
                </a:path>
              </a:pathLst>
            </a:custGeom>
            <a:solidFill>
              <a:srgbClr val="D93F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14"/>
            <p:cNvSpPr/>
            <p:nvPr/>
          </p:nvSpPr>
          <p:spPr>
            <a:xfrm rot="-2517112">
              <a:off x="7467862" y="6598334"/>
              <a:ext cx="86449" cy="40300"/>
            </a:xfrm>
            <a:custGeom>
              <a:avLst/>
              <a:gdLst/>
              <a:ahLst/>
              <a:cxnLst/>
              <a:rect l="l" t="t" r="r" b="b"/>
              <a:pathLst>
                <a:path w="3458" h="1612" fill="none" extrusionOk="0">
                  <a:moveTo>
                    <a:pt x="1199" y="1611"/>
                  </a:moveTo>
                  <a:lnTo>
                    <a:pt x="0" y="531"/>
                  </a:lnTo>
                  <a:lnTo>
                    <a:pt x="2259" y="1"/>
                  </a:lnTo>
                  <a:lnTo>
                    <a:pt x="3458" y="1101"/>
                  </a:lnTo>
                  <a:lnTo>
                    <a:pt x="1199"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14"/>
            <p:cNvSpPr/>
            <p:nvPr/>
          </p:nvSpPr>
          <p:spPr>
            <a:xfrm rot="-2517112">
              <a:off x="7548104" y="6598632"/>
              <a:ext cx="86924" cy="40275"/>
            </a:xfrm>
            <a:custGeom>
              <a:avLst/>
              <a:gdLst/>
              <a:ahLst/>
              <a:cxnLst/>
              <a:rect l="l" t="t" r="r" b="b"/>
              <a:pathLst>
                <a:path w="3477" h="1611" extrusionOk="0">
                  <a:moveTo>
                    <a:pt x="2259" y="0"/>
                  </a:moveTo>
                  <a:lnTo>
                    <a:pt x="0" y="511"/>
                  </a:lnTo>
                  <a:lnTo>
                    <a:pt x="1218" y="1611"/>
                  </a:lnTo>
                  <a:lnTo>
                    <a:pt x="3477" y="1081"/>
                  </a:lnTo>
                  <a:lnTo>
                    <a:pt x="2259" y="0"/>
                  </a:lnTo>
                  <a:close/>
                </a:path>
              </a:pathLst>
            </a:custGeom>
            <a:solidFill>
              <a:srgbClr val="74C0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14"/>
            <p:cNvSpPr/>
            <p:nvPr/>
          </p:nvSpPr>
          <p:spPr>
            <a:xfrm rot="-2517112">
              <a:off x="7548104" y="6598632"/>
              <a:ext cx="86924" cy="40275"/>
            </a:xfrm>
            <a:custGeom>
              <a:avLst/>
              <a:gdLst/>
              <a:ahLst/>
              <a:cxnLst/>
              <a:rect l="l" t="t" r="r" b="b"/>
              <a:pathLst>
                <a:path w="3477" h="1611" fill="none" extrusionOk="0">
                  <a:moveTo>
                    <a:pt x="1218" y="1611"/>
                  </a:moveTo>
                  <a:lnTo>
                    <a:pt x="0" y="511"/>
                  </a:lnTo>
                  <a:lnTo>
                    <a:pt x="2259" y="0"/>
                  </a:lnTo>
                  <a:lnTo>
                    <a:pt x="3477" y="1081"/>
                  </a:lnTo>
                  <a:lnTo>
                    <a:pt x="1218"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14"/>
            <p:cNvSpPr/>
            <p:nvPr/>
          </p:nvSpPr>
          <p:spPr>
            <a:xfrm rot="-2517112">
              <a:off x="7629192" y="6598571"/>
              <a:ext cx="86449" cy="40300"/>
            </a:xfrm>
            <a:custGeom>
              <a:avLst/>
              <a:gdLst/>
              <a:ahLst/>
              <a:cxnLst/>
              <a:rect l="l" t="t" r="r" b="b"/>
              <a:pathLst>
                <a:path w="3458" h="1612" extrusionOk="0">
                  <a:moveTo>
                    <a:pt x="2259" y="1"/>
                  </a:moveTo>
                  <a:lnTo>
                    <a:pt x="0" y="531"/>
                  </a:lnTo>
                  <a:lnTo>
                    <a:pt x="1198" y="1612"/>
                  </a:lnTo>
                  <a:lnTo>
                    <a:pt x="3457" y="1101"/>
                  </a:lnTo>
                  <a:lnTo>
                    <a:pt x="2259" y="1"/>
                  </a:lnTo>
                  <a:close/>
                </a:path>
              </a:pathLst>
            </a:custGeom>
            <a:solidFill>
              <a:srgbClr val="D93F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14"/>
            <p:cNvSpPr/>
            <p:nvPr/>
          </p:nvSpPr>
          <p:spPr>
            <a:xfrm rot="-2517112">
              <a:off x="7629192" y="6598571"/>
              <a:ext cx="86449" cy="40300"/>
            </a:xfrm>
            <a:custGeom>
              <a:avLst/>
              <a:gdLst/>
              <a:ahLst/>
              <a:cxnLst/>
              <a:rect l="l" t="t" r="r" b="b"/>
              <a:pathLst>
                <a:path w="3458" h="1612" fill="none" extrusionOk="0">
                  <a:moveTo>
                    <a:pt x="1198" y="1612"/>
                  </a:moveTo>
                  <a:lnTo>
                    <a:pt x="0" y="531"/>
                  </a:lnTo>
                  <a:lnTo>
                    <a:pt x="2259" y="1"/>
                  </a:lnTo>
                  <a:lnTo>
                    <a:pt x="3457" y="1101"/>
                  </a:lnTo>
                  <a:lnTo>
                    <a:pt x="1198" y="161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14"/>
            <p:cNvSpPr/>
            <p:nvPr/>
          </p:nvSpPr>
          <p:spPr>
            <a:xfrm rot="-2517112">
              <a:off x="7709442" y="6598866"/>
              <a:ext cx="86924" cy="40300"/>
            </a:xfrm>
            <a:custGeom>
              <a:avLst/>
              <a:gdLst/>
              <a:ahLst/>
              <a:cxnLst/>
              <a:rect l="l" t="t" r="r" b="b"/>
              <a:pathLst>
                <a:path w="3477" h="1612" extrusionOk="0">
                  <a:moveTo>
                    <a:pt x="2259" y="1"/>
                  </a:moveTo>
                  <a:lnTo>
                    <a:pt x="0" y="511"/>
                  </a:lnTo>
                  <a:lnTo>
                    <a:pt x="1218" y="1611"/>
                  </a:lnTo>
                  <a:lnTo>
                    <a:pt x="3477" y="1081"/>
                  </a:lnTo>
                  <a:lnTo>
                    <a:pt x="2259" y="1"/>
                  </a:lnTo>
                  <a:close/>
                </a:path>
              </a:pathLst>
            </a:custGeom>
            <a:solidFill>
              <a:srgbClr val="74C0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14"/>
            <p:cNvSpPr/>
            <p:nvPr/>
          </p:nvSpPr>
          <p:spPr>
            <a:xfrm rot="-2517112">
              <a:off x="7709442" y="6598866"/>
              <a:ext cx="86924" cy="40300"/>
            </a:xfrm>
            <a:custGeom>
              <a:avLst/>
              <a:gdLst/>
              <a:ahLst/>
              <a:cxnLst/>
              <a:rect l="l" t="t" r="r" b="b"/>
              <a:pathLst>
                <a:path w="3477" h="1612" fill="none" extrusionOk="0">
                  <a:moveTo>
                    <a:pt x="1218" y="1611"/>
                  </a:moveTo>
                  <a:lnTo>
                    <a:pt x="0" y="511"/>
                  </a:lnTo>
                  <a:lnTo>
                    <a:pt x="2259" y="1"/>
                  </a:lnTo>
                  <a:lnTo>
                    <a:pt x="3477" y="1081"/>
                  </a:lnTo>
                  <a:lnTo>
                    <a:pt x="1218"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14"/>
            <p:cNvSpPr/>
            <p:nvPr/>
          </p:nvSpPr>
          <p:spPr>
            <a:xfrm rot="-2517112">
              <a:off x="7384208" y="6184908"/>
              <a:ext cx="316272" cy="287297"/>
            </a:xfrm>
            <a:custGeom>
              <a:avLst/>
              <a:gdLst/>
              <a:ahLst/>
              <a:cxnLst/>
              <a:rect l="l" t="t" r="r" b="b"/>
              <a:pathLst>
                <a:path w="12651" h="11492" extrusionOk="0">
                  <a:moveTo>
                    <a:pt x="393" y="1"/>
                  </a:moveTo>
                  <a:lnTo>
                    <a:pt x="0" y="453"/>
                  </a:lnTo>
                  <a:lnTo>
                    <a:pt x="12257" y="11492"/>
                  </a:lnTo>
                  <a:lnTo>
                    <a:pt x="12650" y="11040"/>
                  </a:lnTo>
                  <a:lnTo>
                    <a:pt x="393" y="1"/>
                  </a:lnTo>
                  <a:close/>
                </a:path>
              </a:pathLst>
            </a:custGeom>
            <a:solidFill>
              <a:srgbClr val="D93F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14"/>
            <p:cNvSpPr/>
            <p:nvPr/>
          </p:nvSpPr>
          <p:spPr>
            <a:xfrm rot="-2517112">
              <a:off x="7384282" y="6258713"/>
              <a:ext cx="316272" cy="286822"/>
            </a:xfrm>
            <a:custGeom>
              <a:avLst/>
              <a:gdLst/>
              <a:ahLst/>
              <a:cxnLst/>
              <a:rect l="l" t="t" r="r" b="b"/>
              <a:pathLst>
                <a:path w="12651" h="11473" extrusionOk="0">
                  <a:moveTo>
                    <a:pt x="394" y="1"/>
                  </a:moveTo>
                  <a:lnTo>
                    <a:pt x="1" y="433"/>
                  </a:lnTo>
                  <a:lnTo>
                    <a:pt x="12258" y="11472"/>
                  </a:lnTo>
                  <a:lnTo>
                    <a:pt x="12651" y="11040"/>
                  </a:lnTo>
                  <a:lnTo>
                    <a:pt x="394" y="1"/>
                  </a:lnTo>
                  <a:close/>
                </a:path>
              </a:pathLst>
            </a:custGeom>
            <a:solidFill>
              <a:srgbClr val="D93F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14"/>
            <p:cNvSpPr/>
            <p:nvPr/>
          </p:nvSpPr>
          <p:spPr>
            <a:xfrm rot="-2517112">
              <a:off x="7384282" y="6258713"/>
              <a:ext cx="316272" cy="286822"/>
            </a:xfrm>
            <a:custGeom>
              <a:avLst/>
              <a:gdLst/>
              <a:ahLst/>
              <a:cxnLst/>
              <a:rect l="l" t="t" r="r" b="b"/>
              <a:pathLst>
                <a:path w="12651" h="11473" fill="none" extrusionOk="0">
                  <a:moveTo>
                    <a:pt x="12258" y="11472"/>
                  </a:moveTo>
                  <a:lnTo>
                    <a:pt x="1" y="433"/>
                  </a:lnTo>
                  <a:lnTo>
                    <a:pt x="394" y="1"/>
                  </a:lnTo>
                  <a:lnTo>
                    <a:pt x="12651" y="11040"/>
                  </a:lnTo>
                  <a:lnTo>
                    <a:pt x="12258" y="11472"/>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14"/>
            <p:cNvSpPr/>
            <p:nvPr/>
          </p:nvSpPr>
          <p:spPr>
            <a:xfrm rot="-2517112">
              <a:off x="7384207" y="6332090"/>
              <a:ext cx="316272" cy="286797"/>
            </a:xfrm>
            <a:custGeom>
              <a:avLst/>
              <a:gdLst/>
              <a:ahLst/>
              <a:cxnLst/>
              <a:rect l="l" t="t" r="r" b="b"/>
              <a:pathLst>
                <a:path w="12651" h="11472" extrusionOk="0">
                  <a:moveTo>
                    <a:pt x="393" y="0"/>
                  </a:moveTo>
                  <a:lnTo>
                    <a:pt x="1" y="432"/>
                  </a:lnTo>
                  <a:lnTo>
                    <a:pt x="12258" y="11472"/>
                  </a:lnTo>
                  <a:lnTo>
                    <a:pt x="12650" y="11040"/>
                  </a:lnTo>
                  <a:lnTo>
                    <a:pt x="393" y="0"/>
                  </a:lnTo>
                  <a:close/>
                </a:path>
              </a:pathLst>
            </a:custGeom>
            <a:solidFill>
              <a:srgbClr val="D93F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14"/>
            <p:cNvSpPr/>
            <p:nvPr/>
          </p:nvSpPr>
          <p:spPr>
            <a:xfrm rot="-2517112">
              <a:off x="7384207" y="6332090"/>
              <a:ext cx="316272" cy="286797"/>
            </a:xfrm>
            <a:custGeom>
              <a:avLst/>
              <a:gdLst/>
              <a:ahLst/>
              <a:cxnLst/>
              <a:rect l="l" t="t" r="r" b="b"/>
              <a:pathLst>
                <a:path w="12651" h="11472" fill="none" extrusionOk="0">
                  <a:moveTo>
                    <a:pt x="12258" y="11472"/>
                  </a:moveTo>
                  <a:lnTo>
                    <a:pt x="1" y="432"/>
                  </a:lnTo>
                  <a:lnTo>
                    <a:pt x="393" y="0"/>
                  </a:lnTo>
                  <a:lnTo>
                    <a:pt x="12650" y="11040"/>
                  </a:lnTo>
                  <a:lnTo>
                    <a:pt x="12258" y="11472"/>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14"/>
            <p:cNvSpPr/>
            <p:nvPr/>
          </p:nvSpPr>
          <p:spPr>
            <a:xfrm rot="-2517112">
              <a:off x="6841075" y="6108023"/>
              <a:ext cx="421871" cy="429196"/>
            </a:xfrm>
            <a:custGeom>
              <a:avLst/>
              <a:gdLst/>
              <a:ahLst/>
              <a:cxnLst/>
              <a:rect l="l" t="t" r="r" b="b"/>
              <a:pathLst>
                <a:path w="16875" h="17168" extrusionOk="0">
                  <a:moveTo>
                    <a:pt x="9213" y="0"/>
                  </a:moveTo>
                  <a:lnTo>
                    <a:pt x="9076" y="20"/>
                  </a:lnTo>
                  <a:lnTo>
                    <a:pt x="8879" y="79"/>
                  </a:lnTo>
                  <a:lnTo>
                    <a:pt x="8742" y="138"/>
                  </a:lnTo>
                  <a:lnTo>
                    <a:pt x="8624" y="236"/>
                  </a:lnTo>
                  <a:lnTo>
                    <a:pt x="8526" y="334"/>
                  </a:lnTo>
                  <a:lnTo>
                    <a:pt x="8467" y="452"/>
                  </a:lnTo>
                  <a:lnTo>
                    <a:pt x="8428" y="589"/>
                  </a:lnTo>
                  <a:lnTo>
                    <a:pt x="8388" y="727"/>
                  </a:lnTo>
                  <a:lnTo>
                    <a:pt x="8349" y="884"/>
                  </a:lnTo>
                  <a:lnTo>
                    <a:pt x="8310" y="1218"/>
                  </a:lnTo>
                  <a:lnTo>
                    <a:pt x="8251" y="1552"/>
                  </a:lnTo>
                  <a:lnTo>
                    <a:pt x="8192" y="1709"/>
                  </a:lnTo>
                  <a:lnTo>
                    <a:pt x="8113" y="1886"/>
                  </a:lnTo>
                  <a:lnTo>
                    <a:pt x="8035" y="2043"/>
                  </a:lnTo>
                  <a:lnTo>
                    <a:pt x="7897" y="2200"/>
                  </a:lnTo>
                  <a:lnTo>
                    <a:pt x="7760" y="2338"/>
                  </a:lnTo>
                  <a:lnTo>
                    <a:pt x="7642" y="2456"/>
                  </a:lnTo>
                  <a:lnTo>
                    <a:pt x="7524" y="2554"/>
                  </a:lnTo>
                  <a:lnTo>
                    <a:pt x="7387" y="2632"/>
                  </a:lnTo>
                  <a:lnTo>
                    <a:pt x="7151" y="2731"/>
                  </a:lnTo>
                  <a:lnTo>
                    <a:pt x="6935" y="2809"/>
                  </a:lnTo>
                  <a:lnTo>
                    <a:pt x="6699" y="2888"/>
                  </a:lnTo>
                  <a:lnTo>
                    <a:pt x="6463" y="3006"/>
                  </a:lnTo>
                  <a:lnTo>
                    <a:pt x="6345" y="3084"/>
                  </a:lnTo>
                  <a:lnTo>
                    <a:pt x="6228" y="3163"/>
                  </a:lnTo>
                  <a:lnTo>
                    <a:pt x="6090" y="3281"/>
                  </a:lnTo>
                  <a:lnTo>
                    <a:pt x="5953" y="3418"/>
                  </a:lnTo>
                  <a:lnTo>
                    <a:pt x="5835" y="3575"/>
                  </a:lnTo>
                  <a:lnTo>
                    <a:pt x="5737" y="3713"/>
                  </a:lnTo>
                  <a:lnTo>
                    <a:pt x="5658" y="3850"/>
                  </a:lnTo>
                  <a:lnTo>
                    <a:pt x="5599" y="3988"/>
                  </a:lnTo>
                  <a:lnTo>
                    <a:pt x="5521" y="4223"/>
                  </a:lnTo>
                  <a:lnTo>
                    <a:pt x="5462" y="4459"/>
                  </a:lnTo>
                  <a:lnTo>
                    <a:pt x="5403" y="4695"/>
                  </a:lnTo>
                  <a:lnTo>
                    <a:pt x="5324" y="4950"/>
                  </a:lnTo>
                  <a:lnTo>
                    <a:pt x="5265" y="5068"/>
                  </a:lnTo>
                  <a:lnTo>
                    <a:pt x="5187" y="5206"/>
                  </a:lnTo>
                  <a:lnTo>
                    <a:pt x="5088" y="5343"/>
                  </a:lnTo>
                  <a:lnTo>
                    <a:pt x="4971" y="5500"/>
                  </a:lnTo>
                  <a:lnTo>
                    <a:pt x="4833" y="5638"/>
                  </a:lnTo>
                  <a:lnTo>
                    <a:pt x="4696" y="5756"/>
                  </a:lnTo>
                  <a:lnTo>
                    <a:pt x="4578" y="5854"/>
                  </a:lnTo>
                  <a:lnTo>
                    <a:pt x="4460" y="5913"/>
                  </a:lnTo>
                  <a:lnTo>
                    <a:pt x="4224" y="6031"/>
                  </a:lnTo>
                  <a:lnTo>
                    <a:pt x="3988" y="6109"/>
                  </a:lnTo>
                  <a:lnTo>
                    <a:pt x="3772" y="6188"/>
                  </a:lnTo>
                  <a:lnTo>
                    <a:pt x="3537" y="6286"/>
                  </a:lnTo>
                  <a:lnTo>
                    <a:pt x="3419" y="6364"/>
                  </a:lnTo>
                  <a:lnTo>
                    <a:pt x="3281" y="6463"/>
                  </a:lnTo>
                  <a:lnTo>
                    <a:pt x="3163" y="6581"/>
                  </a:lnTo>
                  <a:lnTo>
                    <a:pt x="3026" y="6718"/>
                  </a:lnTo>
                  <a:lnTo>
                    <a:pt x="2888" y="6875"/>
                  </a:lnTo>
                  <a:lnTo>
                    <a:pt x="2790" y="7013"/>
                  </a:lnTo>
                  <a:lnTo>
                    <a:pt x="2712" y="7150"/>
                  </a:lnTo>
                  <a:lnTo>
                    <a:pt x="2653" y="7268"/>
                  </a:lnTo>
                  <a:lnTo>
                    <a:pt x="2574" y="7523"/>
                  </a:lnTo>
                  <a:lnTo>
                    <a:pt x="2535" y="7759"/>
                  </a:lnTo>
                  <a:lnTo>
                    <a:pt x="2476" y="7995"/>
                  </a:lnTo>
                  <a:lnTo>
                    <a:pt x="2397" y="8231"/>
                  </a:lnTo>
                  <a:lnTo>
                    <a:pt x="2338" y="8368"/>
                  </a:lnTo>
                  <a:lnTo>
                    <a:pt x="2260" y="8506"/>
                  </a:lnTo>
                  <a:lnTo>
                    <a:pt x="2162" y="8643"/>
                  </a:lnTo>
                  <a:lnTo>
                    <a:pt x="2044" y="8800"/>
                  </a:lnTo>
                  <a:lnTo>
                    <a:pt x="1887" y="8938"/>
                  </a:lnTo>
                  <a:lnTo>
                    <a:pt x="1749" y="9036"/>
                  </a:lnTo>
                  <a:lnTo>
                    <a:pt x="1592" y="9134"/>
                  </a:lnTo>
                  <a:lnTo>
                    <a:pt x="1415" y="9213"/>
                  </a:lnTo>
                  <a:lnTo>
                    <a:pt x="1101" y="9311"/>
                  </a:lnTo>
                  <a:lnTo>
                    <a:pt x="787" y="9389"/>
                  </a:lnTo>
                  <a:lnTo>
                    <a:pt x="629" y="9429"/>
                  </a:lnTo>
                  <a:lnTo>
                    <a:pt x="492" y="9488"/>
                  </a:lnTo>
                  <a:lnTo>
                    <a:pt x="374" y="9547"/>
                  </a:lnTo>
                  <a:lnTo>
                    <a:pt x="256" y="9625"/>
                  </a:lnTo>
                  <a:lnTo>
                    <a:pt x="158" y="9723"/>
                  </a:lnTo>
                  <a:lnTo>
                    <a:pt x="99" y="9861"/>
                  </a:lnTo>
                  <a:lnTo>
                    <a:pt x="40" y="10018"/>
                  </a:lnTo>
                  <a:lnTo>
                    <a:pt x="1" y="10195"/>
                  </a:lnTo>
                  <a:lnTo>
                    <a:pt x="1" y="10332"/>
                  </a:lnTo>
                  <a:lnTo>
                    <a:pt x="40" y="10450"/>
                  </a:lnTo>
                  <a:lnTo>
                    <a:pt x="99" y="10529"/>
                  </a:lnTo>
                  <a:lnTo>
                    <a:pt x="158" y="10607"/>
                  </a:lnTo>
                  <a:lnTo>
                    <a:pt x="256" y="10666"/>
                  </a:lnTo>
                  <a:lnTo>
                    <a:pt x="374" y="10686"/>
                  </a:lnTo>
                  <a:lnTo>
                    <a:pt x="629" y="10745"/>
                  </a:lnTo>
                  <a:lnTo>
                    <a:pt x="924" y="10784"/>
                  </a:lnTo>
                  <a:lnTo>
                    <a:pt x="1238" y="10823"/>
                  </a:lnTo>
                  <a:lnTo>
                    <a:pt x="1376" y="10863"/>
                  </a:lnTo>
                  <a:lnTo>
                    <a:pt x="1533" y="10922"/>
                  </a:lnTo>
                  <a:lnTo>
                    <a:pt x="1651" y="11000"/>
                  </a:lnTo>
                  <a:lnTo>
                    <a:pt x="1788" y="11079"/>
                  </a:lnTo>
                  <a:lnTo>
                    <a:pt x="1887" y="11197"/>
                  </a:lnTo>
                  <a:lnTo>
                    <a:pt x="1965" y="11295"/>
                  </a:lnTo>
                  <a:lnTo>
                    <a:pt x="2024" y="11393"/>
                  </a:lnTo>
                  <a:lnTo>
                    <a:pt x="2083" y="11491"/>
                  </a:lnTo>
                  <a:lnTo>
                    <a:pt x="2142" y="11688"/>
                  </a:lnTo>
                  <a:lnTo>
                    <a:pt x="2181" y="11884"/>
                  </a:lnTo>
                  <a:lnTo>
                    <a:pt x="2221" y="12081"/>
                  </a:lnTo>
                  <a:lnTo>
                    <a:pt x="2279" y="12257"/>
                  </a:lnTo>
                  <a:lnTo>
                    <a:pt x="2338" y="12375"/>
                  </a:lnTo>
                  <a:lnTo>
                    <a:pt x="2397" y="12473"/>
                  </a:lnTo>
                  <a:lnTo>
                    <a:pt x="2476" y="12572"/>
                  </a:lnTo>
                  <a:lnTo>
                    <a:pt x="2594" y="12670"/>
                  </a:lnTo>
                  <a:lnTo>
                    <a:pt x="2712" y="12768"/>
                  </a:lnTo>
                  <a:lnTo>
                    <a:pt x="2810" y="12827"/>
                  </a:lnTo>
                  <a:lnTo>
                    <a:pt x="2928" y="12886"/>
                  </a:lnTo>
                  <a:lnTo>
                    <a:pt x="3026" y="12925"/>
                  </a:lnTo>
                  <a:lnTo>
                    <a:pt x="3222" y="12964"/>
                  </a:lnTo>
                  <a:lnTo>
                    <a:pt x="3419" y="12984"/>
                  </a:lnTo>
                  <a:lnTo>
                    <a:pt x="3615" y="13004"/>
                  </a:lnTo>
                  <a:lnTo>
                    <a:pt x="3812" y="13043"/>
                  </a:lnTo>
                  <a:lnTo>
                    <a:pt x="3929" y="13082"/>
                  </a:lnTo>
                  <a:lnTo>
                    <a:pt x="4028" y="13122"/>
                  </a:lnTo>
                  <a:lnTo>
                    <a:pt x="4146" y="13200"/>
                  </a:lnTo>
                  <a:lnTo>
                    <a:pt x="4263" y="13298"/>
                  </a:lnTo>
                  <a:lnTo>
                    <a:pt x="4362" y="13397"/>
                  </a:lnTo>
                  <a:lnTo>
                    <a:pt x="4440" y="13495"/>
                  </a:lnTo>
                  <a:lnTo>
                    <a:pt x="4499" y="13593"/>
                  </a:lnTo>
                  <a:lnTo>
                    <a:pt x="4558" y="13691"/>
                  </a:lnTo>
                  <a:lnTo>
                    <a:pt x="4617" y="13888"/>
                  </a:lnTo>
                  <a:lnTo>
                    <a:pt x="4656" y="14084"/>
                  </a:lnTo>
                  <a:lnTo>
                    <a:pt x="4696" y="14281"/>
                  </a:lnTo>
                  <a:lnTo>
                    <a:pt x="4754" y="14477"/>
                  </a:lnTo>
                  <a:lnTo>
                    <a:pt x="4813" y="14575"/>
                  </a:lnTo>
                  <a:lnTo>
                    <a:pt x="4872" y="14673"/>
                  </a:lnTo>
                  <a:lnTo>
                    <a:pt x="4951" y="14772"/>
                  </a:lnTo>
                  <a:lnTo>
                    <a:pt x="5069" y="14870"/>
                  </a:lnTo>
                  <a:lnTo>
                    <a:pt x="5167" y="14968"/>
                  </a:lnTo>
                  <a:lnTo>
                    <a:pt x="5285" y="15027"/>
                  </a:lnTo>
                  <a:lnTo>
                    <a:pt x="5383" y="15086"/>
                  </a:lnTo>
                  <a:lnTo>
                    <a:pt x="5501" y="15125"/>
                  </a:lnTo>
                  <a:lnTo>
                    <a:pt x="5697" y="15164"/>
                  </a:lnTo>
                  <a:lnTo>
                    <a:pt x="5894" y="15184"/>
                  </a:lnTo>
                  <a:lnTo>
                    <a:pt x="6090" y="15204"/>
                  </a:lnTo>
                  <a:lnTo>
                    <a:pt x="6287" y="15243"/>
                  </a:lnTo>
                  <a:lnTo>
                    <a:pt x="6404" y="15282"/>
                  </a:lnTo>
                  <a:lnTo>
                    <a:pt x="6503" y="15322"/>
                  </a:lnTo>
                  <a:lnTo>
                    <a:pt x="6620" y="15400"/>
                  </a:lnTo>
                  <a:lnTo>
                    <a:pt x="6719" y="15498"/>
                  </a:lnTo>
                  <a:lnTo>
                    <a:pt x="6837" y="15597"/>
                  </a:lnTo>
                  <a:lnTo>
                    <a:pt x="6915" y="15734"/>
                  </a:lnTo>
                  <a:lnTo>
                    <a:pt x="6994" y="15872"/>
                  </a:lnTo>
                  <a:lnTo>
                    <a:pt x="7033" y="16009"/>
                  </a:lnTo>
                  <a:lnTo>
                    <a:pt x="7131" y="16304"/>
                  </a:lnTo>
                  <a:lnTo>
                    <a:pt x="7190" y="16579"/>
                  </a:lnTo>
                  <a:lnTo>
                    <a:pt x="7269" y="16834"/>
                  </a:lnTo>
                  <a:lnTo>
                    <a:pt x="7328" y="16952"/>
                  </a:lnTo>
                  <a:lnTo>
                    <a:pt x="7387" y="17031"/>
                  </a:lnTo>
                  <a:lnTo>
                    <a:pt x="7465" y="17109"/>
                  </a:lnTo>
                  <a:lnTo>
                    <a:pt x="7563" y="17148"/>
                  </a:lnTo>
                  <a:lnTo>
                    <a:pt x="7681" y="17168"/>
                  </a:lnTo>
                  <a:lnTo>
                    <a:pt x="7819" y="17148"/>
                  </a:lnTo>
                  <a:lnTo>
                    <a:pt x="7995" y="17109"/>
                  </a:lnTo>
                  <a:lnTo>
                    <a:pt x="8153" y="17050"/>
                  </a:lnTo>
                  <a:lnTo>
                    <a:pt x="8270" y="16972"/>
                  </a:lnTo>
                  <a:lnTo>
                    <a:pt x="8369" y="16893"/>
                  </a:lnTo>
                  <a:lnTo>
                    <a:pt x="8428" y="16795"/>
                  </a:lnTo>
                  <a:lnTo>
                    <a:pt x="8487" y="16677"/>
                  </a:lnTo>
                  <a:lnTo>
                    <a:pt x="8526" y="16559"/>
                  </a:lnTo>
                  <a:lnTo>
                    <a:pt x="8545" y="16441"/>
                  </a:lnTo>
                  <a:lnTo>
                    <a:pt x="8604" y="16147"/>
                  </a:lnTo>
                  <a:lnTo>
                    <a:pt x="8663" y="15813"/>
                  </a:lnTo>
                  <a:lnTo>
                    <a:pt x="8703" y="15636"/>
                  </a:lnTo>
                  <a:lnTo>
                    <a:pt x="8762" y="15439"/>
                  </a:lnTo>
                  <a:lnTo>
                    <a:pt x="8840" y="15243"/>
                  </a:lnTo>
                  <a:lnTo>
                    <a:pt x="8938" y="15027"/>
                  </a:lnTo>
                  <a:lnTo>
                    <a:pt x="9037" y="14870"/>
                  </a:lnTo>
                  <a:lnTo>
                    <a:pt x="9135" y="14732"/>
                  </a:lnTo>
                  <a:lnTo>
                    <a:pt x="9253" y="14614"/>
                  </a:lnTo>
                  <a:lnTo>
                    <a:pt x="9351" y="14536"/>
                  </a:lnTo>
                  <a:lnTo>
                    <a:pt x="9469" y="14477"/>
                  </a:lnTo>
                  <a:lnTo>
                    <a:pt x="9587" y="14418"/>
                  </a:lnTo>
                  <a:lnTo>
                    <a:pt x="9842" y="14339"/>
                  </a:lnTo>
                  <a:lnTo>
                    <a:pt x="10117" y="14261"/>
                  </a:lnTo>
                  <a:lnTo>
                    <a:pt x="10372" y="14163"/>
                  </a:lnTo>
                  <a:lnTo>
                    <a:pt x="10510" y="14084"/>
                  </a:lnTo>
                  <a:lnTo>
                    <a:pt x="10647" y="14006"/>
                  </a:lnTo>
                  <a:lnTo>
                    <a:pt x="10785" y="13888"/>
                  </a:lnTo>
                  <a:lnTo>
                    <a:pt x="10922" y="13750"/>
                  </a:lnTo>
                  <a:lnTo>
                    <a:pt x="11040" y="13593"/>
                  </a:lnTo>
                  <a:lnTo>
                    <a:pt x="11158" y="13456"/>
                  </a:lnTo>
                  <a:lnTo>
                    <a:pt x="11217" y="13318"/>
                  </a:lnTo>
                  <a:lnTo>
                    <a:pt x="11295" y="13200"/>
                  </a:lnTo>
                  <a:lnTo>
                    <a:pt x="11374" y="12945"/>
                  </a:lnTo>
                  <a:lnTo>
                    <a:pt x="11413" y="12709"/>
                  </a:lnTo>
                  <a:lnTo>
                    <a:pt x="11472" y="12473"/>
                  </a:lnTo>
                  <a:lnTo>
                    <a:pt x="11551" y="12238"/>
                  </a:lnTo>
                  <a:lnTo>
                    <a:pt x="11610" y="12100"/>
                  </a:lnTo>
                  <a:lnTo>
                    <a:pt x="11688" y="11963"/>
                  </a:lnTo>
                  <a:lnTo>
                    <a:pt x="11787" y="11825"/>
                  </a:lnTo>
                  <a:lnTo>
                    <a:pt x="11904" y="11668"/>
                  </a:lnTo>
                  <a:lnTo>
                    <a:pt x="12042" y="11531"/>
                  </a:lnTo>
                  <a:lnTo>
                    <a:pt x="12179" y="11413"/>
                  </a:lnTo>
                  <a:lnTo>
                    <a:pt x="12297" y="11334"/>
                  </a:lnTo>
                  <a:lnTo>
                    <a:pt x="12415" y="11256"/>
                  </a:lnTo>
                  <a:lnTo>
                    <a:pt x="12651" y="11138"/>
                  </a:lnTo>
                  <a:lnTo>
                    <a:pt x="12887" y="11059"/>
                  </a:lnTo>
                  <a:lnTo>
                    <a:pt x="13122" y="10981"/>
                  </a:lnTo>
                  <a:lnTo>
                    <a:pt x="13358" y="10882"/>
                  </a:lnTo>
                  <a:lnTo>
                    <a:pt x="13476" y="10804"/>
                  </a:lnTo>
                  <a:lnTo>
                    <a:pt x="13594" y="10706"/>
                  </a:lnTo>
                  <a:lnTo>
                    <a:pt x="13731" y="10607"/>
                  </a:lnTo>
                  <a:lnTo>
                    <a:pt x="13869" y="10450"/>
                  </a:lnTo>
                  <a:lnTo>
                    <a:pt x="13987" y="10313"/>
                  </a:lnTo>
                  <a:lnTo>
                    <a:pt x="14085" y="10175"/>
                  </a:lnTo>
                  <a:lnTo>
                    <a:pt x="14163" y="10038"/>
                  </a:lnTo>
                  <a:lnTo>
                    <a:pt x="14222" y="9900"/>
                  </a:lnTo>
                  <a:lnTo>
                    <a:pt x="14301" y="9664"/>
                  </a:lnTo>
                  <a:lnTo>
                    <a:pt x="14360" y="9429"/>
                  </a:lnTo>
                  <a:lnTo>
                    <a:pt x="14399" y="9173"/>
                  </a:lnTo>
                  <a:lnTo>
                    <a:pt x="14478" y="8938"/>
                  </a:lnTo>
                  <a:lnTo>
                    <a:pt x="14537" y="8800"/>
                  </a:lnTo>
                  <a:lnTo>
                    <a:pt x="14615" y="8682"/>
                  </a:lnTo>
                  <a:lnTo>
                    <a:pt x="14713" y="8525"/>
                  </a:lnTo>
                  <a:lnTo>
                    <a:pt x="14851" y="8388"/>
                  </a:lnTo>
                  <a:lnTo>
                    <a:pt x="14988" y="8250"/>
                  </a:lnTo>
                  <a:lnTo>
                    <a:pt x="15145" y="8132"/>
                  </a:lnTo>
                  <a:lnTo>
                    <a:pt x="15303" y="8034"/>
                  </a:lnTo>
                  <a:lnTo>
                    <a:pt x="15460" y="7975"/>
                  </a:lnTo>
                  <a:lnTo>
                    <a:pt x="15794" y="7857"/>
                  </a:lnTo>
                  <a:lnTo>
                    <a:pt x="16108" y="7779"/>
                  </a:lnTo>
                  <a:lnTo>
                    <a:pt x="16245" y="7739"/>
                  </a:lnTo>
                  <a:lnTo>
                    <a:pt x="16383" y="7681"/>
                  </a:lnTo>
                  <a:lnTo>
                    <a:pt x="16501" y="7622"/>
                  </a:lnTo>
                  <a:lnTo>
                    <a:pt x="16619" y="7543"/>
                  </a:lnTo>
                  <a:lnTo>
                    <a:pt x="16717" y="7445"/>
                  </a:lnTo>
                  <a:lnTo>
                    <a:pt x="16795" y="7327"/>
                  </a:lnTo>
                  <a:lnTo>
                    <a:pt x="16835" y="7170"/>
                  </a:lnTo>
                  <a:lnTo>
                    <a:pt x="16874" y="6973"/>
                  </a:lnTo>
                  <a:lnTo>
                    <a:pt x="16874" y="6836"/>
                  </a:lnTo>
                  <a:lnTo>
                    <a:pt x="16835" y="6718"/>
                  </a:lnTo>
                  <a:lnTo>
                    <a:pt x="16795" y="6639"/>
                  </a:lnTo>
                  <a:lnTo>
                    <a:pt x="16717" y="6561"/>
                  </a:lnTo>
                  <a:lnTo>
                    <a:pt x="16619" y="6522"/>
                  </a:lnTo>
                  <a:lnTo>
                    <a:pt x="16501" y="6482"/>
                  </a:lnTo>
                  <a:lnTo>
                    <a:pt x="16245" y="6423"/>
                  </a:lnTo>
                  <a:lnTo>
                    <a:pt x="15951" y="6384"/>
                  </a:lnTo>
                  <a:lnTo>
                    <a:pt x="15656" y="6345"/>
                  </a:lnTo>
                  <a:lnTo>
                    <a:pt x="15499" y="6306"/>
                  </a:lnTo>
                  <a:lnTo>
                    <a:pt x="15362" y="6247"/>
                  </a:lnTo>
                  <a:lnTo>
                    <a:pt x="15224" y="6188"/>
                  </a:lnTo>
                  <a:lnTo>
                    <a:pt x="15106" y="6089"/>
                  </a:lnTo>
                  <a:lnTo>
                    <a:pt x="14988" y="5991"/>
                  </a:lnTo>
                  <a:lnTo>
                    <a:pt x="14910" y="5893"/>
                  </a:lnTo>
                  <a:lnTo>
                    <a:pt x="14851" y="5775"/>
                  </a:lnTo>
                  <a:lnTo>
                    <a:pt x="14792" y="5677"/>
                  </a:lnTo>
                  <a:lnTo>
                    <a:pt x="14733" y="5481"/>
                  </a:lnTo>
                  <a:lnTo>
                    <a:pt x="14694" y="5304"/>
                  </a:lnTo>
                  <a:lnTo>
                    <a:pt x="14654" y="5107"/>
                  </a:lnTo>
                  <a:lnTo>
                    <a:pt x="14595" y="4911"/>
                  </a:lnTo>
                  <a:lnTo>
                    <a:pt x="14537" y="4813"/>
                  </a:lnTo>
                  <a:lnTo>
                    <a:pt x="14478" y="4714"/>
                  </a:lnTo>
                  <a:lnTo>
                    <a:pt x="14399" y="4616"/>
                  </a:lnTo>
                  <a:lnTo>
                    <a:pt x="14301" y="4498"/>
                  </a:lnTo>
                  <a:lnTo>
                    <a:pt x="14183" y="4420"/>
                  </a:lnTo>
                  <a:lnTo>
                    <a:pt x="14065" y="4341"/>
                  </a:lnTo>
                  <a:lnTo>
                    <a:pt x="13967" y="4282"/>
                  </a:lnTo>
                  <a:lnTo>
                    <a:pt x="13849" y="4243"/>
                  </a:lnTo>
                  <a:lnTo>
                    <a:pt x="13653" y="4204"/>
                  </a:lnTo>
                  <a:lnTo>
                    <a:pt x="13456" y="4184"/>
                  </a:lnTo>
                  <a:lnTo>
                    <a:pt x="13260" y="4184"/>
                  </a:lnTo>
                  <a:lnTo>
                    <a:pt x="13063" y="4145"/>
                  </a:lnTo>
                  <a:lnTo>
                    <a:pt x="12965" y="4106"/>
                  </a:lnTo>
                  <a:lnTo>
                    <a:pt x="12847" y="4047"/>
                  </a:lnTo>
                  <a:lnTo>
                    <a:pt x="12749" y="3968"/>
                  </a:lnTo>
                  <a:lnTo>
                    <a:pt x="12631" y="3889"/>
                  </a:lnTo>
                  <a:lnTo>
                    <a:pt x="12513" y="3772"/>
                  </a:lnTo>
                  <a:lnTo>
                    <a:pt x="12435" y="3673"/>
                  </a:lnTo>
                  <a:lnTo>
                    <a:pt x="12376" y="3575"/>
                  </a:lnTo>
                  <a:lnTo>
                    <a:pt x="12317" y="3477"/>
                  </a:lnTo>
                  <a:lnTo>
                    <a:pt x="12258" y="3281"/>
                  </a:lnTo>
                  <a:lnTo>
                    <a:pt x="12219" y="3084"/>
                  </a:lnTo>
                  <a:lnTo>
                    <a:pt x="12179" y="2907"/>
                  </a:lnTo>
                  <a:lnTo>
                    <a:pt x="12120" y="2711"/>
                  </a:lnTo>
                  <a:lnTo>
                    <a:pt x="12062" y="2613"/>
                  </a:lnTo>
                  <a:lnTo>
                    <a:pt x="12003" y="2514"/>
                  </a:lnTo>
                  <a:lnTo>
                    <a:pt x="11924" y="2397"/>
                  </a:lnTo>
                  <a:lnTo>
                    <a:pt x="11826" y="2298"/>
                  </a:lnTo>
                  <a:lnTo>
                    <a:pt x="11708" y="2200"/>
                  </a:lnTo>
                  <a:lnTo>
                    <a:pt x="11590" y="2141"/>
                  </a:lnTo>
                  <a:lnTo>
                    <a:pt x="11492" y="2082"/>
                  </a:lnTo>
                  <a:lnTo>
                    <a:pt x="11394" y="2043"/>
                  </a:lnTo>
                  <a:lnTo>
                    <a:pt x="11178" y="2004"/>
                  </a:lnTo>
                  <a:lnTo>
                    <a:pt x="10981" y="1984"/>
                  </a:lnTo>
                  <a:lnTo>
                    <a:pt x="10785" y="1984"/>
                  </a:lnTo>
                  <a:lnTo>
                    <a:pt x="10588" y="1925"/>
                  </a:lnTo>
                  <a:lnTo>
                    <a:pt x="10490" y="1906"/>
                  </a:lnTo>
                  <a:lnTo>
                    <a:pt x="10372" y="1847"/>
                  </a:lnTo>
                  <a:lnTo>
                    <a:pt x="10274" y="1768"/>
                  </a:lnTo>
                  <a:lnTo>
                    <a:pt x="10156" y="1689"/>
                  </a:lnTo>
                  <a:lnTo>
                    <a:pt x="10058" y="1572"/>
                  </a:lnTo>
                  <a:lnTo>
                    <a:pt x="9960" y="1454"/>
                  </a:lnTo>
                  <a:lnTo>
                    <a:pt x="9901" y="1316"/>
                  </a:lnTo>
                  <a:lnTo>
                    <a:pt x="9842" y="1159"/>
                  </a:lnTo>
                  <a:lnTo>
                    <a:pt x="9744" y="864"/>
                  </a:lnTo>
                  <a:lnTo>
                    <a:pt x="9685" y="589"/>
                  </a:lnTo>
                  <a:lnTo>
                    <a:pt x="9606" y="334"/>
                  </a:lnTo>
                  <a:lnTo>
                    <a:pt x="9547" y="216"/>
                  </a:lnTo>
                  <a:lnTo>
                    <a:pt x="9488" y="138"/>
                  </a:lnTo>
                  <a:lnTo>
                    <a:pt x="9410" y="59"/>
                  </a:lnTo>
                  <a:lnTo>
                    <a:pt x="9331" y="20"/>
                  </a:lnTo>
                  <a:lnTo>
                    <a:pt x="92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14"/>
            <p:cNvSpPr/>
            <p:nvPr/>
          </p:nvSpPr>
          <p:spPr>
            <a:xfrm rot="-2517112">
              <a:off x="6899068" y="6165584"/>
              <a:ext cx="306947" cy="313797"/>
            </a:xfrm>
            <a:custGeom>
              <a:avLst/>
              <a:gdLst/>
              <a:ahLst/>
              <a:cxnLst/>
              <a:rect l="l" t="t" r="r" b="b"/>
              <a:pathLst>
                <a:path w="12278" h="12552" extrusionOk="0">
                  <a:moveTo>
                    <a:pt x="6876" y="0"/>
                  </a:moveTo>
                  <a:lnTo>
                    <a:pt x="1" y="7739"/>
                  </a:lnTo>
                  <a:lnTo>
                    <a:pt x="5402" y="12552"/>
                  </a:lnTo>
                  <a:lnTo>
                    <a:pt x="12277" y="4813"/>
                  </a:lnTo>
                  <a:lnTo>
                    <a:pt x="68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14"/>
            <p:cNvSpPr/>
            <p:nvPr/>
          </p:nvSpPr>
          <p:spPr>
            <a:xfrm rot="-2517112">
              <a:off x="6956916" y="6557710"/>
              <a:ext cx="187123" cy="168448"/>
            </a:xfrm>
            <a:custGeom>
              <a:avLst/>
              <a:gdLst/>
              <a:ahLst/>
              <a:cxnLst/>
              <a:rect l="l" t="t" r="r" b="b"/>
              <a:pathLst>
                <a:path w="7485" h="6738" extrusionOk="0">
                  <a:moveTo>
                    <a:pt x="1" y="0"/>
                  </a:moveTo>
                  <a:lnTo>
                    <a:pt x="7485" y="6738"/>
                  </a:lnTo>
                  <a:lnTo>
                    <a:pt x="7406" y="6659"/>
                  </a:lnTo>
                  <a:lnTo>
                    <a:pt x="158" y="138"/>
                  </a:lnTo>
                  <a:lnTo>
                    <a:pt x="1" y="0"/>
                  </a:lnTo>
                  <a:close/>
                </a:path>
              </a:pathLst>
            </a:custGeom>
            <a:solidFill>
              <a:srgbClr val="E6E7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14"/>
            <p:cNvSpPr/>
            <p:nvPr/>
          </p:nvSpPr>
          <p:spPr>
            <a:xfrm rot="-2517112">
              <a:off x="7204216" y="6593176"/>
              <a:ext cx="108049" cy="97749"/>
            </a:xfrm>
            <a:custGeom>
              <a:avLst/>
              <a:gdLst/>
              <a:ahLst/>
              <a:cxnLst/>
              <a:rect l="l" t="t" r="r" b="b"/>
              <a:pathLst>
                <a:path w="4322" h="3910" fill="none" extrusionOk="0">
                  <a:moveTo>
                    <a:pt x="1" y="1"/>
                  </a:moveTo>
                  <a:lnTo>
                    <a:pt x="1" y="1"/>
                  </a:lnTo>
                  <a:lnTo>
                    <a:pt x="4322" y="391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14"/>
            <p:cNvSpPr/>
            <p:nvPr/>
          </p:nvSpPr>
          <p:spPr>
            <a:xfrm rot="-2517112">
              <a:off x="7558143" y="6038654"/>
              <a:ext cx="430196" cy="527920"/>
            </a:xfrm>
            <a:custGeom>
              <a:avLst/>
              <a:gdLst/>
              <a:ahLst/>
              <a:cxnLst/>
              <a:rect l="l" t="t" r="r" b="b"/>
              <a:pathLst>
                <a:path w="17208" h="21117" fill="none" extrusionOk="0">
                  <a:moveTo>
                    <a:pt x="14968" y="0"/>
                  </a:moveTo>
                  <a:lnTo>
                    <a:pt x="14968" y="0"/>
                  </a:lnTo>
                  <a:lnTo>
                    <a:pt x="17207" y="2023"/>
                  </a:lnTo>
                  <a:lnTo>
                    <a:pt x="0" y="21116"/>
                  </a:lnTo>
                  <a:lnTo>
                    <a:pt x="0" y="21116"/>
                  </a:lnTo>
                  <a:lnTo>
                    <a:pt x="17207" y="2023"/>
                  </a:lnTo>
                  <a:lnTo>
                    <a:pt x="1496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14"/>
            <p:cNvSpPr/>
            <p:nvPr/>
          </p:nvSpPr>
          <p:spPr>
            <a:xfrm rot="-2517112">
              <a:off x="6956916" y="6557710"/>
              <a:ext cx="187123" cy="168448"/>
            </a:xfrm>
            <a:custGeom>
              <a:avLst/>
              <a:gdLst/>
              <a:ahLst/>
              <a:cxnLst/>
              <a:rect l="l" t="t" r="r" b="b"/>
              <a:pathLst>
                <a:path w="7485" h="6738" fill="none" extrusionOk="0">
                  <a:moveTo>
                    <a:pt x="1" y="0"/>
                  </a:moveTo>
                  <a:lnTo>
                    <a:pt x="7485" y="6738"/>
                  </a:lnTo>
                  <a:lnTo>
                    <a:pt x="7406" y="6659"/>
                  </a:lnTo>
                  <a:lnTo>
                    <a:pt x="158" y="13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14"/>
            <p:cNvSpPr/>
            <p:nvPr/>
          </p:nvSpPr>
          <p:spPr>
            <a:xfrm rot="-2517112">
              <a:off x="6832297" y="6614868"/>
              <a:ext cx="59449" cy="53550"/>
            </a:xfrm>
            <a:custGeom>
              <a:avLst/>
              <a:gdLst/>
              <a:ahLst/>
              <a:cxnLst/>
              <a:rect l="l" t="t" r="r" b="b"/>
              <a:pathLst>
                <a:path w="2378" h="2142" fill="none" extrusionOk="0">
                  <a:moveTo>
                    <a:pt x="1" y="0"/>
                  </a:moveTo>
                  <a:lnTo>
                    <a:pt x="1" y="0"/>
                  </a:lnTo>
                  <a:lnTo>
                    <a:pt x="2378" y="2141"/>
                  </a:lnTo>
                  <a:lnTo>
                    <a:pt x="2378" y="2141"/>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14"/>
            <p:cNvSpPr/>
            <p:nvPr/>
          </p:nvSpPr>
          <p:spPr>
            <a:xfrm rot="-2517112">
              <a:off x="6803211" y="6548542"/>
              <a:ext cx="37350" cy="41775"/>
            </a:xfrm>
            <a:custGeom>
              <a:avLst/>
              <a:gdLst/>
              <a:ahLst/>
              <a:cxnLst/>
              <a:rect l="l" t="t" r="r" b="b"/>
              <a:pathLst>
                <a:path w="1494" h="1671" fill="none" extrusionOk="0">
                  <a:moveTo>
                    <a:pt x="1493" y="1"/>
                  </a:moveTo>
                  <a:lnTo>
                    <a:pt x="1" y="1670"/>
                  </a:lnTo>
                  <a:lnTo>
                    <a:pt x="1493" y="1"/>
                  </a:lnTo>
                  <a:lnTo>
                    <a:pt x="149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14"/>
            <p:cNvSpPr/>
            <p:nvPr/>
          </p:nvSpPr>
          <p:spPr>
            <a:xfrm rot="-2517112">
              <a:off x="7629192" y="6598571"/>
              <a:ext cx="86449" cy="40300"/>
            </a:xfrm>
            <a:custGeom>
              <a:avLst/>
              <a:gdLst/>
              <a:ahLst/>
              <a:cxnLst/>
              <a:rect l="l" t="t" r="r" b="b"/>
              <a:pathLst>
                <a:path w="3458" h="1612" fill="none" extrusionOk="0">
                  <a:moveTo>
                    <a:pt x="1198" y="1612"/>
                  </a:moveTo>
                  <a:lnTo>
                    <a:pt x="0" y="531"/>
                  </a:lnTo>
                  <a:lnTo>
                    <a:pt x="2259" y="1"/>
                  </a:lnTo>
                  <a:lnTo>
                    <a:pt x="3457" y="1101"/>
                  </a:lnTo>
                  <a:lnTo>
                    <a:pt x="1198" y="161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14"/>
            <p:cNvSpPr/>
            <p:nvPr/>
          </p:nvSpPr>
          <p:spPr>
            <a:xfrm rot="-2517112">
              <a:off x="7467862" y="6598334"/>
              <a:ext cx="86449" cy="40300"/>
            </a:xfrm>
            <a:custGeom>
              <a:avLst/>
              <a:gdLst/>
              <a:ahLst/>
              <a:cxnLst/>
              <a:rect l="l" t="t" r="r" b="b"/>
              <a:pathLst>
                <a:path w="3458" h="1612" fill="none" extrusionOk="0">
                  <a:moveTo>
                    <a:pt x="1199" y="1611"/>
                  </a:moveTo>
                  <a:lnTo>
                    <a:pt x="0" y="531"/>
                  </a:lnTo>
                  <a:lnTo>
                    <a:pt x="2259" y="1"/>
                  </a:lnTo>
                  <a:lnTo>
                    <a:pt x="3458" y="1101"/>
                  </a:lnTo>
                  <a:lnTo>
                    <a:pt x="1199"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14"/>
            <p:cNvSpPr/>
            <p:nvPr/>
          </p:nvSpPr>
          <p:spPr>
            <a:xfrm rot="-2517112">
              <a:off x="7306850" y="6598451"/>
              <a:ext cx="86449" cy="40300"/>
            </a:xfrm>
            <a:custGeom>
              <a:avLst/>
              <a:gdLst/>
              <a:ahLst/>
              <a:cxnLst/>
              <a:rect l="l" t="t" r="r" b="b"/>
              <a:pathLst>
                <a:path w="3458" h="1612" fill="none" extrusionOk="0">
                  <a:moveTo>
                    <a:pt x="1199" y="1611"/>
                  </a:moveTo>
                  <a:lnTo>
                    <a:pt x="1" y="511"/>
                  </a:lnTo>
                  <a:lnTo>
                    <a:pt x="2240" y="1"/>
                  </a:lnTo>
                  <a:lnTo>
                    <a:pt x="3458" y="1081"/>
                  </a:lnTo>
                  <a:lnTo>
                    <a:pt x="1199"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14"/>
            <p:cNvSpPr/>
            <p:nvPr/>
          </p:nvSpPr>
          <p:spPr>
            <a:xfrm rot="-2517112">
              <a:off x="7218291" y="6598011"/>
              <a:ext cx="86949" cy="40800"/>
            </a:xfrm>
            <a:custGeom>
              <a:avLst/>
              <a:gdLst/>
              <a:ahLst/>
              <a:cxnLst/>
              <a:rect l="l" t="t" r="r" b="b"/>
              <a:pathLst>
                <a:path w="3478" h="1632" fill="none" extrusionOk="0">
                  <a:moveTo>
                    <a:pt x="1218" y="1631"/>
                  </a:moveTo>
                  <a:lnTo>
                    <a:pt x="0" y="531"/>
                  </a:lnTo>
                  <a:lnTo>
                    <a:pt x="2259" y="1"/>
                  </a:lnTo>
                  <a:lnTo>
                    <a:pt x="3477" y="1101"/>
                  </a:lnTo>
                  <a:lnTo>
                    <a:pt x="1218" y="163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14"/>
            <p:cNvSpPr/>
            <p:nvPr/>
          </p:nvSpPr>
          <p:spPr>
            <a:xfrm rot="-2517112">
              <a:off x="7057120" y="6598214"/>
              <a:ext cx="86949" cy="40275"/>
            </a:xfrm>
            <a:custGeom>
              <a:avLst/>
              <a:gdLst/>
              <a:ahLst/>
              <a:cxnLst/>
              <a:rect l="l" t="t" r="r" b="b"/>
              <a:pathLst>
                <a:path w="3478" h="1611" fill="none" extrusionOk="0">
                  <a:moveTo>
                    <a:pt x="1218" y="1611"/>
                  </a:moveTo>
                  <a:lnTo>
                    <a:pt x="1" y="511"/>
                  </a:lnTo>
                  <a:lnTo>
                    <a:pt x="2260" y="0"/>
                  </a:lnTo>
                  <a:lnTo>
                    <a:pt x="3477" y="1081"/>
                  </a:lnTo>
                  <a:lnTo>
                    <a:pt x="1218"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14"/>
            <p:cNvSpPr/>
            <p:nvPr/>
          </p:nvSpPr>
          <p:spPr>
            <a:xfrm rot="-2517112">
              <a:off x="7709846" y="6003572"/>
              <a:ext cx="86949" cy="40300"/>
            </a:xfrm>
            <a:custGeom>
              <a:avLst/>
              <a:gdLst/>
              <a:ahLst/>
              <a:cxnLst/>
              <a:rect l="l" t="t" r="r" b="b"/>
              <a:pathLst>
                <a:path w="3478" h="1612" fill="none" extrusionOk="0">
                  <a:moveTo>
                    <a:pt x="1218" y="1611"/>
                  </a:moveTo>
                  <a:lnTo>
                    <a:pt x="0" y="531"/>
                  </a:lnTo>
                  <a:lnTo>
                    <a:pt x="2259" y="0"/>
                  </a:lnTo>
                  <a:lnTo>
                    <a:pt x="3477" y="1100"/>
                  </a:lnTo>
                  <a:lnTo>
                    <a:pt x="1218"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14"/>
            <p:cNvSpPr/>
            <p:nvPr/>
          </p:nvSpPr>
          <p:spPr>
            <a:xfrm rot="-2517112">
              <a:off x="6976881" y="6597924"/>
              <a:ext cx="86449" cy="40300"/>
            </a:xfrm>
            <a:custGeom>
              <a:avLst/>
              <a:gdLst/>
              <a:ahLst/>
              <a:cxnLst/>
              <a:rect l="l" t="t" r="r" b="b"/>
              <a:pathLst>
                <a:path w="3458" h="1612" fill="none" extrusionOk="0">
                  <a:moveTo>
                    <a:pt x="1199" y="1611"/>
                  </a:moveTo>
                  <a:lnTo>
                    <a:pt x="1" y="531"/>
                  </a:lnTo>
                  <a:lnTo>
                    <a:pt x="2260" y="0"/>
                  </a:lnTo>
                  <a:lnTo>
                    <a:pt x="3458" y="1100"/>
                  </a:lnTo>
                  <a:lnTo>
                    <a:pt x="1199"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14"/>
            <p:cNvSpPr/>
            <p:nvPr/>
          </p:nvSpPr>
          <p:spPr>
            <a:xfrm rot="-2517112">
              <a:off x="7709846" y="6003572"/>
              <a:ext cx="86949" cy="40300"/>
            </a:xfrm>
            <a:custGeom>
              <a:avLst/>
              <a:gdLst/>
              <a:ahLst/>
              <a:cxnLst/>
              <a:rect l="l" t="t" r="r" b="b"/>
              <a:pathLst>
                <a:path w="3478" h="1612" extrusionOk="0">
                  <a:moveTo>
                    <a:pt x="2259" y="0"/>
                  </a:moveTo>
                  <a:lnTo>
                    <a:pt x="0" y="531"/>
                  </a:lnTo>
                  <a:lnTo>
                    <a:pt x="1218" y="1611"/>
                  </a:lnTo>
                  <a:lnTo>
                    <a:pt x="3477" y="1100"/>
                  </a:lnTo>
                  <a:lnTo>
                    <a:pt x="225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14"/>
            <p:cNvSpPr/>
            <p:nvPr/>
          </p:nvSpPr>
          <p:spPr>
            <a:xfrm rot="-2517112">
              <a:off x="6815707" y="6597618"/>
              <a:ext cx="86474" cy="40775"/>
            </a:xfrm>
            <a:custGeom>
              <a:avLst/>
              <a:gdLst/>
              <a:ahLst/>
              <a:cxnLst/>
              <a:rect l="l" t="t" r="r" b="b"/>
              <a:pathLst>
                <a:path w="3459" h="1631" extrusionOk="0">
                  <a:moveTo>
                    <a:pt x="2240" y="0"/>
                  </a:moveTo>
                  <a:lnTo>
                    <a:pt x="1" y="530"/>
                  </a:lnTo>
                  <a:lnTo>
                    <a:pt x="1199" y="1630"/>
                  </a:lnTo>
                  <a:lnTo>
                    <a:pt x="3458" y="1100"/>
                  </a:lnTo>
                  <a:lnTo>
                    <a:pt x="22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14"/>
            <p:cNvSpPr/>
            <p:nvPr/>
          </p:nvSpPr>
          <p:spPr>
            <a:xfrm rot="-2517112">
              <a:off x="6815707" y="6597618"/>
              <a:ext cx="86474" cy="40775"/>
            </a:xfrm>
            <a:custGeom>
              <a:avLst/>
              <a:gdLst/>
              <a:ahLst/>
              <a:cxnLst/>
              <a:rect l="l" t="t" r="r" b="b"/>
              <a:pathLst>
                <a:path w="3459" h="1631" fill="none" extrusionOk="0">
                  <a:moveTo>
                    <a:pt x="2240" y="0"/>
                  </a:moveTo>
                  <a:lnTo>
                    <a:pt x="1" y="530"/>
                  </a:lnTo>
                  <a:lnTo>
                    <a:pt x="1" y="530"/>
                  </a:lnTo>
                  <a:lnTo>
                    <a:pt x="1199" y="1630"/>
                  </a:lnTo>
                  <a:lnTo>
                    <a:pt x="3458" y="1100"/>
                  </a:lnTo>
                  <a:lnTo>
                    <a:pt x="22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14"/>
            <p:cNvSpPr/>
            <p:nvPr/>
          </p:nvSpPr>
          <p:spPr>
            <a:xfrm rot="-2517112">
              <a:off x="6895781" y="6597955"/>
              <a:ext cx="86949" cy="40300"/>
            </a:xfrm>
            <a:custGeom>
              <a:avLst/>
              <a:gdLst/>
              <a:ahLst/>
              <a:cxnLst/>
              <a:rect l="l" t="t" r="r" b="b"/>
              <a:pathLst>
                <a:path w="3478" h="1612" extrusionOk="0">
                  <a:moveTo>
                    <a:pt x="2260" y="1"/>
                  </a:moveTo>
                  <a:lnTo>
                    <a:pt x="1" y="511"/>
                  </a:lnTo>
                  <a:lnTo>
                    <a:pt x="669" y="1120"/>
                  </a:lnTo>
                  <a:lnTo>
                    <a:pt x="826" y="1258"/>
                  </a:lnTo>
                  <a:lnTo>
                    <a:pt x="1219" y="1611"/>
                  </a:lnTo>
                  <a:lnTo>
                    <a:pt x="3478" y="1081"/>
                  </a:lnTo>
                  <a:lnTo>
                    <a:pt x="226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14"/>
            <p:cNvSpPr/>
            <p:nvPr/>
          </p:nvSpPr>
          <p:spPr>
            <a:xfrm rot="-2517112">
              <a:off x="6895781" y="6597955"/>
              <a:ext cx="86949" cy="40300"/>
            </a:xfrm>
            <a:custGeom>
              <a:avLst/>
              <a:gdLst/>
              <a:ahLst/>
              <a:cxnLst/>
              <a:rect l="l" t="t" r="r" b="b"/>
              <a:pathLst>
                <a:path w="3478" h="1612" fill="none" extrusionOk="0">
                  <a:moveTo>
                    <a:pt x="2260" y="1"/>
                  </a:moveTo>
                  <a:lnTo>
                    <a:pt x="1" y="511"/>
                  </a:lnTo>
                  <a:lnTo>
                    <a:pt x="1" y="511"/>
                  </a:lnTo>
                  <a:lnTo>
                    <a:pt x="669" y="1120"/>
                  </a:lnTo>
                  <a:lnTo>
                    <a:pt x="826" y="1258"/>
                  </a:lnTo>
                  <a:lnTo>
                    <a:pt x="1219" y="1611"/>
                  </a:lnTo>
                  <a:lnTo>
                    <a:pt x="3478" y="1081"/>
                  </a:lnTo>
                  <a:lnTo>
                    <a:pt x="226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14"/>
            <p:cNvSpPr/>
            <p:nvPr/>
          </p:nvSpPr>
          <p:spPr>
            <a:xfrm rot="-2517112">
              <a:off x="6976881" y="6597924"/>
              <a:ext cx="86449" cy="40300"/>
            </a:xfrm>
            <a:custGeom>
              <a:avLst/>
              <a:gdLst/>
              <a:ahLst/>
              <a:cxnLst/>
              <a:rect l="l" t="t" r="r" b="b"/>
              <a:pathLst>
                <a:path w="3458" h="1612" extrusionOk="0">
                  <a:moveTo>
                    <a:pt x="2260" y="0"/>
                  </a:moveTo>
                  <a:lnTo>
                    <a:pt x="1" y="531"/>
                  </a:lnTo>
                  <a:lnTo>
                    <a:pt x="1199" y="1611"/>
                  </a:lnTo>
                  <a:lnTo>
                    <a:pt x="3458" y="1100"/>
                  </a:lnTo>
                  <a:lnTo>
                    <a:pt x="22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14"/>
            <p:cNvSpPr/>
            <p:nvPr/>
          </p:nvSpPr>
          <p:spPr>
            <a:xfrm rot="-2517112">
              <a:off x="6976881" y="6597924"/>
              <a:ext cx="86449" cy="40300"/>
            </a:xfrm>
            <a:custGeom>
              <a:avLst/>
              <a:gdLst/>
              <a:ahLst/>
              <a:cxnLst/>
              <a:rect l="l" t="t" r="r" b="b"/>
              <a:pathLst>
                <a:path w="3458" h="1612" fill="none" extrusionOk="0">
                  <a:moveTo>
                    <a:pt x="2260" y="0"/>
                  </a:moveTo>
                  <a:lnTo>
                    <a:pt x="1" y="531"/>
                  </a:lnTo>
                  <a:lnTo>
                    <a:pt x="1199" y="1611"/>
                  </a:lnTo>
                  <a:lnTo>
                    <a:pt x="3458" y="1100"/>
                  </a:lnTo>
                  <a:lnTo>
                    <a:pt x="2260" y="0"/>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14"/>
            <p:cNvSpPr/>
            <p:nvPr/>
          </p:nvSpPr>
          <p:spPr>
            <a:xfrm rot="-2517112">
              <a:off x="7057120" y="6598214"/>
              <a:ext cx="86949" cy="40275"/>
            </a:xfrm>
            <a:custGeom>
              <a:avLst/>
              <a:gdLst/>
              <a:ahLst/>
              <a:cxnLst/>
              <a:rect l="l" t="t" r="r" b="b"/>
              <a:pathLst>
                <a:path w="3478" h="1611" extrusionOk="0">
                  <a:moveTo>
                    <a:pt x="2260" y="0"/>
                  </a:moveTo>
                  <a:lnTo>
                    <a:pt x="1" y="511"/>
                  </a:lnTo>
                  <a:lnTo>
                    <a:pt x="1218" y="1611"/>
                  </a:lnTo>
                  <a:lnTo>
                    <a:pt x="3477" y="1081"/>
                  </a:lnTo>
                  <a:lnTo>
                    <a:pt x="22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14"/>
            <p:cNvSpPr/>
            <p:nvPr/>
          </p:nvSpPr>
          <p:spPr>
            <a:xfrm rot="-2517112">
              <a:off x="7057120" y="6598214"/>
              <a:ext cx="86949" cy="40275"/>
            </a:xfrm>
            <a:custGeom>
              <a:avLst/>
              <a:gdLst/>
              <a:ahLst/>
              <a:cxnLst/>
              <a:rect l="l" t="t" r="r" b="b"/>
              <a:pathLst>
                <a:path w="3478" h="1611" fill="none" extrusionOk="0">
                  <a:moveTo>
                    <a:pt x="2260" y="0"/>
                  </a:moveTo>
                  <a:lnTo>
                    <a:pt x="1" y="511"/>
                  </a:lnTo>
                  <a:lnTo>
                    <a:pt x="1218" y="1611"/>
                  </a:lnTo>
                  <a:lnTo>
                    <a:pt x="3477" y="1081"/>
                  </a:lnTo>
                  <a:lnTo>
                    <a:pt x="226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14"/>
            <p:cNvSpPr/>
            <p:nvPr/>
          </p:nvSpPr>
          <p:spPr>
            <a:xfrm rot="-2517112">
              <a:off x="7138211" y="6598161"/>
              <a:ext cx="86449" cy="40300"/>
            </a:xfrm>
            <a:custGeom>
              <a:avLst/>
              <a:gdLst/>
              <a:ahLst/>
              <a:cxnLst/>
              <a:rect l="l" t="t" r="r" b="b"/>
              <a:pathLst>
                <a:path w="3458" h="1612" extrusionOk="0">
                  <a:moveTo>
                    <a:pt x="2260" y="1"/>
                  </a:moveTo>
                  <a:lnTo>
                    <a:pt x="1" y="531"/>
                  </a:lnTo>
                  <a:lnTo>
                    <a:pt x="865" y="1297"/>
                  </a:lnTo>
                  <a:lnTo>
                    <a:pt x="944" y="1376"/>
                  </a:lnTo>
                  <a:lnTo>
                    <a:pt x="1219" y="1612"/>
                  </a:lnTo>
                  <a:lnTo>
                    <a:pt x="3458" y="1101"/>
                  </a:lnTo>
                  <a:lnTo>
                    <a:pt x="226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14"/>
            <p:cNvSpPr/>
            <p:nvPr/>
          </p:nvSpPr>
          <p:spPr>
            <a:xfrm rot="-2517112">
              <a:off x="7138211" y="6598161"/>
              <a:ext cx="86449" cy="40300"/>
            </a:xfrm>
            <a:custGeom>
              <a:avLst/>
              <a:gdLst/>
              <a:ahLst/>
              <a:cxnLst/>
              <a:rect l="l" t="t" r="r" b="b"/>
              <a:pathLst>
                <a:path w="3458" h="1612" fill="none" extrusionOk="0">
                  <a:moveTo>
                    <a:pt x="2260" y="1"/>
                  </a:moveTo>
                  <a:lnTo>
                    <a:pt x="1" y="531"/>
                  </a:lnTo>
                  <a:lnTo>
                    <a:pt x="865" y="1297"/>
                  </a:lnTo>
                  <a:lnTo>
                    <a:pt x="944" y="1376"/>
                  </a:lnTo>
                  <a:lnTo>
                    <a:pt x="1219" y="1612"/>
                  </a:lnTo>
                  <a:lnTo>
                    <a:pt x="1219" y="1612"/>
                  </a:lnTo>
                  <a:lnTo>
                    <a:pt x="3458" y="1101"/>
                  </a:lnTo>
                  <a:lnTo>
                    <a:pt x="226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14"/>
            <p:cNvSpPr/>
            <p:nvPr/>
          </p:nvSpPr>
          <p:spPr>
            <a:xfrm rot="-2517112">
              <a:off x="7218291" y="6598011"/>
              <a:ext cx="86949" cy="40800"/>
            </a:xfrm>
            <a:custGeom>
              <a:avLst/>
              <a:gdLst/>
              <a:ahLst/>
              <a:cxnLst/>
              <a:rect l="l" t="t" r="r" b="b"/>
              <a:pathLst>
                <a:path w="3478" h="1632" extrusionOk="0">
                  <a:moveTo>
                    <a:pt x="2259" y="1"/>
                  </a:moveTo>
                  <a:lnTo>
                    <a:pt x="0" y="531"/>
                  </a:lnTo>
                  <a:lnTo>
                    <a:pt x="1218" y="1631"/>
                  </a:lnTo>
                  <a:lnTo>
                    <a:pt x="3477" y="1101"/>
                  </a:lnTo>
                  <a:lnTo>
                    <a:pt x="225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14"/>
            <p:cNvSpPr/>
            <p:nvPr/>
          </p:nvSpPr>
          <p:spPr>
            <a:xfrm rot="-2517112">
              <a:off x="7218291" y="6598011"/>
              <a:ext cx="86949" cy="40800"/>
            </a:xfrm>
            <a:custGeom>
              <a:avLst/>
              <a:gdLst/>
              <a:ahLst/>
              <a:cxnLst/>
              <a:rect l="l" t="t" r="r" b="b"/>
              <a:pathLst>
                <a:path w="3478" h="1632" fill="none" extrusionOk="0">
                  <a:moveTo>
                    <a:pt x="2259" y="1"/>
                  </a:moveTo>
                  <a:lnTo>
                    <a:pt x="0" y="531"/>
                  </a:lnTo>
                  <a:lnTo>
                    <a:pt x="1218" y="1631"/>
                  </a:lnTo>
                  <a:lnTo>
                    <a:pt x="3477" y="1101"/>
                  </a:lnTo>
                  <a:lnTo>
                    <a:pt x="225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14"/>
            <p:cNvSpPr/>
            <p:nvPr/>
          </p:nvSpPr>
          <p:spPr>
            <a:xfrm rot="-2517112">
              <a:off x="7306850" y="6598451"/>
              <a:ext cx="86449" cy="40300"/>
            </a:xfrm>
            <a:custGeom>
              <a:avLst/>
              <a:gdLst/>
              <a:ahLst/>
              <a:cxnLst/>
              <a:rect l="l" t="t" r="r" b="b"/>
              <a:pathLst>
                <a:path w="3458" h="1612" extrusionOk="0">
                  <a:moveTo>
                    <a:pt x="2240" y="1"/>
                  </a:moveTo>
                  <a:lnTo>
                    <a:pt x="1" y="511"/>
                  </a:lnTo>
                  <a:lnTo>
                    <a:pt x="1199" y="1611"/>
                  </a:lnTo>
                  <a:lnTo>
                    <a:pt x="3458" y="1081"/>
                  </a:lnTo>
                  <a:lnTo>
                    <a:pt x="224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14"/>
            <p:cNvSpPr/>
            <p:nvPr/>
          </p:nvSpPr>
          <p:spPr>
            <a:xfrm rot="-2517112">
              <a:off x="7306850" y="6598451"/>
              <a:ext cx="86449" cy="40300"/>
            </a:xfrm>
            <a:custGeom>
              <a:avLst/>
              <a:gdLst/>
              <a:ahLst/>
              <a:cxnLst/>
              <a:rect l="l" t="t" r="r" b="b"/>
              <a:pathLst>
                <a:path w="3458" h="1612" fill="none" extrusionOk="0">
                  <a:moveTo>
                    <a:pt x="2240" y="1"/>
                  </a:moveTo>
                  <a:lnTo>
                    <a:pt x="1" y="511"/>
                  </a:lnTo>
                  <a:lnTo>
                    <a:pt x="1199" y="1611"/>
                  </a:lnTo>
                  <a:lnTo>
                    <a:pt x="3458" y="1081"/>
                  </a:lnTo>
                  <a:lnTo>
                    <a:pt x="224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14"/>
            <p:cNvSpPr/>
            <p:nvPr/>
          </p:nvSpPr>
          <p:spPr>
            <a:xfrm rot="-2517112">
              <a:off x="7386762" y="6598365"/>
              <a:ext cx="86949" cy="40300"/>
            </a:xfrm>
            <a:custGeom>
              <a:avLst/>
              <a:gdLst/>
              <a:ahLst/>
              <a:cxnLst/>
              <a:rect l="l" t="t" r="r" b="b"/>
              <a:pathLst>
                <a:path w="3478" h="1612" extrusionOk="0">
                  <a:moveTo>
                    <a:pt x="2259" y="1"/>
                  </a:moveTo>
                  <a:lnTo>
                    <a:pt x="0" y="512"/>
                  </a:lnTo>
                  <a:lnTo>
                    <a:pt x="590" y="1042"/>
                  </a:lnTo>
                  <a:lnTo>
                    <a:pt x="1218" y="1612"/>
                  </a:lnTo>
                  <a:lnTo>
                    <a:pt x="3477" y="1081"/>
                  </a:lnTo>
                  <a:lnTo>
                    <a:pt x="225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14"/>
            <p:cNvSpPr/>
            <p:nvPr/>
          </p:nvSpPr>
          <p:spPr>
            <a:xfrm rot="-2517112">
              <a:off x="7386762" y="6598365"/>
              <a:ext cx="86949" cy="40300"/>
            </a:xfrm>
            <a:custGeom>
              <a:avLst/>
              <a:gdLst/>
              <a:ahLst/>
              <a:cxnLst/>
              <a:rect l="l" t="t" r="r" b="b"/>
              <a:pathLst>
                <a:path w="3478" h="1612" fill="none" extrusionOk="0">
                  <a:moveTo>
                    <a:pt x="2259" y="1"/>
                  </a:moveTo>
                  <a:lnTo>
                    <a:pt x="0" y="512"/>
                  </a:lnTo>
                  <a:lnTo>
                    <a:pt x="590" y="1042"/>
                  </a:lnTo>
                  <a:lnTo>
                    <a:pt x="1218" y="1612"/>
                  </a:lnTo>
                  <a:lnTo>
                    <a:pt x="3477" y="1081"/>
                  </a:lnTo>
                  <a:lnTo>
                    <a:pt x="225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14"/>
            <p:cNvSpPr/>
            <p:nvPr/>
          </p:nvSpPr>
          <p:spPr>
            <a:xfrm rot="-2517112">
              <a:off x="7467862" y="6598334"/>
              <a:ext cx="86449" cy="40300"/>
            </a:xfrm>
            <a:custGeom>
              <a:avLst/>
              <a:gdLst/>
              <a:ahLst/>
              <a:cxnLst/>
              <a:rect l="l" t="t" r="r" b="b"/>
              <a:pathLst>
                <a:path w="3458" h="1612" extrusionOk="0">
                  <a:moveTo>
                    <a:pt x="2259" y="1"/>
                  </a:moveTo>
                  <a:lnTo>
                    <a:pt x="0" y="531"/>
                  </a:lnTo>
                  <a:lnTo>
                    <a:pt x="1199" y="1611"/>
                  </a:lnTo>
                  <a:lnTo>
                    <a:pt x="3458" y="1101"/>
                  </a:lnTo>
                  <a:lnTo>
                    <a:pt x="22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14"/>
            <p:cNvSpPr/>
            <p:nvPr/>
          </p:nvSpPr>
          <p:spPr>
            <a:xfrm rot="-2517112">
              <a:off x="7467862" y="6598334"/>
              <a:ext cx="86449" cy="40300"/>
            </a:xfrm>
            <a:custGeom>
              <a:avLst/>
              <a:gdLst/>
              <a:ahLst/>
              <a:cxnLst/>
              <a:rect l="l" t="t" r="r" b="b"/>
              <a:pathLst>
                <a:path w="3458" h="1612" fill="none" extrusionOk="0">
                  <a:moveTo>
                    <a:pt x="2259" y="1"/>
                  </a:moveTo>
                  <a:lnTo>
                    <a:pt x="0" y="531"/>
                  </a:lnTo>
                  <a:lnTo>
                    <a:pt x="1199" y="1611"/>
                  </a:lnTo>
                  <a:lnTo>
                    <a:pt x="3458" y="1101"/>
                  </a:lnTo>
                  <a:lnTo>
                    <a:pt x="225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14"/>
            <p:cNvSpPr/>
            <p:nvPr/>
          </p:nvSpPr>
          <p:spPr>
            <a:xfrm rot="-2517112">
              <a:off x="7548104" y="6598632"/>
              <a:ext cx="86924" cy="40275"/>
            </a:xfrm>
            <a:custGeom>
              <a:avLst/>
              <a:gdLst/>
              <a:ahLst/>
              <a:cxnLst/>
              <a:rect l="l" t="t" r="r" b="b"/>
              <a:pathLst>
                <a:path w="3477" h="1611" extrusionOk="0">
                  <a:moveTo>
                    <a:pt x="2259" y="0"/>
                  </a:moveTo>
                  <a:lnTo>
                    <a:pt x="0" y="511"/>
                  </a:lnTo>
                  <a:lnTo>
                    <a:pt x="1002" y="1415"/>
                  </a:lnTo>
                  <a:lnTo>
                    <a:pt x="1218" y="1611"/>
                  </a:lnTo>
                  <a:lnTo>
                    <a:pt x="3477" y="1081"/>
                  </a:lnTo>
                  <a:lnTo>
                    <a:pt x="225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14"/>
            <p:cNvSpPr/>
            <p:nvPr/>
          </p:nvSpPr>
          <p:spPr>
            <a:xfrm rot="-2517112">
              <a:off x="7548104" y="6598632"/>
              <a:ext cx="86924" cy="40275"/>
            </a:xfrm>
            <a:custGeom>
              <a:avLst/>
              <a:gdLst/>
              <a:ahLst/>
              <a:cxnLst/>
              <a:rect l="l" t="t" r="r" b="b"/>
              <a:pathLst>
                <a:path w="3477" h="1611" fill="none" extrusionOk="0">
                  <a:moveTo>
                    <a:pt x="2259" y="0"/>
                  </a:moveTo>
                  <a:lnTo>
                    <a:pt x="0" y="511"/>
                  </a:lnTo>
                  <a:lnTo>
                    <a:pt x="1002" y="1415"/>
                  </a:lnTo>
                  <a:lnTo>
                    <a:pt x="1218" y="1611"/>
                  </a:lnTo>
                  <a:lnTo>
                    <a:pt x="3477" y="1081"/>
                  </a:lnTo>
                  <a:lnTo>
                    <a:pt x="225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14"/>
            <p:cNvSpPr/>
            <p:nvPr/>
          </p:nvSpPr>
          <p:spPr>
            <a:xfrm rot="-2517112">
              <a:off x="7629192" y="6598571"/>
              <a:ext cx="86449" cy="40300"/>
            </a:xfrm>
            <a:custGeom>
              <a:avLst/>
              <a:gdLst/>
              <a:ahLst/>
              <a:cxnLst/>
              <a:rect l="l" t="t" r="r" b="b"/>
              <a:pathLst>
                <a:path w="3458" h="1612" extrusionOk="0">
                  <a:moveTo>
                    <a:pt x="2259" y="1"/>
                  </a:moveTo>
                  <a:lnTo>
                    <a:pt x="0" y="531"/>
                  </a:lnTo>
                  <a:lnTo>
                    <a:pt x="1198" y="1612"/>
                  </a:lnTo>
                  <a:lnTo>
                    <a:pt x="3457" y="1101"/>
                  </a:lnTo>
                  <a:lnTo>
                    <a:pt x="22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4"/>
            <p:cNvSpPr/>
            <p:nvPr/>
          </p:nvSpPr>
          <p:spPr>
            <a:xfrm rot="-2517112">
              <a:off x="7629192" y="6598571"/>
              <a:ext cx="86449" cy="40300"/>
            </a:xfrm>
            <a:custGeom>
              <a:avLst/>
              <a:gdLst/>
              <a:ahLst/>
              <a:cxnLst/>
              <a:rect l="l" t="t" r="r" b="b"/>
              <a:pathLst>
                <a:path w="3458" h="1612" fill="none" extrusionOk="0">
                  <a:moveTo>
                    <a:pt x="2259" y="1"/>
                  </a:moveTo>
                  <a:lnTo>
                    <a:pt x="0" y="531"/>
                  </a:lnTo>
                  <a:lnTo>
                    <a:pt x="1198" y="1612"/>
                  </a:lnTo>
                  <a:lnTo>
                    <a:pt x="3457" y="1101"/>
                  </a:lnTo>
                  <a:lnTo>
                    <a:pt x="225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14"/>
            <p:cNvSpPr/>
            <p:nvPr/>
          </p:nvSpPr>
          <p:spPr>
            <a:xfrm rot="-2517112">
              <a:off x="7709442" y="6598866"/>
              <a:ext cx="86924" cy="40300"/>
            </a:xfrm>
            <a:custGeom>
              <a:avLst/>
              <a:gdLst/>
              <a:ahLst/>
              <a:cxnLst/>
              <a:rect l="l" t="t" r="r" b="b"/>
              <a:pathLst>
                <a:path w="3477" h="1612" extrusionOk="0">
                  <a:moveTo>
                    <a:pt x="2259" y="1"/>
                  </a:moveTo>
                  <a:lnTo>
                    <a:pt x="0" y="511"/>
                  </a:lnTo>
                  <a:lnTo>
                    <a:pt x="1041" y="1435"/>
                  </a:lnTo>
                  <a:lnTo>
                    <a:pt x="1218" y="1611"/>
                  </a:lnTo>
                  <a:lnTo>
                    <a:pt x="3477" y="1081"/>
                  </a:lnTo>
                  <a:lnTo>
                    <a:pt x="225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14"/>
            <p:cNvSpPr/>
            <p:nvPr/>
          </p:nvSpPr>
          <p:spPr>
            <a:xfrm rot="-2517112">
              <a:off x="7709442" y="6598866"/>
              <a:ext cx="86924" cy="40300"/>
            </a:xfrm>
            <a:custGeom>
              <a:avLst/>
              <a:gdLst/>
              <a:ahLst/>
              <a:cxnLst/>
              <a:rect l="l" t="t" r="r" b="b"/>
              <a:pathLst>
                <a:path w="3477" h="1612" fill="none" extrusionOk="0">
                  <a:moveTo>
                    <a:pt x="2259" y="1"/>
                  </a:moveTo>
                  <a:lnTo>
                    <a:pt x="0" y="511"/>
                  </a:lnTo>
                  <a:lnTo>
                    <a:pt x="1041" y="1435"/>
                  </a:lnTo>
                  <a:lnTo>
                    <a:pt x="1218" y="1611"/>
                  </a:lnTo>
                  <a:lnTo>
                    <a:pt x="3477" y="1081"/>
                  </a:lnTo>
                  <a:lnTo>
                    <a:pt x="225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14"/>
            <p:cNvSpPr/>
            <p:nvPr/>
          </p:nvSpPr>
          <p:spPr>
            <a:xfrm rot="-2517112">
              <a:off x="7698685" y="6308421"/>
              <a:ext cx="49150" cy="43225"/>
            </a:xfrm>
            <a:custGeom>
              <a:avLst/>
              <a:gdLst/>
              <a:ahLst/>
              <a:cxnLst/>
              <a:rect l="l" t="t" r="r" b="b"/>
              <a:pathLst>
                <a:path w="1966" h="1729" extrusionOk="0">
                  <a:moveTo>
                    <a:pt x="551" y="0"/>
                  </a:moveTo>
                  <a:lnTo>
                    <a:pt x="1" y="315"/>
                  </a:lnTo>
                  <a:lnTo>
                    <a:pt x="1572" y="1729"/>
                  </a:lnTo>
                  <a:lnTo>
                    <a:pt x="1965" y="1277"/>
                  </a:lnTo>
                  <a:lnTo>
                    <a:pt x="551" y="0"/>
                  </a:lnTo>
                  <a:close/>
                </a:path>
              </a:pathLst>
            </a:custGeom>
            <a:solidFill>
              <a:srgbClr val="C439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14"/>
            <p:cNvSpPr/>
            <p:nvPr/>
          </p:nvSpPr>
          <p:spPr>
            <a:xfrm rot="-2517112">
              <a:off x="7698685" y="6308421"/>
              <a:ext cx="49150" cy="43225"/>
            </a:xfrm>
            <a:custGeom>
              <a:avLst/>
              <a:gdLst/>
              <a:ahLst/>
              <a:cxnLst/>
              <a:rect l="l" t="t" r="r" b="b"/>
              <a:pathLst>
                <a:path w="1966" h="1729" fill="none" extrusionOk="0">
                  <a:moveTo>
                    <a:pt x="551" y="0"/>
                  </a:moveTo>
                  <a:lnTo>
                    <a:pt x="551" y="0"/>
                  </a:lnTo>
                  <a:lnTo>
                    <a:pt x="1" y="315"/>
                  </a:lnTo>
                  <a:lnTo>
                    <a:pt x="1572" y="1729"/>
                  </a:lnTo>
                  <a:lnTo>
                    <a:pt x="1965" y="1277"/>
                  </a:lnTo>
                  <a:lnTo>
                    <a:pt x="55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14"/>
            <p:cNvSpPr/>
            <p:nvPr/>
          </p:nvSpPr>
          <p:spPr>
            <a:xfrm rot="-2517112">
              <a:off x="7666401" y="6372031"/>
              <a:ext cx="77599" cy="65349"/>
            </a:xfrm>
            <a:custGeom>
              <a:avLst/>
              <a:gdLst/>
              <a:ahLst/>
              <a:cxnLst/>
              <a:rect l="l" t="t" r="r" b="b"/>
              <a:pathLst>
                <a:path w="3104" h="2614" extrusionOk="0">
                  <a:moveTo>
                    <a:pt x="688" y="1"/>
                  </a:moveTo>
                  <a:lnTo>
                    <a:pt x="0" y="158"/>
                  </a:lnTo>
                  <a:lnTo>
                    <a:pt x="2711" y="2613"/>
                  </a:lnTo>
                  <a:lnTo>
                    <a:pt x="3104" y="2181"/>
                  </a:lnTo>
                  <a:lnTo>
                    <a:pt x="688" y="1"/>
                  </a:lnTo>
                  <a:close/>
                </a:path>
              </a:pathLst>
            </a:custGeom>
            <a:solidFill>
              <a:srgbClr val="C439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14"/>
            <p:cNvSpPr/>
            <p:nvPr/>
          </p:nvSpPr>
          <p:spPr>
            <a:xfrm rot="-2517112">
              <a:off x="7666401" y="6372031"/>
              <a:ext cx="77599" cy="65349"/>
            </a:xfrm>
            <a:custGeom>
              <a:avLst/>
              <a:gdLst/>
              <a:ahLst/>
              <a:cxnLst/>
              <a:rect l="l" t="t" r="r" b="b"/>
              <a:pathLst>
                <a:path w="3104" h="2614" fill="none" extrusionOk="0">
                  <a:moveTo>
                    <a:pt x="688" y="1"/>
                  </a:moveTo>
                  <a:lnTo>
                    <a:pt x="688" y="1"/>
                  </a:lnTo>
                  <a:lnTo>
                    <a:pt x="0" y="158"/>
                  </a:lnTo>
                  <a:lnTo>
                    <a:pt x="2711" y="2613"/>
                  </a:lnTo>
                  <a:lnTo>
                    <a:pt x="3104" y="2181"/>
                  </a:lnTo>
                  <a:lnTo>
                    <a:pt x="68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4"/>
            <p:cNvSpPr/>
            <p:nvPr/>
          </p:nvSpPr>
          <p:spPr>
            <a:xfrm rot="-2517112">
              <a:off x="7603847" y="6424661"/>
              <a:ext cx="132124" cy="110024"/>
            </a:xfrm>
            <a:custGeom>
              <a:avLst/>
              <a:gdLst/>
              <a:ahLst/>
              <a:cxnLst/>
              <a:rect l="l" t="t" r="r" b="b"/>
              <a:pathLst>
                <a:path w="5285" h="4401" extrusionOk="0">
                  <a:moveTo>
                    <a:pt x="1" y="1"/>
                  </a:moveTo>
                  <a:lnTo>
                    <a:pt x="4892" y="4401"/>
                  </a:lnTo>
                  <a:lnTo>
                    <a:pt x="5284" y="3969"/>
                  </a:lnTo>
                  <a:lnTo>
                    <a:pt x="963" y="79"/>
                  </a:lnTo>
                  <a:lnTo>
                    <a:pt x="472" y="60"/>
                  </a:lnTo>
                  <a:lnTo>
                    <a:pt x="1" y="1"/>
                  </a:lnTo>
                  <a:close/>
                </a:path>
              </a:pathLst>
            </a:custGeom>
            <a:solidFill>
              <a:srgbClr val="C439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4"/>
            <p:cNvSpPr/>
            <p:nvPr/>
          </p:nvSpPr>
          <p:spPr>
            <a:xfrm rot="-2517112">
              <a:off x="7603847" y="6424661"/>
              <a:ext cx="132124" cy="110024"/>
            </a:xfrm>
            <a:custGeom>
              <a:avLst/>
              <a:gdLst/>
              <a:ahLst/>
              <a:cxnLst/>
              <a:rect l="l" t="t" r="r" b="b"/>
              <a:pathLst>
                <a:path w="5285" h="4401" fill="none" extrusionOk="0">
                  <a:moveTo>
                    <a:pt x="1" y="1"/>
                  </a:moveTo>
                  <a:lnTo>
                    <a:pt x="4892" y="4401"/>
                  </a:lnTo>
                  <a:lnTo>
                    <a:pt x="5284" y="3969"/>
                  </a:lnTo>
                  <a:lnTo>
                    <a:pt x="963" y="79"/>
                  </a:lnTo>
                  <a:lnTo>
                    <a:pt x="963" y="79"/>
                  </a:lnTo>
                  <a:lnTo>
                    <a:pt x="472" y="6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50" name="Google Shape;1450;p14"/>
          <p:cNvSpPr/>
          <p:nvPr/>
        </p:nvSpPr>
        <p:spPr>
          <a:xfrm>
            <a:off x="1736401" y="6183457"/>
            <a:ext cx="6636833" cy="794500"/>
          </a:xfrm>
          <a:custGeom>
            <a:avLst/>
            <a:gdLst/>
            <a:ahLst/>
            <a:cxnLst/>
            <a:rect l="l" t="t" r="r" b="b"/>
            <a:pathLst>
              <a:path w="199105" h="23835" extrusionOk="0">
                <a:moveTo>
                  <a:pt x="199105" y="21432"/>
                </a:moveTo>
                <a:cubicBezTo>
                  <a:pt x="193118" y="15443"/>
                  <a:pt x="187185" y="8242"/>
                  <a:pt x="179074" y="5808"/>
                </a:cubicBezTo>
                <a:cubicBezTo>
                  <a:pt x="166268" y="1965"/>
                  <a:pt x="152383" y="7811"/>
                  <a:pt x="139013" y="7811"/>
                </a:cubicBezTo>
                <a:cubicBezTo>
                  <a:pt x="128422" y="7811"/>
                  <a:pt x="118692" y="1370"/>
                  <a:pt x="108166" y="199"/>
                </a:cubicBezTo>
                <a:cubicBezTo>
                  <a:pt x="95958" y="-1159"/>
                  <a:pt x="84319" y="6453"/>
                  <a:pt x="72111" y="7811"/>
                </a:cubicBezTo>
                <a:cubicBezTo>
                  <a:pt x="58408" y="9335"/>
                  <a:pt x="44995" y="343"/>
                  <a:pt x="31248" y="1401"/>
                </a:cubicBezTo>
                <a:cubicBezTo>
                  <a:pt x="18463" y="2385"/>
                  <a:pt x="5734" y="12366"/>
                  <a:pt x="0" y="23835"/>
                </a:cubicBezTo>
              </a:path>
            </a:pathLst>
          </a:custGeom>
          <a:noFill/>
          <a:ln w="19050" cap="flat" cmpd="sng">
            <a:solidFill>
              <a:schemeClr val="lt1"/>
            </a:solidFill>
            <a:prstDash val="dash"/>
            <a:round/>
            <a:headEnd type="none" w="med" len="med"/>
            <a:tailEnd type="none" w="med" len="med"/>
          </a:ln>
        </p:spPr>
      </p:sp>
    </p:spTree>
    <p:extLst>
      <p:ext uri="{BB962C8B-B14F-4D97-AF65-F5344CB8AC3E}">
        <p14:creationId xmlns:p14="http://schemas.microsoft.com/office/powerpoint/2010/main" val="1821230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451"/>
        <p:cNvGrpSpPr/>
        <p:nvPr/>
      </p:nvGrpSpPr>
      <p:grpSpPr>
        <a:xfrm>
          <a:off x="0" y="0"/>
          <a:ext cx="0" cy="0"/>
          <a:chOff x="0" y="0"/>
          <a:chExt cx="0" cy="0"/>
        </a:xfrm>
      </p:grpSpPr>
      <p:pic>
        <p:nvPicPr>
          <p:cNvPr id="1452" name="Google Shape;1452;p15"/>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1453" name="Google Shape;1453;p15"/>
          <p:cNvSpPr/>
          <p:nvPr/>
        </p:nvSpPr>
        <p:spPr>
          <a:xfrm>
            <a:off x="1451600" y="1263000"/>
            <a:ext cx="9288800" cy="4332000"/>
          </a:xfrm>
          <a:prstGeom prst="roundRect">
            <a:avLst>
              <a:gd name="adj" fmla="val 6508"/>
            </a:avLst>
          </a:prstGeom>
          <a:solidFill>
            <a:schemeClr val="lt1"/>
          </a:solidFill>
          <a:ln>
            <a:noFill/>
          </a:ln>
          <a:effectLst>
            <a:outerShdw dist="133350" dir="282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4" name="Google Shape;1454;p15"/>
          <p:cNvSpPr txBox="1">
            <a:spLocks noGrp="1"/>
          </p:cNvSpPr>
          <p:nvPr>
            <p:ph type="title"/>
          </p:nvPr>
        </p:nvSpPr>
        <p:spPr>
          <a:xfrm>
            <a:off x="4200485" y="2475884"/>
            <a:ext cx="5413200" cy="112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6667">
                <a:solidFill>
                  <a:schemeClr val="dk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55" name="Google Shape;1455;p15"/>
          <p:cNvSpPr txBox="1">
            <a:spLocks noGrp="1"/>
          </p:cNvSpPr>
          <p:nvPr>
            <p:ph type="title" idx="2" hasCustomPrompt="1"/>
          </p:nvPr>
        </p:nvSpPr>
        <p:spPr>
          <a:xfrm>
            <a:off x="2658915" y="2819397"/>
            <a:ext cx="1219200" cy="12192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456" name="Google Shape;1456;p15"/>
          <p:cNvSpPr txBox="1">
            <a:spLocks noGrp="1"/>
          </p:cNvSpPr>
          <p:nvPr>
            <p:ph type="subTitle" idx="1"/>
          </p:nvPr>
        </p:nvSpPr>
        <p:spPr>
          <a:xfrm>
            <a:off x="4200485" y="3737716"/>
            <a:ext cx="54128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solidFill>
                  <a:schemeClr val="lt1"/>
                </a:solidFill>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grpSp>
        <p:nvGrpSpPr>
          <p:cNvPr id="1457" name="Google Shape;1457;p15"/>
          <p:cNvGrpSpPr/>
          <p:nvPr/>
        </p:nvGrpSpPr>
        <p:grpSpPr>
          <a:xfrm>
            <a:off x="161217" y="321192"/>
            <a:ext cx="1579516" cy="2883491"/>
            <a:chOff x="5124450" y="2384375"/>
            <a:chExt cx="669400" cy="1222025"/>
          </a:xfrm>
        </p:grpSpPr>
        <p:sp>
          <p:nvSpPr>
            <p:cNvPr id="1458" name="Google Shape;1458;p15"/>
            <p:cNvSpPr/>
            <p:nvPr/>
          </p:nvSpPr>
          <p:spPr>
            <a:xfrm>
              <a:off x="5619000" y="3437200"/>
              <a:ext cx="115075" cy="115050"/>
            </a:xfrm>
            <a:custGeom>
              <a:avLst/>
              <a:gdLst/>
              <a:ahLst/>
              <a:cxnLst/>
              <a:rect l="l" t="t" r="r" b="b"/>
              <a:pathLst>
                <a:path w="4603" h="4602" extrusionOk="0">
                  <a:moveTo>
                    <a:pt x="2301" y="0"/>
                  </a:moveTo>
                  <a:lnTo>
                    <a:pt x="2076" y="23"/>
                  </a:lnTo>
                  <a:lnTo>
                    <a:pt x="1850" y="45"/>
                  </a:lnTo>
                  <a:lnTo>
                    <a:pt x="1625" y="113"/>
                  </a:lnTo>
                  <a:lnTo>
                    <a:pt x="1399" y="181"/>
                  </a:lnTo>
                  <a:lnTo>
                    <a:pt x="1196" y="293"/>
                  </a:lnTo>
                  <a:lnTo>
                    <a:pt x="1016" y="406"/>
                  </a:lnTo>
                  <a:lnTo>
                    <a:pt x="835" y="541"/>
                  </a:lnTo>
                  <a:lnTo>
                    <a:pt x="655" y="699"/>
                  </a:lnTo>
                  <a:lnTo>
                    <a:pt x="519" y="857"/>
                  </a:lnTo>
                  <a:lnTo>
                    <a:pt x="384" y="1038"/>
                  </a:lnTo>
                  <a:lnTo>
                    <a:pt x="271" y="1218"/>
                  </a:lnTo>
                  <a:lnTo>
                    <a:pt x="181" y="1421"/>
                  </a:lnTo>
                  <a:lnTo>
                    <a:pt x="113" y="1624"/>
                  </a:lnTo>
                  <a:lnTo>
                    <a:pt x="46" y="1850"/>
                  </a:lnTo>
                  <a:lnTo>
                    <a:pt x="23" y="2075"/>
                  </a:lnTo>
                  <a:lnTo>
                    <a:pt x="1" y="2301"/>
                  </a:lnTo>
                  <a:lnTo>
                    <a:pt x="23" y="2526"/>
                  </a:lnTo>
                  <a:lnTo>
                    <a:pt x="68" y="2775"/>
                  </a:lnTo>
                  <a:lnTo>
                    <a:pt x="113" y="3000"/>
                  </a:lnTo>
                  <a:lnTo>
                    <a:pt x="204" y="3203"/>
                  </a:lnTo>
                  <a:lnTo>
                    <a:pt x="294" y="3406"/>
                  </a:lnTo>
                  <a:lnTo>
                    <a:pt x="407" y="3609"/>
                  </a:lnTo>
                  <a:lnTo>
                    <a:pt x="542" y="3790"/>
                  </a:lnTo>
                  <a:lnTo>
                    <a:pt x="700" y="3947"/>
                  </a:lnTo>
                  <a:lnTo>
                    <a:pt x="858" y="4083"/>
                  </a:lnTo>
                  <a:lnTo>
                    <a:pt x="1038" y="4218"/>
                  </a:lnTo>
                  <a:lnTo>
                    <a:pt x="1241" y="4331"/>
                  </a:lnTo>
                  <a:lnTo>
                    <a:pt x="1444" y="4421"/>
                  </a:lnTo>
                  <a:lnTo>
                    <a:pt x="1647" y="4511"/>
                  </a:lnTo>
                  <a:lnTo>
                    <a:pt x="1873" y="4557"/>
                  </a:lnTo>
                  <a:lnTo>
                    <a:pt x="2076" y="4579"/>
                  </a:lnTo>
                  <a:lnTo>
                    <a:pt x="2301" y="4602"/>
                  </a:lnTo>
                  <a:lnTo>
                    <a:pt x="2549" y="4579"/>
                  </a:lnTo>
                  <a:lnTo>
                    <a:pt x="2775" y="4557"/>
                  </a:lnTo>
                  <a:lnTo>
                    <a:pt x="3001" y="4489"/>
                  </a:lnTo>
                  <a:lnTo>
                    <a:pt x="3226" y="4421"/>
                  </a:lnTo>
                  <a:lnTo>
                    <a:pt x="3429" y="4308"/>
                  </a:lnTo>
                  <a:lnTo>
                    <a:pt x="3610" y="4196"/>
                  </a:lnTo>
                  <a:lnTo>
                    <a:pt x="3790" y="4060"/>
                  </a:lnTo>
                  <a:lnTo>
                    <a:pt x="3948" y="3902"/>
                  </a:lnTo>
                  <a:lnTo>
                    <a:pt x="4106" y="3744"/>
                  </a:lnTo>
                  <a:lnTo>
                    <a:pt x="4241" y="3564"/>
                  </a:lnTo>
                  <a:lnTo>
                    <a:pt x="4354" y="3384"/>
                  </a:lnTo>
                  <a:lnTo>
                    <a:pt x="4444" y="3181"/>
                  </a:lnTo>
                  <a:lnTo>
                    <a:pt x="4512" y="2955"/>
                  </a:lnTo>
                  <a:lnTo>
                    <a:pt x="4557" y="2752"/>
                  </a:lnTo>
                  <a:lnTo>
                    <a:pt x="4602" y="2526"/>
                  </a:lnTo>
                  <a:lnTo>
                    <a:pt x="4602" y="2301"/>
                  </a:lnTo>
                  <a:lnTo>
                    <a:pt x="4602" y="2075"/>
                  </a:lnTo>
                  <a:lnTo>
                    <a:pt x="4557" y="1827"/>
                  </a:lnTo>
                  <a:lnTo>
                    <a:pt x="4512" y="1602"/>
                  </a:lnTo>
                  <a:lnTo>
                    <a:pt x="4422" y="1399"/>
                  </a:lnTo>
                  <a:lnTo>
                    <a:pt x="4331" y="1196"/>
                  </a:lnTo>
                  <a:lnTo>
                    <a:pt x="4196" y="993"/>
                  </a:lnTo>
                  <a:lnTo>
                    <a:pt x="4061" y="812"/>
                  </a:lnTo>
                  <a:lnTo>
                    <a:pt x="3925" y="654"/>
                  </a:lnTo>
                  <a:lnTo>
                    <a:pt x="3745" y="519"/>
                  </a:lnTo>
                  <a:lnTo>
                    <a:pt x="3564" y="384"/>
                  </a:lnTo>
                  <a:lnTo>
                    <a:pt x="3384" y="271"/>
                  </a:lnTo>
                  <a:lnTo>
                    <a:pt x="3181" y="181"/>
                  </a:lnTo>
                  <a:lnTo>
                    <a:pt x="2978" y="90"/>
                  </a:lnTo>
                  <a:lnTo>
                    <a:pt x="2752" y="45"/>
                  </a:lnTo>
                  <a:lnTo>
                    <a:pt x="25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5"/>
            <p:cNvSpPr/>
            <p:nvPr/>
          </p:nvSpPr>
          <p:spPr>
            <a:xfrm>
              <a:off x="5619000" y="3437200"/>
              <a:ext cx="115075" cy="115050"/>
            </a:xfrm>
            <a:custGeom>
              <a:avLst/>
              <a:gdLst/>
              <a:ahLst/>
              <a:cxnLst/>
              <a:rect l="l" t="t" r="r" b="b"/>
              <a:pathLst>
                <a:path w="4603" h="4602" fill="none" extrusionOk="0">
                  <a:moveTo>
                    <a:pt x="68" y="2775"/>
                  </a:moveTo>
                  <a:lnTo>
                    <a:pt x="68" y="2775"/>
                  </a:lnTo>
                  <a:lnTo>
                    <a:pt x="113" y="3000"/>
                  </a:lnTo>
                  <a:lnTo>
                    <a:pt x="204" y="3203"/>
                  </a:lnTo>
                  <a:lnTo>
                    <a:pt x="294" y="3406"/>
                  </a:lnTo>
                  <a:lnTo>
                    <a:pt x="407" y="3609"/>
                  </a:lnTo>
                  <a:lnTo>
                    <a:pt x="542" y="3790"/>
                  </a:lnTo>
                  <a:lnTo>
                    <a:pt x="700" y="3947"/>
                  </a:lnTo>
                  <a:lnTo>
                    <a:pt x="858" y="4083"/>
                  </a:lnTo>
                  <a:lnTo>
                    <a:pt x="1038" y="4218"/>
                  </a:lnTo>
                  <a:lnTo>
                    <a:pt x="1241" y="4331"/>
                  </a:lnTo>
                  <a:lnTo>
                    <a:pt x="1444" y="4421"/>
                  </a:lnTo>
                  <a:lnTo>
                    <a:pt x="1647" y="4511"/>
                  </a:lnTo>
                  <a:lnTo>
                    <a:pt x="1873" y="4557"/>
                  </a:lnTo>
                  <a:lnTo>
                    <a:pt x="2076" y="4579"/>
                  </a:lnTo>
                  <a:lnTo>
                    <a:pt x="2301" y="4602"/>
                  </a:lnTo>
                  <a:lnTo>
                    <a:pt x="2549" y="4579"/>
                  </a:lnTo>
                  <a:lnTo>
                    <a:pt x="2775" y="4557"/>
                  </a:lnTo>
                  <a:lnTo>
                    <a:pt x="2775" y="4557"/>
                  </a:lnTo>
                  <a:lnTo>
                    <a:pt x="3001" y="4489"/>
                  </a:lnTo>
                  <a:lnTo>
                    <a:pt x="3226" y="4421"/>
                  </a:lnTo>
                  <a:lnTo>
                    <a:pt x="3429" y="4308"/>
                  </a:lnTo>
                  <a:lnTo>
                    <a:pt x="3610" y="4196"/>
                  </a:lnTo>
                  <a:lnTo>
                    <a:pt x="3790" y="4060"/>
                  </a:lnTo>
                  <a:lnTo>
                    <a:pt x="3948" y="3902"/>
                  </a:lnTo>
                  <a:lnTo>
                    <a:pt x="4106" y="3744"/>
                  </a:lnTo>
                  <a:lnTo>
                    <a:pt x="4241" y="3564"/>
                  </a:lnTo>
                  <a:lnTo>
                    <a:pt x="4354" y="3384"/>
                  </a:lnTo>
                  <a:lnTo>
                    <a:pt x="4444" y="3181"/>
                  </a:lnTo>
                  <a:lnTo>
                    <a:pt x="4512" y="2955"/>
                  </a:lnTo>
                  <a:lnTo>
                    <a:pt x="4557" y="2752"/>
                  </a:lnTo>
                  <a:lnTo>
                    <a:pt x="4602" y="2526"/>
                  </a:lnTo>
                  <a:lnTo>
                    <a:pt x="4602" y="2301"/>
                  </a:lnTo>
                  <a:lnTo>
                    <a:pt x="4602" y="2075"/>
                  </a:lnTo>
                  <a:lnTo>
                    <a:pt x="4557" y="1827"/>
                  </a:lnTo>
                  <a:lnTo>
                    <a:pt x="4557" y="1827"/>
                  </a:lnTo>
                  <a:lnTo>
                    <a:pt x="4512" y="1602"/>
                  </a:lnTo>
                  <a:lnTo>
                    <a:pt x="4422" y="1399"/>
                  </a:lnTo>
                  <a:lnTo>
                    <a:pt x="4331" y="1196"/>
                  </a:lnTo>
                  <a:lnTo>
                    <a:pt x="4196" y="993"/>
                  </a:lnTo>
                  <a:lnTo>
                    <a:pt x="4061" y="812"/>
                  </a:lnTo>
                  <a:lnTo>
                    <a:pt x="3925" y="654"/>
                  </a:lnTo>
                  <a:lnTo>
                    <a:pt x="3745" y="519"/>
                  </a:lnTo>
                  <a:lnTo>
                    <a:pt x="3564" y="384"/>
                  </a:lnTo>
                  <a:lnTo>
                    <a:pt x="3384" y="271"/>
                  </a:lnTo>
                  <a:lnTo>
                    <a:pt x="3181" y="181"/>
                  </a:lnTo>
                  <a:lnTo>
                    <a:pt x="2978" y="90"/>
                  </a:lnTo>
                  <a:lnTo>
                    <a:pt x="2752" y="45"/>
                  </a:lnTo>
                  <a:lnTo>
                    <a:pt x="2527" y="0"/>
                  </a:lnTo>
                  <a:lnTo>
                    <a:pt x="2301" y="0"/>
                  </a:lnTo>
                  <a:lnTo>
                    <a:pt x="2076" y="23"/>
                  </a:lnTo>
                  <a:lnTo>
                    <a:pt x="1850" y="45"/>
                  </a:lnTo>
                  <a:lnTo>
                    <a:pt x="1850" y="45"/>
                  </a:lnTo>
                  <a:lnTo>
                    <a:pt x="1625" y="113"/>
                  </a:lnTo>
                  <a:lnTo>
                    <a:pt x="1399" y="181"/>
                  </a:lnTo>
                  <a:lnTo>
                    <a:pt x="1196" y="293"/>
                  </a:lnTo>
                  <a:lnTo>
                    <a:pt x="1016" y="406"/>
                  </a:lnTo>
                  <a:lnTo>
                    <a:pt x="835" y="541"/>
                  </a:lnTo>
                  <a:lnTo>
                    <a:pt x="655" y="699"/>
                  </a:lnTo>
                  <a:lnTo>
                    <a:pt x="519" y="857"/>
                  </a:lnTo>
                  <a:lnTo>
                    <a:pt x="384" y="1038"/>
                  </a:lnTo>
                  <a:lnTo>
                    <a:pt x="271" y="1218"/>
                  </a:lnTo>
                  <a:lnTo>
                    <a:pt x="181" y="1421"/>
                  </a:lnTo>
                  <a:lnTo>
                    <a:pt x="113" y="1624"/>
                  </a:lnTo>
                  <a:lnTo>
                    <a:pt x="46" y="1850"/>
                  </a:lnTo>
                  <a:lnTo>
                    <a:pt x="23" y="2075"/>
                  </a:lnTo>
                  <a:lnTo>
                    <a:pt x="1" y="2301"/>
                  </a:lnTo>
                  <a:lnTo>
                    <a:pt x="23" y="2526"/>
                  </a:lnTo>
                  <a:lnTo>
                    <a:pt x="68" y="277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5"/>
            <p:cNvSpPr/>
            <p:nvPr/>
          </p:nvSpPr>
          <p:spPr>
            <a:xfrm>
              <a:off x="5357900" y="3491325"/>
              <a:ext cx="115075" cy="115075"/>
            </a:xfrm>
            <a:custGeom>
              <a:avLst/>
              <a:gdLst/>
              <a:ahLst/>
              <a:cxnLst/>
              <a:rect l="l" t="t" r="r" b="b"/>
              <a:pathLst>
                <a:path w="4603" h="4603" extrusionOk="0">
                  <a:moveTo>
                    <a:pt x="2054" y="1"/>
                  </a:moveTo>
                  <a:lnTo>
                    <a:pt x="1828" y="46"/>
                  </a:lnTo>
                  <a:lnTo>
                    <a:pt x="1602" y="113"/>
                  </a:lnTo>
                  <a:lnTo>
                    <a:pt x="1377" y="181"/>
                  </a:lnTo>
                  <a:lnTo>
                    <a:pt x="1174" y="294"/>
                  </a:lnTo>
                  <a:lnTo>
                    <a:pt x="993" y="407"/>
                  </a:lnTo>
                  <a:lnTo>
                    <a:pt x="813" y="542"/>
                  </a:lnTo>
                  <a:lnTo>
                    <a:pt x="655" y="677"/>
                  </a:lnTo>
                  <a:lnTo>
                    <a:pt x="497" y="858"/>
                  </a:lnTo>
                  <a:lnTo>
                    <a:pt x="384" y="1038"/>
                  </a:lnTo>
                  <a:lnTo>
                    <a:pt x="272" y="1219"/>
                  </a:lnTo>
                  <a:lnTo>
                    <a:pt x="159" y="1422"/>
                  </a:lnTo>
                  <a:lnTo>
                    <a:pt x="91" y="1625"/>
                  </a:lnTo>
                  <a:lnTo>
                    <a:pt x="46" y="1850"/>
                  </a:lnTo>
                  <a:lnTo>
                    <a:pt x="1" y="2076"/>
                  </a:lnTo>
                  <a:lnTo>
                    <a:pt x="1" y="2301"/>
                  </a:lnTo>
                  <a:lnTo>
                    <a:pt x="1" y="2527"/>
                  </a:lnTo>
                  <a:lnTo>
                    <a:pt x="46" y="2752"/>
                  </a:lnTo>
                  <a:lnTo>
                    <a:pt x="114" y="2978"/>
                  </a:lnTo>
                  <a:lnTo>
                    <a:pt x="181" y="3204"/>
                  </a:lnTo>
                  <a:lnTo>
                    <a:pt x="294" y="3407"/>
                  </a:lnTo>
                  <a:lnTo>
                    <a:pt x="407" y="3610"/>
                  </a:lnTo>
                  <a:lnTo>
                    <a:pt x="542" y="3767"/>
                  </a:lnTo>
                  <a:lnTo>
                    <a:pt x="700" y="3948"/>
                  </a:lnTo>
                  <a:lnTo>
                    <a:pt x="858" y="4083"/>
                  </a:lnTo>
                  <a:lnTo>
                    <a:pt x="1039" y="4219"/>
                  </a:lnTo>
                  <a:lnTo>
                    <a:pt x="1219" y="4331"/>
                  </a:lnTo>
                  <a:lnTo>
                    <a:pt x="1422" y="4422"/>
                  </a:lnTo>
                  <a:lnTo>
                    <a:pt x="1625" y="4489"/>
                  </a:lnTo>
                  <a:lnTo>
                    <a:pt x="1851" y="4557"/>
                  </a:lnTo>
                  <a:lnTo>
                    <a:pt x="2076" y="4579"/>
                  </a:lnTo>
                  <a:lnTo>
                    <a:pt x="2302" y="4602"/>
                  </a:lnTo>
                  <a:lnTo>
                    <a:pt x="2527" y="4579"/>
                  </a:lnTo>
                  <a:lnTo>
                    <a:pt x="2753" y="4557"/>
                  </a:lnTo>
                  <a:lnTo>
                    <a:pt x="3001" y="4489"/>
                  </a:lnTo>
                  <a:lnTo>
                    <a:pt x="3204" y="4399"/>
                  </a:lnTo>
                  <a:lnTo>
                    <a:pt x="3407" y="4309"/>
                  </a:lnTo>
                  <a:lnTo>
                    <a:pt x="3610" y="4196"/>
                  </a:lnTo>
                  <a:lnTo>
                    <a:pt x="3768" y="4061"/>
                  </a:lnTo>
                  <a:lnTo>
                    <a:pt x="3948" y="3903"/>
                  </a:lnTo>
                  <a:lnTo>
                    <a:pt x="4084" y="3745"/>
                  </a:lnTo>
                  <a:lnTo>
                    <a:pt x="4219" y="3564"/>
                  </a:lnTo>
                  <a:lnTo>
                    <a:pt x="4332" y="3361"/>
                  </a:lnTo>
                  <a:lnTo>
                    <a:pt x="4422" y="3158"/>
                  </a:lnTo>
                  <a:lnTo>
                    <a:pt x="4490" y="2955"/>
                  </a:lnTo>
                  <a:lnTo>
                    <a:pt x="4557" y="2752"/>
                  </a:lnTo>
                  <a:lnTo>
                    <a:pt x="4580" y="2527"/>
                  </a:lnTo>
                  <a:lnTo>
                    <a:pt x="4602" y="2301"/>
                  </a:lnTo>
                  <a:lnTo>
                    <a:pt x="4580" y="2053"/>
                  </a:lnTo>
                  <a:lnTo>
                    <a:pt x="4557" y="1828"/>
                  </a:lnTo>
                  <a:lnTo>
                    <a:pt x="4490" y="1602"/>
                  </a:lnTo>
                  <a:lnTo>
                    <a:pt x="4399" y="1376"/>
                  </a:lnTo>
                  <a:lnTo>
                    <a:pt x="4309" y="1173"/>
                  </a:lnTo>
                  <a:lnTo>
                    <a:pt x="4196" y="993"/>
                  </a:lnTo>
                  <a:lnTo>
                    <a:pt x="4061" y="813"/>
                  </a:lnTo>
                  <a:lnTo>
                    <a:pt x="3903" y="655"/>
                  </a:lnTo>
                  <a:lnTo>
                    <a:pt x="3745" y="497"/>
                  </a:lnTo>
                  <a:lnTo>
                    <a:pt x="3565" y="384"/>
                  </a:lnTo>
                  <a:lnTo>
                    <a:pt x="3362" y="271"/>
                  </a:lnTo>
                  <a:lnTo>
                    <a:pt x="3159" y="158"/>
                  </a:lnTo>
                  <a:lnTo>
                    <a:pt x="2956" y="91"/>
                  </a:lnTo>
                  <a:lnTo>
                    <a:pt x="2753" y="46"/>
                  </a:lnTo>
                  <a:lnTo>
                    <a:pt x="25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5"/>
            <p:cNvSpPr/>
            <p:nvPr/>
          </p:nvSpPr>
          <p:spPr>
            <a:xfrm>
              <a:off x="5357900" y="3491325"/>
              <a:ext cx="115075" cy="115075"/>
            </a:xfrm>
            <a:custGeom>
              <a:avLst/>
              <a:gdLst/>
              <a:ahLst/>
              <a:cxnLst/>
              <a:rect l="l" t="t" r="r" b="b"/>
              <a:pathLst>
                <a:path w="4603" h="4603" fill="none" extrusionOk="0">
                  <a:moveTo>
                    <a:pt x="46" y="2752"/>
                  </a:moveTo>
                  <a:lnTo>
                    <a:pt x="46" y="2752"/>
                  </a:lnTo>
                  <a:lnTo>
                    <a:pt x="114" y="2978"/>
                  </a:lnTo>
                  <a:lnTo>
                    <a:pt x="181" y="3204"/>
                  </a:lnTo>
                  <a:lnTo>
                    <a:pt x="294" y="3407"/>
                  </a:lnTo>
                  <a:lnTo>
                    <a:pt x="407" y="3610"/>
                  </a:lnTo>
                  <a:lnTo>
                    <a:pt x="542" y="3767"/>
                  </a:lnTo>
                  <a:lnTo>
                    <a:pt x="700" y="3948"/>
                  </a:lnTo>
                  <a:lnTo>
                    <a:pt x="858" y="4083"/>
                  </a:lnTo>
                  <a:lnTo>
                    <a:pt x="1039" y="4219"/>
                  </a:lnTo>
                  <a:lnTo>
                    <a:pt x="1219" y="4331"/>
                  </a:lnTo>
                  <a:lnTo>
                    <a:pt x="1422" y="4422"/>
                  </a:lnTo>
                  <a:lnTo>
                    <a:pt x="1625" y="4489"/>
                  </a:lnTo>
                  <a:lnTo>
                    <a:pt x="1851" y="4557"/>
                  </a:lnTo>
                  <a:lnTo>
                    <a:pt x="2076" y="4579"/>
                  </a:lnTo>
                  <a:lnTo>
                    <a:pt x="2302" y="4602"/>
                  </a:lnTo>
                  <a:lnTo>
                    <a:pt x="2527" y="4579"/>
                  </a:lnTo>
                  <a:lnTo>
                    <a:pt x="2753" y="4557"/>
                  </a:lnTo>
                  <a:lnTo>
                    <a:pt x="2753" y="4557"/>
                  </a:lnTo>
                  <a:lnTo>
                    <a:pt x="3001" y="4489"/>
                  </a:lnTo>
                  <a:lnTo>
                    <a:pt x="3204" y="4399"/>
                  </a:lnTo>
                  <a:lnTo>
                    <a:pt x="3407" y="4309"/>
                  </a:lnTo>
                  <a:lnTo>
                    <a:pt x="3610" y="4196"/>
                  </a:lnTo>
                  <a:lnTo>
                    <a:pt x="3768" y="4061"/>
                  </a:lnTo>
                  <a:lnTo>
                    <a:pt x="3948" y="3903"/>
                  </a:lnTo>
                  <a:lnTo>
                    <a:pt x="4084" y="3745"/>
                  </a:lnTo>
                  <a:lnTo>
                    <a:pt x="4219" y="3564"/>
                  </a:lnTo>
                  <a:lnTo>
                    <a:pt x="4332" y="3361"/>
                  </a:lnTo>
                  <a:lnTo>
                    <a:pt x="4422" y="3158"/>
                  </a:lnTo>
                  <a:lnTo>
                    <a:pt x="4490" y="2955"/>
                  </a:lnTo>
                  <a:lnTo>
                    <a:pt x="4557" y="2752"/>
                  </a:lnTo>
                  <a:lnTo>
                    <a:pt x="4580" y="2527"/>
                  </a:lnTo>
                  <a:lnTo>
                    <a:pt x="4602" y="2301"/>
                  </a:lnTo>
                  <a:lnTo>
                    <a:pt x="4580" y="2053"/>
                  </a:lnTo>
                  <a:lnTo>
                    <a:pt x="4557" y="1828"/>
                  </a:lnTo>
                  <a:lnTo>
                    <a:pt x="4557" y="1828"/>
                  </a:lnTo>
                  <a:lnTo>
                    <a:pt x="4490" y="1602"/>
                  </a:lnTo>
                  <a:lnTo>
                    <a:pt x="4399" y="1376"/>
                  </a:lnTo>
                  <a:lnTo>
                    <a:pt x="4309" y="1173"/>
                  </a:lnTo>
                  <a:lnTo>
                    <a:pt x="4196" y="993"/>
                  </a:lnTo>
                  <a:lnTo>
                    <a:pt x="4061" y="813"/>
                  </a:lnTo>
                  <a:lnTo>
                    <a:pt x="3903" y="655"/>
                  </a:lnTo>
                  <a:lnTo>
                    <a:pt x="3745" y="497"/>
                  </a:lnTo>
                  <a:lnTo>
                    <a:pt x="3565" y="384"/>
                  </a:lnTo>
                  <a:lnTo>
                    <a:pt x="3362" y="271"/>
                  </a:lnTo>
                  <a:lnTo>
                    <a:pt x="3159" y="158"/>
                  </a:lnTo>
                  <a:lnTo>
                    <a:pt x="2956" y="91"/>
                  </a:lnTo>
                  <a:lnTo>
                    <a:pt x="2753" y="46"/>
                  </a:lnTo>
                  <a:lnTo>
                    <a:pt x="2527" y="1"/>
                  </a:lnTo>
                  <a:lnTo>
                    <a:pt x="2302" y="1"/>
                  </a:lnTo>
                  <a:lnTo>
                    <a:pt x="2054" y="1"/>
                  </a:lnTo>
                  <a:lnTo>
                    <a:pt x="1828" y="46"/>
                  </a:lnTo>
                  <a:lnTo>
                    <a:pt x="1828" y="46"/>
                  </a:lnTo>
                  <a:lnTo>
                    <a:pt x="1602" y="113"/>
                  </a:lnTo>
                  <a:lnTo>
                    <a:pt x="1377" y="181"/>
                  </a:lnTo>
                  <a:lnTo>
                    <a:pt x="1174" y="294"/>
                  </a:lnTo>
                  <a:lnTo>
                    <a:pt x="993" y="407"/>
                  </a:lnTo>
                  <a:lnTo>
                    <a:pt x="813" y="542"/>
                  </a:lnTo>
                  <a:lnTo>
                    <a:pt x="655" y="677"/>
                  </a:lnTo>
                  <a:lnTo>
                    <a:pt x="497" y="858"/>
                  </a:lnTo>
                  <a:lnTo>
                    <a:pt x="384" y="1038"/>
                  </a:lnTo>
                  <a:lnTo>
                    <a:pt x="272" y="1219"/>
                  </a:lnTo>
                  <a:lnTo>
                    <a:pt x="159" y="1422"/>
                  </a:lnTo>
                  <a:lnTo>
                    <a:pt x="91" y="1625"/>
                  </a:lnTo>
                  <a:lnTo>
                    <a:pt x="46" y="1850"/>
                  </a:lnTo>
                  <a:lnTo>
                    <a:pt x="1" y="2076"/>
                  </a:lnTo>
                  <a:lnTo>
                    <a:pt x="1" y="2301"/>
                  </a:lnTo>
                  <a:lnTo>
                    <a:pt x="1" y="2527"/>
                  </a:lnTo>
                  <a:lnTo>
                    <a:pt x="46" y="27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5"/>
            <p:cNvSpPr/>
            <p:nvPr/>
          </p:nvSpPr>
          <p:spPr>
            <a:xfrm>
              <a:off x="5163925" y="2409175"/>
              <a:ext cx="391950" cy="424100"/>
            </a:xfrm>
            <a:custGeom>
              <a:avLst/>
              <a:gdLst/>
              <a:ahLst/>
              <a:cxnLst/>
              <a:rect l="l" t="t" r="r" b="b"/>
              <a:pathLst>
                <a:path w="15678" h="16964" extrusionOk="0">
                  <a:moveTo>
                    <a:pt x="11843" y="1331"/>
                  </a:moveTo>
                  <a:lnTo>
                    <a:pt x="14346" y="13444"/>
                  </a:lnTo>
                  <a:lnTo>
                    <a:pt x="3835" y="15632"/>
                  </a:lnTo>
                  <a:lnTo>
                    <a:pt x="1331" y="3519"/>
                  </a:lnTo>
                  <a:lnTo>
                    <a:pt x="11843" y="1331"/>
                  </a:lnTo>
                  <a:close/>
                  <a:moveTo>
                    <a:pt x="12722" y="1"/>
                  </a:moveTo>
                  <a:lnTo>
                    <a:pt x="1" y="2640"/>
                  </a:lnTo>
                  <a:lnTo>
                    <a:pt x="2955" y="16963"/>
                  </a:lnTo>
                  <a:lnTo>
                    <a:pt x="15677" y="14324"/>
                  </a:lnTo>
                  <a:lnTo>
                    <a:pt x="127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5"/>
            <p:cNvSpPr/>
            <p:nvPr/>
          </p:nvSpPr>
          <p:spPr>
            <a:xfrm>
              <a:off x="5144750" y="2384375"/>
              <a:ext cx="362625" cy="128575"/>
            </a:xfrm>
            <a:custGeom>
              <a:avLst/>
              <a:gdLst/>
              <a:ahLst/>
              <a:cxnLst/>
              <a:rect l="l" t="t" r="r" b="b"/>
              <a:pathLst>
                <a:path w="14505" h="5143" extrusionOk="0">
                  <a:moveTo>
                    <a:pt x="13918" y="0"/>
                  </a:moveTo>
                  <a:lnTo>
                    <a:pt x="136" y="2865"/>
                  </a:lnTo>
                  <a:lnTo>
                    <a:pt x="68" y="2887"/>
                  </a:lnTo>
                  <a:lnTo>
                    <a:pt x="23" y="2932"/>
                  </a:lnTo>
                  <a:lnTo>
                    <a:pt x="1" y="2978"/>
                  </a:lnTo>
                  <a:lnTo>
                    <a:pt x="1" y="3045"/>
                  </a:lnTo>
                  <a:lnTo>
                    <a:pt x="429" y="5030"/>
                  </a:lnTo>
                  <a:lnTo>
                    <a:pt x="452" y="5075"/>
                  </a:lnTo>
                  <a:lnTo>
                    <a:pt x="497" y="5120"/>
                  </a:lnTo>
                  <a:lnTo>
                    <a:pt x="542" y="5143"/>
                  </a:lnTo>
                  <a:lnTo>
                    <a:pt x="587" y="5143"/>
                  </a:lnTo>
                  <a:lnTo>
                    <a:pt x="14392" y="2301"/>
                  </a:lnTo>
                  <a:lnTo>
                    <a:pt x="14459" y="2278"/>
                  </a:lnTo>
                  <a:lnTo>
                    <a:pt x="14482" y="2233"/>
                  </a:lnTo>
                  <a:lnTo>
                    <a:pt x="14504" y="2188"/>
                  </a:lnTo>
                  <a:lnTo>
                    <a:pt x="14504" y="2120"/>
                  </a:lnTo>
                  <a:lnTo>
                    <a:pt x="14098" y="135"/>
                  </a:lnTo>
                  <a:lnTo>
                    <a:pt x="14076" y="68"/>
                  </a:lnTo>
                  <a:lnTo>
                    <a:pt x="14031" y="23"/>
                  </a:lnTo>
                  <a:lnTo>
                    <a:pt x="139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5"/>
            <p:cNvSpPr/>
            <p:nvPr/>
          </p:nvSpPr>
          <p:spPr>
            <a:xfrm>
              <a:off x="5611675" y="3398850"/>
              <a:ext cx="108850" cy="75025"/>
            </a:xfrm>
            <a:custGeom>
              <a:avLst/>
              <a:gdLst/>
              <a:ahLst/>
              <a:cxnLst/>
              <a:rect l="l" t="t" r="r" b="b"/>
              <a:pathLst>
                <a:path w="4354" h="3001" extrusionOk="0">
                  <a:moveTo>
                    <a:pt x="3880" y="0"/>
                  </a:moveTo>
                  <a:lnTo>
                    <a:pt x="0" y="812"/>
                  </a:lnTo>
                  <a:lnTo>
                    <a:pt x="451" y="3000"/>
                  </a:lnTo>
                  <a:lnTo>
                    <a:pt x="587" y="2752"/>
                  </a:lnTo>
                  <a:lnTo>
                    <a:pt x="722" y="2504"/>
                  </a:lnTo>
                  <a:lnTo>
                    <a:pt x="903" y="2278"/>
                  </a:lnTo>
                  <a:lnTo>
                    <a:pt x="1106" y="2098"/>
                  </a:lnTo>
                  <a:lnTo>
                    <a:pt x="1331" y="1918"/>
                  </a:lnTo>
                  <a:lnTo>
                    <a:pt x="1579" y="1782"/>
                  </a:lnTo>
                  <a:lnTo>
                    <a:pt x="1850" y="1669"/>
                  </a:lnTo>
                  <a:lnTo>
                    <a:pt x="2143" y="1579"/>
                  </a:lnTo>
                  <a:lnTo>
                    <a:pt x="2369" y="1557"/>
                  </a:lnTo>
                  <a:lnTo>
                    <a:pt x="2617" y="1534"/>
                  </a:lnTo>
                  <a:lnTo>
                    <a:pt x="2865" y="1557"/>
                  </a:lnTo>
                  <a:lnTo>
                    <a:pt x="3113" y="1602"/>
                  </a:lnTo>
                  <a:lnTo>
                    <a:pt x="3361" y="1669"/>
                  </a:lnTo>
                  <a:lnTo>
                    <a:pt x="3587" y="1760"/>
                  </a:lnTo>
                  <a:lnTo>
                    <a:pt x="3790" y="1872"/>
                  </a:lnTo>
                  <a:lnTo>
                    <a:pt x="3993" y="2008"/>
                  </a:lnTo>
                  <a:lnTo>
                    <a:pt x="4196" y="2166"/>
                  </a:lnTo>
                  <a:lnTo>
                    <a:pt x="4354" y="2346"/>
                  </a:lnTo>
                  <a:lnTo>
                    <a:pt x="3880" y="0"/>
                  </a:lnTo>
                  <a:close/>
                </a:path>
              </a:pathLst>
            </a:custGeom>
            <a:solidFill>
              <a:srgbClr val="C3B8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5"/>
            <p:cNvSpPr/>
            <p:nvPr/>
          </p:nvSpPr>
          <p:spPr>
            <a:xfrm>
              <a:off x="5611675" y="3398850"/>
              <a:ext cx="108850" cy="75025"/>
            </a:xfrm>
            <a:custGeom>
              <a:avLst/>
              <a:gdLst/>
              <a:ahLst/>
              <a:cxnLst/>
              <a:rect l="l" t="t" r="r" b="b"/>
              <a:pathLst>
                <a:path w="4354" h="3001" fill="none" extrusionOk="0">
                  <a:moveTo>
                    <a:pt x="3880" y="0"/>
                  </a:moveTo>
                  <a:lnTo>
                    <a:pt x="0" y="812"/>
                  </a:lnTo>
                  <a:lnTo>
                    <a:pt x="451" y="3000"/>
                  </a:lnTo>
                  <a:lnTo>
                    <a:pt x="451" y="3000"/>
                  </a:lnTo>
                  <a:lnTo>
                    <a:pt x="587" y="2752"/>
                  </a:lnTo>
                  <a:lnTo>
                    <a:pt x="722" y="2504"/>
                  </a:lnTo>
                  <a:lnTo>
                    <a:pt x="903" y="2278"/>
                  </a:lnTo>
                  <a:lnTo>
                    <a:pt x="1106" y="2098"/>
                  </a:lnTo>
                  <a:lnTo>
                    <a:pt x="1331" y="1918"/>
                  </a:lnTo>
                  <a:lnTo>
                    <a:pt x="1579" y="1782"/>
                  </a:lnTo>
                  <a:lnTo>
                    <a:pt x="1850" y="1669"/>
                  </a:lnTo>
                  <a:lnTo>
                    <a:pt x="2143" y="1579"/>
                  </a:lnTo>
                  <a:lnTo>
                    <a:pt x="2143" y="1579"/>
                  </a:lnTo>
                  <a:lnTo>
                    <a:pt x="2369" y="1557"/>
                  </a:lnTo>
                  <a:lnTo>
                    <a:pt x="2617" y="1534"/>
                  </a:lnTo>
                  <a:lnTo>
                    <a:pt x="2617" y="1534"/>
                  </a:lnTo>
                  <a:lnTo>
                    <a:pt x="2865" y="1557"/>
                  </a:lnTo>
                  <a:lnTo>
                    <a:pt x="3113" y="1602"/>
                  </a:lnTo>
                  <a:lnTo>
                    <a:pt x="3361" y="1669"/>
                  </a:lnTo>
                  <a:lnTo>
                    <a:pt x="3587" y="1760"/>
                  </a:lnTo>
                  <a:lnTo>
                    <a:pt x="3790" y="1872"/>
                  </a:lnTo>
                  <a:lnTo>
                    <a:pt x="3993" y="2008"/>
                  </a:lnTo>
                  <a:lnTo>
                    <a:pt x="4196" y="2166"/>
                  </a:lnTo>
                  <a:lnTo>
                    <a:pt x="4354" y="2346"/>
                  </a:lnTo>
                  <a:lnTo>
                    <a:pt x="388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5"/>
            <p:cNvSpPr/>
            <p:nvPr/>
          </p:nvSpPr>
          <p:spPr>
            <a:xfrm>
              <a:off x="5622950" y="3437200"/>
              <a:ext cx="103225" cy="65425"/>
            </a:xfrm>
            <a:custGeom>
              <a:avLst/>
              <a:gdLst/>
              <a:ahLst/>
              <a:cxnLst/>
              <a:rect l="l" t="t" r="r" b="b"/>
              <a:pathLst>
                <a:path w="4129" h="2617" fill="none" extrusionOk="0">
                  <a:moveTo>
                    <a:pt x="2166" y="0"/>
                  </a:moveTo>
                  <a:lnTo>
                    <a:pt x="2166" y="0"/>
                  </a:lnTo>
                  <a:lnTo>
                    <a:pt x="1918" y="23"/>
                  </a:lnTo>
                  <a:lnTo>
                    <a:pt x="1692" y="45"/>
                  </a:lnTo>
                  <a:lnTo>
                    <a:pt x="1692" y="45"/>
                  </a:lnTo>
                  <a:lnTo>
                    <a:pt x="1399" y="135"/>
                  </a:lnTo>
                  <a:lnTo>
                    <a:pt x="1128" y="248"/>
                  </a:lnTo>
                  <a:lnTo>
                    <a:pt x="880" y="384"/>
                  </a:lnTo>
                  <a:lnTo>
                    <a:pt x="655" y="564"/>
                  </a:lnTo>
                  <a:lnTo>
                    <a:pt x="452" y="744"/>
                  </a:lnTo>
                  <a:lnTo>
                    <a:pt x="271" y="970"/>
                  </a:lnTo>
                  <a:lnTo>
                    <a:pt x="136" y="1218"/>
                  </a:lnTo>
                  <a:lnTo>
                    <a:pt x="0" y="1466"/>
                  </a:lnTo>
                  <a:lnTo>
                    <a:pt x="249" y="2617"/>
                  </a:lnTo>
                  <a:lnTo>
                    <a:pt x="4128" y="1827"/>
                  </a:lnTo>
                  <a:lnTo>
                    <a:pt x="3903" y="812"/>
                  </a:lnTo>
                  <a:lnTo>
                    <a:pt x="3903" y="812"/>
                  </a:lnTo>
                  <a:lnTo>
                    <a:pt x="3745" y="632"/>
                  </a:lnTo>
                  <a:lnTo>
                    <a:pt x="3542" y="474"/>
                  </a:lnTo>
                  <a:lnTo>
                    <a:pt x="3339" y="338"/>
                  </a:lnTo>
                  <a:lnTo>
                    <a:pt x="3136" y="226"/>
                  </a:lnTo>
                  <a:lnTo>
                    <a:pt x="2910" y="135"/>
                  </a:lnTo>
                  <a:lnTo>
                    <a:pt x="2662" y="68"/>
                  </a:lnTo>
                  <a:lnTo>
                    <a:pt x="2414" y="23"/>
                  </a:lnTo>
                  <a:lnTo>
                    <a:pt x="21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5"/>
            <p:cNvSpPr/>
            <p:nvPr/>
          </p:nvSpPr>
          <p:spPr>
            <a:xfrm>
              <a:off x="5350575" y="3452975"/>
              <a:ext cx="107725" cy="75025"/>
            </a:xfrm>
            <a:custGeom>
              <a:avLst/>
              <a:gdLst/>
              <a:ahLst/>
              <a:cxnLst/>
              <a:rect l="l" t="t" r="r" b="b"/>
              <a:pathLst>
                <a:path w="4309" h="3001" extrusionOk="0">
                  <a:moveTo>
                    <a:pt x="3835" y="1"/>
                  </a:moveTo>
                  <a:lnTo>
                    <a:pt x="1" y="813"/>
                  </a:lnTo>
                  <a:lnTo>
                    <a:pt x="452" y="3001"/>
                  </a:lnTo>
                  <a:lnTo>
                    <a:pt x="565" y="2730"/>
                  </a:lnTo>
                  <a:lnTo>
                    <a:pt x="723" y="2504"/>
                  </a:lnTo>
                  <a:lnTo>
                    <a:pt x="880" y="2279"/>
                  </a:lnTo>
                  <a:lnTo>
                    <a:pt x="1083" y="2076"/>
                  </a:lnTo>
                  <a:lnTo>
                    <a:pt x="1309" y="1918"/>
                  </a:lnTo>
                  <a:lnTo>
                    <a:pt x="1557" y="1760"/>
                  </a:lnTo>
                  <a:lnTo>
                    <a:pt x="1828" y="1647"/>
                  </a:lnTo>
                  <a:lnTo>
                    <a:pt x="2121" y="1580"/>
                  </a:lnTo>
                  <a:lnTo>
                    <a:pt x="2369" y="1535"/>
                  </a:lnTo>
                  <a:lnTo>
                    <a:pt x="2843" y="1535"/>
                  </a:lnTo>
                  <a:lnTo>
                    <a:pt x="3091" y="1580"/>
                  </a:lnTo>
                  <a:lnTo>
                    <a:pt x="3316" y="1647"/>
                  </a:lnTo>
                  <a:lnTo>
                    <a:pt x="3542" y="1738"/>
                  </a:lnTo>
                  <a:lnTo>
                    <a:pt x="3768" y="1850"/>
                  </a:lnTo>
                  <a:lnTo>
                    <a:pt x="3948" y="1986"/>
                  </a:lnTo>
                  <a:lnTo>
                    <a:pt x="4151" y="2144"/>
                  </a:lnTo>
                  <a:lnTo>
                    <a:pt x="4309" y="2301"/>
                  </a:lnTo>
                  <a:lnTo>
                    <a:pt x="3835" y="1"/>
                  </a:lnTo>
                  <a:close/>
                </a:path>
              </a:pathLst>
            </a:custGeom>
            <a:solidFill>
              <a:srgbClr val="C3B8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5"/>
            <p:cNvSpPr/>
            <p:nvPr/>
          </p:nvSpPr>
          <p:spPr>
            <a:xfrm>
              <a:off x="5350575" y="3452975"/>
              <a:ext cx="107725" cy="75025"/>
            </a:xfrm>
            <a:custGeom>
              <a:avLst/>
              <a:gdLst/>
              <a:ahLst/>
              <a:cxnLst/>
              <a:rect l="l" t="t" r="r" b="b"/>
              <a:pathLst>
                <a:path w="4309" h="3001" fill="none" extrusionOk="0">
                  <a:moveTo>
                    <a:pt x="3835" y="1"/>
                  </a:moveTo>
                  <a:lnTo>
                    <a:pt x="1" y="813"/>
                  </a:lnTo>
                  <a:lnTo>
                    <a:pt x="452" y="3001"/>
                  </a:lnTo>
                  <a:lnTo>
                    <a:pt x="452" y="3001"/>
                  </a:lnTo>
                  <a:lnTo>
                    <a:pt x="565" y="2730"/>
                  </a:lnTo>
                  <a:lnTo>
                    <a:pt x="723" y="2504"/>
                  </a:lnTo>
                  <a:lnTo>
                    <a:pt x="880" y="2279"/>
                  </a:lnTo>
                  <a:lnTo>
                    <a:pt x="1083" y="2076"/>
                  </a:lnTo>
                  <a:lnTo>
                    <a:pt x="1309" y="1918"/>
                  </a:lnTo>
                  <a:lnTo>
                    <a:pt x="1557" y="1760"/>
                  </a:lnTo>
                  <a:lnTo>
                    <a:pt x="1828" y="1647"/>
                  </a:lnTo>
                  <a:lnTo>
                    <a:pt x="2121" y="1580"/>
                  </a:lnTo>
                  <a:lnTo>
                    <a:pt x="2121" y="1580"/>
                  </a:lnTo>
                  <a:lnTo>
                    <a:pt x="2369" y="1535"/>
                  </a:lnTo>
                  <a:lnTo>
                    <a:pt x="2595" y="1535"/>
                  </a:lnTo>
                  <a:lnTo>
                    <a:pt x="2595" y="1535"/>
                  </a:lnTo>
                  <a:lnTo>
                    <a:pt x="2843" y="1535"/>
                  </a:lnTo>
                  <a:lnTo>
                    <a:pt x="3091" y="1580"/>
                  </a:lnTo>
                  <a:lnTo>
                    <a:pt x="3316" y="1647"/>
                  </a:lnTo>
                  <a:lnTo>
                    <a:pt x="3542" y="1738"/>
                  </a:lnTo>
                  <a:lnTo>
                    <a:pt x="3768" y="1850"/>
                  </a:lnTo>
                  <a:lnTo>
                    <a:pt x="3948" y="1986"/>
                  </a:lnTo>
                  <a:lnTo>
                    <a:pt x="4151" y="2144"/>
                  </a:lnTo>
                  <a:lnTo>
                    <a:pt x="4309" y="2301"/>
                  </a:lnTo>
                  <a:lnTo>
                    <a:pt x="383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5"/>
            <p:cNvSpPr/>
            <p:nvPr/>
          </p:nvSpPr>
          <p:spPr>
            <a:xfrm>
              <a:off x="5361850" y="3491325"/>
              <a:ext cx="102100" cy="65450"/>
            </a:xfrm>
            <a:custGeom>
              <a:avLst/>
              <a:gdLst/>
              <a:ahLst/>
              <a:cxnLst/>
              <a:rect l="l" t="t" r="r" b="b"/>
              <a:pathLst>
                <a:path w="4084" h="2618" fill="none" extrusionOk="0">
                  <a:moveTo>
                    <a:pt x="2144" y="1"/>
                  </a:moveTo>
                  <a:lnTo>
                    <a:pt x="2144" y="1"/>
                  </a:lnTo>
                  <a:lnTo>
                    <a:pt x="1918" y="1"/>
                  </a:lnTo>
                  <a:lnTo>
                    <a:pt x="1670" y="46"/>
                  </a:lnTo>
                  <a:lnTo>
                    <a:pt x="1670" y="46"/>
                  </a:lnTo>
                  <a:lnTo>
                    <a:pt x="1377" y="113"/>
                  </a:lnTo>
                  <a:lnTo>
                    <a:pt x="1106" y="226"/>
                  </a:lnTo>
                  <a:lnTo>
                    <a:pt x="858" y="384"/>
                  </a:lnTo>
                  <a:lnTo>
                    <a:pt x="632" y="542"/>
                  </a:lnTo>
                  <a:lnTo>
                    <a:pt x="429" y="745"/>
                  </a:lnTo>
                  <a:lnTo>
                    <a:pt x="272" y="970"/>
                  </a:lnTo>
                  <a:lnTo>
                    <a:pt x="114" y="1196"/>
                  </a:lnTo>
                  <a:lnTo>
                    <a:pt x="1" y="1467"/>
                  </a:lnTo>
                  <a:lnTo>
                    <a:pt x="226" y="2617"/>
                  </a:lnTo>
                  <a:lnTo>
                    <a:pt x="4084" y="1828"/>
                  </a:lnTo>
                  <a:lnTo>
                    <a:pt x="3858" y="767"/>
                  </a:lnTo>
                  <a:lnTo>
                    <a:pt x="3858" y="767"/>
                  </a:lnTo>
                  <a:lnTo>
                    <a:pt x="3700" y="610"/>
                  </a:lnTo>
                  <a:lnTo>
                    <a:pt x="3497" y="452"/>
                  </a:lnTo>
                  <a:lnTo>
                    <a:pt x="3317" y="316"/>
                  </a:lnTo>
                  <a:lnTo>
                    <a:pt x="3091" y="204"/>
                  </a:lnTo>
                  <a:lnTo>
                    <a:pt x="2865" y="113"/>
                  </a:lnTo>
                  <a:lnTo>
                    <a:pt x="2640" y="46"/>
                  </a:lnTo>
                  <a:lnTo>
                    <a:pt x="2392" y="1"/>
                  </a:lnTo>
                  <a:lnTo>
                    <a:pt x="21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5"/>
            <p:cNvSpPr/>
            <p:nvPr/>
          </p:nvSpPr>
          <p:spPr>
            <a:xfrm>
              <a:off x="5124450" y="2674775"/>
              <a:ext cx="669400" cy="854350"/>
            </a:xfrm>
            <a:custGeom>
              <a:avLst/>
              <a:gdLst/>
              <a:ahLst/>
              <a:cxnLst/>
              <a:rect l="l" t="t" r="r" b="b"/>
              <a:pathLst>
                <a:path w="26776" h="34174" extrusionOk="0">
                  <a:moveTo>
                    <a:pt x="17392" y="1"/>
                  </a:moveTo>
                  <a:lnTo>
                    <a:pt x="16895" y="23"/>
                  </a:lnTo>
                  <a:lnTo>
                    <a:pt x="16399" y="91"/>
                  </a:lnTo>
                  <a:lnTo>
                    <a:pt x="3903" y="2685"/>
                  </a:lnTo>
                  <a:lnTo>
                    <a:pt x="3429" y="2798"/>
                  </a:lnTo>
                  <a:lnTo>
                    <a:pt x="2955" y="2978"/>
                  </a:lnTo>
                  <a:lnTo>
                    <a:pt x="2527" y="3181"/>
                  </a:lnTo>
                  <a:lnTo>
                    <a:pt x="2121" y="3452"/>
                  </a:lnTo>
                  <a:lnTo>
                    <a:pt x="1737" y="3723"/>
                  </a:lnTo>
                  <a:lnTo>
                    <a:pt x="1399" y="4061"/>
                  </a:lnTo>
                  <a:lnTo>
                    <a:pt x="1083" y="4399"/>
                  </a:lnTo>
                  <a:lnTo>
                    <a:pt x="813" y="4783"/>
                  </a:lnTo>
                  <a:lnTo>
                    <a:pt x="564" y="5189"/>
                  </a:lnTo>
                  <a:lnTo>
                    <a:pt x="361" y="5617"/>
                  </a:lnTo>
                  <a:lnTo>
                    <a:pt x="204" y="6068"/>
                  </a:lnTo>
                  <a:lnTo>
                    <a:pt x="91" y="6520"/>
                  </a:lnTo>
                  <a:lnTo>
                    <a:pt x="23" y="6993"/>
                  </a:lnTo>
                  <a:lnTo>
                    <a:pt x="1" y="7489"/>
                  </a:lnTo>
                  <a:lnTo>
                    <a:pt x="23" y="7963"/>
                  </a:lnTo>
                  <a:lnTo>
                    <a:pt x="113" y="8459"/>
                  </a:lnTo>
                  <a:lnTo>
                    <a:pt x="4602" y="30272"/>
                  </a:lnTo>
                  <a:lnTo>
                    <a:pt x="4737" y="30745"/>
                  </a:lnTo>
                  <a:lnTo>
                    <a:pt x="4895" y="31219"/>
                  </a:lnTo>
                  <a:lnTo>
                    <a:pt x="5121" y="31647"/>
                  </a:lnTo>
                  <a:lnTo>
                    <a:pt x="5369" y="32054"/>
                  </a:lnTo>
                  <a:lnTo>
                    <a:pt x="5662" y="32437"/>
                  </a:lnTo>
                  <a:lnTo>
                    <a:pt x="5978" y="32775"/>
                  </a:lnTo>
                  <a:lnTo>
                    <a:pt x="6339" y="33091"/>
                  </a:lnTo>
                  <a:lnTo>
                    <a:pt x="6722" y="33362"/>
                  </a:lnTo>
                  <a:lnTo>
                    <a:pt x="7106" y="33610"/>
                  </a:lnTo>
                  <a:lnTo>
                    <a:pt x="7534" y="33813"/>
                  </a:lnTo>
                  <a:lnTo>
                    <a:pt x="7986" y="33971"/>
                  </a:lnTo>
                  <a:lnTo>
                    <a:pt x="8459" y="34084"/>
                  </a:lnTo>
                  <a:lnTo>
                    <a:pt x="8933" y="34151"/>
                  </a:lnTo>
                  <a:lnTo>
                    <a:pt x="9407" y="34174"/>
                  </a:lnTo>
                  <a:lnTo>
                    <a:pt x="9903" y="34151"/>
                  </a:lnTo>
                  <a:lnTo>
                    <a:pt x="10399" y="34061"/>
                  </a:lnTo>
                  <a:lnTo>
                    <a:pt x="22873" y="31490"/>
                  </a:lnTo>
                  <a:lnTo>
                    <a:pt x="23369" y="31354"/>
                  </a:lnTo>
                  <a:lnTo>
                    <a:pt x="23820" y="31196"/>
                  </a:lnTo>
                  <a:lnTo>
                    <a:pt x="24271" y="30971"/>
                  </a:lnTo>
                  <a:lnTo>
                    <a:pt x="24677" y="30723"/>
                  </a:lnTo>
                  <a:lnTo>
                    <a:pt x="25038" y="30429"/>
                  </a:lnTo>
                  <a:lnTo>
                    <a:pt x="25399" y="30114"/>
                  </a:lnTo>
                  <a:lnTo>
                    <a:pt x="25715" y="29753"/>
                  </a:lnTo>
                  <a:lnTo>
                    <a:pt x="25986" y="29392"/>
                  </a:lnTo>
                  <a:lnTo>
                    <a:pt x="26211" y="28986"/>
                  </a:lnTo>
                  <a:lnTo>
                    <a:pt x="26414" y="28557"/>
                  </a:lnTo>
                  <a:lnTo>
                    <a:pt x="26572" y="28106"/>
                  </a:lnTo>
                  <a:lnTo>
                    <a:pt x="26685" y="27655"/>
                  </a:lnTo>
                  <a:lnTo>
                    <a:pt x="26753" y="27181"/>
                  </a:lnTo>
                  <a:lnTo>
                    <a:pt x="26775" y="26685"/>
                  </a:lnTo>
                  <a:lnTo>
                    <a:pt x="26753" y="26189"/>
                  </a:lnTo>
                  <a:lnTo>
                    <a:pt x="26685" y="25693"/>
                  </a:lnTo>
                  <a:lnTo>
                    <a:pt x="22174" y="3903"/>
                  </a:lnTo>
                  <a:lnTo>
                    <a:pt x="22061" y="3407"/>
                  </a:lnTo>
                  <a:lnTo>
                    <a:pt x="21880" y="2956"/>
                  </a:lnTo>
                  <a:lnTo>
                    <a:pt x="21677" y="2527"/>
                  </a:lnTo>
                  <a:lnTo>
                    <a:pt x="21407" y="2121"/>
                  </a:lnTo>
                  <a:lnTo>
                    <a:pt x="21136" y="1738"/>
                  </a:lnTo>
                  <a:lnTo>
                    <a:pt x="20798" y="1399"/>
                  </a:lnTo>
                  <a:lnTo>
                    <a:pt x="20459" y="1083"/>
                  </a:lnTo>
                  <a:lnTo>
                    <a:pt x="20076" y="813"/>
                  </a:lnTo>
                  <a:lnTo>
                    <a:pt x="19670" y="565"/>
                  </a:lnTo>
                  <a:lnTo>
                    <a:pt x="19241" y="362"/>
                  </a:lnTo>
                  <a:lnTo>
                    <a:pt x="18790" y="204"/>
                  </a:lnTo>
                  <a:lnTo>
                    <a:pt x="18339" y="91"/>
                  </a:lnTo>
                  <a:lnTo>
                    <a:pt x="17865" y="23"/>
                  </a:lnTo>
                  <a:lnTo>
                    <a:pt x="17392" y="1"/>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5"/>
            <p:cNvSpPr/>
            <p:nvPr/>
          </p:nvSpPr>
          <p:spPr>
            <a:xfrm>
              <a:off x="5553600" y="2746950"/>
              <a:ext cx="159600" cy="637825"/>
            </a:xfrm>
            <a:custGeom>
              <a:avLst/>
              <a:gdLst/>
              <a:ahLst/>
              <a:cxnLst/>
              <a:rect l="l" t="t" r="r" b="b"/>
              <a:pathLst>
                <a:path w="6384" h="25513" extrusionOk="0">
                  <a:moveTo>
                    <a:pt x="1173" y="1"/>
                  </a:moveTo>
                  <a:lnTo>
                    <a:pt x="0" y="249"/>
                  </a:lnTo>
                  <a:lnTo>
                    <a:pt x="5233" y="25512"/>
                  </a:lnTo>
                  <a:lnTo>
                    <a:pt x="6383" y="25264"/>
                  </a:lnTo>
                  <a:lnTo>
                    <a:pt x="1173"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5"/>
            <p:cNvSpPr/>
            <p:nvPr/>
          </p:nvSpPr>
          <p:spPr>
            <a:xfrm>
              <a:off x="5437425" y="2771200"/>
              <a:ext cx="159600" cy="637825"/>
            </a:xfrm>
            <a:custGeom>
              <a:avLst/>
              <a:gdLst/>
              <a:ahLst/>
              <a:cxnLst/>
              <a:rect l="l" t="t" r="r" b="b"/>
              <a:pathLst>
                <a:path w="6384" h="25513" extrusionOk="0">
                  <a:moveTo>
                    <a:pt x="1173" y="1"/>
                  </a:moveTo>
                  <a:lnTo>
                    <a:pt x="0" y="226"/>
                  </a:lnTo>
                  <a:lnTo>
                    <a:pt x="5233" y="25512"/>
                  </a:lnTo>
                  <a:lnTo>
                    <a:pt x="6384" y="25264"/>
                  </a:lnTo>
                  <a:lnTo>
                    <a:pt x="1173"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5"/>
            <p:cNvSpPr/>
            <p:nvPr/>
          </p:nvSpPr>
          <p:spPr>
            <a:xfrm>
              <a:off x="5321250" y="2794900"/>
              <a:ext cx="159625" cy="637800"/>
            </a:xfrm>
            <a:custGeom>
              <a:avLst/>
              <a:gdLst/>
              <a:ahLst/>
              <a:cxnLst/>
              <a:rect l="l" t="t" r="r" b="b"/>
              <a:pathLst>
                <a:path w="6385" h="25512" extrusionOk="0">
                  <a:moveTo>
                    <a:pt x="1174" y="0"/>
                  </a:moveTo>
                  <a:lnTo>
                    <a:pt x="1" y="248"/>
                  </a:lnTo>
                  <a:lnTo>
                    <a:pt x="5234" y="25512"/>
                  </a:lnTo>
                  <a:lnTo>
                    <a:pt x="6384" y="25264"/>
                  </a:lnTo>
                  <a:lnTo>
                    <a:pt x="1174"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5"/>
            <p:cNvSpPr/>
            <p:nvPr/>
          </p:nvSpPr>
          <p:spPr>
            <a:xfrm>
              <a:off x="5205100" y="2819150"/>
              <a:ext cx="159600" cy="637800"/>
            </a:xfrm>
            <a:custGeom>
              <a:avLst/>
              <a:gdLst/>
              <a:ahLst/>
              <a:cxnLst/>
              <a:rect l="l" t="t" r="r" b="b"/>
              <a:pathLst>
                <a:path w="6384" h="25512" extrusionOk="0">
                  <a:moveTo>
                    <a:pt x="1173" y="0"/>
                  </a:moveTo>
                  <a:lnTo>
                    <a:pt x="0" y="226"/>
                  </a:lnTo>
                  <a:lnTo>
                    <a:pt x="5233" y="25512"/>
                  </a:lnTo>
                  <a:lnTo>
                    <a:pt x="6384" y="25263"/>
                  </a:lnTo>
                  <a:lnTo>
                    <a:pt x="1173"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5" name="Google Shape;1475;p15"/>
          <p:cNvGrpSpPr/>
          <p:nvPr/>
        </p:nvGrpSpPr>
        <p:grpSpPr>
          <a:xfrm flipH="1">
            <a:off x="10860620" y="4144803"/>
            <a:ext cx="1234040" cy="2395776"/>
            <a:chOff x="204076" y="125827"/>
            <a:chExt cx="925530" cy="1796832"/>
          </a:xfrm>
        </p:grpSpPr>
        <p:sp>
          <p:nvSpPr>
            <p:cNvPr id="1476" name="Google Shape;1476;p15"/>
            <p:cNvSpPr/>
            <p:nvPr/>
          </p:nvSpPr>
          <p:spPr>
            <a:xfrm rot="-668349">
              <a:off x="363767" y="168005"/>
              <a:ext cx="603599" cy="1712043"/>
            </a:xfrm>
            <a:custGeom>
              <a:avLst/>
              <a:gdLst/>
              <a:ahLst/>
              <a:cxnLst/>
              <a:rect l="l" t="t" r="r" b="b"/>
              <a:pathLst>
                <a:path w="24143" h="68479" extrusionOk="0">
                  <a:moveTo>
                    <a:pt x="12071" y="25555"/>
                  </a:moveTo>
                  <a:lnTo>
                    <a:pt x="13318" y="44191"/>
                  </a:lnTo>
                  <a:lnTo>
                    <a:pt x="12071" y="44378"/>
                  </a:lnTo>
                  <a:lnTo>
                    <a:pt x="10825" y="44191"/>
                  </a:lnTo>
                  <a:lnTo>
                    <a:pt x="12071" y="25555"/>
                  </a:lnTo>
                  <a:close/>
                  <a:moveTo>
                    <a:pt x="13754" y="46705"/>
                  </a:moveTo>
                  <a:lnTo>
                    <a:pt x="14689" y="54081"/>
                  </a:lnTo>
                  <a:lnTo>
                    <a:pt x="9453" y="54081"/>
                  </a:lnTo>
                  <a:lnTo>
                    <a:pt x="10388" y="46705"/>
                  </a:lnTo>
                  <a:close/>
                  <a:moveTo>
                    <a:pt x="11926" y="0"/>
                  </a:moveTo>
                  <a:lnTo>
                    <a:pt x="11926" y="3636"/>
                  </a:lnTo>
                  <a:lnTo>
                    <a:pt x="11552" y="3636"/>
                  </a:lnTo>
                  <a:lnTo>
                    <a:pt x="11552" y="6150"/>
                  </a:lnTo>
                  <a:lnTo>
                    <a:pt x="11323" y="6233"/>
                  </a:lnTo>
                  <a:lnTo>
                    <a:pt x="11115" y="6378"/>
                  </a:lnTo>
                  <a:lnTo>
                    <a:pt x="10949" y="6545"/>
                  </a:lnTo>
                  <a:lnTo>
                    <a:pt x="10783" y="6732"/>
                  </a:lnTo>
                  <a:lnTo>
                    <a:pt x="10658" y="6939"/>
                  </a:lnTo>
                  <a:lnTo>
                    <a:pt x="10555" y="7168"/>
                  </a:lnTo>
                  <a:lnTo>
                    <a:pt x="10492" y="7417"/>
                  </a:lnTo>
                  <a:lnTo>
                    <a:pt x="10471" y="7687"/>
                  </a:lnTo>
                  <a:lnTo>
                    <a:pt x="10471" y="8394"/>
                  </a:lnTo>
                  <a:lnTo>
                    <a:pt x="10970" y="8394"/>
                  </a:lnTo>
                  <a:lnTo>
                    <a:pt x="10970" y="9308"/>
                  </a:lnTo>
                  <a:lnTo>
                    <a:pt x="10471" y="9308"/>
                  </a:lnTo>
                  <a:lnTo>
                    <a:pt x="10471" y="9349"/>
                  </a:lnTo>
                  <a:lnTo>
                    <a:pt x="10513" y="9578"/>
                  </a:lnTo>
                  <a:lnTo>
                    <a:pt x="10575" y="9765"/>
                  </a:lnTo>
                  <a:lnTo>
                    <a:pt x="10679" y="9952"/>
                  </a:lnTo>
                  <a:lnTo>
                    <a:pt x="10804" y="10118"/>
                  </a:lnTo>
                  <a:lnTo>
                    <a:pt x="10970" y="10243"/>
                  </a:lnTo>
                  <a:lnTo>
                    <a:pt x="11136" y="10347"/>
                  </a:lnTo>
                  <a:lnTo>
                    <a:pt x="11344" y="10409"/>
                  </a:lnTo>
                  <a:lnTo>
                    <a:pt x="11552" y="10430"/>
                  </a:lnTo>
                  <a:lnTo>
                    <a:pt x="11136" y="10430"/>
                  </a:lnTo>
                  <a:lnTo>
                    <a:pt x="11136" y="10471"/>
                  </a:lnTo>
                  <a:lnTo>
                    <a:pt x="10638" y="25555"/>
                  </a:lnTo>
                  <a:lnTo>
                    <a:pt x="10617" y="26739"/>
                  </a:lnTo>
                  <a:lnTo>
                    <a:pt x="10575" y="27882"/>
                  </a:lnTo>
                  <a:lnTo>
                    <a:pt x="10513" y="29045"/>
                  </a:lnTo>
                  <a:lnTo>
                    <a:pt x="10451" y="30167"/>
                  </a:lnTo>
                  <a:lnTo>
                    <a:pt x="10368" y="31310"/>
                  </a:lnTo>
                  <a:lnTo>
                    <a:pt x="10284" y="32432"/>
                  </a:lnTo>
                  <a:lnTo>
                    <a:pt x="10181" y="33533"/>
                  </a:lnTo>
                  <a:lnTo>
                    <a:pt x="10056" y="34634"/>
                  </a:lnTo>
                  <a:lnTo>
                    <a:pt x="9931" y="35715"/>
                  </a:lnTo>
                  <a:lnTo>
                    <a:pt x="9786" y="36795"/>
                  </a:lnTo>
                  <a:lnTo>
                    <a:pt x="9640" y="37855"/>
                  </a:lnTo>
                  <a:lnTo>
                    <a:pt x="9474" y="38914"/>
                  </a:lnTo>
                  <a:lnTo>
                    <a:pt x="9287" y="39953"/>
                  </a:lnTo>
                  <a:lnTo>
                    <a:pt x="9100" y="40992"/>
                  </a:lnTo>
                  <a:lnTo>
                    <a:pt x="8892" y="42010"/>
                  </a:lnTo>
                  <a:lnTo>
                    <a:pt x="8685" y="43028"/>
                  </a:lnTo>
                  <a:lnTo>
                    <a:pt x="7874" y="43028"/>
                  </a:lnTo>
                  <a:lnTo>
                    <a:pt x="7874" y="44171"/>
                  </a:lnTo>
                  <a:lnTo>
                    <a:pt x="8622" y="44171"/>
                  </a:lnTo>
                  <a:lnTo>
                    <a:pt x="6420" y="54081"/>
                  </a:lnTo>
                  <a:lnTo>
                    <a:pt x="5028" y="54081"/>
                  </a:lnTo>
                  <a:lnTo>
                    <a:pt x="5028" y="55722"/>
                  </a:lnTo>
                  <a:lnTo>
                    <a:pt x="5818" y="55722"/>
                  </a:lnTo>
                  <a:lnTo>
                    <a:pt x="0" y="68479"/>
                  </a:lnTo>
                  <a:lnTo>
                    <a:pt x="5776" y="68479"/>
                  </a:lnTo>
                  <a:lnTo>
                    <a:pt x="5651" y="68022"/>
                  </a:lnTo>
                  <a:lnTo>
                    <a:pt x="5568" y="67544"/>
                  </a:lnTo>
                  <a:lnTo>
                    <a:pt x="5527" y="67066"/>
                  </a:lnTo>
                  <a:lnTo>
                    <a:pt x="5506" y="66567"/>
                  </a:lnTo>
                  <a:lnTo>
                    <a:pt x="5527" y="66214"/>
                  </a:lnTo>
                  <a:lnTo>
                    <a:pt x="5547" y="65882"/>
                  </a:lnTo>
                  <a:lnTo>
                    <a:pt x="5589" y="65549"/>
                  </a:lnTo>
                  <a:lnTo>
                    <a:pt x="5651" y="65217"/>
                  </a:lnTo>
                  <a:lnTo>
                    <a:pt x="5714" y="64885"/>
                  </a:lnTo>
                  <a:lnTo>
                    <a:pt x="5797" y="64552"/>
                  </a:lnTo>
                  <a:lnTo>
                    <a:pt x="5901" y="64240"/>
                  </a:lnTo>
                  <a:lnTo>
                    <a:pt x="6025" y="63929"/>
                  </a:lnTo>
                  <a:lnTo>
                    <a:pt x="6150" y="63638"/>
                  </a:lnTo>
                  <a:lnTo>
                    <a:pt x="6295" y="63347"/>
                  </a:lnTo>
                  <a:lnTo>
                    <a:pt x="6462" y="63056"/>
                  </a:lnTo>
                  <a:lnTo>
                    <a:pt x="6628" y="62786"/>
                  </a:lnTo>
                  <a:lnTo>
                    <a:pt x="6815" y="62516"/>
                  </a:lnTo>
                  <a:lnTo>
                    <a:pt x="7002" y="62267"/>
                  </a:lnTo>
                  <a:lnTo>
                    <a:pt x="7210" y="62017"/>
                  </a:lnTo>
                  <a:lnTo>
                    <a:pt x="7438" y="61789"/>
                  </a:lnTo>
                  <a:lnTo>
                    <a:pt x="7667" y="61560"/>
                  </a:lnTo>
                  <a:lnTo>
                    <a:pt x="7895" y="61353"/>
                  </a:lnTo>
                  <a:lnTo>
                    <a:pt x="8144" y="61145"/>
                  </a:lnTo>
                  <a:lnTo>
                    <a:pt x="8394" y="60958"/>
                  </a:lnTo>
                  <a:lnTo>
                    <a:pt x="8664" y="60792"/>
                  </a:lnTo>
                  <a:lnTo>
                    <a:pt x="8934" y="60625"/>
                  </a:lnTo>
                  <a:lnTo>
                    <a:pt x="9225" y="60480"/>
                  </a:lnTo>
                  <a:lnTo>
                    <a:pt x="9516" y="60334"/>
                  </a:lnTo>
                  <a:lnTo>
                    <a:pt x="9807" y="60210"/>
                  </a:lnTo>
                  <a:lnTo>
                    <a:pt x="10118" y="60106"/>
                  </a:lnTo>
                  <a:lnTo>
                    <a:pt x="10430" y="60023"/>
                  </a:lnTo>
                  <a:lnTo>
                    <a:pt x="10741" y="59940"/>
                  </a:lnTo>
                  <a:lnTo>
                    <a:pt x="11074" y="59898"/>
                  </a:lnTo>
                  <a:lnTo>
                    <a:pt x="11406" y="59836"/>
                  </a:lnTo>
                  <a:lnTo>
                    <a:pt x="11739" y="59815"/>
                  </a:lnTo>
                  <a:lnTo>
                    <a:pt x="12404" y="59815"/>
                  </a:lnTo>
                  <a:lnTo>
                    <a:pt x="12736" y="59836"/>
                  </a:lnTo>
                  <a:lnTo>
                    <a:pt x="13068" y="59898"/>
                  </a:lnTo>
                  <a:lnTo>
                    <a:pt x="13401" y="59940"/>
                  </a:lnTo>
                  <a:lnTo>
                    <a:pt x="13712" y="60023"/>
                  </a:lnTo>
                  <a:lnTo>
                    <a:pt x="14024" y="60106"/>
                  </a:lnTo>
                  <a:lnTo>
                    <a:pt x="14336" y="60210"/>
                  </a:lnTo>
                  <a:lnTo>
                    <a:pt x="14627" y="60334"/>
                  </a:lnTo>
                  <a:lnTo>
                    <a:pt x="14918" y="60480"/>
                  </a:lnTo>
                  <a:lnTo>
                    <a:pt x="15208" y="60625"/>
                  </a:lnTo>
                  <a:lnTo>
                    <a:pt x="15478" y="60792"/>
                  </a:lnTo>
                  <a:lnTo>
                    <a:pt x="15749" y="60958"/>
                  </a:lnTo>
                  <a:lnTo>
                    <a:pt x="15998" y="61145"/>
                  </a:lnTo>
                  <a:lnTo>
                    <a:pt x="16247" y="61353"/>
                  </a:lnTo>
                  <a:lnTo>
                    <a:pt x="16476" y="61560"/>
                  </a:lnTo>
                  <a:lnTo>
                    <a:pt x="16704" y="61789"/>
                  </a:lnTo>
                  <a:lnTo>
                    <a:pt x="16933" y="62017"/>
                  </a:lnTo>
                  <a:lnTo>
                    <a:pt x="17141" y="62267"/>
                  </a:lnTo>
                  <a:lnTo>
                    <a:pt x="17328" y="62516"/>
                  </a:lnTo>
                  <a:lnTo>
                    <a:pt x="17515" y="62786"/>
                  </a:lnTo>
                  <a:lnTo>
                    <a:pt x="17681" y="63056"/>
                  </a:lnTo>
                  <a:lnTo>
                    <a:pt x="17847" y="63347"/>
                  </a:lnTo>
                  <a:lnTo>
                    <a:pt x="17992" y="63638"/>
                  </a:lnTo>
                  <a:lnTo>
                    <a:pt x="18117" y="63929"/>
                  </a:lnTo>
                  <a:lnTo>
                    <a:pt x="18242" y="64240"/>
                  </a:lnTo>
                  <a:lnTo>
                    <a:pt x="18346" y="64552"/>
                  </a:lnTo>
                  <a:lnTo>
                    <a:pt x="18429" y="64885"/>
                  </a:lnTo>
                  <a:lnTo>
                    <a:pt x="18512" y="65217"/>
                  </a:lnTo>
                  <a:lnTo>
                    <a:pt x="18553" y="65549"/>
                  </a:lnTo>
                  <a:lnTo>
                    <a:pt x="18595" y="65882"/>
                  </a:lnTo>
                  <a:lnTo>
                    <a:pt x="18636" y="66214"/>
                  </a:lnTo>
                  <a:lnTo>
                    <a:pt x="18636" y="66567"/>
                  </a:lnTo>
                  <a:lnTo>
                    <a:pt x="18616" y="67066"/>
                  </a:lnTo>
                  <a:lnTo>
                    <a:pt x="18574" y="67544"/>
                  </a:lnTo>
                  <a:lnTo>
                    <a:pt x="18491" y="68022"/>
                  </a:lnTo>
                  <a:lnTo>
                    <a:pt x="18366" y="68479"/>
                  </a:lnTo>
                  <a:lnTo>
                    <a:pt x="24142" y="68479"/>
                  </a:lnTo>
                  <a:lnTo>
                    <a:pt x="18325" y="55722"/>
                  </a:lnTo>
                  <a:lnTo>
                    <a:pt x="19114" y="55722"/>
                  </a:lnTo>
                  <a:lnTo>
                    <a:pt x="19114" y="54081"/>
                  </a:lnTo>
                  <a:lnTo>
                    <a:pt x="17722" y="54081"/>
                  </a:lnTo>
                  <a:lnTo>
                    <a:pt x="15520" y="44171"/>
                  </a:lnTo>
                  <a:lnTo>
                    <a:pt x="16268" y="44171"/>
                  </a:lnTo>
                  <a:lnTo>
                    <a:pt x="16268" y="43028"/>
                  </a:lnTo>
                  <a:lnTo>
                    <a:pt x="15458" y="43028"/>
                  </a:lnTo>
                  <a:lnTo>
                    <a:pt x="15042" y="40846"/>
                  </a:lnTo>
                  <a:lnTo>
                    <a:pt x="14689" y="38665"/>
                  </a:lnTo>
                  <a:lnTo>
                    <a:pt x="14377" y="36462"/>
                  </a:lnTo>
                  <a:lnTo>
                    <a:pt x="14107" y="34281"/>
                  </a:lnTo>
                  <a:lnTo>
                    <a:pt x="13879" y="32099"/>
                  </a:lnTo>
                  <a:lnTo>
                    <a:pt x="13712" y="29918"/>
                  </a:lnTo>
                  <a:lnTo>
                    <a:pt x="13588" y="27736"/>
                  </a:lnTo>
                  <a:lnTo>
                    <a:pt x="13505" y="25555"/>
                  </a:lnTo>
                  <a:lnTo>
                    <a:pt x="13006" y="10471"/>
                  </a:lnTo>
                  <a:lnTo>
                    <a:pt x="13006" y="10430"/>
                  </a:lnTo>
                  <a:lnTo>
                    <a:pt x="12591" y="10430"/>
                  </a:lnTo>
                  <a:lnTo>
                    <a:pt x="12798" y="10409"/>
                  </a:lnTo>
                  <a:lnTo>
                    <a:pt x="13006" y="10347"/>
                  </a:lnTo>
                  <a:lnTo>
                    <a:pt x="13193" y="10243"/>
                  </a:lnTo>
                  <a:lnTo>
                    <a:pt x="13339" y="10118"/>
                  </a:lnTo>
                  <a:lnTo>
                    <a:pt x="13463" y="9952"/>
                  </a:lnTo>
                  <a:lnTo>
                    <a:pt x="13567" y="9765"/>
                  </a:lnTo>
                  <a:lnTo>
                    <a:pt x="13629" y="9578"/>
                  </a:lnTo>
                  <a:lnTo>
                    <a:pt x="13671" y="9349"/>
                  </a:lnTo>
                  <a:lnTo>
                    <a:pt x="13671" y="9308"/>
                  </a:lnTo>
                  <a:lnTo>
                    <a:pt x="13172" y="9308"/>
                  </a:lnTo>
                  <a:lnTo>
                    <a:pt x="13172" y="8394"/>
                  </a:lnTo>
                  <a:lnTo>
                    <a:pt x="13671" y="8394"/>
                  </a:lnTo>
                  <a:lnTo>
                    <a:pt x="13671" y="7687"/>
                  </a:lnTo>
                  <a:lnTo>
                    <a:pt x="13650" y="7417"/>
                  </a:lnTo>
                  <a:lnTo>
                    <a:pt x="13588" y="7168"/>
                  </a:lnTo>
                  <a:lnTo>
                    <a:pt x="13484" y="6939"/>
                  </a:lnTo>
                  <a:lnTo>
                    <a:pt x="13359" y="6732"/>
                  </a:lnTo>
                  <a:lnTo>
                    <a:pt x="13214" y="6545"/>
                  </a:lnTo>
                  <a:lnTo>
                    <a:pt x="13027" y="6378"/>
                  </a:lnTo>
                  <a:lnTo>
                    <a:pt x="12819" y="6233"/>
                  </a:lnTo>
                  <a:lnTo>
                    <a:pt x="12591" y="6150"/>
                  </a:lnTo>
                  <a:lnTo>
                    <a:pt x="12591" y="3636"/>
                  </a:lnTo>
                  <a:lnTo>
                    <a:pt x="12217" y="3636"/>
                  </a:lnTo>
                  <a:lnTo>
                    <a:pt x="12217" y="0"/>
                  </a:lnTo>
                  <a:close/>
                </a:path>
              </a:pathLst>
            </a:custGeom>
            <a:solidFill>
              <a:schemeClr val="accent5"/>
            </a:solidFill>
            <a:ln>
              <a:noFill/>
            </a:ln>
            <a:effectLst>
              <a:outerShdw dist="28575" dir="36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5"/>
            <p:cNvSpPr/>
            <p:nvPr/>
          </p:nvSpPr>
          <p:spPr>
            <a:xfrm rot="-668349">
              <a:off x="589278" y="1510269"/>
              <a:ext cx="352189" cy="41077"/>
            </a:xfrm>
            <a:custGeom>
              <a:avLst/>
              <a:gdLst/>
              <a:ahLst/>
              <a:cxnLst/>
              <a:rect l="l" t="t" r="r" b="b"/>
              <a:pathLst>
                <a:path w="14087" h="1643" extrusionOk="0">
                  <a:moveTo>
                    <a:pt x="0" y="1"/>
                  </a:moveTo>
                  <a:lnTo>
                    <a:pt x="0" y="1642"/>
                  </a:lnTo>
                  <a:lnTo>
                    <a:pt x="14086" y="1642"/>
                  </a:lnTo>
                  <a:lnTo>
                    <a:pt x="140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5"/>
            <p:cNvSpPr/>
            <p:nvPr/>
          </p:nvSpPr>
          <p:spPr>
            <a:xfrm rot="-668349">
              <a:off x="583909" y="1496267"/>
              <a:ext cx="352189" cy="14551"/>
            </a:xfrm>
            <a:custGeom>
              <a:avLst/>
              <a:gdLst/>
              <a:ahLst/>
              <a:cxnLst/>
              <a:rect l="l" t="t" r="r" b="b"/>
              <a:pathLst>
                <a:path w="14087" h="582" extrusionOk="0">
                  <a:moveTo>
                    <a:pt x="0" y="0"/>
                  </a:moveTo>
                  <a:lnTo>
                    <a:pt x="0" y="582"/>
                  </a:lnTo>
                  <a:lnTo>
                    <a:pt x="14086" y="582"/>
                  </a:lnTo>
                  <a:lnTo>
                    <a:pt x="140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5"/>
            <p:cNvSpPr/>
            <p:nvPr/>
          </p:nvSpPr>
          <p:spPr>
            <a:xfrm rot="-668349">
              <a:off x="607491" y="1247433"/>
              <a:ext cx="209858" cy="29101"/>
            </a:xfrm>
            <a:custGeom>
              <a:avLst/>
              <a:gdLst/>
              <a:ahLst/>
              <a:cxnLst/>
              <a:rect l="l" t="t" r="r" b="b"/>
              <a:pathLst>
                <a:path w="8394" h="1164" extrusionOk="0">
                  <a:moveTo>
                    <a:pt x="0" y="0"/>
                  </a:moveTo>
                  <a:lnTo>
                    <a:pt x="0" y="1164"/>
                  </a:lnTo>
                  <a:lnTo>
                    <a:pt x="8394" y="1164"/>
                  </a:lnTo>
                  <a:lnTo>
                    <a:pt x="83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5"/>
            <p:cNvSpPr/>
            <p:nvPr/>
          </p:nvSpPr>
          <p:spPr>
            <a:xfrm rot="-668349">
              <a:off x="603627" y="1236885"/>
              <a:ext cx="209858" cy="10950"/>
            </a:xfrm>
            <a:custGeom>
              <a:avLst/>
              <a:gdLst/>
              <a:ahLst/>
              <a:cxnLst/>
              <a:rect l="l" t="t" r="r" b="b"/>
              <a:pathLst>
                <a:path w="8394" h="438" extrusionOk="0">
                  <a:moveTo>
                    <a:pt x="0" y="1"/>
                  </a:moveTo>
                  <a:lnTo>
                    <a:pt x="0" y="437"/>
                  </a:lnTo>
                  <a:lnTo>
                    <a:pt x="8394" y="437"/>
                  </a:lnTo>
                  <a:lnTo>
                    <a:pt x="83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5"/>
            <p:cNvSpPr/>
            <p:nvPr/>
          </p:nvSpPr>
          <p:spPr>
            <a:xfrm rot="-668349">
              <a:off x="527204" y="1870448"/>
              <a:ext cx="162081" cy="36901"/>
            </a:xfrm>
            <a:custGeom>
              <a:avLst/>
              <a:gdLst/>
              <a:ahLst/>
              <a:cxnLst/>
              <a:rect l="l" t="t" r="r" b="b"/>
              <a:pathLst>
                <a:path w="6483" h="1476" extrusionOk="0">
                  <a:moveTo>
                    <a:pt x="0" y="1"/>
                  </a:moveTo>
                  <a:lnTo>
                    <a:pt x="0" y="1476"/>
                  </a:lnTo>
                  <a:lnTo>
                    <a:pt x="6482" y="1476"/>
                  </a:lnTo>
                  <a:lnTo>
                    <a:pt x="64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5"/>
            <p:cNvSpPr/>
            <p:nvPr/>
          </p:nvSpPr>
          <p:spPr>
            <a:xfrm rot="-668349">
              <a:off x="965462" y="1784143"/>
              <a:ext cx="162106" cy="36901"/>
            </a:xfrm>
            <a:custGeom>
              <a:avLst/>
              <a:gdLst/>
              <a:ahLst/>
              <a:cxnLst/>
              <a:rect l="l" t="t" r="r" b="b"/>
              <a:pathLst>
                <a:path w="6484" h="1476" extrusionOk="0">
                  <a:moveTo>
                    <a:pt x="1" y="1"/>
                  </a:moveTo>
                  <a:lnTo>
                    <a:pt x="1" y="1476"/>
                  </a:lnTo>
                  <a:lnTo>
                    <a:pt x="6483" y="1476"/>
                  </a:lnTo>
                  <a:lnTo>
                    <a:pt x="64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5"/>
            <p:cNvSpPr/>
            <p:nvPr/>
          </p:nvSpPr>
          <p:spPr>
            <a:xfrm rot="-668349">
              <a:off x="508035" y="413188"/>
              <a:ext cx="80003" cy="28076"/>
            </a:xfrm>
            <a:custGeom>
              <a:avLst/>
              <a:gdLst/>
              <a:ahLst/>
              <a:cxnLst/>
              <a:rect l="l" t="t" r="r" b="b"/>
              <a:pathLst>
                <a:path w="3200" h="1123" extrusionOk="0">
                  <a:moveTo>
                    <a:pt x="0" y="0"/>
                  </a:moveTo>
                  <a:lnTo>
                    <a:pt x="42" y="229"/>
                  </a:lnTo>
                  <a:lnTo>
                    <a:pt x="104" y="416"/>
                  </a:lnTo>
                  <a:lnTo>
                    <a:pt x="208" y="603"/>
                  </a:lnTo>
                  <a:lnTo>
                    <a:pt x="333" y="769"/>
                  </a:lnTo>
                  <a:lnTo>
                    <a:pt x="499" y="894"/>
                  </a:lnTo>
                  <a:lnTo>
                    <a:pt x="665" y="998"/>
                  </a:lnTo>
                  <a:lnTo>
                    <a:pt x="873" y="1060"/>
                  </a:lnTo>
                  <a:lnTo>
                    <a:pt x="1081" y="1081"/>
                  </a:lnTo>
                  <a:lnTo>
                    <a:pt x="665" y="1081"/>
                  </a:lnTo>
                  <a:lnTo>
                    <a:pt x="665" y="1122"/>
                  </a:lnTo>
                  <a:lnTo>
                    <a:pt x="2535" y="1122"/>
                  </a:lnTo>
                  <a:lnTo>
                    <a:pt x="2535" y="1081"/>
                  </a:lnTo>
                  <a:lnTo>
                    <a:pt x="2120" y="1081"/>
                  </a:lnTo>
                  <a:lnTo>
                    <a:pt x="2327" y="1060"/>
                  </a:lnTo>
                  <a:lnTo>
                    <a:pt x="2535" y="998"/>
                  </a:lnTo>
                  <a:lnTo>
                    <a:pt x="2722" y="894"/>
                  </a:lnTo>
                  <a:lnTo>
                    <a:pt x="2868" y="769"/>
                  </a:lnTo>
                  <a:lnTo>
                    <a:pt x="2992" y="603"/>
                  </a:lnTo>
                  <a:lnTo>
                    <a:pt x="3096" y="416"/>
                  </a:lnTo>
                  <a:lnTo>
                    <a:pt x="3158" y="229"/>
                  </a:lnTo>
                  <a:lnTo>
                    <a:pt x="3200"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5"/>
            <p:cNvSpPr/>
            <p:nvPr/>
          </p:nvSpPr>
          <p:spPr>
            <a:xfrm rot="-668349">
              <a:off x="505248" y="183280"/>
              <a:ext cx="7300" cy="90404"/>
            </a:xfrm>
            <a:custGeom>
              <a:avLst/>
              <a:gdLst/>
              <a:ahLst/>
              <a:cxnLst/>
              <a:rect l="l" t="t" r="r" b="b"/>
              <a:pathLst>
                <a:path w="292" h="3616" extrusionOk="0">
                  <a:moveTo>
                    <a:pt x="1" y="0"/>
                  </a:moveTo>
                  <a:lnTo>
                    <a:pt x="1" y="3615"/>
                  </a:lnTo>
                  <a:lnTo>
                    <a:pt x="292" y="3615"/>
                  </a:lnTo>
                  <a:lnTo>
                    <a:pt x="292"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85" name="Google Shape;1485;p15"/>
          <p:cNvGrpSpPr/>
          <p:nvPr/>
        </p:nvGrpSpPr>
        <p:grpSpPr>
          <a:xfrm>
            <a:off x="457984" y="3598317"/>
            <a:ext cx="1282737" cy="540289"/>
            <a:chOff x="774450" y="2691700"/>
            <a:chExt cx="543625" cy="228975"/>
          </a:xfrm>
        </p:grpSpPr>
        <p:sp>
          <p:nvSpPr>
            <p:cNvPr id="1486" name="Google Shape;1486;p15"/>
            <p:cNvSpPr/>
            <p:nvPr/>
          </p:nvSpPr>
          <p:spPr>
            <a:xfrm>
              <a:off x="980275" y="2795450"/>
              <a:ext cx="41175" cy="48525"/>
            </a:xfrm>
            <a:custGeom>
              <a:avLst/>
              <a:gdLst/>
              <a:ahLst/>
              <a:cxnLst/>
              <a:rect l="l" t="t" r="r" b="b"/>
              <a:pathLst>
                <a:path w="1647" h="1941" fill="none" extrusionOk="0">
                  <a:moveTo>
                    <a:pt x="1376" y="1"/>
                  </a:moveTo>
                  <a:lnTo>
                    <a:pt x="1376" y="1"/>
                  </a:lnTo>
                  <a:lnTo>
                    <a:pt x="1309" y="1"/>
                  </a:lnTo>
                  <a:lnTo>
                    <a:pt x="1241" y="23"/>
                  </a:lnTo>
                  <a:lnTo>
                    <a:pt x="1196" y="46"/>
                  </a:lnTo>
                  <a:lnTo>
                    <a:pt x="1151" y="114"/>
                  </a:lnTo>
                  <a:lnTo>
                    <a:pt x="68" y="1467"/>
                  </a:lnTo>
                  <a:lnTo>
                    <a:pt x="68" y="1467"/>
                  </a:lnTo>
                  <a:lnTo>
                    <a:pt x="0" y="1580"/>
                  </a:lnTo>
                  <a:lnTo>
                    <a:pt x="0" y="1693"/>
                  </a:lnTo>
                  <a:lnTo>
                    <a:pt x="23" y="1783"/>
                  </a:lnTo>
                  <a:lnTo>
                    <a:pt x="113" y="1873"/>
                  </a:lnTo>
                  <a:lnTo>
                    <a:pt x="113" y="1873"/>
                  </a:lnTo>
                  <a:lnTo>
                    <a:pt x="181" y="1918"/>
                  </a:lnTo>
                  <a:lnTo>
                    <a:pt x="294" y="1941"/>
                  </a:lnTo>
                  <a:lnTo>
                    <a:pt x="294" y="1941"/>
                  </a:lnTo>
                  <a:lnTo>
                    <a:pt x="316" y="1941"/>
                  </a:lnTo>
                  <a:lnTo>
                    <a:pt x="316" y="1941"/>
                  </a:lnTo>
                  <a:lnTo>
                    <a:pt x="429" y="1896"/>
                  </a:lnTo>
                  <a:lnTo>
                    <a:pt x="519" y="1828"/>
                  </a:lnTo>
                  <a:lnTo>
                    <a:pt x="1602" y="452"/>
                  </a:lnTo>
                  <a:lnTo>
                    <a:pt x="1602" y="452"/>
                  </a:lnTo>
                  <a:lnTo>
                    <a:pt x="1647" y="362"/>
                  </a:lnTo>
                  <a:lnTo>
                    <a:pt x="1647" y="249"/>
                  </a:lnTo>
                  <a:lnTo>
                    <a:pt x="1624" y="136"/>
                  </a:lnTo>
                  <a:lnTo>
                    <a:pt x="1557" y="46"/>
                  </a:lnTo>
                  <a:lnTo>
                    <a:pt x="1557" y="46"/>
                  </a:lnTo>
                  <a:lnTo>
                    <a:pt x="1466" y="1"/>
                  </a:lnTo>
                  <a:lnTo>
                    <a:pt x="137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5"/>
            <p:cNvSpPr/>
            <p:nvPr/>
          </p:nvSpPr>
          <p:spPr>
            <a:xfrm>
              <a:off x="933475" y="2855225"/>
              <a:ext cx="40625" cy="47975"/>
            </a:xfrm>
            <a:custGeom>
              <a:avLst/>
              <a:gdLst/>
              <a:ahLst/>
              <a:cxnLst/>
              <a:rect l="l" t="t" r="r" b="b"/>
              <a:pathLst>
                <a:path w="1625" h="1919" fill="none" extrusionOk="0">
                  <a:moveTo>
                    <a:pt x="1331" y="1"/>
                  </a:moveTo>
                  <a:lnTo>
                    <a:pt x="1331" y="1"/>
                  </a:lnTo>
                  <a:lnTo>
                    <a:pt x="1286" y="1"/>
                  </a:lnTo>
                  <a:lnTo>
                    <a:pt x="1218" y="23"/>
                  </a:lnTo>
                  <a:lnTo>
                    <a:pt x="1173" y="68"/>
                  </a:lnTo>
                  <a:lnTo>
                    <a:pt x="1105" y="114"/>
                  </a:lnTo>
                  <a:lnTo>
                    <a:pt x="45" y="1444"/>
                  </a:lnTo>
                  <a:lnTo>
                    <a:pt x="45" y="1444"/>
                  </a:lnTo>
                  <a:lnTo>
                    <a:pt x="0" y="1557"/>
                  </a:lnTo>
                  <a:lnTo>
                    <a:pt x="0" y="1670"/>
                  </a:lnTo>
                  <a:lnTo>
                    <a:pt x="23" y="1760"/>
                  </a:lnTo>
                  <a:lnTo>
                    <a:pt x="90" y="1850"/>
                  </a:lnTo>
                  <a:lnTo>
                    <a:pt x="90" y="1850"/>
                  </a:lnTo>
                  <a:lnTo>
                    <a:pt x="181" y="1896"/>
                  </a:lnTo>
                  <a:lnTo>
                    <a:pt x="271" y="1918"/>
                  </a:lnTo>
                  <a:lnTo>
                    <a:pt x="271" y="1918"/>
                  </a:lnTo>
                  <a:lnTo>
                    <a:pt x="316" y="1918"/>
                  </a:lnTo>
                  <a:lnTo>
                    <a:pt x="316" y="1918"/>
                  </a:lnTo>
                  <a:lnTo>
                    <a:pt x="406" y="1873"/>
                  </a:lnTo>
                  <a:lnTo>
                    <a:pt x="496" y="1805"/>
                  </a:lnTo>
                  <a:lnTo>
                    <a:pt x="1557" y="474"/>
                  </a:lnTo>
                  <a:lnTo>
                    <a:pt x="1557" y="474"/>
                  </a:lnTo>
                  <a:lnTo>
                    <a:pt x="1624" y="362"/>
                  </a:lnTo>
                  <a:lnTo>
                    <a:pt x="1624" y="249"/>
                  </a:lnTo>
                  <a:lnTo>
                    <a:pt x="1602" y="159"/>
                  </a:lnTo>
                  <a:lnTo>
                    <a:pt x="1511" y="68"/>
                  </a:lnTo>
                  <a:lnTo>
                    <a:pt x="1511" y="68"/>
                  </a:lnTo>
                  <a:lnTo>
                    <a:pt x="1444" y="23"/>
                  </a:lnTo>
                  <a:lnTo>
                    <a:pt x="133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5"/>
            <p:cNvSpPr/>
            <p:nvPr/>
          </p:nvSpPr>
          <p:spPr>
            <a:xfrm>
              <a:off x="1243050" y="2762175"/>
              <a:ext cx="41750" cy="48525"/>
            </a:xfrm>
            <a:custGeom>
              <a:avLst/>
              <a:gdLst/>
              <a:ahLst/>
              <a:cxnLst/>
              <a:rect l="l" t="t" r="r" b="b"/>
              <a:pathLst>
                <a:path w="1670" h="1941" fill="none" extrusionOk="0">
                  <a:moveTo>
                    <a:pt x="1377" y="1"/>
                  </a:moveTo>
                  <a:lnTo>
                    <a:pt x="1377" y="1"/>
                  </a:lnTo>
                  <a:lnTo>
                    <a:pt x="1309" y="1"/>
                  </a:lnTo>
                  <a:lnTo>
                    <a:pt x="1264" y="24"/>
                  </a:lnTo>
                  <a:lnTo>
                    <a:pt x="1196" y="69"/>
                  </a:lnTo>
                  <a:lnTo>
                    <a:pt x="1151" y="114"/>
                  </a:lnTo>
                  <a:lnTo>
                    <a:pt x="68" y="1467"/>
                  </a:lnTo>
                  <a:lnTo>
                    <a:pt x="68" y="1467"/>
                  </a:lnTo>
                  <a:lnTo>
                    <a:pt x="23" y="1580"/>
                  </a:lnTo>
                  <a:lnTo>
                    <a:pt x="1" y="1693"/>
                  </a:lnTo>
                  <a:lnTo>
                    <a:pt x="46" y="1805"/>
                  </a:lnTo>
                  <a:lnTo>
                    <a:pt x="113" y="1873"/>
                  </a:lnTo>
                  <a:lnTo>
                    <a:pt x="113" y="1873"/>
                  </a:lnTo>
                  <a:lnTo>
                    <a:pt x="204" y="1941"/>
                  </a:lnTo>
                  <a:lnTo>
                    <a:pt x="294" y="1941"/>
                  </a:lnTo>
                  <a:lnTo>
                    <a:pt x="294" y="1941"/>
                  </a:lnTo>
                  <a:lnTo>
                    <a:pt x="316" y="1941"/>
                  </a:lnTo>
                  <a:lnTo>
                    <a:pt x="316" y="1941"/>
                  </a:lnTo>
                  <a:lnTo>
                    <a:pt x="429" y="1918"/>
                  </a:lnTo>
                  <a:lnTo>
                    <a:pt x="519" y="1828"/>
                  </a:lnTo>
                  <a:lnTo>
                    <a:pt x="1602" y="475"/>
                  </a:lnTo>
                  <a:lnTo>
                    <a:pt x="1602" y="475"/>
                  </a:lnTo>
                  <a:lnTo>
                    <a:pt x="1647" y="362"/>
                  </a:lnTo>
                  <a:lnTo>
                    <a:pt x="1670" y="249"/>
                  </a:lnTo>
                  <a:lnTo>
                    <a:pt x="1625" y="159"/>
                  </a:lnTo>
                  <a:lnTo>
                    <a:pt x="1557" y="69"/>
                  </a:lnTo>
                  <a:lnTo>
                    <a:pt x="1557" y="69"/>
                  </a:lnTo>
                  <a:lnTo>
                    <a:pt x="1467" y="24"/>
                  </a:lnTo>
                  <a:lnTo>
                    <a:pt x="13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5"/>
            <p:cNvSpPr/>
            <p:nvPr/>
          </p:nvSpPr>
          <p:spPr>
            <a:xfrm>
              <a:off x="1194000" y="2821950"/>
              <a:ext cx="42875" cy="50800"/>
            </a:xfrm>
            <a:custGeom>
              <a:avLst/>
              <a:gdLst/>
              <a:ahLst/>
              <a:cxnLst/>
              <a:rect l="l" t="t" r="r" b="b"/>
              <a:pathLst>
                <a:path w="1715" h="2032" fill="none" extrusionOk="0">
                  <a:moveTo>
                    <a:pt x="1444" y="1"/>
                  </a:moveTo>
                  <a:lnTo>
                    <a:pt x="1444" y="1"/>
                  </a:lnTo>
                  <a:lnTo>
                    <a:pt x="1376" y="1"/>
                  </a:lnTo>
                  <a:lnTo>
                    <a:pt x="1308" y="24"/>
                  </a:lnTo>
                  <a:lnTo>
                    <a:pt x="1263" y="69"/>
                  </a:lnTo>
                  <a:lnTo>
                    <a:pt x="1218" y="114"/>
                  </a:lnTo>
                  <a:lnTo>
                    <a:pt x="45" y="1580"/>
                  </a:lnTo>
                  <a:lnTo>
                    <a:pt x="45" y="1580"/>
                  </a:lnTo>
                  <a:lnTo>
                    <a:pt x="0" y="1670"/>
                  </a:lnTo>
                  <a:lnTo>
                    <a:pt x="0" y="1783"/>
                  </a:lnTo>
                  <a:lnTo>
                    <a:pt x="23" y="1896"/>
                  </a:lnTo>
                  <a:lnTo>
                    <a:pt x="90" y="1986"/>
                  </a:lnTo>
                  <a:lnTo>
                    <a:pt x="90" y="1986"/>
                  </a:lnTo>
                  <a:lnTo>
                    <a:pt x="181" y="2031"/>
                  </a:lnTo>
                  <a:lnTo>
                    <a:pt x="271" y="2031"/>
                  </a:lnTo>
                  <a:lnTo>
                    <a:pt x="271" y="2031"/>
                  </a:lnTo>
                  <a:lnTo>
                    <a:pt x="316" y="2031"/>
                  </a:lnTo>
                  <a:lnTo>
                    <a:pt x="316" y="2031"/>
                  </a:lnTo>
                  <a:lnTo>
                    <a:pt x="406" y="2008"/>
                  </a:lnTo>
                  <a:lnTo>
                    <a:pt x="496" y="1941"/>
                  </a:lnTo>
                  <a:lnTo>
                    <a:pt x="1669" y="475"/>
                  </a:lnTo>
                  <a:lnTo>
                    <a:pt x="1669" y="475"/>
                  </a:lnTo>
                  <a:lnTo>
                    <a:pt x="1714" y="362"/>
                  </a:lnTo>
                  <a:lnTo>
                    <a:pt x="1714" y="249"/>
                  </a:lnTo>
                  <a:lnTo>
                    <a:pt x="1692" y="159"/>
                  </a:lnTo>
                  <a:lnTo>
                    <a:pt x="1624" y="69"/>
                  </a:lnTo>
                  <a:lnTo>
                    <a:pt x="1624" y="69"/>
                  </a:lnTo>
                  <a:lnTo>
                    <a:pt x="1534" y="24"/>
                  </a:lnTo>
                  <a:lnTo>
                    <a:pt x="14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5"/>
            <p:cNvSpPr/>
            <p:nvPr/>
          </p:nvSpPr>
          <p:spPr>
            <a:xfrm>
              <a:off x="880450" y="2762750"/>
              <a:ext cx="90825" cy="111125"/>
            </a:xfrm>
            <a:custGeom>
              <a:avLst/>
              <a:gdLst/>
              <a:ahLst/>
              <a:cxnLst/>
              <a:rect l="l" t="t" r="r" b="b"/>
              <a:pathLst>
                <a:path w="3633" h="4445" extrusionOk="0">
                  <a:moveTo>
                    <a:pt x="3317" y="1"/>
                  </a:moveTo>
                  <a:lnTo>
                    <a:pt x="3204" y="46"/>
                  </a:lnTo>
                  <a:lnTo>
                    <a:pt x="3114" y="113"/>
                  </a:lnTo>
                  <a:lnTo>
                    <a:pt x="46" y="3970"/>
                  </a:lnTo>
                  <a:lnTo>
                    <a:pt x="1" y="4083"/>
                  </a:lnTo>
                  <a:lnTo>
                    <a:pt x="1" y="4196"/>
                  </a:lnTo>
                  <a:lnTo>
                    <a:pt x="23" y="4286"/>
                  </a:lnTo>
                  <a:lnTo>
                    <a:pt x="91" y="4376"/>
                  </a:lnTo>
                  <a:lnTo>
                    <a:pt x="204" y="4422"/>
                  </a:lnTo>
                  <a:lnTo>
                    <a:pt x="317" y="4444"/>
                  </a:lnTo>
                  <a:lnTo>
                    <a:pt x="407" y="4399"/>
                  </a:lnTo>
                  <a:lnTo>
                    <a:pt x="497" y="4331"/>
                  </a:lnTo>
                  <a:lnTo>
                    <a:pt x="3565" y="474"/>
                  </a:lnTo>
                  <a:lnTo>
                    <a:pt x="3610" y="361"/>
                  </a:lnTo>
                  <a:lnTo>
                    <a:pt x="3632" y="271"/>
                  </a:lnTo>
                  <a:lnTo>
                    <a:pt x="3587" y="158"/>
                  </a:lnTo>
                  <a:lnTo>
                    <a:pt x="3520" y="68"/>
                  </a:lnTo>
                  <a:lnTo>
                    <a:pt x="3407" y="23"/>
                  </a:lnTo>
                  <a:lnTo>
                    <a:pt x="331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5"/>
            <p:cNvSpPr/>
            <p:nvPr/>
          </p:nvSpPr>
          <p:spPr>
            <a:xfrm>
              <a:off x="948125" y="2777975"/>
              <a:ext cx="41200" cy="48525"/>
            </a:xfrm>
            <a:custGeom>
              <a:avLst/>
              <a:gdLst/>
              <a:ahLst/>
              <a:cxnLst/>
              <a:rect l="l" t="t" r="r" b="b"/>
              <a:pathLst>
                <a:path w="1648" h="1941" extrusionOk="0">
                  <a:moveTo>
                    <a:pt x="1331" y="1"/>
                  </a:moveTo>
                  <a:lnTo>
                    <a:pt x="1241" y="23"/>
                  </a:lnTo>
                  <a:lnTo>
                    <a:pt x="1151" y="91"/>
                  </a:lnTo>
                  <a:lnTo>
                    <a:pt x="68" y="1467"/>
                  </a:lnTo>
                  <a:lnTo>
                    <a:pt x="1" y="1579"/>
                  </a:lnTo>
                  <a:lnTo>
                    <a:pt x="1" y="1692"/>
                  </a:lnTo>
                  <a:lnTo>
                    <a:pt x="23" y="1783"/>
                  </a:lnTo>
                  <a:lnTo>
                    <a:pt x="113" y="1873"/>
                  </a:lnTo>
                  <a:lnTo>
                    <a:pt x="204" y="1918"/>
                  </a:lnTo>
                  <a:lnTo>
                    <a:pt x="316" y="1940"/>
                  </a:lnTo>
                  <a:lnTo>
                    <a:pt x="429" y="1895"/>
                  </a:lnTo>
                  <a:lnTo>
                    <a:pt x="519" y="1828"/>
                  </a:lnTo>
                  <a:lnTo>
                    <a:pt x="1602" y="452"/>
                  </a:lnTo>
                  <a:lnTo>
                    <a:pt x="1647" y="361"/>
                  </a:lnTo>
                  <a:lnTo>
                    <a:pt x="1647" y="249"/>
                  </a:lnTo>
                  <a:lnTo>
                    <a:pt x="1625" y="136"/>
                  </a:lnTo>
                  <a:lnTo>
                    <a:pt x="1557" y="46"/>
                  </a:lnTo>
                  <a:lnTo>
                    <a:pt x="1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5"/>
            <p:cNvSpPr/>
            <p:nvPr/>
          </p:nvSpPr>
          <p:spPr>
            <a:xfrm>
              <a:off x="901325" y="2837750"/>
              <a:ext cx="40625" cy="47950"/>
            </a:xfrm>
            <a:custGeom>
              <a:avLst/>
              <a:gdLst/>
              <a:ahLst/>
              <a:cxnLst/>
              <a:rect l="l" t="t" r="r" b="b"/>
              <a:pathLst>
                <a:path w="1625" h="1918" extrusionOk="0">
                  <a:moveTo>
                    <a:pt x="1309" y="1"/>
                  </a:moveTo>
                  <a:lnTo>
                    <a:pt x="1196" y="23"/>
                  </a:lnTo>
                  <a:lnTo>
                    <a:pt x="1106" y="113"/>
                  </a:lnTo>
                  <a:lnTo>
                    <a:pt x="46" y="1444"/>
                  </a:lnTo>
                  <a:lnTo>
                    <a:pt x="0" y="1557"/>
                  </a:lnTo>
                  <a:lnTo>
                    <a:pt x="0" y="1670"/>
                  </a:lnTo>
                  <a:lnTo>
                    <a:pt x="23" y="1760"/>
                  </a:lnTo>
                  <a:lnTo>
                    <a:pt x="91" y="1850"/>
                  </a:lnTo>
                  <a:lnTo>
                    <a:pt x="203" y="1895"/>
                  </a:lnTo>
                  <a:lnTo>
                    <a:pt x="316" y="1918"/>
                  </a:lnTo>
                  <a:lnTo>
                    <a:pt x="406" y="1873"/>
                  </a:lnTo>
                  <a:lnTo>
                    <a:pt x="497" y="1805"/>
                  </a:lnTo>
                  <a:lnTo>
                    <a:pt x="1579" y="474"/>
                  </a:lnTo>
                  <a:lnTo>
                    <a:pt x="1624" y="361"/>
                  </a:lnTo>
                  <a:lnTo>
                    <a:pt x="1624" y="249"/>
                  </a:lnTo>
                  <a:lnTo>
                    <a:pt x="1602" y="158"/>
                  </a:lnTo>
                  <a:lnTo>
                    <a:pt x="1512" y="68"/>
                  </a:lnTo>
                  <a:lnTo>
                    <a:pt x="14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5"/>
            <p:cNvSpPr/>
            <p:nvPr/>
          </p:nvSpPr>
          <p:spPr>
            <a:xfrm>
              <a:off x="1143250" y="2730050"/>
              <a:ext cx="90800" cy="110550"/>
            </a:xfrm>
            <a:custGeom>
              <a:avLst/>
              <a:gdLst/>
              <a:ahLst/>
              <a:cxnLst/>
              <a:rect l="l" t="t" r="r" b="b"/>
              <a:pathLst>
                <a:path w="3632" h="4422" extrusionOk="0">
                  <a:moveTo>
                    <a:pt x="3316" y="0"/>
                  </a:moveTo>
                  <a:lnTo>
                    <a:pt x="3203" y="23"/>
                  </a:lnTo>
                  <a:lnTo>
                    <a:pt x="3113" y="90"/>
                  </a:lnTo>
                  <a:lnTo>
                    <a:pt x="68" y="3948"/>
                  </a:lnTo>
                  <a:lnTo>
                    <a:pt x="0" y="4060"/>
                  </a:lnTo>
                  <a:lnTo>
                    <a:pt x="0" y="4173"/>
                  </a:lnTo>
                  <a:lnTo>
                    <a:pt x="23" y="4263"/>
                  </a:lnTo>
                  <a:lnTo>
                    <a:pt x="113" y="4354"/>
                  </a:lnTo>
                  <a:lnTo>
                    <a:pt x="203" y="4421"/>
                  </a:lnTo>
                  <a:lnTo>
                    <a:pt x="316" y="4421"/>
                  </a:lnTo>
                  <a:lnTo>
                    <a:pt x="429" y="4376"/>
                  </a:lnTo>
                  <a:lnTo>
                    <a:pt x="519" y="4309"/>
                  </a:lnTo>
                  <a:lnTo>
                    <a:pt x="3564" y="451"/>
                  </a:lnTo>
                  <a:lnTo>
                    <a:pt x="3632" y="361"/>
                  </a:lnTo>
                  <a:lnTo>
                    <a:pt x="3632" y="248"/>
                  </a:lnTo>
                  <a:lnTo>
                    <a:pt x="3609" y="136"/>
                  </a:lnTo>
                  <a:lnTo>
                    <a:pt x="3519" y="45"/>
                  </a:lnTo>
                  <a:lnTo>
                    <a:pt x="34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5"/>
            <p:cNvSpPr/>
            <p:nvPr/>
          </p:nvSpPr>
          <p:spPr>
            <a:xfrm>
              <a:off x="1210900" y="2744700"/>
              <a:ext cx="41775" cy="48525"/>
            </a:xfrm>
            <a:custGeom>
              <a:avLst/>
              <a:gdLst/>
              <a:ahLst/>
              <a:cxnLst/>
              <a:rect l="l" t="t" r="r" b="b"/>
              <a:pathLst>
                <a:path w="1671" h="1941" extrusionOk="0">
                  <a:moveTo>
                    <a:pt x="1354" y="1"/>
                  </a:moveTo>
                  <a:lnTo>
                    <a:pt x="1241" y="23"/>
                  </a:lnTo>
                  <a:lnTo>
                    <a:pt x="1151" y="113"/>
                  </a:lnTo>
                  <a:lnTo>
                    <a:pt x="69" y="1467"/>
                  </a:lnTo>
                  <a:lnTo>
                    <a:pt x="23" y="1580"/>
                  </a:lnTo>
                  <a:lnTo>
                    <a:pt x="1" y="1692"/>
                  </a:lnTo>
                  <a:lnTo>
                    <a:pt x="46" y="1783"/>
                  </a:lnTo>
                  <a:lnTo>
                    <a:pt x="114" y="1873"/>
                  </a:lnTo>
                  <a:lnTo>
                    <a:pt x="204" y="1941"/>
                  </a:lnTo>
                  <a:lnTo>
                    <a:pt x="317" y="1941"/>
                  </a:lnTo>
                  <a:lnTo>
                    <a:pt x="429" y="1918"/>
                  </a:lnTo>
                  <a:lnTo>
                    <a:pt x="520" y="1828"/>
                  </a:lnTo>
                  <a:lnTo>
                    <a:pt x="1602" y="474"/>
                  </a:lnTo>
                  <a:lnTo>
                    <a:pt x="1647" y="362"/>
                  </a:lnTo>
                  <a:lnTo>
                    <a:pt x="1670" y="249"/>
                  </a:lnTo>
                  <a:lnTo>
                    <a:pt x="1625" y="136"/>
                  </a:lnTo>
                  <a:lnTo>
                    <a:pt x="1557" y="68"/>
                  </a:lnTo>
                  <a:lnTo>
                    <a:pt x="14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5"/>
            <p:cNvSpPr/>
            <p:nvPr/>
          </p:nvSpPr>
          <p:spPr>
            <a:xfrm>
              <a:off x="1161850" y="2804475"/>
              <a:ext cx="42875" cy="50775"/>
            </a:xfrm>
            <a:custGeom>
              <a:avLst/>
              <a:gdLst/>
              <a:ahLst/>
              <a:cxnLst/>
              <a:rect l="l" t="t" r="r" b="b"/>
              <a:pathLst>
                <a:path w="1715" h="2031" extrusionOk="0">
                  <a:moveTo>
                    <a:pt x="1399" y="1"/>
                  </a:moveTo>
                  <a:lnTo>
                    <a:pt x="1309" y="46"/>
                  </a:lnTo>
                  <a:lnTo>
                    <a:pt x="1219" y="113"/>
                  </a:lnTo>
                  <a:lnTo>
                    <a:pt x="46" y="1580"/>
                  </a:lnTo>
                  <a:lnTo>
                    <a:pt x="0" y="1670"/>
                  </a:lnTo>
                  <a:lnTo>
                    <a:pt x="0" y="1783"/>
                  </a:lnTo>
                  <a:lnTo>
                    <a:pt x="23" y="1895"/>
                  </a:lnTo>
                  <a:lnTo>
                    <a:pt x="91" y="1986"/>
                  </a:lnTo>
                  <a:lnTo>
                    <a:pt x="203" y="2031"/>
                  </a:lnTo>
                  <a:lnTo>
                    <a:pt x="316" y="2031"/>
                  </a:lnTo>
                  <a:lnTo>
                    <a:pt x="406" y="2008"/>
                  </a:lnTo>
                  <a:lnTo>
                    <a:pt x="497" y="1941"/>
                  </a:lnTo>
                  <a:lnTo>
                    <a:pt x="1670" y="474"/>
                  </a:lnTo>
                  <a:lnTo>
                    <a:pt x="1715" y="362"/>
                  </a:lnTo>
                  <a:lnTo>
                    <a:pt x="1715" y="249"/>
                  </a:lnTo>
                  <a:lnTo>
                    <a:pt x="1692" y="159"/>
                  </a:lnTo>
                  <a:lnTo>
                    <a:pt x="1625" y="68"/>
                  </a:lnTo>
                  <a:lnTo>
                    <a:pt x="1512" y="23"/>
                  </a:lnTo>
                  <a:lnTo>
                    <a:pt x="13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5"/>
            <p:cNvSpPr/>
            <p:nvPr/>
          </p:nvSpPr>
          <p:spPr>
            <a:xfrm>
              <a:off x="774450" y="2691700"/>
              <a:ext cx="543625" cy="228975"/>
            </a:xfrm>
            <a:custGeom>
              <a:avLst/>
              <a:gdLst/>
              <a:ahLst/>
              <a:cxnLst/>
              <a:rect l="l" t="t" r="r" b="b"/>
              <a:pathLst>
                <a:path w="21745" h="9159" extrusionOk="0">
                  <a:moveTo>
                    <a:pt x="18293" y="1015"/>
                  </a:moveTo>
                  <a:lnTo>
                    <a:pt x="18474" y="1038"/>
                  </a:lnTo>
                  <a:lnTo>
                    <a:pt x="18632" y="1106"/>
                  </a:lnTo>
                  <a:lnTo>
                    <a:pt x="18790" y="1173"/>
                  </a:lnTo>
                  <a:lnTo>
                    <a:pt x="18902" y="1286"/>
                  </a:lnTo>
                  <a:lnTo>
                    <a:pt x="19015" y="1421"/>
                  </a:lnTo>
                  <a:lnTo>
                    <a:pt x="19105" y="1602"/>
                  </a:lnTo>
                  <a:lnTo>
                    <a:pt x="19173" y="1805"/>
                  </a:lnTo>
                  <a:lnTo>
                    <a:pt x="19218" y="2076"/>
                  </a:lnTo>
                  <a:lnTo>
                    <a:pt x="19421" y="3880"/>
                  </a:lnTo>
                  <a:lnTo>
                    <a:pt x="19421" y="4151"/>
                  </a:lnTo>
                  <a:lnTo>
                    <a:pt x="19421" y="4444"/>
                  </a:lnTo>
                  <a:lnTo>
                    <a:pt x="19376" y="4715"/>
                  </a:lnTo>
                  <a:lnTo>
                    <a:pt x="19309" y="4963"/>
                  </a:lnTo>
                  <a:lnTo>
                    <a:pt x="19218" y="5211"/>
                  </a:lnTo>
                  <a:lnTo>
                    <a:pt x="19105" y="5459"/>
                  </a:lnTo>
                  <a:lnTo>
                    <a:pt x="18970" y="5685"/>
                  </a:lnTo>
                  <a:lnTo>
                    <a:pt x="18812" y="5910"/>
                  </a:lnTo>
                  <a:lnTo>
                    <a:pt x="18632" y="6091"/>
                  </a:lnTo>
                  <a:lnTo>
                    <a:pt x="18451" y="6271"/>
                  </a:lnTo>
                  <a:lnTo>
                    <a:pt x="18226" y="6452"/>
                  </a:lnTo>
                  <a:lnTo>
                    <a:pt x="18000" y="6587"/>
                  </a:lnTo>
                  <a:lnTo>
                    <a:pt x="17775" y="6700"/>
                  </a:lnTo>
                  <a:lnTo>
                    <a:pt x="17504" y="6790"/>
                  </a:lnTo>
                  <a:lnTo>
                    <a:pt x="17256" y="6880"/>
                  </a:lnTo>
                  <a:lnTo>
                    <a:pt x="16963" y="6925"/>
                  </a:lnTo>
                  <a:lnTo>
                    <a:pt x="16060" y="7015"/>
                  </a:lnTo>
                  <a:lnTo>
                    <a:pt x="15767" y="7038"/>
                  </a:lnTo>
                  <a:lnTo>
                    <a:pt x="15496" y="7015"/>
                  </a:lnTo>
                  <a:lnTo>
                    <a:pt x="15226" y="6970"/>
                  </a:lnTo>
                  <a:lnTo>
                    <a:pt x="14978" y="6925"/>
                  </a:lnTo>
                  <a:lnTo>
                    <a:pt x="14730" y="6835"/>
                  </a:lnTo>
                  <a:lnTo>
                    <a:pt x="14481" y="6722"/>
                  </a:lnTo>
                  <a:lnTo>
                    <a:pt x="14256" y="6587"/>
                  </a:lnTo>
                  <a:lnTo>
                    <a:pt x="14030" y="6429"/>
                  </a:lnTo>
                  <a:lnTo>
                    <a:pt x="13850" y="6249"/>
                  </a:lnTo>
                  <a:lnTo>
                    <a:pt x="13647" y="6046"/>
                  </a:lnTo>
                  <a:lnTo>
                    <a:pt x="13489" y="5843"/>
                  </a:lnTo>
                  <a:lnTo>
                    <a:pt x="13354" y="5617"/>
                  </a:lnTo>
                  <a:lnTo>
                    <a:pt x="13241" y="5369"/>
                  </a:lnTo>
                  <a:lnTo>
                    <a:pt x="13128" y="5121"/>
                  </a:lnTo>
                  <a:lnTo>
                    <a:pt x="13060" y="4850"/>
                  </a:lnTo>
                  <a:lnTo>
                    <a:pt x="13015" y="4579"/>
                  </a:lnTo>
                  <a:lnTo>
                    <a:pt x="12993" y="4354"/>
                  </a:lnTo>
                  <a:lnTo>
                    <a:pt x="12993" y="4083"/>
                  </a:lnTo>
                  <a:lnTo>
                    <a:pt x="12993" y="3790"/>
                  </a:lnTo>
                  <a:lnTo>
                    <a:pt x="13038" y="3542"/>
                  </a:lnTo>
                  <a:lnTo>
                    <a:pt x="13105" y="3271"/>
                  </a:lnTo>
                  <a:lnTo>
                    <a:pt x="13196" y="3023"/>
                  </a:lnTo>
                  <a:lnTo>
                    <a:pt x="13308" y="2775"/>
                  </a:lnTo>
                  <a:lnTo>
                    <a:pt x="13444" y="2549"/>
                  </a:lnTo>
                  <a:lnTo>
                    <a:pt x="13602" y="2346"/>
                  </a:lnTo>
                  <a:lnTo>
                    <a:pt x="13760" y="2143"/>
                  </a:lnTo>
                  <a:lnTo>
                    <a:pt x="13963" y="1963"/>
                  </a:lnTo>
                  <a:lnTo>
                    <a:pt x="14166" y="1805"/>
                  </a:lnTo>
                  <a:lnTo>
                    <a:pt x="14391" y="1647"/>
                  </a:lnTo>
                  <a:lnTo>
                    <a:pt x="14639" y="1534"/>
                  </a:lnTo>
                  <a:lnTo>
                    <a:pt x="14887" y="1444"/>
                  </a:lnTo>
                  <a:lnTo>
                    <a:pt x="15158" y="1376"/>
                  </a:lnTo>
                  <a:lnTo>
                    <a:pt x="15451" y="1331"/>
                  </a:lnTo>
                  <a:lnTo>
                    <a:pt x="16354" y="1218"/>
                  </a:lnTo>
                  <a:lnTo>
                    <a:pt x="16895" y="1151"/>
                  </a:lnTo>
                  <a:lnTo>
                    <a:pt x="17414" y="1083"/>
                  </a:lnTo>
                  <a:lnTo>
                    <a:pt x="17887" y="1015"/>
                  </a:lnTo>
                  <a:close/>
                  <a:moveTo>
                    <a:pt x="6542" y="2301"/>
                  </a:moveTo>
                  <a:lnTo>
                    <a:pt x="6835" y="2324"/>
                  </a:lnTo>
                  <a:lnTo>
                    <a:pt x="7105" y="2346"/>
                  </a:lnTo>
                  <a:lnTo>
                    <a:pt x="7354" y="2414"/>
                  </a:lnTo>
                  <a:lnTo>
                    <a:pt x="7602" y="2504"/>
                  </a:lnTo>
                  <a:lnTo>
                    <a:pt x="7850" y="2617"/>
                  </a:lnTo>
                  <a:lnTo>
                    <a:pt x="8075" y="2752"/>
                  </a:lnTo>
                  <a:lnTo>
                    <a:pt x="8301" y="2910"/>
                  </a:lnTo>
                  <a:lnTo>
                    <a:pt x="8481" y="3091"/>
                  </a:lnTo>
                  <a:lnTo>
                    <a:pt x="8662" y="3271"/>
                  </a:lnTo>
                  <a:lnTo>
                    <a:pt x="8842" y="3497"/>
                  </a:lnTo>
                  <a:lnTo>
                    <a:pt x="8978" y="3722"/>
                  </a:lnTo>
                  <a:lnTo>
                    <a:pt x="9090" y="3948"/>
                  </a:lnTo>
                  <a:lnTo>
                    <a:pt x="9181" y="4218"/>
                  </a:lnTo>
                  <a:lnTo>
                    <a:pt x="9271" y="4489"/>
                  </a:lnTo>
                  <a:lnTo>
                    <a:pt x="9316" y="4760"/>
                  </a:lnTo>
                  <a:lnTo>
                    <a:pt x="9339" y="4963"/>
                  </a:lnTo>
                  <a:lnTo>
                    <a:pt x="9339" y="5256"/>
                  </a:lnTo>
                  <a:lnTo>
                    <a:pt x="9339" y="5527"/>
                  </a:lnTo>
                  <a:lnTo>
                    <a:pt x="9293" y="5797"/>
                  </a:lnTo>
                  <a:lnTo>
                    <a:pt x="9226" y="6068"/>
                  </a:lnTo>
                  <a:lnTo>
                    <a:pt x="9136" y="6316"/>
                  </a:lnTo>
                  <a:lnTo>
                    <a:pt x="9023" y="6542"/>
                  </a:lnTo>
                  <a:lnTo>
                    <a:pt x="8887" y="6790"/>
                  </a:lnTo>
                  <a:lnTo>
                    <a:pt x="8730" y="6993"/>
                  </a:lnTo>
                  <a:lnTo>
                    <a:pt x="8549" y="7196"/>
                  </a:lnTo>
                  <a:lnTo>
                    <a:pt x="8369" y="7376"/>
                  </a:lnTo>
                  <a:lnTo>
                    <a:pt x="8166" y="7534"/>
                  </a:lnTo>
                  <a:lnTo>
                    <a:pt x="7918" y="7670"/>
                  </a:lnTo>
                  <a:lnTo>
                    <a:pt x="7692" y="7805"/>
                  </a:lnTo>
                  <a:lnTo>
                    <a:pt x="7444" y="7895"/>
                  </a:lnTo>
                  <a:lnTo>
                    <a:pt x="7173" y="7963"/>
                  </a:lnTo>
                  <a:lnTo>
                    <a:pt x="6880" y="8008"/>
                  </a:lnTo>
                  <a:lnTo>
                    <a:pt x="5978" y="8098"/>
                  </a:lnTo>
                  <a:lnTo>
                    <a:pt x="5707" y="8121"/>
                  </a:lnTo>
                  <a:lnTo>
                    <a:pt x="5414" y="8121"/>
                  </a:lnTo>
                  <a:lnTo>
                    <a:pt x="5143" y="8076"/>
                  </a:lnTo>
                  <a:lnTo>
                    <a:pt x="4895" y="8008"/>
                  </a:lnTo>
                  <a:lnTo>
                    <a:pt x="4647" y="7918"/>
                  </a:lnTo>
                  <a:lnTo>
                    <a:pt x="4399" y="7805"/>
                  </a:lnTo>
                  <a:lnTo>
                    <a:pt x="4173" y="7670"/>
                  </a:lnTo>
                  <a:lnTo>
                    <a:pt x="3948" y="7512"/>
                  </a:lnTo>
                  <a:lnTo>
                    <a:pt x="3767" y="7331"/>
                  </a:lnTo>
                  <a:lnTo>
                    <a:pt x="3587" y="7151"/>
                  </a:lnTo>
                  <a:lnTo>
                    <a:pt x="3406" y="6925"/>
                  </a:lnTo>
                  <a:lnTo>
                    <a:pt x="3271" y="6700"/>
                  </a:lnTo>
                  <a:lnTo>
                    <a:pt x="3158" y="6474"/>
                  </a:lnTo>
                  <a:lnTo>
                    <a:pt x="3068" y="6203"/>
                  </a:lnTo>
                  <a:lnTo>
                    <a:pt x="2978" y="5933"/>
                  </a:lnTo>
                  <a:lnTo>
                    <a:pt x="2933" y="5662"/>
                  </a:lnTo>
                  <a:lnTo>
                    <a:pt x="2752" y="3858"/>
                  </a:lnTo>
                  <a:lnTo>
                    <a:pt x="2730" y="3587"/>
                  </a:lnTo>
                  <a:lnTo>
                    <a:pt x="2752" y="3361"/>
                  </a:lnTo>
                  <a:lnTo>
                    <a:pt x="2797" y="3181"/>
                  </a:lnTo>
                  <a:lnTo>
                    <a:pt x="2865" y="3023"/>
                  </a:lnTo>
                  <a:lnTo>
                    <a:pt x="2978" y="2888"/>
                  </a:lnTo>
                  <a:lnTo>
                    <a:pt x="3113" y="2775"/>
                  </a:lnTo>
                  <a:lnTo>
                    <a:pt x="3248" y="2685"/>
                  </a:lnTo>
                  <a:lnTo>
                    <a:pt x="3429" y="2640"/>
                  </a:lnTo>
                  <a:lnTo>
                    <a:pt x="3609" y="2572"/>
                  </a:lnTo>
                  <a:lnTo>
                    <a:pt x="3835" y="2549"/>
                  </a:lnTo>
                  <a:lnTo>
                    <a:pt x="4286" y="2504"/>
                  </a:lnTo>
                  <a:lnTo>
                    <a:pt x="4805" y="2459"/>
                  </a:lnTo>
                  <a:lnTo>
                    <a:pt x="5369" y="2414"/>
                  </a:lnTo>
                  <a:lnTo>
                    <a:pt x="6271" y="2324"/>
                  </a:lnTo>
                  <a:lnTo>
                    <a:pt x="6542" y="2301"/>
                  </a:lnTo>
                  <a:close/>
                  <a:moveTo>
                    <a:pt x="19669" y="0"/>
                  </a:moveTo>
                  <a:lnTo>
                    <a:pt x="18970" y="23"/>
                  </a:lnTo>
                  <a:lnTo>
                    <a:pt x="18158" y="46"/>
                  </a:lnTo>
                  <a:lnTo>
                    <a:pt x="17233" y="113"/>
                  </a:lnTo>
                  <a:lnTo>
                    <a:pt x="16196" y="203"/>
                  </a:lnTo>
                  <a:lnTo>
                    <a:pt x="15496" y="294"/>
                  </a:lnTo>
                  <a:lnTo>
                    <a:pt x="14865" y="429"/>
                  </a:lnTo>
                  <a:lnTo>
                    <a:pt x="14256" y="587"/>
                  </a:lnTo>
                  <a:lnTo>
                    <a:pt x="13692" y="767"/>
                  </a:lnTo>
                  <a:lnTo>
                    <a:pt x="13173" y="970"/>
                  </a:lnTo>
                  <a:lnTo>
                    <a:pt x="12699" y="1173"/>
                  </a:lnTo>
                  <a:lnTo>
                    <a:pt x="11865" y="1557"/>
                  </a:lnTo>
                  <a:lnTo>
                    <a:pt x="11166" y="1873"/>
                  </a:lnTo>
                  <a:lnTo>
                    <a:pt x="10872" y="1985"/>
                  </a:lnTo>
                  <a:lnTo>
                    <a:pt x="10647" y="2030"/>
                  </a:lnTo>
                  <a:lnTo>
                    <a:pt x="10376" y="2030"/>
                  </a:lnTo>
                  <a:lnTo>
                    <a:pt x="10060" y="1985"/>
                  </a:lnTo>
                  <a:lnTo>
                    <a:pt x="9677" y="1895"/>
                  </a:lnTo>
                  <a:lnTo>
                    <a:pt x="9271" y="1805"/>
                  </a:lnTo>
                  <a:lnTo>
                    <a:pt x="8684" y="1647"/>
                  </a:lnTo>
                  <a:lnTo>
                    <a:pt x="8008" y="1489"/>
                  </a:lnTo>
                  <a:lnTo>
                    <a:pt x="7647" y="1444"/>
                  </a:lnTo>
                  <a:lnTo>
                    <a:pt x="7241" y="1376"/>
                  </a:lnTo>
                  <a:lnTo>
                    <a:pt x="6835" y="1354"/>
                  </a:lnTo>
                  <a:lnTo>
                    <a:pt x="6384" y="1331"/>
                  </a:lnTo>
                  <a:lnTo>
                    <a:pt x="5820" y="1331"/>
                  </a:lnTo>
                  <a:lnTo>
                    <a:pt x="5233" y="1354"/>
                  </a:lnTo>
                  <a:lnTo>
                    <a:pt x="4647" y="1421"/>
                  </a:lnTo>
                  <a:lnTo>
                    <a:pt x="4083" y="1489"/>
                  </a:lnTo>
                  <a:lnTo>
                    <a:pt x="2978" y="1670"/>
                  </a:lnTo>
                  <a:lnTo>
                    <a:pt x="2008" y="1873"/>
                  </a:lnTo>
                  <a:lnTo>
                    <a:pt x="1263" y="2030"/>
                  </a:lnTo>
                  <a:lnTo>
                    <a:pt x="699" y="2121"/>
                  </a:lnTo>
                  <a:lnTo>
                    <a:pt x="542" y="2143"/>
                  </a:lnTo>
                  <a:lnTo>
                    <a:pt x="384" y="2211"/>
                  </a:lnTo>
                  <a:lnTo>
                    <a:pt x="271" y="2301"/>
                  </a:lnTo>
                  <a:lnTo>
                    <a:pt x="158" y="2414"/>
                  </a:lnTo>
                  <a:lnTo>
                    <a:pt x="68" y="2527"/>
                  </a:lnTo>
                  <a:lnTo>
                    <a:pt x="23" y="2662"/>
                  </a:lnTo>
                  <a:lnTo>
                    <a:pt x="0" y="2820"/>
                  </a:lnTo>
                  <a:lnTo>
                    <a:pt x="0" y="2978"/>
                  </a:lnTo>
                  <a:lnTo>
                    <a:pt x="23" y="3158"/>
                  </a:lnTo>
                  <a:lnTo>
                    <a:pt x="90" y="3294"/>
                  </a:lnTo>
                  <a:lnTo>
                    <a:pt x="181" y="3429"/>
                  </a:lnTo>
                  <a:lnTo>
                    <a:pt x="293" y="3519"/>
                  </a:lnTo>
                  <a:lnTo>
                    <a:pt x="1466" y="5549"/>
                  </a:lnTo>
                  <a:lnTo>
                    <a:pt x="2391" y="7218"/>
                  </a:lnTo>
                  <a:lnTo>
                    <a:pt x="2436" y="7241"/>
                  </a:lnTo>
                  <a:lnTo>
                    <a:pt x="2572" y="7489"/>
                  </a:lnTo>
                  <a:lnTo>
                    <a:pt x="2707" y="7692"/>
                  </a:lnTo>
                  <a:lnTo>
                    <a:pt x="2865" y="7895"/>
                  </a:lnTo>
                  <a:lnTo>
                    <a:pt x="3045" y="8098"/>
                  </a:lnTo>
                  <a:lnTo>
                    <a:pt x="3226" y="8279"/>
                  </a:lnTo>
                  <a:lnTo>
                    <a:pt x="3429" y="8437"/>
                  </a:lnTo>
                  <a:lnTo>
                    <a:pt x="3632" y="8594"/>
                  </a:lnTo>
                  <a:lnTo>
                    <a:pt x="3857" y="8730"/>
                  </a:lnTo>
                  <a:lnTo>
                    <a:pt x="4105" y="8843"/>
                  </a:lnTo>
                  <a:lnTo>
                    <a:pt x="4331" y="8955"/>
                  </a:lnTo>
                  <a:lnTo>
                    <a:pt x="4579" y="9023"/>
                  </a:lnTo>
                  <a:lnTo>
                    <a:pt x="4850" y="9091"/>
                  </a:lnTo>
                  <a:lnTo>
                    <a:pt x="5098" y="9136"/>
                  </a:lnTo>
                  <a:lnTo>
                    <a:pt x="5369" y="9158"/>
                  </a:lnTo>
                  <a:lnTo>
                    <a:pt x="5933" y="9158"/>
                  </a:lnTo>
                  <a:lnTo>
                    <a:pt x="7083" y="9023"/>
                  </a:lnTo>
                  <a:lnTo>
                    <a:pt x="7444" y="8978"/>
                  </a:lnTo>
                  <a:lnTo>
                    <a:pt x="7782" y="8888"/>
                  </a:lnTo>
                  <a:lnTo>
                    <a:pt x="8098" y="8752"/>
                  </a:lnTo>
                  <a:lnTo>
                    <a:pt x="8414" y="8594"/>
                  </a:lnTo>
                  <a:lnTo>
                    <a:pt x="8707" y="8414"/>
                  </a:lnTo>
                  <a:lnTo>
                    <a:pt x="8978" y="8211"/>
                  </a:lnTo>
                  <a:lnTo>
                    <a:pt x="9203" y="7985"/>
                  </a:lnTo>
                  <a:lnTo>
                    <a:pt x="9429" y="7737"/>
                  </a:lnTo>
                  <a:lnTo>
                    <a:pt x="9632" y="7467"/>
                  </a:lnTo>
                  <a:lnTo>
                    <a:pt x="9812" y="7173"/>
                  </a:lnTo>
                  <a:lnTo>
                    <a:pt x="9948" y="6858"/>
                  </a:lnTo>
                  <a:lnTo>
                    <a:pt x="10060" y="6542"/>
                  </a:lnTo>
                  <a:lnTo>
                    <a:pt x="10151" y="6203"/>
                  </a:lnTo>
                  <a:lnTo>
                    <a:pt x="10196" y="5865"/>
                  </a:lnTo>
                  <a:lnTo>
                    <a:pt x="10218" y="5527"/>
                  </a:lnTo>
                  <a:lnTo>
                    <a:pt x="10196" y="5166"/>
                  </a:lnTo>
                  <a:lnTo>
                    <a:pt x="10218" y="5030"/>
                  </a:lnTo>
                  <a:lnTo>
                    <a:pt x="10263" y="4918"/>
                  </a:lnTo>
                  <a:lnTo>
                    <a:pt x="10331" y="4760"/>
                  </a:lnTo>
                  <a:lnTo>
                    <a:pt x="10444" y="4624"/>
                  </a:lnTo>
                  <a:lnTo>
                    <a:pt x="10511" y="4534"/>
                  </a:lnTo>
                  <a:lnTo>
                    <a:pt x="10602" y="4467"/>
                  </a:lnTo>
                  <a:lnTo>
                    <a:pt x="10714" y="4421"/>
                  </a:lnTo>
                  <a:lnTo>
                    <a:pt x="10827" y="4376"/>
                  </a:lnTo>
                  <a:lnTo>
                    <a:pt x="10963" y="4331"/>
                  </a:lnTo>
                  <a:lnTo>
                    <a:pt x="11121" y="4309"/>
                  </a:lnTo>
                  <a:lnTo>
                    <a:pt x="11278" y="4286"/>
                  </a:lnTo>
                  <a:lnTo>
                    <a:pt x="11436" y="4309"/>
                  </a:lnTo>
                  <a:lnTo>
                    <a:pt x="11549" y="4331"/>
                  </a:lnTo>
                  <a:lnTo>
                    <a:pt x="11684" y="4354"/>
                  </a:lnTo>
                  <a:lnTo>
                    <a:pt x="11775" y="4399"/>
                  </a:lnTo>
                  <a:lnTo>
                    <a:pt x="11865" y="4467"/>
                  </a:lnTo>
                  <a:lnTo>
                    <a:pt x="12023" y="4579"/>
                  </a:lnTo>
                  <a:lnTo>
                    <a:pt x="12113" y="4715"/>
                  </a:lnTo>
                  <a:lnTo>
                    <a:pt x="12181" y="4827"/>
                  </a:lnTo>
                  <a:lnTo>
                    <a:pt x="12248" y="4940"/>
                  </a:lnTo>
                  <a:lnTo>
                    <a:pt x="12293" y="5301"/>
                  </a:lnTo>
                  <a:lnTo>
                    <a:pt x="12384" y="5640"/>
                  </a:lnTo>
                  <a:lnTo>
                    <a:pt x="12496" y="5955"/>
                  </a:lnTo>
                  <a:lnTo>
                    <a:pt x="12654" y="6271"/>
                  </a:lnTo>
                  <a:lnTo>
                    <a:pt x="12835" y="6542"/>
                  </a:lnTo>
                  <a:lnTo>
                    <a:pt x="13038" y="6812"/>
                  </a:lnTo>
                  <a:lnTo>
                    <a:pt x="13286" y="7061"/>
                  </a:lnTo>
                  <a:lnTo>
                    <a:pt x="13534" y="7286"/>
                  </a:lnTo>
                  <a:lnTo>
                    <a:pt x="13805" y="7489"/>
                  </a:lnTo>
                  <a:lnTo>
                    <a:pt x="14098" y="7670"/>
                  </a:lnTo>
                  <a:lnTo>
                    <a:pt x="14391" y="7805"/>
                  </a:lnTo>
                  <a:lnTo>
                    <a:pt x="14707" y="7918"/>
                  </a:lnTo>
                  <a:lnTo>
                    <a:pt x="15045" y="8008"/>
                  </a:lnTo>
                  <a:lnTo>
                    <a:pt x="15384" y="8053"/>
                  </a:lnTo>
                  <a:lnTo>
                    <a:pt x="15745" y="8076"/>
                  </a:lnTo>
                  <a:lnTo>
                    <a:pt x="16105" y="8053"/>
                  </a:lnTo>
                  <a:lnTo>
                    <a:pt x="17256" y="7918"/>
                  </a:lnTo>
                  <a:lnTo>
                    <a:pt x="17549" y="7873"/>
                  </a:lnTo>
                  <a:lnTo>
                    <a:pt x="17820" y="7805"/>
                  </a:lnTo>
                  <a:lnTo>
                    <a:pt x="18090" y="7737"/>
                  </a:lnTo>
                  <a:lnTo>
                    <a:pt x="18339" y="7624"/>
                  </a:lnTo>
                  <a:lnTo>
                    <a:pt x="18587" y="7489"/>
                  </a:lnTo>
                  <a:lnTo>
                    <a:pt x="18812" y="7354"/>
                  </a:lnTo>
                  <a:lnTo>
                    <a:pt x="19038" y="7196"/>
                  </a:lnTo>
                  <a:lnTo>
                    <a:pt x="19241" y="7015"/>
                  </a:lnTo>
                  <a:lnTo>
                    <a:pt x="19421" y="6835"/>
                  </a:lnTo>
                  <a:lnTo>
                    <a:pt x="19602" y="6632"/>
                  </a:lnTo>
                  <a:lnTo>
                    <a:pt x="19760" y="6406"/>
                  </a:lnTo>
                  <a:lnTo>
                    <a:pt x="19918" y="6181"/>
                  </a:lnTo>
                  <a:lnTo>
                    <a:pt x="20030" y="5933"/>
                  </a:lnTo>
                  <a:lnTo>
                    <a:pt x="20143" y="5685"/>
                  </a:lnTo>
                  <a:lnTo>
                    <a:pt x="20233" y="5437"/>
                  </a:lnTo>
                  <a:lnTo>
                    <a:pt x="20301" y="5166"/>
                  </a:lnTo>
                  <a:lnTo>
                    <a:pt x="21632" y="1241"/>
                  </a:lnTo>
                  <a:lnTo>
                    <a:pt x="21699" y="1083"/>
                  </a:lnTo>
                  <a:lnTo>
                    <a:pt x="21745" y="925"/>
                  </a:lnTo>
                  <a:lnTo>
                    <a:pt x="21745" y="767"/>
                  </a:lnTo>
                  <a:lnTo>
                    <a:pt x="21699" y="609"/>
                  </a:lnTo>
                  <a:lnTo>
                    <a:pt x="21654" y="474"/>
                  </a:lnTo>
                  <a:lnTo>
                    <a:pt x="21564" y="339"/>
                  </a:lnTo>
                  <a:lnTo>
                    <a:pt x="21451" y="226"/>
                  </a:lnTo>
                  <a:lnTo>
                    <a:pt x="21316" y="158"/>
                  </a:lnTo>
                  <a:lnTo>
                    <a:pt x="21181" y="91"/>
                  </a:lnTo>
                  <a:lnTo>
                    <a:pt x="21023" y="68"/>
                  </a:lnTo>
                  <a:lnTo>
                    <a:pt x="20639" y="23"/>
                  </a:lnTo>
                  <a:lnTo>
                    <a:pt x="20233" y="23"/>
                  </a:lnTo>
                  <a:lnTo>
                    <a:pt x="196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97" name="Google Shape;1497;p15"/>
          <p:cNvSpPr/>
          <p:nvPr/>
        </p:nvSpPr>
        <p:spPr>
          <a:xfrm>
            <a:off x="-50499" y="6117149"/>
            <a:ext cx="7302500" cy="1116000"/>
          </a:xfrm>
          <a:custGeom>
            <a:avLst/>
            <a:gdLst/>
            <a:ahLst/>
            <a:cxnLst/>
            <a:rect l="l" t="t" r="r" b="b"/>
            <a:pathLst>
              <a:path w="219075" h="33480" extrusionOk="0">
                <a:moveTo>
                  <a:pt x="0" y="30813"/>
                </a:moveTo>
                <a:cubicBezTo>
                  <a:pt x="0" y="19864"/>
                  <a:pt x="9289" y="5896"/>
                  <a:pt x="20193" y="4905"/>
                </a:cubicBezTo>
                <a:cubicBezTo>
                  <a:pt x="41591" y="2960"/>
                  <a:pt x="62714" y="12525"/>
                  <a:pt x="84201" y="12525"/>
                </a:cubicBezTo>
                <a:cubicBezTo>
                  <a:pt x="95968" y="12525"/>
                  <a:pt x="107328" y="7864"/>
                  <a:pt x="118491" y="4143"/>
                </a:cubicBezTo>
                <a:cubicBezTo>
                  <a:pt x="130599" y="107"/>
                  <a:pt x="143856" y="-516"/>
                  <a:pt x="156591" y="333"/>
                </a:cubicBezTo>
                <a:cubicBezTo>
                  <a:pt x="180116" y="1901"/>
                  <a:pt x="202403" y="16808"/>
                  <a:pt x="219075" y="33480"/>
                </a:cubicBezTo>
              </a:path>
            </a:pathLst>
          </a:custGeom>
          <a:noFill/>
          <a:ln w="19050" cap="flat" cmpd="sng">
            <a:solidFill>
              <a:schemeClr val="lt1"/>
            </a:solidFill>
            <a:prstDash val="dash"/>
            <a:round/>
            <a:headEnd type="none" w="med" len="med"/>
            <a:tailEnd type="none" w="med" len="med"/>
          </a:ln>
        </p:spPr>
      </p:sp>
      <p:sp>
        <p:nvSpPr>
          <p:cNvPr id="1498" name="Google Shape;1498;p15"/>
          <p:cNvSpPr/>
          <p:nvPr/>
        </p:nvSpPr>
        <p:spPr>
          <a:xfrm>
            <a:off x="3823000" y="-31266"/>
            <a:ext cx="8432800" cy="1714500"/>
          </a:xfrm>
          <a:custGeom>
            <a:avLst/>
            <a:gdLst/>
            <a:ahLst/>
            <a:cxnLst/>
            <a:rect l="l" t="t" r="r" b="b"/>
            <a:pathLst>
              <a:path w="252984" h="51435" extrusionOk="0">
                <a:moveTo>
                  <a:pt x="252984" y="51435"/>
                </a:moveTo>
                <a:cubicBezTo>
                  <a:pt x="248040" y="36602"/>
                  <a:pt x="234192" y="21497"/>
                  <a:pt x="218694" y="19431"/>
                </a:cubicBezTo>
                <a:cubicBezTo>
                  <a:pt x="208160" y="18026"/>
                  <a:pt x="198171" y="24971"/>
                  <a:pt x="187833" y="27432"/>
                </a:cubicBezTo>
                <a:cubicBezTo>
                  <a:pt x="176092" y="30228"/>
                  <a:pt x="162445" y="28180"/>
                  <a:pt x="152019" y="22098"/>
                </a:cubicBezTo>
                <a:cubicBezTo>
                  <a:pt x="148481" y="20034"/>
                  <a:pt x="149503" y="10579"/>
                  <a:pt x="153543" y="9906"/>
                </a:cubicBezTo>
                <a:cubicBezTo>
                  <a:pt x="157037" y="9324"/>
                  <a:pt x="162246" y="9405"/>
                  <a:pt x="163830" y="12573"/>
                </a:cubicBezTo>
                <a:cubicBezTo>
                  <a:pt x="165307" y="15526"/>
                  <a:pt x="166165" y="20144"/>
                  <a:pt x="163830" y="22479"/>
                </a:cubicBezTo>
                <a:cubicBezTo>
                  <a:pt x="150809" y="35500"/>
                  <a:pt x="127649" y="15369"/>
                  <a:pt x="109347" y="13335"/>
                </a:cubicBezTo>
                <a:cubicBezTo>
                  <a:pt x="95142" y="11757"/>
                  <a:pt x="82023" y="22425"/>
                  <a:pt x="67818" y="24003"/>
                </a:cubicBezTo>
                <a:cubicBezTo>
                  <a:pt x="48903" y="26105"/>
                  <a:pt x="28589" y="25292"/>
                  <a:pt x="11049" y="17907"/>
                </a:cubicBezTo>
                <a:cubicBezTo>
                  <a:pt x="4585" y="15185"/>
                  <a:pt x="2218" y="6654"/>
                  <a:pt x="0" y="0"/>
                </a:cubicBezTo>
              </a:path>
            </a:pathLst>
          </a:custGeom>
          <a:noFill/>
          <a:ln w="19050" cap="flat" cmpd="sng">
            <a:solidFill>
              <a:schemeClr val="lt1"/>
            </a:solidFill>
            <a:prstDash val="dash"/>
            <a:round/>
            <a:headEnd type="none" w="med" len="med"/>
            <a:tailEnd type="none" w="med" len="med"/>
          </a:ln>
        </p:spPr>
      </p:sp>
      <p:grpSp>
        <p:nvGrpSpPr>
          <p:cNvPr id="1499" name="Google Shape;1499;p15"/>
          <p:cNvGrpSpPr/>
          <p:nvPr/>
        </p:nvGrpSpPr>
        <p:grpSpPr>
          <a:xfrm rot="-2864756">
            <a:off x="5726215" y="604664"/>
            <a:ext cx="457189" cy="425456"/>
            <a:chOff x="-1003774" y="3010923"/>
            <a:chExt cx="671424" cy="624822"/>
          </a:xfrm>
        </p:grpSpPr>
        <p:sp>
          <p:nvSpPr>
            <p:cNvPr id="1500" name="Google Shape;1500;p15"/>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5"/>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5"/>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5"/>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5"/>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5"/>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5"/>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5"/>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5"/>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5"/>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5"/>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5"/>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5"/>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5"/>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5"/>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5"/>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5"/>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5"/>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5"/>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5"/>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5"/>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5"/>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5"/>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5"/>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5"/>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5"/>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5"/>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5"/>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5"/>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5"/>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5"/>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5"/>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5"/>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5"/>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5"/>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5"/>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5"/>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7" name="Google Shape;1537;p15"/>
          <p:cNvGrpSpPr/>
          <p:nvPr/>
        </p:nvGrpSpPr>
        <p:grpSpPr>
          <a:xfrm>
            <a:off x="9544199" y="5202929"/>
            <a:ext cx="1006124" cy="1337643"/>
            <a:chOff x="7062788" y="3483325"/>
            <a:chExt cx="558875" cy="743025"/>
          </a:xfrm>
        </p:grpSpPr>
        <p:sp>
          <p:nvSpPr>
            <p:cNvPr id="1538" name="Google Shape;1538;p15"/>
            <p:cNvSpPr/>
            <p:nvPr/>
          </p:nvSpPr>
          <p:spPr>
            <a:xfrm>
              <a:off x="7463513" y="3546675"/>
              <a:ext cx="121800" cy="121800"/>
            </a:xfrm>
            <a:custGeom>
              <a:avLst/>
              <a:gdLst/>
              <a:ahLst/>
              <a:cxnLst/>
              <a:rect l="l" t="t" r="r" b="b"/>
              <a:pathLst>
                <a:path w="4872" h="4872" fill="none" extrusionOk="0">
                  <a:moveTo>
                    <a:pt x="2436" y="4872"/>
                  </a:moveTo>
                  <a:lnTo>
                    <a:pt x="2436" y="4872"/>
                  </a:lnTo>
                  <a:lnTo>
                    <a:pt x="2181" y="4852"/>
                  </a:lnTo>
                  <a:lnTo>
                    <a:pt x="1945" y="4813"/>
                  </a:lnTo>
                  <a:lnTo>
                    <a:pt x="1709" y="4754"/>
                  </a:lnTo>
                  <a:lnTo>
                    <a:pt x="1454" y="4656"/>
                  </a:lnTo>
                  <a:lnTo>
                    <a:pt x="1454" y="4656"/>
                  </a:lnTo>
                  <a:lnTo>
                    <a:pt x="1238" y="4558"/>
                  </a:lnTo>
                  <a:lnTo>
                    <a:pt x="1022" y="4420"/>
                  </a:lnTo>
                  <a:lnTo>
                    <a:pt x="845" y="4263"/>
                  </a:lnTo>
                  <a:lnTo>
                    <a:pt x="668" y="4106"/>
                  </a:lnTo>
                  <a:lnTo>
                    <a:pt x="511" y="3929"/>
                  </a:lnTo>
                  <a:lnTo>
                    <a:pt x="373" y="3733"/>
                  </a:lnTo>
                  <a:lnTo>
                    <a:pt x="256" y="3536"/>
                  </a:lnTo>
                  <a:lnTo>
                    <a:pt x="177" y="3320"/>
                  </a:lnTo>
                  <a:lnTo>
                    <a:pt x="98" y="3104"/>
                  </a:lnTo>
                  <a:lnTo>
                    <a:pt x="40" y="2868"/>
                  </a:lnTo>
                  <a:lnTo>
                    <a:pt x="0" y="2633"/>
                  </a:lnTo>
                  <a:lnTo>
                    <a:pt x="0" y="2397"/>
                  </a:lnTo>
                  <a:lnTo>
                    <a:pt x="20" y="2161"/>
                  </a:lnTo>
                  <a:lnTo>
                    <a:pt x="59" y="1926"/>
                  </a:lnTo>
                  <a:lnTo>
                    <a:pt x="118" y="1690"/>
                  </a:lnTo>
                  <a:lnTo>
                    <a:pt x="197" y="1454"/>
                  </a:lnTo>
                  <a:lnTo>
                    <a:pt x="197" y="1454"/>
                  </a:lnTo>
                  <a:lnTo>
                    <a:pt x="275" y="1297"/>
                  </a:lnTo>
                  <a:lnTo>
                    <a:pt x="373" y="1120"/>
                  </a:lnTo>
                  <a:lnTo>
                    <a:pt x="472" y="983"/>
                  </a:lnTo>
                  <a:lnTo>
                    <a:pt x="590" y="845"/>
                  </a:lnTo>
                  <a:lnTo>
                    <a:pt x="707" y="708"/>
                  </a:lnTo>
                  <a:lnTo>
                    <a:pt x="845" y="590"/>
                  </a:lnTo>
                  <a:lnTo>
                    <a:pt x="982" y="472"/>
                  </a:lnTo>
                  <a:lnTo>
                    <a:pt x="1120" y="374"/>
                  </a:lnTo>
                  <a:lnTo>
                    <a:pt x="1277" y="295"/>
                  </a:lnTo>
                  <a:lnTo>
                    <a:pt x="1434" y="217"/>
                  </a:lnTo>
                  <a:lnTo>
                    <a:pt x="1591" y="158"/>
                  </a:lnTo>
                  <a:lnTo>
                    <a:pt x="1748" y="99"/>
                  </a:lnTo>
                  <a:lnTo>
                    <a:pt x="1925" y="60"/>
                  </a:lnTo>
                  <a:lnTo>
                    <a:pt x="2082" y="20"/>
                  </a:lnTo>
                  <a:lnTo>
                    <a:pt x="2259" y="1"/>
                  </a:lnTo>
                  <a:lnTo>
                    <a:pt x="2436" y="1"/>
                  </a:lnTo>
                  <a:lnTo>
                    <a:pt x="2436" y="1"/>
                  </a:lnTo>
                  <a:lnTo>
                    <a:pt x="2691" y="1"/>
                  </a:lnTo>
                  <a:lnTo>
                    <a:pt x="2927" y="40"/>
                  </a:lnTo>
                  <a:lnTo>
                    <a:pt x="3163" y="99"/>
                  </a:lnTo>
                  <a:lnTo>
                    <a:pt x="3418" y="197"/>
                  </a:lnTo>
                  <a:lnTo>
                    <a:pt x="3418" y="197"/>
                  </a:lnTo>
                  <a:lnTo>
                    <a:pt x="3634" y="315"/>
                  </a:lnTo>
                  <a:lnTo>
                    <a:pt x="3850" y="433"/>
                  </a:lnTo>
                  <a:lnTo>
                    <a:pt x="4027" y="590"/>
                  </a:lnTo>
                  <a:lnTo>
                    <a:pt x="4204" y="747"/>
                  </a:lnTo>
                  <a:lnTo>
                    <a:pt x="4361" y="924"/>
                  </a:lnTo>
                  <a:lnTo>
                    <a:pt x="4498" y="1120"/>
                  </a:lnTo>
                  <a:lnTo>
                    <a:pt x="4616" y="1336"/>
                  </a:lnTo>
                  <a:lnTo>
                    <a:pt x="4695" y="1552"/>
                  </a:lnTo>
                  <a:lnTo>
                    <a:pt x="4773" y="1768"/>
                  </a:lnTo>
                  <a:lnTo>
                    <a:pt x="4832" y="1985"/>
                  </a:lnTo>
                  <a:lnTo>
                    <a:pt x="4872" y="2220"/>
                  </a:lnTo>
                  <a:lnTo>
                    <a:pt x="4872" y="2456"/>
                  </a:lnTo>
                  <a:lnTo>
                    <a:pt x="4852" y="2692"/>
                  </a:lnTo>
                  <a:lnTo>
                    <a:pt x="4813" y="2947"/>
                  </a:lnTo>
                  <a:lnTo>
                    <a:pt x="4754" y="3183"/>
                  </a:lnTo>
                  <a:lnTo>
                    <a:pt x="4675" y="3399"/>
                  </a:lnTo>
                  <a:lnTo>
                    <a:pt x="4675" y="3399"/>
                  </a:lnTo>
                  <a:lnTo>
                    <a:pt x="4597" y="3576"/>
                  </a:lnTo>
                  <a:lnTo>
                    <a:pt x="4498" y="3733"/>
                  </a:lnTo>
                  <a:lnTo>
                    <a:pt x="4400" y="3890"/>
                  </a:lnTo>
                  <a:lnTo>
                    <a:pt x="4282" y="4027"/>
                  </a:lnTo>
                  <a:lnTo>
                    <a:pt x="4165" y="4145"/>
                  </a:lnTo>
                  <a:lnTo>
                    <a:pt x="4027" y="4263"/>
                  </a:lnTo>
                  <a:lnTo>
                    <a:pt x="3890" y="4381"/>
                  </a:lnTo>
                  <a:lnTo>
                    <a:pt x="3752" y="4479"/>
                  </a:lnTo>
                  <a:lnTo>
                    <a:pt x="3595" y="4577"/>
                  </a:lnTo>
                  <a:lnTo>
                    <a:pt x="3457" y="4656"/>
                  </a:lnTo>
                  <a:lnTo>
                    <a:pt x="3281" y="4715"/>
                  </a:lnTo>
                  <a:lnTo>
                    <a:pt x="3123" y="4774"/>
                  </a:lnTo>
                  <a:lnTo>
                    <a:pt x="2947" y="4813"/>
                  </a:lnTo>
                  <a:lnTo>
                    <a:pt x="2790" y="4833"/>
                  </a:lnTo>
                  <a:lnTo>
                    <a:pt x="2613" y="4852"/>
                  </a:lnTo>
                  <a:lnTo>
                    <a:pt x="2436" y="48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5"/>
            <p:cNvSpPr/>
            <p:nvPr/>
          </p:nvSpPr>
          <p:spPr>
            <a:xfrm>
              <a:off x="7420788" y="3639000"/>
              <a:ext cx="81050" cy="71725"/>
            </a:xfrm>
            <a:custGeom>
              <a:avLst/>
              <a:gdLst/>
              <a:ahLst/>
              <a:cxnLst/>
              <a:rect l="l" t="t" r="r" b="b"/>
              <a:pathLst>
                <a:path w="3242" h="2869" extrusionOk="0">
                  <a:moveTo>
                    <a:pt x="786" y="0"/>
                  </a:moveTo>
                  <a:lnTo>
                    <a:pt x="0" y="1808"/>
                  </a:lnTo>
                  <a:lnTo>
                    <a:pt x="2456" y="2868"/>
                  </a:lnTo>
                  <a:lnTo>
                    <a:pt x="3241" y="1081"/>
                  </a:lnTo>
                  <a:lnTo>
                    <a:pt x="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5"/>
            <p:cNvSpPr/>
            <p:nvPr/>
          </p:nvSpPr>
          <p:spPr>
            <a:xfrm>
              <a:off x="7400163" y="3483325"/>
              <a:ext cx="198400" cy="198425"/>
            </a:xfrm>
            <a:custGeom>
              <a:avLst/>
              <a:gdLst/>
              <a:ahLst/>
              <a:cxnLst/>
              <a:rect l="l" t="t" r="r" b="b"/>
              <a:pathLst>
                <a:path w="7936" h="7937" extrusionOk="0">
                  <a:moveTo>
                    <a:pt x="4007" y="1533"/>
                  </a:moveTo>
                  <a:lnTo>
                    <a:pt x="4243" y="1552"/>
                  </a:lnTo>
                  <a:lnTo>
                    <a:pt x="4479" y="1592"/>
                  </a:lnTo>
                  <a:lnTo>
                    <a:pt x="4715" y="1651"/>
                  </a:lnTo>
                  <a:lnTo>
                    <a:pt x="4950" y="1729"/>
                  </a:lnTo>
                  <a:lnTo>
                    <a:pt x="5166" y="1847"/>
                  </a:lnTo>
                  <a:lnTo>
                    <a:pt x="5382" y="1985"/>
                  </a:lnTo>
                  <a:lnTo>
                    <a:pt x="5559" y="2122"/>
                  </a:lnTo>
                  <a:lnTo>
                    <a:pt x="5736" y="2299"/>
                  </a:lnTo>
                  <a:lnTo>
                    <a:pt x="5893" y="2476"/>
                  </a:lnTo>
                  <a:lnTo>
                    <a:pt x="6031" y="2652"/>
                  </a:lnTo>
                  <a:lnTo>
                    <a:pt x="6149" y="2869"/>
                  </a:lnTo>
                  <a:lnTo>
                    <a:pt x="6247" y="3085"/>
                  </a:lnTo>
                  <a:lnTo>
                    <a:pt x="6306" y="3301"/>
                  </a:lnTo>
                  <a:lnTo>
                    <a:pt x="6365" y="3536"/>
                  </a:lnTo>
                  <a:lnTo>
                    <a:pt x="6404" y="3752"/>
                  </a:lnTo>
                  <a:lnTo>
                    <a:pt x="6404" y="3988"/>
                  </a:lnTo>
                  <a:lnTo>
                    <a:pt x="6384" y="4244"/>
                  </a:lnTo>
                  <a:lnTo>
                    <a:pt x="6365" y="4479"/>
                  </a:lnTo>
                  <a:lnTo>
                    <a:pt x="6286" y="4715"/>
                  </a:lnTo>
                  <a:lnTo>
                    <a:pt x="6207" y="4951"/>
                  </a:lnTo>
                  <a:lnTo>
                    <a:pt x="6090" y="5167"/>
                  </a:lnTo>
                  <a:lnTo>
                    <a:pt x="5972" y="5363"/>
                  </a:lnTo>
                  <a:lnTo>
                    <a:pt x="5815" y="5560"/>
                  </a:lnTo>
                  <a:lnTo>
                    <a:pt x="5657" y="5736"/>
                  </a:lnTo>
                  <a:lnTo>
                    <a:pt x="5461" y="5894"/>
                  </a:lnTo>
                  <a:lnTo>
                    <a:pt x="5284" y="6031"/>
                  </a:lnTo>
                  <a:lnTo>
                    <a:pt x="5068" y="6129"/>
                  </a:lnTo>
                  <a:lnTo>
                    <a:pt x="4852" y="6227"/>
                  </a:lnTo>
                  <a:lnTo>
                    <a:pt x="4636" y="6306"/>
                  </a:lnTo>
                  <a:lnTo>
                    <a:pt x="4420" y="6365"/>
                  </a:lnTo>
                  <a:lnTo>
                    <a:pt x="4184" y="6385"/>
                  </a:lnTo>
                  <a:lnTo>
                    <a:pt x="3949" y="6404"/>
                  </a:lnTo>
                  <a:lnTo>
                    <a:pt x="3713" y="6385"/>
                  </a:lnTo>
                  <a:lnTo>
                    <a:pt x="3457" y="6345"/>
                  </a:lnTo>
                  <a:lnTo>
                    <a:pt x="3222" y="6286"/>
                  </a:lnTo>
                  <a:lnTo>
                    <a:pt x="3006" y="6208"/>
                  </a:lnTo>
                  <a:lnTo>
                    <a:pt x="2770" y="6090"/>
                  </a:lnTo>
                  <a:lnTo>
                    <a:pt x="2574" y="5952"/>
                  </a:lnTo>
                  <a:lnTo>
                    <a:pt x="2377" y="5815"/>
                  </a:lnTo>
                  <a:lnTo>
                    <a:pt x="2200" y="5638"/>
                  </a:lnTo>
                  <a:lnTo>
                    <a:pt x="2043" y="5461"/>
                  </a:lnTo>
                  <a:lnTo>
                    <a:pt x="1906" y="5265"/>
                  </a:lnTo>
                  <a:lnTo>
                    <a:pt x="1807" y="5069"/>
                  </a:lnTo>
                  <a:lnTo>
                    <a:pt x="1709" y="4852"/>
                  </a:lnTo>
                  <a:lnTo>
                    <a:pt x="1631" y="4636"/>
                  </a:lnTo>
                  <a:lnTo>
                    <a:pt x="1572" y="4401"/>
                  </a:lnTo>
                  <a:lnTo>
                    <a:pt x="1552" y="4165"/>
                  </a:lnTo>
                  <a:lnTo>
                    <a:pt x="1532" y="3929"/>
                  </a:lnTo>
                  <a:lnTo>
                    <a:pt x="1552" y="3694"/>
                  </a:lnTo>
                  <a:lnTo>
                    <a:pt x="1591" y="3458"/>
                  </a:lnTo>
                  <a:lnTo>
                    <a:pt x="1650" y="3222"/>
                  </a:lnTo>
                  <a:lnTo>
                    <a:pt x="1749" y="2986"/>
                  </a:lnTo>
                  <a:lnTo>
                    <a:pt x="1847" y="2770"/>
                  </a:lnTo>
                  <a:lnTo>
                    <a:pt x="1984" y="2554"/>
                  </a:lnTo>
                  <a:lnTo>
                    <a:pt x="2122" y="2377"/>
                  </a:lnTo>
                  <a:lnTo>
                    <a:pt x="2299" y="2201"/>
                  </a:lnTo>
                  <a:lnTo>
                    <a:pt x="2475" y="2044"/>
                  </a:lnTo>
                  <a:lnTo>
                    <a:pt x="2672" y="1906"/>
                  </a:lnTo>
                  <a:lnTo>
                    <a:pt x="2868" y="1788"/>
                  </a:lnTo>
                  <a:lnTo>
                    <a:pt x="3084" y="1690"/>
                  </a:lnTo>
                  <a:lnTo>
                    <a:pt x="3300" y="1631"/>
                  </a:lnTo>
                  <a:lnTo>
                    <a:pt x="3536" y="1572"/>
                  </a:lnTo>
                  <a:lnTo>
                    <a:pt x="3772" y="1533"/>
                  </a:lnTo>
                  <a:close/>
                  <a:moveTo>
                    <a:pt x="4027" y="1"/>
                  </a:moveTo>
                  <a:lnTo>
                    <a:pt x="3634" y="20"/>
                  </a:lnTo>
                  <a:lnTo>
                    <a:pt x="3261" y="60"/>
                  </a:lnTo>
                  <a:lnTo>
                    <a:pt x="2888" y="158"/>
                  </a:lnTo>
                  <a:lnTo>
                    <a:pt x="2534" y="276"/>
                  </a:lnTo>
                  <a:lnTo>
                    <a:pt x="2181" y="433"/>
                  </a:lnTo>
                  <a:lnTo>
                    <a:pt x="1847" y="629"/>
                  </a:lnTo>
                  <a:lnTo>
                    <a:pt x="1532" y="845"/>
                  </a:lnTo>
                  <a:lnTo>
                    <a:pt x="1238" y="1081"/>
                  </a:lnTo>
                  <a:lnTo>
                    <a:pt x="982" y="1376"/>
                  </a:lnTo>
                  <a:lnTo>
                    <a:pt x="727" y="1670"/>
                  </a:lnTo>
                  <a:lnTo>
                    <a:pt x="511" y="2024"/>
                  </a:lnTo>
                  <a:lnTo>
                    <a:pt x="334" y="2377"/>
                  </a:lnTo>
                  <a:lnTo>
                    <a:pt x="197" y="2751"/>
                  </a:lnTo>
                  <a:lnTo>
                    <a:pt x="99" y="3144"/>
                  </a:lnTo>
                  <a:lnTo>
                    <a:pt x="40" y="3536"/>
                  </a:lnTo>
                  <a:lnTo>
                    <a:pt x="0" y="3910"/>
                  </a:lnTo>
                  <a:lnTo>
                    <a:pt x="20" y="4302"/>
                  </a:lnTo>
                  <a:lnTo>
                    <a:pt x="79" y="4676"/>
                  </a:lnTo>
                  <a:lnTo>
                    <a:pt x="157" y="5049"/>
                  </a:lnTo>
                  <a:lnTo>
                    <a:pt x="275" y="5402"/>
                  </a:lnTo>
                  <a:lnTo>
                    <a:pt x="432" y="5756"/>
                  </a:lnTo>
                  <a:lnTo>
                    <a:pt x="629" y="6090"/>
                  </a:lnTo>
                  <a:lnTo>
                    <a:pt x="845" y="6404"/>
                  </a:lnTo>
                  <a:lnTo>
                    <a:pt x="1100" y="6699"/>
                  </a:lnTo>
                  <a:lnTo>
                    <a:pt x="1375" y="6974"/>
                  </a:lnTo>
                  <a:lnTo>
                    <a:pt x="1690" y="7210"/>
                  </a:lnTo>
                  <a:lnTo>
                    <a:pt x="2024" y="7426"/>
                  </a:lnTo>
                  <a:lnTo>
                    <a:pt x="2377" y="7602"/>
                  </a:lnTo>
                  <a:lnTo>
                    <a:pt x="2770" y="7740"/>
                  </a:lnTo>
                  <a:lnTo>
                    <a:pt x="3143" y="7838"/>
                  </a:lnTo>
                  <a:lnTo>
                    <a:pt x="3536" y="7917"/>
                  </a:lnTo>
                  <a:lnTo>
                    <a:pt x="3929" y="7936"/>
                  </a:lnTo>
                  <a:lnTo>
                    <a:pt x="4302" y="7917"/>
                  </a:lnTo>
                  <a:lnTo>
                    <a:pt x="4675" y="7858"/>
                  </a:lnTo>
                  <a:lnTo>
                    <a:pt x="5049" y="7779"/>
                  </a:lnTo>
                  <a:lnTo>
                    <a:pt x="5422" y="7661"/>
                  </a:lnTo>
                  <a:lnTo>
                    <a:pt x="5756" y="7504"/>
                  </a:lnTo>
                  <a:lnTo>
                    <a:pt x="6090" y="7308"/>
                  </a:lnTo>
                  <a:lnTo>
                    <a:pt x="6404" y="7092"/>
                  </a:lnTo>
                  <a:lnTo>
                    <a:pt x="6699" y="6836"/>
                  </a:lnTo>
                  <a:lnTo>
                    <a:pt x="6974" y="6561"/>
                  </a:lnTo>
                  <a:lnTo>
                    <a:pt x="7209" y="6247"/>
                  </a:lnTo>
                  <a:lnTo>
                    <a:pt x="7425" y="5913"/>
                  </a:lnTo>
                  <a:lnTo>
                    <a:pt x="7602" y="5560"/>
                  </a:lnTo>
                  <a:lnTo>
                    <a:pt x="7740" y="5167"/>
                  </a:lnTo>
                  <a:lnTo>
                    <a:pt x="7857" y="4794"/>
                  </a:lnTo>
                  <a:lnTo>
                    <a:pt x="7916" y="4401"/>
                  </a:lnTo>
                  <a:lnTo>
                    <a:pt x="7936" y="4008"/>
                  </a:lnTo>
                  <a:lnTo>
                    <a:pt x="7916" y="3635"/>
                  </a:lnTo>
                  <a:lnTo>
                    <a:pt x="7877" y="3261"/>
                  </a:lnTo>
                  <a:lnTo>
                    <a:pt x="7779" y="2888"/>
                  </a:lnTo>
                  <a:lnTo>
                    <a:pt x="7661" y="2515"/>
                  </a:lnTo>
                  <a:lnTo>
                    <a:pt x="7504" y="2181"/>
                  </a:lnTo>
                  <a:lnTo>
                    <a:pt x="7327" y="1847"/>
                  </a:lnTo>
                  <a:lnTo>
                    <a:pt x="7091" y="1533"/>
                  </a:lnTo>
                  <a:lnTo>
                    <a:pt x="6856" y="1238"/>
                  </a:lnTo>
                  <a:lnTo>
                    <a:pt x="6561" y="963"/>
                  </a:lnTo>
                  <a:lnTo>
                    <a:pt x="6266" y="727"/>
                  </a:lnTo>
                  <a:lnTo>
                    <a:pt x="5932" y="511"/>
                  </a:lnTo>
                  <a:lnTo>
                    <a:pt x="5559" y="335"/>
                  </a:lnTo>
                  <a:lnTo>
                    <a:pt x="5186" y="197"/>
                  </a:lnTo>
                  <a:lnTo>
                    <a:pt x="4793" y="79"/>
                  </a:lnTo>
                  <a:lnTo>
                    <a:pt x="4400" y="20"/>
                  </a:lnTo>
                  <a:lnTo>
                    <a:pt x="40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5"/>
            <p:cNvSpPr/>
            <p:nvPr/>
          </p:nvSpPr>
          <p:spPr>
            <a:xfrm>
              <a:off x="7062788" y="3667475"/>
              <a:ext cx="558875" cy="558875"/>
            </a:xfrm>
            <a:custGeom>
              <a:avLst/>
              <a:gdLst/>
              <a:ahLst/>
              <a:cxnLst/>
              <a:rect l="l" t="t" r="r" b="b"/>
              <a:pathLst>
                <a:path w="22355" h="22355" extrusionOk="0">
                  <a:moveTo>
                    <a:pt x="10785" y="1"/>
                  </a:moveTo>
                  <a:lnTo>
                    <a:pt x="10235" y="40"/>
                  </a:lnTo>
                  <a:lnTo>
                    <a:pt x="9704" y="99"/>
                  </a:lnTo>
                  <a:lnTo>
                    <a:pt x="9174" y="178"/>
                  </a:lnTo>
                  <a:lnTo>
                    <a:pt x="8644" y="295"/>
                  </a:lnTo>
                  <a:lnTo>
                    <a:pt x="8113" y="413"/>
                  </a:lnTo>
                  <a:lnTo>
                    <a:pt x="7602" y="590"/>
                  </a:lnTo>
                  <a:lnTo>
                    <a:pt x="7111" y="767"/>
                  </a:lnTo>
                  <a:lnTo>
                    <a:pt x="6601" y="983"/>
                  </a:lnTo>
                  <a:lnTo>
                    <a:pt x="6129" y="1199"/>
                  </a:lnTo>
                  <a:lnTo>
                    <a:pt x="5658" y="1454"/>
                  </a:lnTo>
                  <a:lnTo>
                    <a:pt x="5186" y="1729"/>
                  </a:lnTo>
                  <a:lnTo>
                    <a:pt x="4735" y="2044"/>
                  </a:lnTo>
                  <a:lnTo>
                    <a:pt x="4303" y="2358"/>
                  </a:lnTo>
                  <a:lnTo>
                    <a:pt x="3890" y="2692"/>
                  </a:lnTo>
                  <a:lnTo>
                    <a:pt x="3478" y="3065"/>
                  </a:lnTo>
                  <a:lnTo>
                    <a:pt x="3104" y="3438"/>
                  </a:lnTo>
                  <a:lnTo>
                    <a:pt x="2731" y="3851"/>
                  </a:lnTo>
                  <a:lnTo>
                    <a:pt x="2378" y="4283"/>
                  </a:lnTo>
                  <a:lnTo>
                    <a:pt x="2044" y="4715"/>
                  </a:lnTo>
                  <a:lnTo>
                    <a:pt x="1729" y="5186"/>
                  </a:lnTo>
                  <a:lnTo>
                    <a:pt x="1454" y="5678"/>
                  </a:lnTo>
                  <a:lnTo>
                    <a:pt x="1179" y="6169"/>
                  </a:lnTo>
                  <a:lnTo>
                    <a:pt x="944" y="6699"/>
                  </a:lnTo>
                  <a:lnTo>
                    <a:pt x="728" y="7229"/>
                  </a:lnTo>
                  <a:lnTo>
                    <a:pt x="531" y="7760"/>
                  </a:lnTo>
                  <a:lnTo>
                    <a:pt x="374" y="8310"/>
                  </a:lnTo>
                  <a:lnTo>
                    <a:pt x="236" y="8860"/>
                  </a:lnTo>
                  <a:lnTo>
                    <a:pt x="138" y="9390"/>
                  </a:lnTo>
                  <a:lnTo>
                    <a:pt x="60" y="9940"/>
                  </a:lnTo>
                  <a:lnTo>
                    <a:pt x="20" y="10490"/>
                  </a:lnTo>
                  <a:lnTo>
                    <a:pt x="1" y="11040"/>
                  </a:lnTo>
                  <a:lnTo>
                    <a:pt x="1" y="11570"/>
                  </a:lnTo>
                  <a:lnTo>
                    <a:pt x="40" y="12120"/>
                  </a:lnTo>
                  <a:lnTo>
                    <a:pt x="99" y="12651"/>
                  </a:lnTo>
                  <a:lnTo>
                    <a:pt x="178" y="13181"/>
                  </a:lnTo>
                  <a:lnTo>
                    <a:pt x="295" y="13711"/>
                  </a:lnTo>
                  <a:lnTo>
                    <a:pt x="433" y="14242"/>
                  </a:lnTo>
                  <a:lnTo>
                    <a:pt x="590" y="14753"/>
                  </a:lnTo>
                  <a:lnTo>
                    <a:pt x="767" y="15244"/>
                  </a:lnTo>
                  <a:lnTo>
                    <a:pt x="983" y="15754"/>
                  </a:lnTo>
                  <a:lnTo>
                    <a:pt x="1219" y="16226"/>
                  </a:lnTo>
                  <a:lnTo>
                    <a:pt x="1454" y="16697"/>
                  </a:lnTo>
                  <a:lnTo>
                    <a:pt x="1749" y="17169"/>
                  </a:lnTo>
                  <a:lnTo>
                    <a:pt x="2044" y="17620"/>
                  </a:lnTo>
                  <a:lnTo>
                    <a:pt x="2358" y="18053"/>
                  </a:lnTo>
                  <a:lnTo>
                    <a:pt x="2711" y="18465"/>
                  </a:lnTo>
                  <a:lnTo>
                    <a:pt x="3065" y="18878"/>
                  </a:lnTo>
                  <a:lnTo>
                    <a:pt x="3458" y="19251"/>
                  </a:lnTo>
                  <a:lnTo>
                    <a:pt x="3851" y="19624"/>
                  </a:lnTo>
                  <a:lnTo>
                    <a:pt x="4283" y="19978"/>
                  </a:lnTo>
                  <a:lnTo>
                    <a:pt x="4735" y="20311"/>
                  </a:lnTo>
                  <a:lnTo>
                    <a:pt x="5186" y="20626"/>
                  </a:lnTo>
                  <a:lnTo>
                    <a:pt x="5678" y="20901"/>
                  </a:lnTo>
                  <a:lnTo>
                    <a:pt x="6188" y="21176"/>
                  </a:lnTo>
                  <a:lnTo>
                    <a:pt x="6699" y="21411"/>
                  </a:lnTo>
                  <a:lnTo>
                    <a:pt x="7229" y="21628"/>
                  </a:lnTo>
                  <a:lnTo>
                    <a:pt x="7779" y="21824"/>
                  </a:lnTo>
                  <a:lnTo>
                    <a:pt x="8310" y="21981"/>
                  </a:lnTo>
                  <a:lnTo>
                    <a:pt x="8860" y="22119"/>
                  </a:lnTo>
                  <a:lnTo>
                    <a:pt x="9410" y="22217"/>
                  </a:lnTo>
                  <a:lnTo>
                    <a:pt x="9940" y="22295"/>
                  </a:lnTo>
                  <a:lnTo>
                    <a:pt x="10490" y="22335"/>
                  </a:lnTo>
                  <a:lnTo>
                    <a:pt x="11040" y="22354"/>
                  </a:lnTo>
                  <a:lnTo>
                    <a:pt x="11590" y="22354"/>
                  </a:lnTo>
                  <a:lnTo>
                    <a:pt x="12120" y="22315"/>
                  </a:lnTo>
                  <a:lnTo>
                    <a:pt x="12670" y="22256"/>
                  </a:lnTo>
                  <a:lnTo>
                    <a:pt x="13201" y="22178"/>
                  </a:lnTo>
                  <a:lnTo>
                    <a:pt x="13711" y="22060"/>
                  </a:lnTo>
                  <a:lnTo>
                    <a:pt x="14242" y="21922"/>
                  </a:lnTo>
                  <a:lnTo>
                    <a:pt x="14752" y="21765"/>
                  </a:lnTo>
                  <a:lnTo>
                    <a:pt x="15263" y="21588"/>
                  </a:lnTo>
                  <a:lnTo>
                    <a:pt x="15754" y="21372"/>
                  </a:lnTo>
                  <a:lnTo>
                    <a:pt x="16226" y="21136"/>
                  </a:lnTo>
                  <a:lnTo>
                    <a:pt x="16717" y="20901"/>
                  </a:lnTo>
                  <a:lnTo>
                    <a:pt x="17169" y="20606"/>
                  </a:lnTo>
                  <a:lnTo>
                    <a:pt x="17620" y="20311"/>
                  </a:lnTo>
                  <a:lnTo>
                    <a:pt x="18052" y="19997"/>
                  </a:lnTo>
                  <a:lnTo>
                    <a:pt x="18465" y="19644"/>
                  </a:lnTo>
                  <a:lnTo>
                    <a:pt x="18877" y="19290"/>
                  </a:lnTo>
                  <a:lnTo>
                    <a:pt x="19270" y="18897"/>
                  </a:lnTo>
                  <a:lnTo>
                    <a:pt x="19624" y="18504"/>
                  </a:lnTo>
                  <a:lnTo>
                    <a:pt x="19977" y="18072"/>
                  </a:lnTo>
                  <a:lnTo>
                    <a:pt x="20311" y="17620"/>
                  </a:lnTo>
                  <a:lnTo>
                    <a:pt x="20626" y="17169"/>
                  </a:lnTo>
                  <a:lnTo>
                    <a:pt x="20920" y="16678"/>
                  </a:lnTo>
                  <a:lnTo>
                    <a:pt x="21176" y="16167"/>
                  </a:lnTo>
                  <a:lnTo>
                    <a:pt x="21431" y="15656"/>
                  </a:lnTo>
                  <a:lnTo>
                    <a:pt x="21647" y="15126"/>
                  </a:lnTo>
                  <a:lnTo>
                    <a:pt x="21824" y="14576"/>
                  </a:lnTo>
                  <a:lnTo>
                    <a:pt x="21981" y="14045"/>
                  </a:lnTo>
                  <a:lnTo>
                    <a:pt x="22119" y="13495"/>
                  </a:lnTo>
                  <a:lnTo>
                    <a:pt x="22217" y="12945"/>
                  </a:lnTo>
                  <a:lnTo>
                    <a:pt x="22295" y="12415"/>
                  </a:lnTo>
                  <a:lnTo>
                    <a:pt x="22335" y="11865"/>
                  </a:lnTo>
                  <a:lnTo>
                    <a:pt x="22354" y="11315"/>
                  </a:lnTo>
                  <a:lnTo>
                    <a:pt x="22354" y="10765"/>
                  </a:lnTo>
                  <a:lnTo>
                    <a:pt x="22315" y="10235"/>
                  </a:lnTo>
                  <a:lnTo>
                    <a:pt x="22256" y="9685"/>
                  </a:lnTo>
                  <a:lnTo>
                    <a:pt x="22177" y="9154"/>
                  </a:lnTo>
                  <a:lnTo>
                    <a:pt x="22060" y="8644"/>
                  </a:lnTo>
                  <a:lnTo>
                    <a:pt x="21942" y="8113"/>
                  </a:lnTo>
                  <a:lnTo>
                    <a:pt x="21765" y="7603"/>
                  </a:lnTo>
                  <a:lnTo>
                    <a:pt x="21588" y="7092"/>
                  </a:lnTo>
                  <a:lnTo>
                    <a:pt x="21372" y="6601"/>
                  </a:lnTo>
                  <a:lnTo>
                    <a:pt x="21156" y="6110"/>
                  </a:lnTo>
                  <a:lnTo>
                    <a:pt x="20901" y="5638"/>
                  </a:lnTo>
                  <a:lnTo>
                    <a:pt x="20626" y="5186"/>
                  </a:lnTo>
                  <a:lnTo>
                    <a:pt x="20311" y="4735"/>
                  </a:lnTo>
                  <a:lnTo>
                    <a:pt x="19997" y="4303"/>
                  </a:lnTo>
                  <a:lnTo>
                    <a:pt x="19663" y="3890"/>
                  </a:lnTo>
                  <a:lnTo>
                    <a:pt x="19290" y="3478"/>
                  </a:lnTo>
                  <a:lnTo>
                    <a:pt x="18917" y="3085"/>
                  </a:lnTo>
                  <a:lnTo>
                    <a:pt x="18504" y="2731"/>
                  </a:lnTo>
                  <a:lnTo>
                    <a:pt x="18072" y="2378"/>
                  </a:lnTo>
                  <a:lnTo>
                    <a:pt x="17640" y="2044"/>
                  </a:lnTo>
                  <a:lnTo>
                    <a:pt x="17169" y="1729"/>
                  </a:lnTo>
                  <a:lnTo>
                    <a:pt x="16677" y="1435"/>
                  </a:lnTo>
                  <a:lnTo>
                    <a:pt x="16186" y="1179"/>
                  </a:lnTo>
                  <a:lnTo>
                    <a:pt x="15656" y="924"/>
                  </a:lnTo>
                  <a:lnTo>
                    <a:pt x="15126" y="708"/>
                  </a:lnTo>
                  <a:lnTo>
                    <a:pt x="14595" y="531"/>
                  </a:lnTo>
                  <a:lnTo>
                    <a:pt x="14045" y="374"/>
                  </a:lnTo>
                  <a:lnTo>
                    <a:pt x="13495" y="236"/>
                  </a:lnTo>
                  <a:lnTo>
                    <a:pt x="12965" y="138"/>
                  </a:lnTo>
                  <a:lnTo>
                    <a:pt x="12415" y="60"/>
                  </a:lnTo>
                  <a:lnTo>
                    <a:pt x="11865" y="20"/>
                  </a:lnTo>
                  <a:lnTo>
                    <a:pt x="11315" y="1"/>
                  </a:lnTo>
                  <a:close/>
                </a:path>
              </a:pathLst>
            </a:custGeom>
            <a:solidFill>
              <a:schemeClr val="accent1"/>
            </a:solidFill>
            <a:ln>
              <a:noFill/>
            </a:ln>
            <a:effectLst>
              <a:outerShdw dist="5715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5"/>
            <p:cNvSpPr/>
            <p:nvPr/>
          </p:nvSpPr>
          <p:spPr>
            <a:xfrm>
              <a:off x="7062788" y="3667475"/>
              <a:ext cx="558875" cy="558875"/>
            </a:xfrm>
            <a:custGeom>
              <a:avLst/>
              <a:gdLst/>
              <a:ahLst/>
              <a:cxnLst/>
              <a:rect l="l" t="t" r="r" b="b"/>
              <a:pathLst>
                <a:path w="22355" h="22355" fill="none" extrusionOk="0">
                  <a:moveTo>
                    <a:pt x="21431" y="15656"/>
                  </a:moveTo>
                  <a:lnTo>
                    <a:pt x="21431" y="15656"/>
                  </a:lnTo>
                  <a:lnTo>
                    <a:pt x="21176" y="16167"/>
                  </a:lnTo>
                  <a:lnTo>
                    <a:pt x="20920" y="16678"/>
                  </a:lnTo>
                  <a:lnTo>
                    <a:pt x="20626" y="17169"/>
                  </a:lnTo>
                  <a:lnTo>
                    <a:pt x="20311" y="17620"/>
                  </a:lnTo>
                  <a:lnTo>
                    <a:pt x="19977" y="18072"/>
                  </a:lnTo>
                  <a:lnTo>
                    <a:pt x="19624" y="18504"/>
                  </a:lnTo>
                  <a:lnTo>
                    <a:pt x="19270" y="18897"/>
                  </a:lnTo>
                  <a:lnTo>
                    <a:pt x="18877" y="19290"/>
                  </a:lnTo>
                  <a:lnTo>
                    <a:pt x="18465" y="19644"/>
                  </a:lnTo>
                  <a:lnTo>
                    <a:pt x="18052" y="19997"/>
                  </a:lnTo>
                  <a:lnTo>
                    <a:pt x="17620" y="20311"/>
                  </a:lnTo>
                  <a:lnTo>
                    <a:pt x="17169" y="20606"/>
                  </a:lnTo>
                  <a:lnTo>
                    <a:pt x="16717" y="20901"/>
                  </a:lnTo>
                  <a:lnTo>
                    <a:pt x="16226" y="21136"/>
                  </a:lnTo>
                  <a:lnTo>
                    <a:pt x="15754" y="21372"/>
                  </a:lnTo>
                  <a:lnTo>
                    <a:pt x="15263" y="21588"/>
                  </a:lnTo>
                  <a:lnTo>
                    <a:pt x="14752" y="21765"/>
                  </a:lnTo>
                  <a:lnTo>
                    <a:pt x="14242" y="21922"/>
                  </a:lnTo>
                  <a:lnTo>
                    <a:pt x="13711" y="22060"/>
                  </a:lnTo>
                  <a:lnTo>
                    <a:pt x="13201" y="22178"/>
                  </a:lnTo>
                  <a:lnTo>
                    <a:pt x="12670" y="22256"/>
                  </a:lnTo>
                  <a:lnTo>
                    <a:pt x="12120" y="22315"/>
                  </a:lnTo>
                  <a:lnTo>
                    <a:pt x="11590" y="22354"/>
                  </a:lnTo>
                  <a:lnTo>
                    <a:pt x="11040" y="22354"/>
                  </a:lnTo>
                  <a:lnTo>
                    <a:pt x="10490" y="22335"/>
                  </a:lnTo>
                  <a:lnTo>
                    <a:pt x="9940" y="22295"/>
                  </a:lnTo>
                  <a:lnTo>
                    <a:pt x="9410" y="22217"/>
                  </a:lnTo>
                  <a:lnTo>
                    <a:pt x="8860" y="22119"/>
                  </a:lnTo>
                  <a:lnTo>
                    <a:pt x="8310" y="21981"/>
                  </a:lnTo>
                  <a:lnTo>
                    <a:pt x="7779" y="21824"/>
                  </a:lnTo>
                  <a:lnTo>
                    <a:pt x="7229" y="21628"/>
                  </a:lnTo>
                  <a:lnTo>
                    <a:pt x="6699" y="21411"/>
                  </a:lnTo>
                  <a:lnTo>
                    <a:pt x="6699" y="21411"/>
                  </a:lnTo>
                  <a:lnTo>
                    <a:pt x="6188" y="21176"/>
                  </a:lnTo>
                  <a:lnTo>
                    <a:pt x="5678" y="20901"/>
                  </a:lnTo>
                  <a:lnTo>
                    <a:pt x="5186" y="20626"/>
                  </a:lnTo>
                  <a:lnTo>
                    <a:pt x="4735" y="20311"/>
                  </a:lnTo>
                  <a:lnTo>
                    <a:pt x="4283" y="19978"/>
                  </a:lnTo>
                  <a:lnTo>
                    <a:pt x="3851" y="19624"/>
                  </a:lnTo>
                  <a:lnTo>
                    <a:pt x="3458" y="19251"/>
                  </a:lnTo>
                  <a:lnTo>
                    <a:pt x="3065" y="18878"/>
                  </a:lnTo>
                  <a:lnTo>
                    <a:pt x="2711" y="18465"/>
                  </a:lnTo>
                  <a:lnTo>
                    <a:pt x="2358" y="18053"/>
                  </a:lnTo>
                  <a:lnTo>
                    <a:pt x="2044" y="17620"/>
                  </a:lnTo>
                  <a:lnTo>
                    <a:pt x="1749" y="17169"/>
                  </a:lnTo>
                  <a:lnTo>
                    <a:pt x="1454" y="16697"/>
                  </a:lnTo>
                  <a:lnTo>
                    <a:pt x="1219" y="16226"/>
                  </a:lnTo>
                  <a:lnTo>
                    <a:pt x="983" y="15754"/>
                  </a:lnTo>
                  <a:lnTo>
                    <a:pt x="767" y="15244"/>
                  </a:lnTo>
                  <a:lnTo>
                    <a:pt x="590" y="14753"/>
                  </a:lnTo>
                  <a:lnTo>
                    <a:pt x="433" y="14242"/>
                  </a:lnTo>
                  <a:lnTo>
                    <a:pt x="295" y="13711"/>
                  </a:lnTo>
                  <a:lnTo>
                    <a:pt x="178" y="13181"/>
                  </a:lnTo>
                  <a:lnTo>
                    <a:pt x="99" y="12651"/>
                  </a:lnTo>
                  <a:lnTo>
                    <a:pt x="40" y="12120"/>
                  </a:lnTo>
                  <a:lnTo>
                    <a:pt x="1" y="11570"/>
                  </a:lnTo>
                  <a:lnTo>
                    <a:pt x="1" y="11040"/>
                  </a:lnTo>
                  <a:lnTo>
                    <a:pt x="20" y="10490"/>
                  </a:lnTo>
                  <a:lnTo>
                    <a:pt x="60" y="9940"/>
                  </a:lnTo>
                  <a:lnTo>
                    <a:pt x="138" y="9390"/>
                  </a:lnTo>
                  <a:lnTo>
                    <a:pt x="236" y="8860"/>
                  </a:lnTo>
                  <a:lnTo>
                    <a:pt x="374" y="8310"/>
                  </a:lnTo>
                  <a:lnTo>
                    <a:pt x="531" y="7760"/>
                  </a:lnTo>
                  <a:lnTo>
                    <a:pt x="728" y="7229"/>
                  </a:lnTo>
                  <a:lnTo>
                    <a:pt x="944" y="6699"/>
                  </a:lnTo>
                  <a:lnTo>
                    <a:pt x="944" y="6699"/>
                  </a:lnTo>
                  <a:lnTo>
                    <a:pt x="1179" y="6169"/>
                  </a:lnTo>
                  <a:lnTo>
                    <a:pt x="1454" y="5678"/>
                  </a:lnTo>
                  <a:lnTo>
                    <a:pt x="1729" y="5186"/>
                  </a:lnTo>
                  <a:lnTo>
                    <a:pt x="2044" y="4715"/>
                  </a:lnTo>
                  <a:lnTo>
                    <a:pt x="2378" y="4283"/>
                  </a:lnTo>
                  <a:lnTo>
                    <a:pt x="2731" y="3851"/>
                  </a:lnTo>
                  <a:lnTo>
                    <a:pt x="3104" y="3438"/>
                  </a:lnTo>
                  <a:lnTo>
                    <a:pt x="3478" y="3065"/>
                  </a:lnTo>
                  <a:lnTo>
                    <a:pt x="3890" y="2692"/>
                  </a:lnTo>
                  <a:lnTo>
                    <a:pt x="4303" y="2358"/>
                  </a:lnTo>
                  <a:lnTo>
                    <a:pt x="4735" y="2044"/>
                  </a:lnTo>
                  <a:lnTo>
                    <a:pt x="5186" y="1729"/>
                  </a:lnTo>
                  <a:lnTo>
                    <a:pt x="5658" y="1454"/>
                  </a:lnTo>
                  <a:lnTo>
                    <a:pt x="6129" y="1199"/>
                  </a:lnTo>
                  <a:lnTo>
                    <a:pt x="6601" y="983"/>
                  </a:lnTo>
                  <a:lnTo>
                    <a:pt x="7111" y="767"/>
                  </a:lnTo>
                  <a:lnTo>
                    <a:pt x="7602" y="590"/>
                  </a:lnTo>
                  <a:lnTo>
                    <a:pt x="8113" y="413"/>
                  </a:lnTo>
                  <a:lnTo>
                    <a:pt x="8644" y="295"/>
                  </a:lnTo>
                  <a:lnTo>
                    <a:pt x="9174" y="178"/>
                  </a:lnTo>
                  <a:lnTo>
                    <a:pt x="9704" y="99"/>
                  </a:lnTo>
                  <a:lnTo>
                    <a:pt x="10235" y="40"/>
                  </a:lnTo>
                  <a:lnTo>
                    <a:pt x="10785" y="1"/>
                  </a:lnTo>
                  <a:lnTo>
                    <a:pt x="11315" y="1"/>
                  </a:lnTo>
                  <a:lnTo>
                    <a:pt x="11865" y="20"/>
                  </a:lnTo>
                  <a:lnTo>
                    <a:pt x="12415" y="60"/>
                  </a:lnTo>
                  <a:lnTo>
                    <a:pt x="12965" y="138"/>
                  </a:lnTo>
                  <a:lnTo>
                    <a:pt x="13495" y="236"/>
                  </a:lnTo>
                  <a:lnTo>
                    <a:pt x="14045" y="374"/>
                  </a:lnTo>
                  <a:lnTo>
                    <a:pt x="14595" y="531"/>
                  </a:lnTo>
                  <a:lnTo>
                    <a:pt x="15126" y="708"/>
                  </a:lnTo>
                  <a:lnTo>
                    <a:pt x="15656" y="924"/>
                  </a:lnTo>
                  <a:lnTo>
                    <a:pt x="15656" y="924"/>
                  </a:lnTo>
                  <a:lnTo>
                    <a:pt x="16186" y="1179"/>
                  </a:lnTo>
                  <a:lnTo>
                    <a:pt x="16677" y="1435"/>
                  </a:lnTo>
                  <a:lnTo>
                    <a:pt x="17169" y="1729"/>
                  </a:lnTo>
                  <a:lnTo>
                    <a:pt x="17640" y="2044"/>
                  </a:lnTo>
                  <a:lnTo>
                    <a:pt x="18072" y="2378"/>
                  </a:lnTo>
                  <a:lnTo>
                    <a:pt x="18504" y="2731"/>
                  </a:lnTo>
                  <a:lnTo>
                    <a:pt x="18917" y="3085"/>
                  </a:lnTo>
                  <a:lnTo>
                    <a:pt x="19290" y="3478"/>
                  </a:lnTo>
                  <a:lnTo>
                    <a:pt x="19663" y="3890"/>
                  </a:lnTo>
                  <a:lnTo>
                    <a:pt x="19997" y="4303"/>
                  </a:lnTo>
                  <a:lnTo>
                    <a:pt x="20311" y="4735"/>
                  </a:lnTo>
                  <a:lnTo>
                    <a:pt x="20626" y="5186"/>
                  </a:lnTo>
                  <a:lnTo>
                    <a:pt x="20901" y="5638"/>
                  </a:lnTo>
                  <a:lnTo>
                    <a:pt x="21156" y="6110"/>
                  </a:lnTo>
                  <a:lnTo>
                    <a:pt x="21372" y="6601"/>
                  </a:lnTo>
                  <a:lnTo>
                    <a:pt x="21588" y="7092"/>
                  </a:lnTo>
                  <a:lnTo>
                    <a:pt x="21765" y="7603"/>
                  </a:lnTo>
                  <a:lnTo>
                    <a:pt x="21942" y="8113"/>
                  </a:lnTo>
                  <a:lnTo>
                    <a:pt x="22060" y="8644"/>
                  </a:lnTo>
                  <a:lnTo>
                    <a:pt x="22177" y="9154"/>
                  </a:lnTo>
                  <a:lnTo>
                    <a:pt x="22256" y="9685"/>
                  </a:lnTo>
                  <a:lnTo>
                    <a:pt x="22315" y="10235"/>
                  </a:lnTo>
                  <a:lnTo>
                    <a:pt x="22354" y="10765"/>
                  </a:lnTo>
                  <a:lnTo>
                    <a:pt x="22354" y="11315"/>
                  </a:lnTo>
                  <a:lnTo>
                    <a:pt x="22335" y="11865"/>
                  </a:lnTo>
                  <a:lnTo>
                    <a:pt x="22295" y="12415"/>
                  </a:lnTo>
                  <a:lnTo>
                    <a:pt x="22217" y="12945"/>
                  </a:lnTo>
                  <a:lnTo>
                    <a:pt x="22119" y="13495"/>
                  </a:lnTo>
                  <a:lnTo>
                    <a:pt x="21981" y="14045"/>
                  </a:lnTo>
                  <a:lnTo>
                    <a:pt x="21824" y="14576"/>
                  </a:lnTo>
                  <a:lnTo>
                    <a:pt x="21647" y="15126"/>
                  </a:lnTo>
                  <a:lnTo>
                    <a:pt x="21431" y="156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5"/>
            <p:cNvSpPr/>
            <p:nvPr/>
          </p:nvSpPr>
          <p:spPr>
            <a:xfrm>
              <a:off x="7062788" y="3946900"/>
              <a:ext cx="95300" cy="210200"/>
            </a:xfrm>
            <a:custGeom>
              <a:avLst/>
              <a:gdLst/>
              <a:ahLst/>
              <a:cxnLst/>
              <a:rect l="l" t="t" r="r" b="b"/>
              <a:pathLst>
                <a:path w="3812" h="8408"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close/>
                </a:path>
              </a:pathLst>
            </a:custGeom>
            <a:solidFill>
              <a:srgbClr val="C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5"/>
            <p:cNvSpPr/>
            <p:nvPr/>
          </p:nvSpPr>
          <p:spPr>
            <a:xfrm>
              <a:off x="7062788" y="3946900"/>
              <a:ext cx="95300" cy="210200"/>
            </a:xfrm>
            <a:custGeom>
              <a:avLst/>
              <a:gdLst/>
              <a:ahLst/>
              <a:cxnLst/>
              <a:rect l="l" t="t" r="r" b="b"/>
              <a:pathLst>
                <a:path w="3812" h="8408" fill="none"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5"/>
            <p:cNvSpPr/>
            <p:nvPr/>
          </p:nvSpPr>
          <p:spPr>
            <a:xfrm>
              <a:off x="7158063" y="4054925"/>
              <a:ext cx="441975" cy="171425"/>
            </a:xfrm>
            <a:custGeom>
              <a:avLst/>
              <a:gdLst/>
              <a:ahLst/>
              <a:cxnLst/>
              <a:rect l="l" t="t" r="r" b="b"/>
              <a:pathLst>
                <a:path w="17679" h="6857" extrusionOk="0">
                  <a:moveTo>
                    <a:pt x="3124" y="6012"/>
                  </a:moveTo>
                  <a:lnTo>
                    <a:pt x="3124" y="6012"/>
                  </a:lnTo>
                  <a:lnTo>
                    <a:pt x="3124" y="6012"/>
                  </a:lnTo>
                  <a:lnTo>
                    <a:pt x="3124" y="6012"/>
                  </a:lnTo>
                  <a:lnTo>
                    <a:pt x="3124" y="6012"/>
                  </a:lnTo>
                  <a:close/>
                  <a:moveTo>
                    <a:pt x="2908" y="5933"/>
                  </a:moveTo>
                  <a:lnTo>
                    <a:pt x="2908" y="5933"/>
                  </a:lnTo>
                  <a:lnTo>
                    <a:pt x="3104" y="6012"/>
                  </a:lnTo>
                  <a:lnTo>
                    <a:pt x="3104" y="6012"/>
                  </a:lnTo>
                  <a:lnTo>
                    <a:pt x="2908" y="5933"/>
                  </a:lnTo>
                  <a:close/>
                  <a:moveTo>
                    <a:pt x="0" y="4087"/>
                  </a:moveTo>
                  <a:lnTo>
                    <a:pt x="0" y="4087"/>
                  </a:lnTo>
                  <a:lnTo>
                    <a:pt x="0" y="4087"/>
                  </a:lnTo>
                  <a:lnTo>
                    <a:pt x="0" y="4087"/>
                  </a:lnTo>
                  <a:lnTo>
                    <a:pt x="315" y="4362"/>
                  </a:lnTo>
                  <a:lnTo>
                    <a:pt x="649" y="4617"/>
                  </a:lnTo>
                  <a:lnTo>
                    <a:pt x="1002" y="4872"/>
                  </a:lnTo>
                  <a:lnTo>
                    <a:pt x="1356" y="5108"/>
                  </a:lnTo>
                  <a:lnTo>
                    <a:pt x="1729" y="5324"/>
                  </a:lnTo>
                  <a:lnTo>
                    <a:pt x="2102" y="5540"/>
                  </a:lnTo>
                  <a:lnTo>
                    <a:pt x="2495" y="5737"/>
                  </a:lnTo>
                  <a:lnTo>
                    <a:pt x="2888" y="5913"/>
                  </a:lnTo>
                  <a:lnTo>
                    <a:pt x="2888" y="5913"/>
                  </a:lnTo>
                  <a:lnTo>
                    <a:pt x="2495" y="5737"/>
                  </a:lnTo>
                  <a:lnTo>
                    <a:pt x="2102" y="5540"/>
                  </a:lnTo>
                  <a:lnTo>
                    <a:pt x="1729" y="5324"/>
                  </a:lnTo>
                  <a:lnTo>
                    <a:pt x="1356" y="5108"/>
                  </a:lnTo>
                  <a:lnTo>
                    <a:pt x="1002" y="4872"/>
                  </a:lnTo>
                  <a:lnTo>
                    <a:pt x="649" y="4617"/>
                  </a:lnTo>
                  <a:lnTo>
                    <a:pt x="315" y="4362"/>
                  </a:lnTo>
                  <a:lnTo>
                    <a:pt x="0" y="4087"/>
                  </a:lnTo>
                  <a:close/>
                  <a:moveTo>
                    <a:pt x="17679" y="1"/>
                  </a:moveTo>
                  <a:lnTo>
                    <a:pt x="17679" y="1"/>
                  </a:lnTo>
                  <a:lnTo>
                    <a:pt x="17620" y="158"/>
                  </a:lnTo>
                  <a:lnTo>
                    <a:pt x="17620" y="158"/>
                  </a:lnTo>
                  <a:lnTo>
                    <a:pt x="17424" y="551"/>
                  </a:lnTo>
                  <a:lnTo>
                    <a:pt x="17247" y="924"/>
                  </a:lnTo>
                  <a:lnTo>
                    <a:pt x="17031" y="1297"/>
                  </a:lnTo>
                  <a:lnTo>
                    <a:pt x="16815" y="1651"/>
                  </a:lnTo>
                  <a:lnTo>
                    <a:pt x="16599" y="2005"/>
                  </a:lnTo>
                  <a:lnTo>
                    <a:pt x="16363" y="2338"/>
                  </a:lnTo>
                  <a:lnTo>
                    <a:pt x="16108" y="2653"/>
                  </a:lnTo>
                  <a:lnTo>
                    <a:pt x="15833" y="2967"/>
                  </a:lnTo>
                  <a:lnTo>
                    <a:pt x="15577" y="3281"/>
                  </a:lnTo>
                  <a:lnTo>
                    <a:pt x="15283" y="3576"/>
                  </a:lnTo>
                  <a:lnTo>
                    <a:pt x="15008" y="3851"/>
                  </a:lnTo>
                  <a:lnTo>
                    <a:pt x="14693" y="4126"/>
                  </a:lnTo>
                  <a:lnTo>
                    <a:pt x="14399" y="4381"/>
                  </a:lnTo>
                  <a:lnTo>
                    <a:pt x="14065" y="4617"/>
                  </a:lnTo>
                  <a:lnTo>
                    <a:pt x="13750" y="4853"/>
                  </a:lnTo>
                  <a:lnTo>
                    <a:pt x="13416" y="5088"/>
                  </a:lnTo>
                  <a:lnTo>
                    <a:pt x="13083" y="5285"/>
                  </a:lnTo>
                  <a:lnTo>
                    <a:pt x="12729" y="5481"/>
                  </a:lnTo>
                  <a:lnTo>
                    <a:pt x="12375" y="5678"/>
                  </a:lnTo>
                  <a:lnTo>
                    <a:pt x="12022" y="5835"/>
                  </a:lnTo>
                  <a:lnTo>
                    <a:pt x="11649" y="6012"/>
                  </a:lnTo>
                  <a:lnTo>
                    <a:pt x="11275" y="6149"/>
                  </a:lnTo>
                  <a:lnTo>
                    <a:pt x="10902" y="6287"/>
                  </a:lnTo>
                  <a:lnTo>
                    <a:pt x="10529" y="6405"/>
                  </a:lnTo>
                  <a:lnTo>
                    <a:pt x="10136" y="6503"/>
                  </a:lnTo>
                  <a:lnTo>
                    <a:pt x="9743" y="6601"/>
                  </a:lnTo>
                  <a:lnTo>
                    <a:pt x="9350" y="6680"/>
                  </a:lnTo>
                  <a:lnTo>
                    <a:pt x="8958" y="6738"/>
                  </a:lnTo>
                  <a:lnTo>
                    <a:pt x="8565" y="6797"/>
                  </a:lnTo>
                  <a:lnTo>
                    <a:pt x="8172" y="6837"/>
                  </a:lnTo>
                  <a:lnTo>
                    <a:pt x="7759" y="6856"/>
                  </a:lnTo>
                  <a:lnTo>
                    <a:pt x="7366" y="6856"/>
                  </a:lnTo>
                  <a:lnTo>
                    <a:pt x="7366" y="6856"/>
                  </a:lnTo>
                  <a:lnTo>
                    <a:pt x="6934" y="6856"/>
                  </a:lnTo>
                  <a:lnTo>
                    <a:pt x="6483" y="6817"/>
                  </a:lnTo>
                  <a:lnTo>
                    <a:pt x="6483" y="6817"/>
                  </a:lnTo>
                  <a:lnTo>
                    <a:pt x="6934" y="6856"/>
                  </a:lnTo>
                  <a:lnTo>
                    <a:pt x="7366" y="6856"/>
                  </a:lnTo>
                  <a:lnTo>
                    <a:pt x="7366" y="6856"/>
                  </a:lnTo>
                  <a:lnTo>
                    <a:pt x="7759" y="6856"/>
                  </a:lnTo>
                  <a:lnTo>
                    <a:pt x="8172" y="6837"/>
                  </a:lnTo>
                  <a:lnTo>
                    <a:pt x="8565" y="6797"/>
                  </a:lnTo>
                  <a:lnTo>
                    <a:pt x="8958" y="6738"/>
                  </a:lnTo>
                  <a:lnTo>
                    <a:pt x="9350" y="6680"/>
                  </a:lnTo>
                  <a:lnTo>
                    <a:pt x="9743" y="6601"/>
                  </a:lnTo>
                  <a:lnTo>
                    <a:pt x="10136" y="6503"/>
                  </a:lnTo>
                  <a:lnTo>
                    <a:pt x="10529" y="6405"/>
                  </a:lnTo>
                  <a:lnTo>
                    <a:pt x="10902" y="6287"/>
                  </a:lnTo>
                  <a:lnTo>
                    <a:pt x="11275" y="6149"/>
                  </a:lnTo>
                  <a:lnTo>
                    <a:pt x="11649" y="6012"/>
                  </a:lnTo>
                  <a:lnTo>
                    <a:pt x="12022" y="5835"/>
                  </a:lnTo>
                  <a:lnTo>
                    <a:pt x="12375" y="5678"/>
                  </a:lnTo>
                  <a:lnTo>
                    <a:pt x="12729" y="5481"/>
                  </a:lnTo>
                  <a:lnTo>
                    <a:pt x="13083" y="5285"/>
                  </a:lnTo>
                  <a:lnTo>
                    <a:pt x="13416" y="5088"/>
                  </a:lnTo>
                  <a:lnTo>
                    <a:pt x="13750" y="4853"/>
                  </a:lnTo>
                  <a:lnTo>
                    <a:pt x="14065" y="4617"/>
                  </a:lnTo>
                  <a:lnTo>
                    <a:pt x="14399" y="4381"/>
                  </a:lnTo>
                  <a:lnTo>
                    <a:pt x="14693" y="4126"/>
                  </a:lnTo>
                  <a:lnTo>
                    <a:pt x="15008" y="3851"/>
                  </a:lnTo>
                  <a:lnTo>
                    <a:pt x="15283" y="3576"/>
                  </a:lnTo>
                  <a:lnTo>
                    <a:pt x="15577" y="3281"/>
                  </a:lnTo>
                  <a:lnTo>
                    <a:pt x="15833" y="2967"/>
                  </a:lnTo>
                  <a:lnTo>
                    <a:pt x="16108" y="2653"/>
                  </a:lnTo>
                  <a:lnTo>
                    <a:pt x="16363" y="2338"/>
                  </a:lnTo>
                  <a:lnTo>
                    <a:pt x="16599" y="2005"/>
                  </a:lnTo>
                  <a:lnTo>
                    <a:pt x="16815" y="1651"/>
                  </a:lnTo>
                  <a:lnTo>
                    <a:pt x="17031" y="1297"/>
                  </a:lnTo>
                  <a:lnTo>
                    <a:pt x="17247" y="924"/>
                  </a:lnTo>
                  <a:lnTo>
                    <a:pt x="17424" y="551"/>
                  </a:lnTo>
                  <a:lnTo>
                    <a:pt x="17620" y="158"/>
                  </a:lnTo>
                  <a:lnTo>
                    <a:pt x="17620" y="158"/>
                  </a:lnTo>
                  <a:lnTo>
                    <a:pt x="17679" y="1"/>
                  </a:lnTo>
                  <a:close/>
                </a:path>
              </a:pathLst>
            </a:custGeom>
            <a:solidFill>
              <a:srgbClr val="A48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5"/>
            <p:cNvSpPr/>
            <p:nvPr/>
          </p:nvSpPr>
          <p:spPr>
            <a:xfrm>
              <a:off x="7236138" y="42052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5"/>
            <p:cNvSpPr/>
            <p:nvPr/>
          </p:nvSpPr>
          <p:spPr>
            <a:xfrm>
              <a:off x="7230738" y="4203250"/>
              <a:ext cx="4925" cy="1975"/>
            </a:xfrm>
            <a:custGeom>
              <a:avLst/>
              <a:gdLst/>
              <a:ahLst/>
              <a:cxnLst/>
              <a:rect l="l" t="t" r="r" b="b"/>
              <a:pathLst>
                <a:path w="197" h="79" fill="none" extrusionOk="0">
                  <a:moveTo>
                    <a:pt x="1" y="0"/>
                  </a:moveTo>
                  <a:lnTo>
                    <a:pt x="1" y="0"/>
                  </a:lnTo>
                  <a:lnTo>
                    <a:pt x="197" y="79"/>
                  </a:lnTo>
                  <a:lnTo>
                    <a:pt x="197" y="7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5"/>
            <p:cNvSpPr/>
            <p:nvPr/>
          </p:nvSpPr>
          <p:spPr>
            <a:xfrm>
              <a:off x="7158063" y="4157075"/>
              <a:ext cx="72200" cy="45700"/>
            </a:xfrm>
            <a:custGeom>
              <a:avLst/>
              <a:gdLst/>
              <a:ahLst/>
              <a:cxnLst/>
              <a:rect l="l" t="t" r="r" b="b"/>
              <a:pathLst>
                <a:path w="2888" h="1828" fill="none" extrusionOk="0">
                  <a:moveTo>
                    <a:pt x="0" y="1"/>
                  </a:moveTo>
                  <a:lnTo>
                    <a:pt x="0" y="1"/>
                  </a:lnTo>
                  <a:lnTo>
                    <a:pt x="0" y="1"/>
                  </a:lnTo>
                  <a:lnTo>
                    <a:pt x="0" y="1"/>
                  </a:lnTo>
                  <a:lnTo>
                    <a:pt x="315" y="276"/>
                  </a:lnTo>
                  <a:lnTo>
                    <a:pt x="649" y="531"/>
                  </a:lnTo>
                  <a:lnTo>
                    <a:pt x="1002" y="786"/>
                  </a:lnTo>
                  <a:lnTo>
                    <a:pt x="1356" y="1022"/>
                  </a:lnTo>
                  <a:lnTo>
                    <a:pt x="1729" y="1238"/>
                  </a:lnTo>
                  <a:lnTo>
                    <a:pt x="2102" y="1454"/>
                  </a:lnTo>
                  <a:lnTo>
                    <a:pt x="2495" y="1651"/>
                  </a:lnTo>
                  <a:lnTo>
                    <a:pt x="2888" y="1827"/>
                  </a:lnTo>
                  <a:lnTo>
                    <a:pt x="2888" y="1827"/>
                  </a:lnTo>
                  <a:lnTo>
                    <a:pt x="2495" y="1651"/>
                  </a:lnTo>
                  <a:lnTo>
                    <a:pt x="2102" y="1454"/>
                  </a:lnTo>
                  <a:lnTo>
                    <a:pt x="1729" y="1238"/>
                  </a:lnTo>
                  <a:lnTo>
                    <a:pt x="1356" y="1022"/>
                  </a:lnTo>
                  <a:lnTo>
                    <a:pt x="1002" y="786"/>
                  </a:lnTo>
                  <a:lnTo>
                    <a:pt x="649" y="531"/>
                  </a:lnTo>
                  <a:lnTo>
                    <a:pt x="315"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5"/>
            <p:cNvSpPr/>
            <p:nvPr/>
          </p:nvSpPr>
          <p:spPr>
            <a:xfrm>
              <a:off x="7320113" y="4054925"/>
              <a:ext cx="279925" cy="171425"/>
            </a:xfrm>
            <a:custGeom>
              <a:avLst/>
              <a:gdLst/>
              <a:ahLst/>
              <a:cxnLst/>
              <a:rect l="l" t="t" r="r" b="b"/>
              <a:pathLst>
                <a:path w="11197" h="6857" fill="none" extrusionOk="0">
                  <a:moveTo>
                    <a:pt x="11197" y="1"/>
                  </a:moveTo>
                  <a:lnTo>
                    <a:pt x="11197" y="1"/>
                  </a:lnTo>
                  <a:lnTo>
                    <a:pt x="11138" y="158"/>
                  </a:lnTo>
                  <a:lnTo>
                    <a:pt x="11138" y="158"/>
                  </a:lnTo>
                  <a:lnTo>
                    <a:pt x="10942" y="551"/>
                  </a:lnTo>
                  <a:lnTo>
                    <a:pt x="10765" y="924"/>
                  </a:lnTo>
                  <a:lnTo>
                    <a:pt x="10549" y="1297"/>
                  </a:lnTo>
                  <a:lnTo>
                    <a:pt x="10333" y="1651"/>
                  </a:lnTo>
                  <a:lnTo>
                    <a:pt x="10117" y="2005"/>
                  </a:lnTo>
                  <a:lnTo>
                    <a:pt x="9881" y="2338"/>
                  </a:lnTo>
                  <a:lnTo>
                    <a:pt x="9626" y="2653"/>
                  </a:lnTo>
                  <a:lnTo>
                    <a:pt x="9351" y="2967"/>
                  </a:lnTo>
                  <a:lnTo>
                    <a:pt x="9095" y="3281"/>
                  </a:lnTo>
                  <a:lnTo>
                    <a:pt x="8801" y="3576"/>
                  </a:lnTo>
                  <a:lnTo>
                    <a:pt x="8526" y="3851"/>
                  </a:lnTo>
                  <a:lnTo>
                    <a:pt x="8211" y="4126"/>
                  </a:lnTo>
                  <a:lnTo>
                    <a:pt x="7917" y="4381"/>
                  </a:lnTo>
                  <a:lnTo>
                    <a:pt x="7583" y="4617"/>
                  </a:lnTo>
                  <a:lnTo>
                    <a:pt x="7268" y="4853"/>
                  </a:lnTo>
                  <a:lnTo>
                    <a:pt x="6934" y="5088"/>
                  </a:lnTo>
                  <a:lnTo>
                    <a:pt x="6601" y="5285"/>
                  </a:lnTo>
                  <a:lnTo>
                    <a:pt x="6247" y="5481"/>
                  </a:lnTo>
                  <a:lnTo>
                    <a:pt x="5893" y="5678"/>
                  </a:lnTo>
                  <a:lnTo>
                    <a:pt x="5540" y="5835"/>
                  </a:lnTo>
                  <a:lnTo>
                    <a:pt x="5167" y="6012"/>
                  </a:lnTo>
                  <a:lnTo>
                    <a:pt x="4793" y="6149"/>
                  </a:lnTo>
                  <a:lnTo>
                    <a:pt x="4420" y="6287"/>
                  </a:lnTo>
                  <a:lnTo>
                    <a:pt x="4047" y="6405"/>
                  </a:lnTo>
                  <a:lnTo>
                    <a:pt x="3654" y="6503"/>
                  </a:lnTo>
                  <a:lnTo>
                    <a:pt x="3261" y="6601"/>
                  </a:lnTo>
                  <a:lnTo>
                    <a:pt x="2868" y="6680"/>
                  </a:lnTo>
                  <a:lnTo>
                    <a:pt x="2476" y="6738"/>
                  </a:lnTo>
                  <a:lnTo>
                    <a:pt x="2083" y="6797"/>
                  </a:lnTo>
                  <a:lnTo>
                    <a:pt x="1690" y="6837"/>
                  </a:lnTo>
                  <a:lnTo>
                    <a:pt x="1277" y="6856"/>
                  </a:lnTo>
                  <a:lnTo>
                    <a:pt x="884" y="6856"/>
                  </a:lnTo>
                  <a:lnTo>
                    <a:pt x="884" y="6856"/>
                  </a:lnTo>
                  <a:lnTo>
                    <a:pt x="452" y="6856"/>
                  </a:lnTo>
                  <a:lnTo>
                    <a:pt x="1" y="6817"/>
                  </a:lnTo>
                  <a:lnTo>
                    <a:pt x="1" y="6817"/>
                  </a:lnTo>
                  <a:lnTo>
                    <a:pt x="452" y="6856"/>
                  </a:lnTo>
                  <a:lnTo>
                    <a:pt x="884" y="6856"/>
                  </a:lnTo>
                  <a:lnTo>
                    <a:pt x="884" y="6856"/>
                  </a:lnTo>
                  <a:lnTo>
                    <a:pt x="1277" y="6856"/>
                  </a:lnTo>
                  <a:lnTo>
                    <a:pt x="1690" y="6837"/>
                  </a:lnTo>
                  <a:lnTo>
                    <a:pt x="2083" y="6797"/>
                  </a:lnTo>
                  <a:lnTo>
                    <a:pt x="2476" y="6738"/>
                  </a:lnTo>
                  <a:lnTo>
                    <a:pt x="2868" y="6680"/>
                  </a:lnTo>
                  <a:lnTo>
                    <a:pt x="3261" y="6601"/>
                  </a:lnTo>
                  <a:lnTo>
                    <a:pt x="3654" y="6503"/>
                  </a:lnTo>
                  <a:lnTo>
                    <a:pt x="4047" y="6405"/>
                  </a:lnTo>
                  <a:lnTo>
                    <a:pt x="4420" y="6287"/>
                  </a:lnTo>
                  <a:lnTo>
                    <a:pt x="4793" y="6149"/>
                  </a:lnTo>
                  <a:lnTo>
                    <a:pt x="5167" y="6012"/>
                  </a:lnTo>
                  <a:lnTo>
                    <a:pt x="5540" y="5835"/>
                  </a:lnTo>
                  <a:lnTo>
                    <a:pt x="5893" y="5678"/>
                  </a:lnTo>
                  <a:lnTo>
                    <a:pt x="6247" y="5481"/>
                  </a:lnTo>
                  <a:lnTo>
                    <a:pt x="6601" y="5285"/>
                  </a:lnTo>
                  <a:lnTo>
                    <a:pt x="6934" y="5088"/>
                  </a:lnTo>
                  <a:lnTo>
                    <a:pt x="7268" y="4853"/>
                  </a:lnTo>
                  <a:lnTo>
                    <a:pt x="7583" y="4617"/>
                  </a:lnTo>
                  <a:lnTo>
                    <a:pt x="7917" y="4381"/>
                  </a:lnTo>
                  <a:lnTo>
                    <a:pt x="8211" y="4126"/>
                  </a:lnTo>
                  <a:lnTo>
                    <a:pt x="8526" y="3851"/>
                  </a:lnTo>
                  <a:lnTo>
                    <a:pt x="8801" y="3576"/>
                  </a:lnTo>
                  <a:lnTo>
                    <a:pt x="9095" y="3281"/>
                  </a:lnTo>
                  <a:lnTo>
                    <a:pt x="9351" y="2967"/>
                  </a:lnTo>
                  <a:lnTo>
                    <a:pt x="9626" y="2653"/>
                  </a:lnTo>
                  <a:lnTo>
                    <a:pt x="9881" y="2338"/>
                  </a:lnTo>
                  <a:lnTo>
                    <a:pt x="10117" y="2005"/>
                  </a:lnTo>
                  <a:lnTo>
                    <a:pt x="10333" y="1651"/>
                  </a:lnTo>
                  <a:lnTo>
                    <a:pt x="10549" y="1297"/>
                  </a:lnTo>
                  <a:lnTo>
                    <a:pt x="10765" y="924"/>
                  </a:lnTo>
                  <a:lnTo>
                    <a:pt x="10942" y="551"/>
                  </a:lnTo>
                  <a:lnTo>
                    <a:pt x="11138" y="158"/>
                  </a:lnTo>
                  <a:lnTo>
                    <a:pt x="11138" y="158"/>
                  </a:lnTo>
                  <a:lnTo>
                    <a:pt x="111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5"/>
            <p:cNvSpPr/>
            <p:nvPr/>
          </p:nvSpPr>
          <p:spPr>
            <a:xfrm>
              <a:off x="7062788" y="3798100"/>
              <a:ext cx="552000" cy="428250"/>
            </a:xfrm>
            <a:custGeom>
              <a:avLst/>
              <a:gdLst/>
              <a:ahLst/>
              <a:cxnLst/>
              <a:rect l="l" t="t" r="r" b="b"/>
              <a:pathLst>
                <a:path w="22080" h="17130" fill="none" extrusionOk="0">
                  <a:moveTo>
                    <a:pt x="1710" y="1"/>
                  </a:moveTo>
                  <a:lnTo>
                    <a:pt x="1710" y="1"/>
                  </a:lnTo>
                  <a:lnTo>
                    <a:pt x="1494" y="354"/>
                  </a:lnTo>
                  <a:lnTo>
                    <a:pt x="1297" y="728"/>
                  </a:lnTo>
                  <a:lnTo>
                    <a:pt x="1120" y="1081"/>
                  </a:lnTo>
                  <a:lnTo>
                    <a:pt x="944" y="1474"/>
                  </a:lnTo>
                  <a:lnTo>
                    <a:pt x="944" y="1474"/>
                  </a:lnTo>
                  <a:lnTo>
                    <a:pt x="944" y="1474"/>
                  </a:lnTo>
                  <a:lnTo>
                    <a:pt x="708" y="2024"/>
                  </a:lnTo>
                  <a:lnTo>
                    <a:pt x="708" y="2024"/>
                  </a:lnTo>
                  <a:lnTo>
                    <a:pt x="551" y="2515"/>
                  </a:lnTo>
                  <a:lnTo>
                    <a:pt x="394" y="2986"/>
                  </a:lnTo>
                  <a:lnTo>
                    <a:pt x="276" y="3478"/>
                  </a:lnTo>
                  <a:lnTo>
                    <a:pt x="178" y="3969"/>
                  </a:lnTo>
                  <a:lnTo>
                    <a:pt x="99" y="4460"/>
                  </a:lnTo>
                  <a:lnTo>
                    <a:pt x="40" y="4970"/>
                  </a:lnTo>
                  <a:lnTo>
                    <a:pt x="1" y="5461"/>
                  </a:lnTo>
                  <a:lnTo>
                    <a:pt x="1" y="5953"/>
                  </a:lnTo>
                  <a:lnTo>
                    <a:pt x="1" y="5953"/>
                  </a:lnTo>
                  <a:lnTo>
                    <a:pt x="20" y="6542"/>
                  </a:lnTo>
                  <a:lnTo>
                    <a:pt x="60" y="7131"/>
                  </a:lnTo>
                  <a:lnTo>
                    <a:pt x="138" y="7720"/>
                  </a:lnTo>
                  <a:lnTo>
                    <a:pt x="256" y="8310"/>
                  </a:lnTo>
                  <a:lnTo>
                    <a:pt x="394" y="8879"/>
                  </a:lnTo>
                  <a:lnTo>
                    <a:pt x="570" y="9449"/>
                  </a:lnTo>
                  <a:lnTo>
                    <a:pt x="767" y="9999"/>
                  </a:lnTo>
                  <a:lnTo>
                    <a:pt x="1003" y="10549"/>
                  </a:lnTo>
                  <a:lnTo>
                    <a:pt x="1258" y="11079"/>
                  </a:lnTo>
                  <a:lnTo>
                    <a:pt x="1533" y="11610"/>
                  </a:lnTo>
                  <a:lnTo>
                    <a:pt x="1847" y="12101"/>
                  </a:lnTo>
                  <a:lnTo>
                    <a:pt x="2181" y="12592"/>
                  </a:lnTo>
                  <a:lnTo>
                    <a:pt x="2554" y="13063"/>
                  </a:lnTo>
                  <a:lnTo>
                    <a:pt x="2947" y="13515"/>
                  </a:lnTo>
                  <a:lnTo>
                    <a:pt x="3360" y="13947"/>
                  </a:lnTo>
                  <a:lnTo>
                    <a:pt x="3811" y="14360"/>
                  </a:lnTo>
                  <a:lnTo>
                    <a:pt x="3811" y="14360"/>
                  </a:lnTo>
                  <a:lnTo>
                    <a:pt x="4126" y="14635"/>
                  </a:lnTo>
                  <a:lnTo>
                    <a:pt x="4460" y="14890"/>
                  </a:lnTo>
                  <a:lnTo>
                    <a:pt x="4813" y="15145"/>
                  </a:lnTo>
                  <a:lnTo>
                    <a:pt x="5167" y="15381"/>
                  </a:lnTo>
                  <a:lnTo>
                    <a:pt x="5540" y="15597"/>
                  </a:lnTo>
                  <a:lnTo>
                    <a:pt x="5913" y="15813"/>
                  </a:lnTo>
                  <a:lnTo>
                    <a:pt x="6306" y="16010"/>
                  </a:lnTo>
                  <a:lnTo>
                    <a:pt x="6699" y="16186"/>
                  </a:lnTo>
                  <a:lnTo>
                    <a:pt x="6699" y="16186"/>
                  </a:lnTo>
                  <a:lnTo>
                    <a:pt x="6699" y="16186"/>
                  </a:lnTo>
                  <a:lnTo>
                    <a:pt x="6719" y="16206"/>
                  </a:lnTo>
                  <a:lnTo>
                    <a:pt x="6719" y="16206"/>
                  </a:lnTo>
                  <a:lnTo>
                    <a:pt x="6915" y="16285"/>
                  </a:lnTo>
                  <a:lnTo>
                    <a:pt x="6915" y="16285"/>
                  </a:lnTo>
                  <a:lnTo>
                    <a:pt x="6935" y="16285"/>
                  </a:lnTo>
                  <a:lnTo>
                    <a:pt x="6935" y="16285"/>
                  </a:lnTo>
                  <a:lnTo>
                    <a:pt x="6935" y="16285"/>
                  </a:lnTo>
                  <a:lnTo>
                    <a:pt x="6935" y="16285"/>
                  </a:lnTo>
                  <a:lnTo>
                    <a:pt x="7347" y="16461"/>
                  </a:lnTo>
                  <a:lnTo>
                    <a:pt x="7779" y="16599"/>
                  </a:lnTo>
                  <a:lnTo>
                    <a:pt x="8192" y="16717"/>
                  </a:lnTo>
                  <a:lnTo>
                    <a:pt x="8604" y="16835"/>
                  </a:lnTo>
                  <a:lnTo>
                    <a:pt x="9036" y="16913"/>
                  </a:lnTo>
                  <a:lnTo>
                    <a:pt x="9449" y="16992"/>
                  </a:lnTo>
                  <a:lnTo>
                    <a:pt x="9881" y="17051"/>
                  </a:lnTo>
                  <a:lnTo>
                    <a:pt x="10294" y="17090"/>
                  </a:lnTo>
                  <a:lnTo>
                    <a:pt x="10294" y="17090"/>
                  </a:lnTo>
                  <a:lnTo>
                    <a:pt x="10745" y="17129"/>
                  </a:lnTo>
                  <a:lnTo>
                    <a:pt x="11177" y="17129"/>
                  </a:lnTo>
                  <a:lnTo>
                    <a:pt x="11177" y="17129"/>
                  </a:lnTo>
                  <a:lnTo>
                    <a:pt x="11570" y="17129"/>
                  </a:lnTo>
                  <a:lnTo>
                    <a:pt x="11983" y="17110"/>
                  </a:lnTo>
                  <a:lnTo>
                    <a:pt x="12376" y="17070"/>
                  </a:lnTo>
                  <a:lnTo>
                    <a:pt x="12769" y="17011"/>
                  </a:lnTo>
                  <a:lnTo>
                    <a:pt x="13161" y="16953"/>
                  </a:lnTo>
                  <a:lnTo>
                    <a:pt x="13554" y="16874"/>
                  </a:lnTo>
                  <a:lnTo>
                    <a:pt x="13947" y="16776"/>
                  </a:lnTo>
                  <a:lnTo>
                    <a:pt x="14340" y="16678"/>
                  </a:lnTo>
                  <a:lnTo>
                    <a:pt x="14713" y="16560"/>
                  </a:lnTo>
                  <a:lnTo>
                    <a:pt x="15086" y="16422"/>
                  </a:lnTo>
                  <a:lnTo>
                    <a:pt x="15460" y="16285"/>
                  </a:lnTo>
                  <a:lnTo>
                    <a:pt x="15833" y="16108"/>
                  </a:lnTo>
                  <a:lnTo>
                    <a:pt x="16186" y="15951"/>
                  </a:lnTo>
                  <a:lnTo>
                    <a:pt x="16540" y="15754"/>
                  </a:lnTo>
                  <a:lnTo>
                    <a:pt x="16894" y="15558"/>
                  </a:lnTo>
                  <a:lnTo>
                    <a:pt x="17227" y="15361"/>
                  </a:lnTo>
                  <a:lnTo>
                    <a:pt x="17561" y="15126"/>
                  </a:lnTo>
                  <a:lnTo>
                    <a:pt x="17876" y="14890"/>
                  </a:lnTo>
                  <a:lnTo>
                    <a:pt x="18210" y="14654"/>
                  </a:lnTo>
                  <a:lnTo>
                    <a:pt x="18504" y="14399"/>
                  </a:lnTo>
                  <a:lnTo>
                    <a:pt x="18819" y="14124"/>
                  </a:lnTo>
                  <a:lnTo>
                    <a:pt x="19094" y="13849"/>
                  </a:lnTo>
                  <a:lnTo>
                    <a:pt x="19388" y="13554"/>
                  </a:lnTo>
                  <a:lnTo>
                    <a:pt x="19644" y="13240"/>
                  </a:lnTo>
                  <a:lnTo>
                    <a:pt x="19919" y="12926"/>
                  </a:lnTo>
                  <a:lnTo>
                    <a:pt x="20174" y="12611"/>
                  </a:lnTo>
                  <a:lnTo>
                    <a:pt x="20410" y="12278"/>
                  </a:lnTo>
                  <a:lnTo>
                    <a:pt x="20626" y="11924"/>
                  </a:lnTo>
                  <a:lnTo>
                    <a:pt x="20842" y="11570"/>
                  </a:lnTo>
                  <a:lnTo>
                    <a:pt x="21058" y="11197"/>
                  </a:lnTo>
                  <a:lnTo>
                    <a:pt x="21235" y="10824"/>
                  </a:lnTo>
                  <a:lnTo>
                    <a:pt x="21431" y="10431"/>
                  </a:lnTo>
                  <a:lnTo>
                    <a:pt x="21431" y="10431"/>
                  </a:lnTo>
                  <a:lnTo>
                    <a:pt x="21490" y="10274"/>
                  </a:lnTo>
                  <a:lnTo>
                    <a:pt x="21490" y="10274"/>
                  </a:lnTo>
                  <a:lnTo>
                    <a:pt x="21667" y="9803"/>
                  </a:lnTo>
                  <a:lnTo>
                    <a:pt x="21824" y="9351"/>
                  </a:lnTo>
                  <a:lnTo>
                    <a:pt x="21961" y="8879"/>
                  </a:lnTo>
                  <a:lnTo>
                    <a:pt x="22079" y="8408"/>
                  </a:lnTo>
                  <a:lnTo>
                    <a:pt x="22079" y="8408"/>
                  </a:lnTo>
                  <a:lnTo>
                    <a:pt x="21883" y="8703"/>
                  </a:lnTo>
                  <a:lnTo>
                    <a:pt x="21686" y="9017"/>
                  </a:lnTo>
                  <a:lnTo>
                    <a:pt x="21235" y="9586"/>
                  </a:lnTo>
                  <a:lnTo>
                    <a:pt x="20763" y="10117"/>
                  </a:lnTo>
                  <a:lnTo>
                    <a:pt x="20272" y="10628"/>
                  </a:lnTo>
                  <a:lnTo>
                    <a:pt x="19722" y="11079"/>
                  </a:lnTo>
                  <a:lnTo>
                    <a:pt x="19172" y="11511"/>
                  </a:lnTo>
                  <a:lnTo>
                    <a:pt x="18583" y="11904"/>
                  </a:lnTo>
                  <a:lnTo>
                    <a:pt x="17994" y="12258"/>
                  </a:lnTo>
                  <a:lnTo>
                    <a:pt x="17365" y="12572"/>
                  </a:lnTo>
                  <a:lnTo>
                    <a:pt x="16717" y="12847"/>
                  </a:lnTo>
                  <a:lnTo>
                    <a:pt x="16069" y="13083"/>
                  </a:lnTo>
                  <a:lnTo>
                    <a:pt x="15401" y="13279"/>
                  </a:lnTo>
                  <a:lnTo>
                    <a:pt x="14713" y="13436"/>
                  </a:lnTo>
                  <a:lnTo>
                    <a:pt x="14026" y="13554"/>
                  </a:lnTo>
                  <a:lnTo>
                    <a:pt x="13319" y="13613"/>
                  </a:lnTo>
                  <a:lnTo>
                    <a:pt x="12611" y="13633"/>
                  </a:lnTo>
                  <a:lnTo>
                    <a:pt x="12611" y="13633"/>
                  </a:lnTo>
                  <a:lnTo>
                    <a:pt x="12042" y="13633"/>
                  </a:lnTo>
                  <a:lnTo>
                    <a:pt x="11492" y="13574"/>
                  </a:lnTo>
                  <a:lnTo>
                    <a:pt x="10922" y="13515"/>
                  </a:lnTo>
                  <a:lnTo>
                    <a:pt x="10372" y="13417"/>
                  </a:lnTo>
                  <a:lnTo>
                    <a:pt x="9802" y="13279"/>
                  </a:lnTo>
                  <a:lnTo>
                    <a:pt x="9252" y="13122"/>
                  </a:lnTo>
                  <a:lnTo>
                    <a:pt x="8683" y="12926"/>
                  </a:lnTo>
                  <a:lnTo>
                    <a:pt x="8133" y="12710"/>
                  </a:lnTo>
                  <a:lnTo>
                    <a:pt x="8133" y="12710"/>
                  </a:lnTo>
                  <a:lnTo>
                    <a:pt x="7681" y="12494"/>
                  </a:lnTo>
                  <a:lnTo>
                    <a:pt x="7229" y="12258"/>
                  </a:lnTo>
                  <a:lnTo>
                    <a:pt x="6797" y="12003"/>
                  </a:lnTo>
                  <a:lnTo>
                    <a:pt x="6385" y="11747"/>
                  </a:lnTo>
                  <a:lnTo>
                    <a:pt x="5972" y="11453"/>
                  </a:lnTo>
                  <a:lnTo>
                    <a:pt x="5599" y="11158"/>
                  </a:lnTo>
                  <a:lnTo>
                    <a:pt x="5226" y="10844"/>
                  </a:lnTo>
                  <a:lnTo>
                    <a:pt x="4872" y="10510"/>
                  </a:lnTo>
                  <a:lnTo>
                    <a:pt x="4519" y="10176"/>
                  </a:lnTo>
                  <a:lnTo>
                    <a:pt x="4204" y="9822"/>
                  </a:lnTo>
                  <a:lnTo>
                    <a:pt x="3890" y="9449"/>
                  </a:lnTo>
                  <a:lnTo>
                    <a:pt x="3615" y="9076"/>
                  </a:lnTo>
                  <a:lnTo>
                    <a:pt x="3340" y="8683"/>
                  </a:lnTo>
                  <a:lnTo>
                    <a:pt x="3085" y="8290"/>
                  </a:lnTo>
                  <a:lnTo>
                    <a:pt x="2849" y="7878"/>
                  </a:lnTo>
                  <a:lnTo>
                    <a:pt x="2613" y="7465"/>
                  </a:lnTo>
                  <a:lnTo>
                    <a:pt x="2417" y="7033"/>
                  </a:lnTo>
                  <a:lnTo>
                    <a:pt x="2240" y="6601"/>
                  </a:lnTo>
                  <a:lnTo>
                    <a:pt x="2063" y="6149"/>
                  </a:lnTo>
                  <a:lnTo>
                    <a:pt x="1926" y="5697"/>
                  </a:lnTo>
                  <a:lnTo>
                    <a:pt x="1788" y="5245"/>
                  </a:lnTo>
                  <a:lnTo>
                    <a:pt x="1690" y="4774"/>
                  </a:lnTo>
                  <a:lnTo>
                    <a:pt x="1592" y="4322"/>
                  </a:lnTo>
                  <a:lnTo>
                    <a:pt x="1533" y="3851"/>
                  </a:lnTo>
                  <a:lnTo>
                    <a:pt x="1474" y="3360"/>
                  </a:lnTo>
                  <a:lnTo>
                    <a:pt x="1454" y="2888"/>
                  </a:lnTo>
                  <a:lnTo>
                    <a:pt x="1435" y="2417"/>
                  </a:lnTo>
                  <a:lnTo>
                    <a:pt x="1454" y="1926"/>
                  </a:lnTo>
                  <a:lnTo>
                    <a:pt x="1494" y="1454"/>
                  </a:lnTo>
                  <a:lnTo>
                    <a:pt x="1533" y="963"/>
                  </a:lnTo>
                  <a:lnTo>
                    <a:pt x="1611" y="492"/>
                  </a:lnTo>
                  <a:lnTo>
                    <a:pt x="17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5"/>
            <p:cNvSpPr/>
            <p:nvPr/>
          </p:nvSpPr>
          <p:spPr>
            <a:xfrm>
              <a:off x="7113363" y="3712175"/>
              <a:ext cx="458700" cy="458675"/>
            </a:xfrm>
            <a:custGeom>
              <a:avLst/>
              <a:gdLst/>
              <a:ahLst/>
              <a:cxnLst/>
              <a:rect l="l" t="t" r="r" b="b"/>
              <a:pathLst>
                <a:path w="18348" h="18347" extrusionOk="0">
                  <a:moveTo>
                    <a:pt x="9037" y="0"/>
                  </a:moveTo>
                  <a:lnTo>
                    <a:pt x="8624" y="20"/>
                  </a:lnTo>
                  <a:lnTo>
                    <a:pt x="8212" y="59"/>
                  </a:lnTo>
                  <a:lnTo>
                    <a:pt x="7799" y="98"/>
                  </a:lnTo>
                  <a:lnTo>
                    <a:pt x="7406" y="177"/>
                  </a:lnTo>
                  <a:lnTo>
                    <a:pt x="6994" y="256"/>
                  </a:lnTo>
                  <a:lnTo>
                    <a:pt x="6601" y="373"/>
                  </a:lnTo>
                  <a:lnTo>
                    <a:pt x="6208" y="491"/>
                  </a:lnTo>
                  <a:lnTo>
                    <a:pt x="5835" y="629"/>
                  </a:lnTo>
                  <a:lnTo>
                    <a:pt x="5442" y="786"/>
                  </a:lnTo>
                  <a:lnTo>
                    <a:pt x="5088" y="963"/>
                  </a:lnTo>
                  <a:lnTo>
                    <a:pt x="4715" y="1159"/>
                  </a:lnTo>
                  <a:lnTo>
                    <a:pt x="4362" y="1375"/>
                  </a:lnTo>
                  <a:lnTo>
                    <a:pt x="4008" y="1591"/>
                  </a:lnTo>
                  <a:lnTo>
                    <a:pt x="3674" y="1827"/>
                  </a:lnTo>
                  <a:lnTo>
                    <a:pt x="3360" y="2082"/>
                  </a:lnTo>
                  <a:lnTo>
                    <a:pt x="3046" y="2357"/>
                  </a:lnTo>
                  <a:lnTo>
                    <a:pt x="2731" y="2632"/>
                  </a:lnTo>
                  <a:lnTo>
                    <a:pt x="2456" y="2927"/>
                  </a:lnTo>
                  <a:lnTo>
                    <a:pt x="2162" y="3241"/>
                  </a:lnTo>
                  <a:lnTo>
                    <a:pt x="1906" y="3575"/>
                  </a:lnTo>
                  <a:lnTo>
                    <a:pt x="1651" y="3909"/>
                  </a:lnTo>
                  <a:lnTo>
                    <a:pt x="1415" y="4282"/>
                  </a:lnTo>
                  <a:lnTo>
                    <a:pt x="1199" y="4636"/>
                  </a:lnTo>
                  <a:lnTo>
                    <a:pt x="983" y="5029"/>
                  </a:lnTo>
                  <a:lnTo>
                    <a:pt x="3831" y="6266"/>
                  </a:lnTo>
                  <a:lnTo>
                    <a:pt x="3399" y="7229"/>
                  </a:lnTo>
                  <a:lnTo>
                    <a:pt x="571" y="5991"/>
                  </a:lnTo>
                  <a:lnTo>
                    <a:pt x="433" y="6404"/>
                  </a:lnTo>
                  <a:lnTo>
                    <a:pt x="315" y="6816"/>
                  </a:lnTo>
                  <a:lnTo>
                    <a:pt x="217" y="7229"/>
                  </a:lnTo>
                  <a:lnTo>
                    <a:pt x="119" y="7641"/>
                  </a:lnTo>
                  <a:lnTo>
                    <a:pt x="60" y="8054"/>
                  </a:lnTo>
                  <a:lnTo>
                    <a:pt x="21" y="8486"/>
                  </a:lnTo>
                  <a:lnTo>
                    <a:pt x="1" y="8898"/>
                  </a:lnTo>
                  <a:lnTo>
                    <a:pt x="1" y="9311"/>
                  </a:lnTo>
                  <a:lnTo>
                    <a:pt x="21" y="9723"/>
                  </a:lnTo>
                  <a:lnTo>
                    <a:pt x="40" y="10136"/>
                  </a:lnTo>
                  <a:lnTo>
                    <a:pt x="99" y="10548"/>
                  </a:lnTo>
                  <a:lnTo>
                    <a:pt x="178" y="10941"/>
                  </a:lnTo>
                  <a:lnTo>
                    <a:pt x="256" y="11354"/>
                  </a:lnTo>
                  <a:lnTo>
                    <a:pt x="374" y="11747"/>
                  </a:lnTo>
                  <a:lnTo>
                    <a:pt x="492" y="12140"/>
                  </a:lnTo>
                  <a:lnTo>
                    <a:pt x="630" y="12513"/>
                  </a:lnTo>
                  <a:lnTo>
                    <a:pt x="787" y="12906"/>
                  </a:lnTo>
                  <a:lnTo>
                    <a:pt x="963" y="13259"/>
                  </a:lnTo>
                  <a:lnTo>
                    <a:pt x="1160" y="13632"/>
                  </a:lnTo>
                  <a:lnTo>
                    <a:pt x="1356" y="13986"/>
                  </a:lnTo>
                  <a:lnTo>
                    <a:pt x="1592" y="14340"/>
                  </a:lnTo>
                  <a:lnTo>
                    <a:pt x="1828" y="14673"/>
                  </a:lnTo>
                  <a:lnTo>
                    <a:pt x="2083" y="14988"/>
                  </a:lnTo>
                  <a:lnTo>
                    <a:pt x="2338" y="15302"/>
                  </a:lnTo>
                  <a:lnTo>
                    <a:pt x="2633" y="15616"/>
                  </a:lnTo>
                  <a:lnTo>
                    <a:pt x="2928" y="15891"/>
                  </a:lnTo>
                  <a:lnTo>
                    <a:pt x="3242" y="16186"/>
                  </a:lnTo>
                  <a:lnTo>
                    <a:pt x="3576" y="16441"/>
                  </a:lnTo>
                  <a:lnTo>
                    <a:pt x="3910" y="16697"/>
                  </a:lnTo>
                  <a:lnTo>
                    <a:pt x="4263" y="16932"/>
                  </a:lnTo>
                  <a:lnTo>
                    <a:pt x="4637" y="17148"/>
                  </a:lnTo>
                  <a:lnTo>
                    <a:pt x="5029" y="17345"/>
                  </a:lnTo>
                  <a:lnTo>
                    <a:pt x="6267" y="14516"/>
                  </a:lnTo>
                  <a:lnTo>
                    <a:pt x="7229" y="14948"/>
                  </a:lnTo>
                  <a:lnTo>
                    <a:pt x="5992" y="17777"/>
                  </a:lnTo>
                  <a:lnTo>
                    <a:pt x="6404" y="17915"/>
                  </a:lnTo>
                  <a:lnTo>
                    <a:pt x="6817" y="18032"/>
                  </a:lnTo>
                  <a:lnTo>
                    <a:pt x="7229" y="18131"/>
                  </a:lnTo>
                  <a:lnTo>
                    <a:pt x="7642" y="18229"/>
                  </a:lnTo>
                  <a:lnTo>
                    <a:pt x="8054" y="18288"/>
                  </a:lnTo>
                  <a:lnTo>
                    <a:pt x="8467" y="18327"/>
                  </a:lnTo>
                  <a:lnTo>
                    <a:pt x="8899" y="18347"/>
                  </a:lnTo>
                  <a:lnTo>
                    <a:pt x="9312" y="18347"/>
                  </a:lnTo>
                  <a:lnTo>
                    <a:pt x="9724" y="18327"/>
                  </a:lnTo>
                  <a:lnTo>
                    <a:pt x="10137" y="18307"/>
                  </a:lnTo>
                  <a:lnTo>
                    <a:pt x="10529" y="18248"/>
                  </a:lnTo>
                  <a:lnTo>
                    <a:pt x="10942" y="18170"/>
                  </a:lnTo>
                  <a:lnTo>
                    <a:pt x="11335" y="18091"/>
                  </a:lnTo>
                  <a:lnTo>
                    <a:pt x="11747" y="17973"/>
                  </a:lnTo>
                  <a:lnTo>
                    <a:pt x="12140" y="17856"/>
                  </a:lnTo>
                  <a:lnTo>
                    <a:pt x="12513" y="17718"/>
                  </a:lnTo>
                  <a:lnTo>
                    <a:pt x="12887" y="17561"/>
                  </a:lnTo>
                  <a:lnTo>
                    <a:pt x="13260" y="17384"/>
                  </a:lnTo>
                  <a:lnTo>
                    <a:pt x="13633" y="17188"/>
                  </a:lnTo>
                  <a:lnTo>
                    <a:pt x="13987" y="16991"/>
                  </a:lnTo>
                  <a:lnTo>
                    <a:pt x="14321" y="16756"/>
                  </a:lnTo>
                  <a:lnTo>
                    <a:pt x="14654" y="16520"/>
                  </a:lnTo>
                  <a:lnTo>
                    <a:pt x="14988" y="16265"/>
                  </a:lnTo>
                  <a:lnTo>
                    <a:pt x="15303" y="16009"/>
                  </a:lnTo>
                  <a:lnTo>
                    <a:pt x="15597" y="15715"/>
                  </a:lnTo>
                  <a:lnTo>
                    <a:pt x="15892" y="15420"/>
                  </a:lnTo>
                  <a:lnTo>
                    <a:pt x="16167" y="15106"/>
                  </a:lnTo>
                  <a:lnTo>
                    <a:pt x="16442" y="14772"/>
                  </a:lnTo>
                  <a:lnTo>
                    <a:pt x="16697" y="14438"/>
                  </a:lnTo>
                  <a:lnTo>
                    <a:pt x="16933" y="14084"/>
                  </a:lnTo>
                  <a:lnTo>
                    <a:pt x="17149" y="13711"/>
                  </a:lnTo>
                  <a:lnTo>
                    <a:pt x="17346" y="13318"/>
                  </a:lnTo>
                  <a:lnTo>
                    <a:pt x="14517" y="12081"/>
                  </a:lnTo>
                  <a:lnTo>
                    <a:pt x="14949" y="11118"/>
                  </a:lnTo>
                  <a:lnTo>
                    <a:pt x="17778" y="12356"/>
                  </a:lnTo>
                  <a:lnTo>
                    <a:pt x="17915" y="11943"/>
                  </a:lnTo>
                  <a:lnTo>
                    <a:pt x="18033" y="11531"/>
                  </a:lnTo>
                  <a:lnTo>
                    <a:pt x="18131" y="11118"/>
                  </a:lnTo>
                  <a:lnTo>
                    <a:pt x="18210" y="10706"/>
                  </a:lnTo>
                  <a:lnTo>
                    <a:pt x="18269" y="10293"/>
                  </a:lnTo>
                  <a:lnTo>
                    <a:pt x="18328" y="9881"/>
                  </a:lnTo>
                  <a:lnTo>
                    <a:pt x="18347" y="9448"/>
                  </a:lnTo>
                  <a:lnTo>
                    <a:pt x="18347" y="9036"/>
                  </a:lnTo>
                  <a:lnTo>
                    <a:pt x="18328" y="8623"/>
                  </a:lnTo>
                  <a:lnTo>
                    <a:pt x="18288" y="8211"/>
                  </a:lnTo>
                  <a:lnTo>
                    <a:pt x="18249" y="7798"/>
                  </a:lnTo>
                  <a:lnTo>
                    <a:pt x="18171" y="7406"/>
                  </a:lnTo>
                  <a:lnTo>
                    <a:pt x="18072" y="6993"/>
                  </a:lnTo>
                  <a:lnTo>
                    <a:pt x="17974" y="6600"/>
                  </a:lnTo>
                  <a:lnTo>
                    <a:pt x="17856" y="6207"/>
                  </a:lnTo>
                  <a:lnTo>
                    <a:pt x="17719" y="5834"/>
                  </a:lnTo>
                  <a:lnTo>
                    <a:pt x="17562" y="5461"/>
                  </a:lnTo>
                  <a:lnTo>
                    <a:pt x="17385" y="5088"/>
                  </a:lnTo>
                  <a:lnTo>
                    <a:pt x="17188" y="4715"/>
                  </a:lnTo>
                  <a:lnTo>
                    <a:pt x="16972" y="4361"/>
                  </a:lnTo>
                  <a:lnTo>
                    <a:pt x="16756" y="4027"/>
                  </a:lnTo>
                  <a:lnTo>
                    <a:pt x="16521" y="3693"/>
                  </a:lnTo>
                  <a:lnTo>
                    <a:pt x="16265" y="3359"/>
                  </a:lnTo>
                  <a:lnTo>
                    <a:pt x="15990" y="3045"/>
                  </a:lnTo>
                  <a:lnTo>
                    <a:pt x="15715" y="2750"/>
                  </a:lnTo>
                  <a:lnTo>
                    <a:pt x="15421" y="2456"/>
                  </a:lnTo>
                  <a:lnTo>
                    <a:pt x="15106" y="2181"/>
                  </a:lnTo>
                  <a:lnTo>
                    <a:pt x="14772" y="1906"/>
                  </a:lnTo>
                  <a:lnTo>
                    <a:pt x="14438" y="1650"/>
                  </a:lnTo>
                  <a:lnTo>
                    <a:pt x="14065" y="1415"/>
                  </a:lnTo>
                  <a:lnTo>
                    <a:pt x="13712" y="1198"/>
                  </a:lnTo>
                  <a:lnTo>
                    <a:pt x="13319" y="1002"/>
                  </a:lnTo>
                  <a:lnTo>
                    <a:pt x="12081" y="3831"/>
                  </a:lnTo>
                  <a:lnTo>
                    <a:pt x="11119" y="3398"/>
                  </a:lnTo>
                  <a:lnTo>
                    <a:pt x="12356" y="570"/>
                  </a:lnTo>
                  <a:lnTo>
                    <a:pt x="11944" y="432"/>
                  </a:lnTo>
                  <a:lnTo>
                    <a:pt x="11531" y="315"/>
                  </a:lnTo>
                  <a:lnTo>
                    <a:pt x="11119" y="216"/>
                  </a:lnTo>
                  <a:lnTo>
                    <a:pt x="10706" y="138"/>
                  </a:lnTo>
                  <a:lnTo>
                    <a:pt x="10294" y="79"/>
                  </a:lnTo>
                  <a:lnTo>
                    <a:pt x="9862" y="20"/>
                  </a:lnTo>
                  <a:lnTo>
                    <a:pt x="94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5"/>
            <p:cNvSpPr/>
            <p:nvPr/>
          </p:nvSpPr>
          <p:spPr>
            <a:xfrm>
              <a:off x="7476263" y="3990125"/>
              <a:ext cx="81550" cy="55025"/>
            </a:xfrm>
            <a:custGeom>
              <a:avLst/>
              <a:gdLst/>
              <a:ahLst/>
              <a:cxnLst/>
              <a:rect l="l" t="t" r="r" b="b"/>
              <a:pathLst>
                <a:path w="3262" h="2201" extrusionOk="0">
                  <a:moveTo>
                    <a:pt x="433" y="0"/>
                  </a:moveTo>
                  <a:lnTo>
                    <a:pt x="1" y="963"/>
                  </a:lnTo>
                  <a:lnTo>
                    <a:pt x="2830" y="2200"/>
                  </a:lnTo>
                  <a:lnTo>
                    <a:pt x="3065" y="1729"/>
                  </a:lnTo>
                  <a:lnTo>
                    <a:pt x="3262" y="1238"/>
                  </a:lnTo>
                  <a:lnTo>
                    <a:pt x="4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5"/>
            <p:cNvSpPr/>
            <p:nvPr/>
          </p:nvSpPr>
          <p:spPr>
            <a:xfrm>
              <a:off x="7127613" y="3837875"/>
              <a:ext cx="81550" cy="55025"/>
            </a:xfrm>
            <a:custGeom>
              <a:avLst/>
              <a:gdLst/>
              <a:ahLst/>
              <a:cxnLst/>
              <a:rect l="l" t="t" r="r" b="b"/>
              <a:pathLst>
                <a:path w="3262" h="2201" extrusionOk="0">
                  <a:moveTo>
                    <a:pt x="413" y="1"/>
                  </a:moveTo>
                  <a:lnTo>
                    <a:pt x="197" y="472"/>
                  </a:lnTo>
                  <a:lnTo>
                    <a:pt x="1" y="963"/>
                  </a:lnTo>
                  <a:lnTo>
                    <a:pt x="2829" y="2201"/>
                  </a:lnTo>
                  <a:lnTo>
                    <a:pt x="3261" y="1238"/>
                  </a:lnTo>
                  <a:lnTo>
                    <a:pt x="4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5"/>
            <p:cNvSpPr/>
            <p:nvPr/>
          </p:nvSpPr>
          <p:spPr>
            <a:xfrm>
              <a:off x="7239088" y="4075075"/>
              <a:ext cx="55025" cy="81525"/>
            </a:xfrm>
            <a:custGeom>
              <a:avLst/>
              <a:gdLst/>
              <a:ahLst/>
              <a:cxnLst/>
              <a:rect l="l" t="t" r="r" b="b"/>
              <a:pathLst>
                <a:path w="2201" h="3261" extrusionOk="0">
                  <a:moveTo>
                    <a:pt x="1238" y="0"/>
                  </a:moveTo>
                  <a:lnTo>
                    <a:pt x="0" y="2829"/>
                  </a:lnTo>
                  <a:lnTo>
                    <a:pt x="472" y="3065"/>
                  </a:lnTo>
                  <a:lnTo>
                    <a:pt x="963" y="3261"/>
                  </a:lnTo>
                  <a:lnTo>
                    <a:pt x="2200" y="432"/>
                  </a:lnTo>
                  <a:lnTo>
                    <a:pt x="1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5"/>
            <p:cNvSpPr/>
            <p:nvPr/>
          </p:nvSpPr>
          <p:spPr>
            <a:xfrm>
              <a:off x="7391313" y="3726400"/>
              <a:ext cx="55025" cy="81550"/>
            </a:xfrm>
            <a:custGeom>
              <a:avLst/>
              <a:gdLst/>
              <a:ahLst/>
              <a:cxnLst/>
              <a:rect l="l" t="t" r="r" b="b"/>
              <a:pathLst>
                <a:path w="2201" h="3262" extrusionOk="0">
                  <a:moveTo>
                    <a:pt x="1238" y="1"/>
                  </a:moveTo>
                  <a:lnTo>
                    <a:pt x="1" y="2829"/>
                  </a:lnTo>
                  <a:lnTo>
                    <a:pt x="963" y="3262"/>
                  </a:lnTo>
                  <a:lnTo>
                    <a:pt x="2201" y="433"/>
                  </a:lnTo>
                  <a:lnTo>
                    <a:pt x="1729" y="197"/>
                  </a:lnTo>
                  <a:lnTo>
                    <a:pt x="1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5"/>
            <p:cNvSpPr/>
            <p:nvPr/>
          </p:nvSpPr>
          <p:spPr>
            <a:xfrm>
              <a:off x="7186538" y="3907125"/>
              <a:ext cx="182225" cy="104625"/>
            </a:xfrm>
            <a:custGeom>
              <a:avLst/>
              <a:gdLst/>
              <a:ahLst/>
              <a:cxnLst/>
              <a:rect l="l" t="t" r="r" b="b"/>
              <a:pathLst>
                <a:path w="7289" h="4185" extrusionOk="0">
                  <a:moveTo>
                    <a:pt x="6031" y="0"/>
                  </a:moveTo>
                  <a:lnTo>
                    <a:pt x="1" y="4184"/>
                  </a:lnTo>
                  <a:lnTo>
                    <a:pt x="7288" y="3340"/>
                  </a:lnTo>
                  <a:lnTo>
                    <a:pt x="60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5"/>
            <p:cNvSpPr/>
            <p:nvPr/>
          </p:nvSpPr>
          <p:spPr>
            <a:xfrm>
              <a:off x="7336813" y="3886500"/>
              <a:ext cx="181725" cy="104625"/>
            </a:xfrm>
            <a:custGeom>
              <a:avLst/>
              <a:gdLst/>
              <a:ahLst/>
              <a:cxnLst/>
              <a:rect l="l" t="t" r="r" b="b"/>
              <a:pathLst>
                <a:path w="7269" h="4185" extrusionOk="0">
                  <a:moveTo>
                    <a:pt x="7268" y="0"/>
                  </a:moveTo>
                  <a:lnTo>
                    <a:pt x="0" y="845"/>
                  </a:lnTo>
                  <a:lnTo>
                    <a:pt x="1238" y="4184"/>
                  </a:lnTo>
                  <a:lnTo>
                    <a:pt x="72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5"/>
            <p:cNvSpPr/>
            <p:nvPr/>
          </p:nvSpPr>
          <p:spPr>
            <a:xfrm>
              <a:off x="7312738" y="3915475"/>
              <a:ext cx="69775" cy="70250"/>
            </a:xfrm>
            <a:custGeom>
              <a:avLst/>
              <a:gdLst/>
              <a:ahLst/>
              <a:cxnLst/>
              <a:rect l="l" t="t" r="r" b="b"/>
              <a:pathLst>
                <a:path w="2791" h="2810" extrusionOk="0">
                  <a:moveTo>
                    <a:pt x="1278" y="0"/>
                  </a:moveTo>
                  <a:lnTo>
                    <a:pt x="1140" y="20"/>
                  </a:lnTo>
                  <a:lnTo>
                    <a:pt x="1022" y="59"/>
                  </a:lnTo>
                  <a:lnTo>
                    <a:pt x="885" y="99"/>
                  </a:lnTo>
                  <a:lnTo>
                    <a:pt x="767" y="158"/>
                  </a:lnTo>
                  <a:lnTo>
                    <a:pt x="649" y="216"/>
                  </a:lnTo>
                  <a:lnTo>
                    <a:pt x="531" y="295"/>
                  </a:lnTo>
                  <a:lnTo>
                    <a:pt x="433" y="393"/>
                  </a:lnTo>
                  <a:lnTo>
                    <a:pt x="335" y="491"/>
                  </a:lnTo>
                  <a:lnTo>
                    <a:pt x="256" y="590"/>
                  </a:lnTo>
                  <a:lnTo>
                    <a:pt x="178" y="708"/>
                  </a:lnTo>
                  <a:lnTo>
                    <a:pt x="119" y="845"/>
                  </a:lnTo>
                  <a:lnTo>
                    <a:pt x="60" y="983"/>
                  </a:lnTo>
                  <a:lnTo>
                    <a:pt x="21" y="1120"/>
                  </a:lnTo>
                  <a:lnTo>
                    <a:pt x="1" y="1238"/>
                  </a:lnTo>
                  <a:lnTo>
                    <a:pt x="1" y="1375"/>
                  </a:lnTo>
                  <a:lnTo>
                    <a:pt x="1" y="1513"/>
                  </a:lnTo>
                  <a:lnTo>
                    <a:pt x="21" y="1650"/>
                  </a:lnTo>
                  <a:lnTo>
                    <a:pt x="40" y="1788"/>
                  </a:lnTo>
                  <a:lnTo>
                    <a:pt x="99" y="1906"/>
                  </a:lnTo>
                  <a:lnTo>
                    <a:pt x="138" y="2043"/>
                  </a:lnTo>
                  <a:lnTo>
                    <a:pt x="217" y="2161"/>
                  </a:lnTo>
                  <a:lnTo>
                    <a:pt x="296" y="2259"/>
                  </a:lnTo>
                  <a:lnTo>
                    <a:pt x="374" y="2358"/>
                  </a:lnTo>
                  <a:lnTo>
                    <a:pt x="472" y="2456"/>
                  </a:lnTo>
                  <a:lnTo>
                    <a:pt x="590" y="2554"/>
                  </a:lnTo>
                  <a:lnTo>
                    <a:pt x="708" y="2613"/>
                  </a:lnTo>
                  <a:lnTo>
                    <a:pt x="826" y="2691"/>
                  </a:lnTo>
                  <a:lnTo>
                    <a:pt x="963" y="2731"/>
                  </a:lnTo>
                  <a:lnTo>
                    <a:pt x="1101" y="2770"/>
                  </a:lnTo>
                  <a:lnTo>
                    <a:pt x="1238" y="2790"/>
                  </a:lnTo>
                  <a:lnTo>
                    <a:pt x="1376" y="2809"/>
                  </a:lnTo>
                  <a:lnTo>
                    <a:pt x="1513" y="2790"/>
                  </a:lnTo>
                  <a:lnTo>
                    <a:pt x="1651" y="2790"/>
                  </a:lnTo>
                  <a:lnTo>
                    <a:pt x="1788" y="2750"/>
                  </a:lnTo>
                  <a:lnTo>
                    <a:pt x="1906" y="2711"/>
                  </a:lnTo>
                  <a:lnTo>
                    <a:pt x="2024" y="2652"/>
                  </a:lnTo>
                  <a:lnTo>
                    <a:pt x="2142" y="2593"/>
                  </a:lnTo>
                  <a:lnTo>
                    <a:pt x="2260" y="2515"/>
                  </a:lnTo>
                  <a:lnTo>
                    <a:pt x="2358" y="2416"/>
                  </a:lnTo>
                  <a:lnTo>
                    <a:pt x="2456" y="2318"/>
                  </a:lnTo>
                  <a:lnTo>
                    <a:pt x="2535" y="2220"/>
                  </a:lnTo>
                  <a:lnTo>
                    <a:pt x="2613" y="2083"/>
                  </a:lnTo>
                  <a:lnTo>
                    <a:pt x="2672" y="1965"/>
                  </a:lnTo>
                  <a:lnTo>
                    <a:pt x="2731" y="1827"/>
                  </a:lnTo>
                  <a:lnTo>
                    <a:pt x="2771" y="1690"/>
                  </a:lnTo>
                  <a:lnTo>
                    <a:pt x="2790" y="1552"/>
                  </a:lnTo>
                  <a:lnTo>
                    <a:pt x="2790" y="1415"/>
                  </a:lnTo>
                  <a:lnTo>
                    <a:pt x="2790" y="1277"/>
                  </a:lnTo>
                  <a:lnTo>
                    <a:pt x="2771" y="1140"/>
                  </a:lnTo>
                  <a:lnTo>
                    <a:pt x="2751" y="1022"/>
                  </a:lnTo>
                  <a:lnTo>
                    <a:pt x="2712" y="884"/>
                  </a:lnTo>
                  <a:lnTo>
                    <a:pt x="2653" y="766"/>
                  </a:lnTo>
                  <a:lnTo>
                    <a:pt x="2574" y="649"/>
                  </a:lnTo>
                  <a:lnTo>
                    <a:pt x="2496" y="531"/>
                  </a:lnTo>
                  <a:lnTo>
                    <a:pt x="2417" y="433"/>
                  </a:lnTo>
                  <a:lnTo>
                    <a:pt x="2319" y="334"/>
                  </a:lnTo>
                  <a:lnTo>
                    <a:pt x="2201" y="256"/>
                  </a:lnTo>
                  <a:lnTo>
                    <a:pt x="2083" y="177"/>
                  </a:lnTo>
                  <a:lnTo>
                    <a:pt x="1965" y="118"/>
                  </a:lnTo>
                  <a:lnTo>
                    <a:pt x="1828" y="59"/>
                  </a:lnTo>
                  <a:lnTo>
                    <a:pt x="1690" y="40"/>
                  </a:lnTo>
                  <a:lnTo>
                    <a:pt x="15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634964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559"/>
        <p:cNvGrpSpPr/>
        <p:nvPr/>
      </p:nvGrpSpPr>
      <p:grpSpPr>
        <a:xfrm>
          <a:off x="0" y="0"/>
          <a:ext cx="0" cy="0"/>
          <a:chOff x="0" y="0"/>
          <a:chExt cx="0" cy="0"/>
        </a:xfrm>
      </p:grpSpPr>
      <p:pic>
        <p:nvPicPr>
          <p:cNvPr id="1560" name="Google Shape;1560;p16"/>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1561" name="Google Shape;1561;p16"/>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2" name="Google Shape;1562;p16"/>
          <p:cNvSpPr txBox="1">
            <a:spLocks noGrp="1"/>
          </p:cNvSpPr>
          <p:nvPr>
            <p:ph type="title"/>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grpSp>
        <p:nvGrpSpPr>
          <p:cNvPr id="1563" name="Google Shape;1563;p16"/>
          <p:cNvGrpSpPr/>
          <p:nvPr/>
        </p:nvGrpSpPr>
        <p:grpSpPr>
          <a:xfrm>
            <a:off x="10370752" y="463666"/>
            <a:ext cx="1431505" cy="961051"/>
            <a:chOff x="7681600" y="381950"/>
            <a:chExt cx="1073629" cy="720788"/>
          </a:xfrm>
        </p:grpSpPr>
        <p:sp>
          <p:nvSpPr>
            <p:cNvPr id="1564" name="Google Shape;1564;p16"/>
            <p:cNvSpPr/>
            <p:nvPr/>
          </p:nvSpPr>
          <p:spPr>
            <a:xfrm>
              <a:off x="7896527" y="971845"/>
              <a:ext cx="226409" cy="91112"/>
            </a:xfrm>
            <a:custGeom>
              <a:avLst/>
              <a:gdLst/>
              <a:ahLst/>
              <a:cxnLst/>
              <a:rect l="l" t="t" r="r" b="b"/>
              <a:pathLst>
                <a:path w="5775" h="2324" fill="none" extrusionOk="0">
                  <a:moveTo>
                    <a:pt x="226" y="2323"/>
                  </a:moveTo>
                  <a:lnTo>
                    <a:pt x="0" y="1444"/>
                  </a:lnTo>
                  <a:lnTo>
                    <a:pt x="5549" y="0"/>
                  </a:lnTo>
                  <a:lnTo>
                    <a:pt x="5775" y="880"/>
                  </a:lnTo>
                  <a:lnTo>
                    <a:pt x="226" y="232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6"/>
            <p:cNvSpPr/>
            <p:nvPr/>
          </p:nvSpPr>
          <p:spPr>
            <a:xfrm>
              <a:off x="7885000" y="930286"/>
              <a:ext cx="229977" cy="84918"/>
            </a:xfrm>
            <a:custGeom>
              <a:avLst/>
              <a:gdLst/>
              <a:ahLst/>
              <a:cxnLst/>
              <a:rect l="l" t="t" r="r" b="b"/>
              <a:pathLst>
                <a:path w="5866" h="2166" fill="none" extrusionOk="0">
                  <a:moveTo>
                    <a:pt x="181" y="2165"/>
                  </a:moveTo>
                  <a:lnTo>
                    <a:pt x="1" y="1489"/>
                  </a:lnTo>
                  <a:lnTo>
                    <a:pt x="5685" y="0"/>
                  </a:lnTo>
                  <a:lnTo>
                    <a:pt x="5866" y="699"/>
                  </a:lnTo>
                  <a:lnTo>
                    <a:pt x="181" y="216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6"/>
            <p:cNvSpPr/>
            <p:nvPr/>
          </p:nvSpPr>
          <p:spPr>
            <a:xfrm>
              <a:off x="7681600" y="381950"/>
              <a:ext cx="1073629" cy="720784"/>
            </a:xfrm>
            <a:custGeom>
              <a:avLst/>
              <a:gdLst/>
              <a:ahLst/>
              <a:cxnLst/>
              <a:rect l="l" t="t" r="r" b="b"/>
              <a:pathLst>
                <a:path w="27385" h="18385" extrusionOk="0">
                  <a:moveTo>
                    <a:pt x="24159" y="1"/>
                  </a:moveTo>
                  <a:lnTo>
                    <a:pt x="1" y="6633"/>
                  </a:lnTo>
                  <a:lnTo>
                    <a:pt x="3249" y="18385"/>
                  </a:lnTo>
                  <a:lnTo>
                    <a:pt x="27384" y="11775"/>
                  </a:lnTo>
                  <a:lnTo>
                    <a:pt x="24159" y="1"/>
                  </a:lnTo>
                  <a:close/>
                </a:path>
              </a:pathLst>
            </a:custGeom>
            <a:solidFill>
              <a:schemeClr val="lt1"/>
            </a:solidFill>
            <a:ln>
              <a:noFill/>
            </a:ln>
            <a:effectLst>
              <a:outerShdw dist="47625" dir="30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6"/>
            <p:cNvSpPr/>
            <p:nvPr/>
          </p:nvSpPr>
          <p:spPr>
            <a:xfrm>
              <a:off x="7681600" y="540264"/>
              <a:ext cx="496178" cy="562474"/>
            </a:xfrm>
            <a:custGeom>
              <a:avLst/>
              <a:gdLst/>
              <a:ahLst/>
              <a:cxnLst/>
              <a:rect l="l" t="t" r="r" b="b"/>
              <a:pathLst>
                <a:path w="12656" h="14347" extrusionOk="0">
                  <a:moveTo>
                    <a:pt x="9430" y="1"/>
                  </a:moveTo>
                  <a:lnTo>
                    <a:pt x="1" y="2595"/>
                  </a:lnTo>
                  <a:lnTo>
                    <a:pt x="3249" y="14347"/>
                  </a:lnTo>
                  <a:lnTo>
                    <a:pt x="12655" y="11775"/>
                  </a:lnTo>
                  <a:lnTo>
                    <a:pt x="943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6"/>
            <p:cNvSpPr/>
            <p:nvPr/>
          </p:nvSpPr>
          <p:spPr>
            <a:xfrm>
              <a:off x="8170655" y="573001"/>
              <a:ext cx="427178" cy="117654"/>
            </a:xfrm>
            <a:custGeom>
              <a:avLst/>
              <a:gdLst/>
              <a:ahLst/>
              <a:cxnLst/>
              <a:rect l="l" t="t" r="r" b="b"/>
              <a:pathLst>
                <a:path w="10896" h="3001" extrusionOk="0">
                  <a:moveTo>
                    <a:pt x="1" y="3000"/>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6"/>
            <p:cNvSpPr/>
            <p:nvPr/>
          </p:nvSpPr>
          <p:spPr>
            <a:xfrm>
              <a:off x="8170655" y="573001"/>
              <a:ext cx="427178" cy="117654"/>
            </a:xfrm>
            <a:custGeom>
              <a:avLst/>
              <a:gdLst/>
              <a:ahLst/>
              <a:cxnLst/>
              <a:rect l="l" t="t" r="r" b="b"/>
              <a:pathLst>
                <a:path w="10896" h="3001" fill="none" extrusionOk="0">
                  <a:moveTo>
                    <a:pt x="1" y="3000"/>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6"/>
            <p:cNvSpPr/>
            <p:nvPr/>
          </p:nvSpPr>
          <p:spPr>
            <a:xfrm>
              <a:off x="8161833" y="564141"/>
              <a:ext cx="444820" cy="134473"/>
            </a:xfrm>
            <a:custGeom>
              <a:avLst/>
              <a:gdLst/>
              <a:ahLst/>
              <a:cxnLst/>
              <a:rect l="l" t="t" r="r" b="b"/>
              <a:pathLst>
                <a:path w="11346" h="3430" extrusionOk="0">
                  <a:moveTo>
                    <a:pt x="11053" y="1"/>
                  </a:moveTo>
                  <a:lnTo>
                    <a:pt x="158" y="3001"/>
                  </a:lnTo>
                  <a:lnTo>
                    <a:pt x="68" y="3046"/>
                  </a:lnTo>
                  <a:lnTo>
                    <a:pt x="23" y="3113"/>
                  </a:lnTo>
                  <a:lnTo>
                    <a:pt x="0" y="3181"/>
                  </a:lnTo>
                  <a:lnTo>
                    <a:pt x="0" y="3271"/>
                  </a:lnTo>
                  <a:lnTo>
                    <a:pt x="23" y="3339"/>
                  </a:lnTo>
                  <a:lnTo>
                    <a:pt x="90" y="3384"/>
                  </a:lnTo>
                  <a:lnTo>
                    <a:pt x="135" y="3429"/>
                  </a:lnTo>
                  <a:lnTo>
                    <a:pt x="271" y="3429"/>
                  </a:lnTo>
                  <a:lnTo>
                    <a:pt x="11188" y="429"/>
                  </a:lnTo>
                  <a:lnTo>
                    <a:pt x="11256" y="407"/>
                  </a:lnTo>
                  <a:lnTo>
                    <a:pt x="11323" y="339"/>
                  </a:lnTo>
                  <a:lnTo>
                    <a:pt x="11346" y="249"/>
                  </a:lnTo>
                  <a:lnTo>
                    <a:pt x="11346" y="159"/>
                  </a:lnTo>
                  <a:lnTo>
                    <a:pt x="11301" y="91"/>
                  </a:lnTo>
                  <a:lnTo>
                    <a:pt x="11233" y="23"/>
                  </a:lnTo>
                  <a:lnTo>
                    <a:pt x="111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6"/>
            <p:cNvSpPr/>
            <p:nvPr/>
          </p:nvSpPr>
          <p:spPr>
            <a:xfrm>
              <a:off x="8183044" y="618990"/>
              <a:ext cx="427178" cy="116752"/>
            </a:xfrm>
            <a:custGeom>
              <a:avLst/>
              <a:gdLst/>
              <a:ahLst/>
              <a:cxnLst/>
              <a:rect l="l" t="t" r="r" b="b"/>
              <a:pathLst>
                <a:path w="10896" h="2978" extrusionOk="0">
                  <a:moveTo>
                    <a:pt x="0" y="2978"/>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6"/>
            <p:cNvSpPr/>
            <p:nvPr/>
          </p:nvSpPr>
          <p:spPr>
            <a:xfrm>
              <a:off x="8183044" y="618990"/>
              <a:ext cx="427178" cy="116752"/>
            </a:xfrm>
            <a:custGeom>
              <a:avLst/>
              <a:gdLst/>
              <a:ahLst/>
              <a:cxnLst/>
              <a:rect l="l" t="t" r="r" b="b"/>
              <a:pathLst>
                <a:path w="10896" h="2978" fill="none" extrusionOk="0">
                  <a:moveTo>
                    <a:pt x="0" y="2978"/>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6"/>
            <p:cNvSpPr/>
            <p:nvPr/>
          </p:nvSpPr>
          <p:spPr>
            <a:xfrm>
              <a:off x="8174183" y="610129"/>
              <a:ext cx="444859" cy="134473"/>
            </a:xfrm>
            <a:custGeom>
              <a:avLst/>
              <a:gdLst/>
              <a:ahLst/>
              <a:cxnLst/>
              <a:rect l="l" t="t" r="r" b="b"/>
              <a:pathLst>
                <a:path w="11347" h="3430" extrusionOk="0">
                  <a:moveTo>
                    <a:pt x="11076" y="1"/>
                  </a:moveTo>
                  <a:lnTo>
                    <a:pt x="159" y="3001"/>
                  </a:lnTo>
                  <a:lnTo>
                    <a:pt x="91" y="3023"/>
                  </a:lnTo>
                  <a:lnTo>
                    <a:pt x="23" y="3091"/>
                  </a:lnTo>
                  <a:lnTo>
                    <a:pt x="1" y="3181"/>
                  </a:lnTo>
                  <a:lnTo>
                    <a:pt x="1" y="3271"/>
                  </a:lnTo>
                  <a:lnTo>
                    <a:pt x="46" y="3339"/>
                  </a:lnTo>
                  <a:lnTo>
                    <a:pt x="91" y="3384"/>
                  </a:lnTo>
                  <a:lnTo>
                    <a:pt x="159" y="3429"/>
                  </a:lnTo>
                  <a:lnTo>
                    <a:pt x="272" y="3429"/>
                  </a:lnTo>
                  <a:lnTo>
                    <a:pt x="11189" y="429"/>
                  </a:lnTo>
                  <a:lnTo>
                    <a:pt x="11279" y="384"/>
                  </a:lnTo>
                  <a:lnTo>
                    <a:pt x="11324" y="339"/>
                  </a:lnTo>
                  <a:lnTo>
                    <a:pt x="11347" y="249"/>
                  </a:lnTo>
                  <a:lnTo>
                    <a:pt x="11347" y="158"/>
                  </a:lnTo>
                  <a:lnTo>
                    <a:pt x="11302" y="68"/>
                  </a:lnTo>
                  <a:lnTo>
                    <a:pt x="11234" y="23"/>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6"/>
            <p:cNvSpPr/>
            <p:nvPr/>
          </p:nvSpPr>
          <p:spPr>
            <a:xfrm>
              <a:off x="8195433" y="664077"/>
              <a:ext cx="428040" cy="117654"/>
            </a:xfrm>
            <a:custGeom>
              <a:avLst/>
              <a:gdLst/>
              <a:ahLst/>
              <a:cxnLst/>
              <a:rect l="l" t="t" r="r" b="b"/>
              <a:pathLst>
                <a:path w="10918" h="3001" extrusionOk="0">
                  <a:moveTo>
                    <a:pt x="0" y="3001"/>
                  </a:moveTo>
                  <a:lnTo>
                    <a:pt x="10918"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6"/>
            <p:cNvSpPr/>
            <p:nvPr/>
          </p:nvSpPr>
          <p:spPr>
            <a:xfrm>
              <a:off x="8195433" y="664077"/>
              <a:ext cx="428040" cy="117654"/>
            </a:xfrm>
            <a:custGeom>
              <a:avLst/>
              <a:gdLst/>
              <a:ahLst/>
              <a:cxnLst/>
              <a:rect l="l" t="t" r="r" b="b"/>
              <a:pathLst>
                <a:path w="10918" h="3001" fill="none" extrusionOk="0">
                  <a:moveTo>
                    <a:pt x="0" y="3001"/>
                  </a:moveTo>
                  <a:lnTo>
                    <a:pt x="109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6"/>
            <p:cNvSpPr/>
            <p:nvPr/>
          </p:nvSpPr>
          <p:spPr>
            <a:xfrm>
              <a:off x="8186572" y="656118"/>
              <a:ext cx="444859" cy="134473"/>
            </a:xfrm>
            <a:custGeom>
              <a:avLst/>
              <a:gdLst/>
              <a:ahLst/>
              <a:cxnLst/>
              <a:rect l="l" t="t" r="r" b="b"/>
              <a:pathLst>
                <a:path w="11347" h="3430" extrusionOk="0">
                  <a:moveTo>
                    <a:pt x="11076" y="0"/>
                  </a:moveTo>
                  <a:lnTo>
                    <a:pt x="159" y="3001"/>
                  </a:lnTo>
                  <a:lnTo>
                    <a:pt x="91" y="3023"/>
                  </a:lnTo>
                  <a:lnTo>
                    <a:pt x="23" y="3091"/>
                  </a:lnTo>
                  <a:lnTo>
                    <a:pt x="1" y="3181"/>
                  </a:lnTo>
                  <a:lnTo>
                    <a:pt x="1" y="3271"/>
                  </a:lnTo>
                  <a:lnTo>
                    <a:pt x="46" y="3339"/>
                  </a:lnTo>
                  <a:lnTo>
                    <a:pt x="91" y="3384"/>
                  </a:lnTo>
                  <a:lnTo>
                    <a:pt x="159" y="3429"/>
                  </a:lnTo>
                  <a:lnTo>
                    <a:pt x="294" y="3429"/>
                  </a:lnTo>
                  <a:lnTo>
                    <a:pt x="11189" y="429"/>
                  </a:lnTo>
                  <a:lnTo>
                    <a:pt x="11279" y="384"/>
                  </a:lnTo>
                  <a:lnTo>
                    <a:pt x="11324" y="316"/>
                  </a:lnTo>
                  <a:lnTo>
                    <a:pt x="11347" y="249"/>
                  </a:lnTo>
                  <a:lnTo>
                    <a:pt x="11347" y="158"/>
                  </a:lnTo>
                  <a:lnTo>
                    <a:pt x="11301" y="68"/>
                  </a:lnTo>
                  <a:lnTo>
                    <a:pt x="11234" y="23"/>
                  </a:lnTo>
                  <a:lnTo>
                    <a:pt x="111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6"/>
            <p:cNvSpPr/>
            <p:nvPr/>
          </p:nvSpPr>
          <p:spPr>
            <a:xfrm>
              <a:off x="8207822" y="710066"/>
              <a:ext cx="428040" cy="117654"/>
            </a:xfrm>
            <a:custGeom>
              <a:avLst/>
              <a:gdLst/>
              <a:ahLst/>
              <a:cxnLst/>
              <a:rect l="l" t="t" r="r" b="b"/>
              <a:pathLst>
                <a:path w="10918" h="3001" extrusionOk="0">
                  <a:moveTo>
                    <a:pt x="0" y="3000"/>
                  </a:moveTo>
                  <a:lnTo>
                    <a:pt x="10917"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6"/>
            <p:cNvSpPr/>
            <p:nvPr/>
          </p:nvSpPr>
          <p:spPr>
            <a:xfrm>
              <a:off x="8207822" y="710066"/>
              <a:ext cx="428040" cy="117654"/>
            </a:xfrm>
            <a:custGeom>
              <a:avLst/>
              <a:gdLst/>
              <a:ahLst/>
              <a:cxnLst/>
              <a:rect l="l" t="t" r="r" b="b"/>
              <a:pathLst>
                <a:path w="10918" h="3001" fill="none" extrusionOk="0">
                  <a:moveTo>
                    <a:pt x="0" y="3000"/>
                  </a:moveTo>
                  <a:lnTo>
                    <a:pt x="109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6"/>
            <p:cNvSpPr/>
            <p:nvPr/>
          </p:nvSpPr>
          <p:spPr>
            <a:xfrm>
              <a:off x="8198961" y="701205"/>
              <a:ext cx="445722" cy="135375"/>
            </a:xfrm>
            <a:custGeom>
              <a:avLst/>
              <a:gdLst/>
              <a:ahLst/>
              <a:cxnLst/>
              <a:rect l="l" t="t" r="r" b="b"/>
              <a:pathLst>
                <a:path w="11369" h="3453" extrusionOk="0">
                  <a:moveTo>
                    <a:pt x="11166" y="1"/>
                  </a:moveTo>
                  <a:lnTo>
                    <a:pt x="11076" y="23"/>
                  </a:lnTo>
                  <a:lnTo>
                    <a:pt x="181" y="3001"/>
                  </a:lnTo>
                  <a:lnTo>
                    <a:pt x="91" y="3046"/>
                  </a:lnTo>
                  <a:lnTo>
                    <a:pt x="46" y="3114"/>
                  </a:lnTo>
                  <a:lnTo>
                    <a:pt x="0" y="3204"/>
                  </a:lnTo>
                  <a:lnTo>
                    <a:pt x="23" y="3294"/>
                  </a:lnTo>
                  <a:lnTo>
                    <a:pt x="46" y="3362"/>
                  </a:lnTo>
                  <a:lnTo>
                    <a:pt x="91" y="3407"/>
                  </a:lnTo>
                  <a:lnTo>
                    <a:pt x="158" y="3429"/>
                  </a:lnTo>
                  <a:lnTo>
                    <a:pt x="226" y="3452"/>
                  </a:lnTo>
                  <a:lnTo>
                    <a:pt x="294" y="3452"/>
                  </a:lnTo>
                  <a:lnTo>
                    <a:pt x="11188" y="452"/>
                  </a:lnTo>
                  <a:lnTo>
                    <a:pt x="11279" y="407"/>
                  </a:lnTo>
                  <a:lnTo>
                    <a:pt x="11324" y="339"/>
                  </a:lnTo>
                  <a:lnTo>
                    <a:pt x="11369" y="272"/>
                  </a:lnTo>
                  <a:lnTo>
                    <a:pt x="11346" y="181"/>
                  </a:lnTo>
                  <a:lnTo>
                    <a:pt x="11324" y="91"/>
                  </a:lnTo>
                  <a:lnTo>
                    <a:pt x="11256" y="46"/>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6"/>
            <p:cNvSpPr/>
            <p:nvPr/>
          </p:nvSpPr>
          <p:spPr>
            <a:xfrm>
              <a:off x="7813371" y="668507"/>
              <a:ext cx="217588" cy="217588"/>
            </a:xfrm>
            <a:custGeom>
              <a:avLst/>
              <a:gdLst/>
              <a:ahLst/>
              <a:cxnLst/>
              <a:rect l="l" t="t" r="r" b="b"/>
              <a:pathLst>
                <a:path w="5550" h="5550" extrusionOk="0">
                  <a:moveTo>
                    <a:pt x="2866" y="0"/>
                  </a:moveTo>
                  <a:lnTo>
                    <a:pt x="2595" y="23"/>
                  </a:lnTo>
                  <a:lnTo>
                    <a:pt x="2302" y="45"/>
                  </a:lnTo>
                  <a:lnTo>
                    <a:pt x="2031" y="113"/>
                  </a:lnTo>
                  <a:lnTo>
                    <a:pt x="1760" y="203"/>
                  </a:lnTo>
                  <a:lnTo>
                    <a:pt x="1512" y="316"/>
                  </a:lnTo>
                  <a:lnTo>
                    <a:pt x="1264" y="451"/>
                  </a:lnTo>
                  <a:lnTo>
                    <a:pt x="1038" y="609"/>
                  </a:lnTo>
                  <a:lnTo>
                    <a:pt x="835" y="790"/>
                  </a:lnTo>
                  <a:lnTo>
                    <a:pt x="655" y="970"/>
                  </a:lnTo>
                  <a:lnTo>
                    <a:pt x="497" y="1173"/>
                  </a:lnTo>
                  <a:lnTo>
                    <a:pt x="362" y="1399"/>
                  </a:lnTo>
                  <a:lnTo>
                    <a:pt x="226" y="1647"/>
                  </a:lnTo>
                  <a:lnTo>
                    <a:pt x="136" y="1895"/>
                  </a:lnTo>
                  <a:lnTo>
                    <a:pt x="69" y="2143"/>
                  </a:lnTo>
                  <a:lnTo>
                    <a:pt x="23" y="2414"/>
                  </a:lnTo>
                  <a:lnTo>
                    <a:pt x="1" y="2685"/>
                  </a:lnTo>
                  <a:lnTo>
                    <a:pt x="1" y="2955"/>
                  </a:lnTo>
                  <a:lnTo>
                    <a:pt x="23" y="3248"/>
                  </a:lnTo>
                  <a:lnTo>
                    <a:pt x="91" y="3519"/>
                  </a:lnTo>
                  <a:lnTo>
                    <a:pt x="181" y="3790"/>
                  </a:lnTo>
                  <a:lnTo>
                    <a:pt x="294" y="4038"/>
                  </a:lnTo>
                  <a:lnTo>
                    <a:pt x="429" y="4286"/>
                  </a:lnTo>
                  <a:lnTo>
                    <a:pt x="587" y="4512"/>
                  </a:lnTo>
                  <a:lnTo>
                    <a:pt x="768" y="4715"/>
                  </a:lnTo>
                  <a:lnTo>
                    <a:pt x="948" y="4895"/>
                  </a:lnTo>
                  <a:lnTo>
                    <a:pt x="1174" y="5053"/>
                  </a:lnTo>
                  <a:lnTo>
                    <a:pt x="1399" y="5188"/>
                  </a:lnTo>
                  <a:lnTo>
                    <a:pt x="1625" y="5324"/>
                  </a:lnTo>
                  <a:lnTo>
                    <a:pt x="1873" y="5414"/>
                  </a:lnTo>
                  <a:lnTo>
                    <a:pt x="2144" y="5482"/>
                  </a:lnTo>
                  <a:lnTo>
                    <a:pt x="2392" y="5527"/>
                  </a:lnTo>
                  <a:lnTo>
                    <a:pt x="2663" y="5549"/>
                  </a:lnTo>
                  <a:lnTo>
                    <a:pt x="2956" y="5549"/>
                  </a:lnTo>
                  <a:lnTo>
                    <a:pt x="3226" y="5527"/>
                  </a:lnTo>
                  <a:lnTo>
                    <a:pt x="3497" y="5459"/>
                  </a:lnTo>
                  <a:lnTo>
                    <a:pt x="3768" y="5369"/>
                  </a:lnTo>
                  <a:lnTo>
                    <a:pt x="4016" y="5256"/>
                  </a:lnTo>
                  <a:lnTo>
                    <a:pt x="4264" y="5121"/>
                  </a:lnTo>
                  <a:lnTo>
                    <a:pt x="4490" y="4963"/>
                  </a:lnTo>
                  <a:lnTo>
                    <a:pt x="4693" y="4782"/>
                  </a:lnTo>
                  <a:lnTo>
                    <a:pt x="4873" y="4602"/>
                  </a:lnTo>
                  <a:lnTo>
                    <a:pt x="5031" y="4376"/>
                  </a:lnTo>
                  <a:lnTo>
                    <a:pt x="5189" y="4151"/>
                  </a:lnTo>
                  <a:lnTo>
                    <a:pt x="5302" y="3925"/>
                  </a:lnTo>
                  <a:lnTo>
                    <a:pt x="5392" y="3677"/>
                  </a:lnTo>
                  <a:lnTo>
                    <a:pt x="5460" y="3406"/>
                  </a:lnTo>
                  <a:lnTo>
                    <a:pt x="5527" y="3158"/>
                  </a:lnTo>
                  <a:lnTo>
                    <a:pt x="5550" y="2888"/>
                  </a:lnTo>
                  <a:lnTo>
                    <a:pt x="5527" y="2594"/>
                  </a:lnTo>
                  <a:lnTo>
                    <a:pt x="5505" y="2324"/>
                  </a:lnTo>
                  <a:lnTo>
                    <a:pt x="5437" y="2053"/>
                  </a:lnTo>
                  <a:lnTo>
                    <a:pt x="5347" y="1782"/>
                  </a:lnTo>
                  <a:lnTo>
                    <a:pt x="5234" y="1534"/>
                  </a:lnTo>
                  <a:lnTo>
                    <a:pt x="5099" y="1286"/>
                  </a:lnTo>
                  <a:lnTo>
                    <a:pt x="4941" y="1060"/>
                  </a:lnTo>
                  <a:lnTo>
                    <a:pt x="4760" y="857"/>
                  </a:lnTo>
                  <a:lnTo>
                    <a:pt x="4580" y="677"/>
                  </a:lnTo>
                  <a:lnTo>
                    <a:pt x="4354" y="519"/>
                  </a:lnTo>
                  <a:lnTo>
                    <a:pt x="4129" y="361"/>
                  </a:lnTo>
                  <a:lnTo>
                    <a:pt x="3903" y="248"/>
                  </a:lnTo>
                  <a:lnTo>
                    <a:pt x="3655" y="158"/>
                  </a:lnTo>
                  <a:lnTo>
                    <a:pt x="3407" y="68"/>
                  </a:lnTo>
                  <a:lnTo>
                    <a:pt x="3136" y="23"/>
                  </a:lnTo>
                  <a:lnTo>
                    <a:pt x="28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6"/>
            <p:cNvSpPr/>
            <p:nvPr/>
          </p:nvSpPr>
          <p:spPr>
            <a:xfrm>
              <a:off x="7844344" y="720691"/>
              <a:ext cx="148587" cy="112322"/>
            </a:xfrm>
            <a:custGeom>
              <a:avLst/>
              <a:gdLst/>
              <a:ahLst/>
              <a:cxnLst/>
              <a:rect l="l" t="t" r="r" b="b"/>
              <a:pathLst>
                <a:path w="3790" h="2865" extrusionOk="0">
                  <a:moveTo>
                    <a:pt x="2301" y="0"/>
                  </a:moveTo>
                  <a:lnTo>
                    <a:pt x="2008" y="68"/>
                  </a:lnTo>
                  <a:lnTo>
                    <a:pt x="1805" y="293"/>
                  </a:lnTo>
                  <a:lnTo>
                    <a:pt x="1760" y="248"/>
                  </a:lnTo>
                  <a:lnTo>
                    <a:pt x="1602" y="203"/>
                  </a:lnTo>
                  <a:lnTo>
                    <a:pt x="1579" y="361"/>
                  </a:lnTo>
                  <a:lnTo>
                    <a:pt x="1715" y="384"/>
                  </a:lnTo>
                  <a:lnTo>
                    <a:pt x="1421" y="699"/>
                  </a:lnTo>
                  <a:lnTo>
                    <a:pt x="1354" y="654"/>
                  </a:lnTo>
                  <a:lnTo>
                    <a:pt x="1218" y="632"/>
                  </a:lnTo>
                  <a:lnTo>
                    <a:pt x="1173" y="790"/>
                  </a:lnTo>
                  <a:lnTo>
                    <a:pt x="1331" y="812"/>
                  </a:lnTo>
                  <a:lnTo>
                    <a:pt x="1106" y="1038"/>
                  </a:lnTo>
                  <a:lnTo>
                    <a:pt x="1106" y="1060"/>
                  </a:lnTo>
                  <a:lnTo>
                    <a:pt x="812" y="993"/>
                  </a:lnTo>
                  <a:lnTo>
                    <a:pt x="542" y="970"/>
                  </a:lnTo>
                  <a:lnTo>
                    <a:pt x="271" y="970"/>
                  </a:lnTo>
                  <a:lnTo>
                    <a:pt x="68" y="993"/>
                  </a:lnTo>
                  <a:lnTo>
                    <a:pt x="23" y="1015"/>
                  </a:lnTo>
                  <a:lnTo>
                    <a:pt x="0" y="1083"/>
                  </a:lnTo>
                  <a:lnTo>
                    <a:pt x="0" y="1128"/>
                  </a:lnTo>
                  <a:lnTo>
                    <a:pt x="45" y="1173"/>
                  </a:lnTo>
                  <a:lnTo>
                    <a:pt x="226" y="1263"/>
                  </a:lnTo>
                  <a:lnTo>
                    <a:pt x="474" y="1376"/>
                  </a:lnTo>
                  <a:lnTo>
                    <a:pt x="722" y="1421"/>
                  </a:lnTo>
                  <a:lnTo>
                    <a:pt x="1015" y="1489"/>
                  </a:lnTo>
                  <a:lnTo>
                    <a:pt x="1151" y="1782"/>
                  </a:lnTo>
                  <a:lnTo>
                    <a:pt x="1015" y="1760"/>
                  </a:lnTo>
                  <a:lnTo>
                    <a:pt x="970" y="1917"/>
                  </a:lnTo>
                  <a:lnTo>
                    <a:pt x="1128" y="1940"/>
                  </a:lnTo>
                  <a:lnTo>
                    <a:pt x="1196" y="1917"/>
                  </a:lnTo>
                  <a:lnTo>
                    <a:pt x="1376" y="2323"/>
                  </a:lnTo>
                  <a:lnTo>
                    <a:pt x="1241" y="2301"/>
                  </a:lnTo>
                  <a:lnTo>
                    <a:pt x="1196" y="2436"/>
                  </a:lnTo>
                  <a:lnTo>
                    <a:pt x="1354" y="2459"/>
                  </a:lnTo>
                  <a:lnTo>
                    <a:pt x="1421" y="2436"/>
                  </a:lnTo>
                  <a:lnTo>
                    <a:pt x="1534" y="2707"/>
                  </a:lnTo>
                  <a:lnTo>
                    <a:pt x="1782" y="2865"/>
                  </a:lnTo>
                  <a:lnTo>
                    <a:pt x="1647" y="1602"/>
                  </a:lnTo>
                  <a:lnTo>
                    <a:pt x="2865" y="1827"/>
                  </a:lnTo>
                  <a:lnTo>
                    <a:pt x="3023" y="1827"/>
                  </a:lnTo>
                  <a:lnTo>
                    <a:pt x="3181" y="1782"/>
                  </a:lnTo>
                  <a:lnTo>
                    <a:pt x="3339" y="2323"/>
                  </a:lnTo>
                  <a:lnTo>
                    <a:pt x="3564" y="2369"/>
                  </a:lnTo>
                  <a:lnTo>
                    <a:pt x="3564" y="2369"/>
                  </a:lnTo>
                  <a:lnTo>
                    <a:pt x="3519" y="1714"/>
                  </a:lnTo>
                  <a:lnTo>
                    <a:pt x="3790" y="1128"/>
                  </a:lnTo>
                  <a:lnTo>
                    <a:pt x="3564" y="1083"/>
                  </a:lnTo>
                  <a:lnTo>
                    <a:pt x="3226" y="1534"/>
                  </a:lnTo>
                  <a:lnTo>
                    <a:pt x="3158" y="1489"/>
                  </a:lnTo>
                  <a:lnTo>
                    <a:pt x="3091" y="1444"/>
                  </a:lnTo>
                  <a:lnTo>
                    <a:pt x="3023" y="1399"/>
                  </a:lnTo>
                  <a:lnTo>
                    <a:pt x="2933" y="1376"/>
                  </a:lnTo>
                  <a:lnTo>
                    <a:pt x="1737" y="1173"/>
                  </a:lnTo>
                  <a:lnTo>
                    <a:pt x="23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6"/>
            <p:cNvSpPr/>
            <p:nvPr/>
          </p:nvSpPr>
          <p:spPr>
            <a:xfrm>
              <a:off x="7854851" y="977922"/>
              <a:ext cx="34030" cy="40381"/>
            </a:xfrm>
            <a:custGeom>
              <a:avLst/>
              <a:gdLst/>
              <a:ahLst/>
              <a:cxnLst/>
              <a:rect l="l" t="t" r="r" b="b"/>
              <a:pathLst>
                <a:path w="868" h="1030" extrusionOk="0">
                  <a:moveTo>
                    <a:pt x="822" y="1"/>
                  </a:moveTo>
                  <a:lnTo>
                    <a:pt x="1" y="216"/>
                  </a:lnTo>
                  <a:lnTo>
                    <a:pt x="46" y="390"/>
                  </a:lnTo>
                  <a:lnTo>
                    <a:pt x="342" y="312"/>
                  </a:lnTo>
                  <a:lnTo>
                    <a:pt x="530" y="1029"/>
                  </a:lnTo>
                  <a:lnTo>
                    <a:pt x="760" y="969"/>
                  </a:lnTo>
                  <a:lnTo>
                    <a:pt x="572" y="252"/>
                  </a:lnTo>
                  <a:lnTo>
                    <a:pt x="867" y="174"/>
                  </a:lnTo>
                  <a:lnTo>
                    <a:pt x="8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6"/>
            <p:cNvSpPr/>
            <p:nvPr/>
          </p:nvSpPr>
          <p:spPr>
            <a:xfrm>
              <a:off x="7889979" y="947302"/>
              <a:ext cx="124123" cy="64963"/>
            </a:xfrm>
            <a:custGeom>
              <a:avLst/>
              <a:gdLst/>
              <a:ahLst/>
              <a:cxnLst/>
              <a:rect l="l" t="t" r="r" b="b"/>
              <a:pathLst>
                <a:path w="3166" h="1657" extrusionOk="0">
                  <a:moveTo>
                    <a:pt x="2919" y="1"/>
                  </a:moveTo>
                  <a:lnTo>
                    <a:pt x="2299" y="163"/>
                  </a:lnTo>
                  <a:lnTo>
                    <a:pt x="2532" y="1054"/>
                  </a:lnTo>
                  <a:lnTo>
                    <a:pt x="3165" y="888"/>
                  </a:lnTo>
                  <a:lnTo>
                    <a:pt x="3120" y="714"/>
                  </a:lnTo>
                  <a:lnTo>
                    <a:pt x="2717" y="820"/>
                  </a:lnTo>
                  <a:lnTo>
                    <a:pt x="2663" y="616"/>
                  </a:lnTo>
                  <a:lnTo>
                    <a:pt x="3030" y="520"/>
                  </a:lnTo>
                  <a:lnTo>
                    <a:pt x="2984" y="346"/>
                  </a:lnTo>
                  <a:lnTo>
                    <a:pt x="2617" y="442"/>
                  </a:lnTo>
                  <a:lnTo>
                    <a:pt x="2574" y="277"/>
                  </a:lnTo>
                  <a:lnTo>
                    <a:pt x="2964" y="174"/>
                  </a:lnTo>
                  <a:lnTo>
                    <a:pt x="2919" y="1"/>
                  </a:lnTo>
                  <a:close/>
                  <a:moveTo>
                    <a:pt x="2179" y="195"/>
                  </a:moveTo>
                  <a:lnTo>
                    <a:pt x="1913" y="265"/>
                  </a:lnTo>
                  <a:lnTo>
                    <a:pt x="1667" y="677"/>
                  </a:lnTo>
                  <a:lnTo>
                    <a:pt x="1581" y="351"/>
                  </a:lnTo>
                  <a:lnTo>
                    <a:pt x="1352" y="412"/>
                  </a:lnTo>
                  <a:lnTo>
                    <a:pt x="1585" y="1302"/>
                  </a:lnTo>
                  <a:lnTo>
                    <a:pt x="1815" y="1242"/>
                  </a:lnTo>
                  <a:lnTo>
                    <a:pt x="1723" y="891"/>
                  </a:lnTo>
                  <a:lnTo>
                    <a:pt x="1723" y="891"/>
                  </a:lnTo>
                  <a:lnTo>
                    <a:pt x="2170" y="1149"/>
                  </a:lnTo>
                  <a:lnTo>
                    <a:pt x="2457" y="1074"/>
                  </a:lnTo>
                  <a:lnTo>
                    <a:pt x="1861" y="729"/>
                  </a:lnTo>
                  <a:lnTo>
                    <a:pt x="2179" y="195"/>
                  </a:lnTo>
                  <a:close/>
                  <a:moveTo>
                    <a:pt x="1041" y="497"/>
                  </a:moveTo>
                  <a:cubicBezTo>
                    <a:pt x="1037" y="497"/>
                    <a:pt x="1033" y="497"/>
                    <a:pt x="1030" y="497"/>
                  </a:cubicBezTo>
                  <a:cubicBezTo>
                    <a:pt x="981" y="498"/>
                    <a:pt x="932" y="505"/>
                    <a:pt x="882" y="518"/>
                  </a:cubicBezTo>
                  <a:cubicBezTo>
                    <a:pt x="734" y="557"/>
                    <a:pt x="627" y="629"/>
                    <a:pt x="562" y="735"/>
                  </a:cubicBezTo>
                  <a:cubicBezTo>
                    <a:pt x="497" y="840"/>
                    <a:pt x="484" y="964"/>
                    <a:pt x="521" y="1107"/>
                  </a:cubicBezTo>
                  <a:cubicBezTo>
                    <a:pt x="558" y="1249"/>
                    <a:pt x="631" y="1350"/>
                    <a:pt x="739" y="1410"/>
                  </a:cubicBezTo>
                  <a:cubicBezTo>
                    <a:pt x="805" y="1446"/>
                    <a:pt x="879" y="1465"/>
                    <a:pt x="959" y="1465"/>
                  </a:cubicBezTo>
                  <a:cubicBezTo>
                    <a:pt x="1011" y="1465"/>
                    <a:pt x="1066" y="1457"/>
                    <a:pt x="1125" y="1442"/>
                  </a:cubicBezTo>
                  <a:cubicBezTo>
                    <a:pt x="1174" y="1429"/>
                    <a:pt x="1221" y="1411"/>
                    <a:pt x="1264" y="1388"/>
                  </a:cubicBezTo>
                  <a:cubicBezTo>
                    <a:pt x="1306" y="1364"/>
                    <a:pt x="1346" y="1336"/>
                    <a:pt x="1382" y="1303"/>
                  </a:cubicBezTo>
                  <a:lnTo>
                    <a:pt x="1334" y="1119"/>
                  </a:lnTo>
                  <a:cubicBezTo>
                    <a:pt x="1299" y="1159"/>
                    <a:pt x="1263" y="1192"/>
                    <a:pt x="1225" y="1216"/>
                  </a:cubicBezTo>
                  <a:cubicBezTo>
                    <a:pt x="1187" y="1240"/>
                    <a:pt x="1145" y="1258"/>
                    <a:pt x="1100" y="1270"/>
                  </a:cubicBezTo>
                  <a:cubicBezTo>
                    <a:pt x="1071" y="1278"/>
                    <a:pt x="1044" y="1282"/>
                    <a:pt x="1018" y="1282"/>
                  </a:cubicBezTo>
                  <a:cubicBezTo>
                    <a:pt x="969" y="1282"/>
                    <a:pt x="925" y="1269"/>
                    <a:pt x="886" y="1242"/>
                  </a:cubicBezTo>
                  <a:cubicBezTo>
                    <a:pt x="825" y="1202"/>
                    <a:pt x="782" y="1136"/>
                    <a:pt x="758" y="1044"/>
                  </a:cubicBezTo>
                  <a:cubicBezTo>
                    <a:pt x="734" y="952"/>
                    <a:pt x="739" y="874"/>
                    <a:pt x="772" y="809"/>
                  </a:cubicBezTo>
                  <a:cubicBezTo>
                    <a:pt x="805" y="744"/>
                    <a:pt x="862" y="701"/>
                    <a:pt x="944" y="679"/>
                  </a:cubicBezTo>
                  <a:cubicBezTo>
                    <a:pt x="982" y="669"/>
                    <a:pt x="1019" y="665"/>
                    <a:pt x="1056" y="665"/>
                  </a:cubicBezTo>
                  <a:cubicBezTo>
                    <a:pt x="1064" y="665"/>
                    <a:pt x="1072" y="665"/>
                    <a:pt x="1080" y="665"/>
                  </a:cubicBezTo>
                  <a:cubicBezTo>
                    <a:pt x="1125" y="668"/>
                    <a:pt x="1173" y="678"/>
                    <a:pt x="1223" y="696"/>
                  </a:cubicBezTo>
                  <a:lnTo>
                    <a:pt x="1175" y="512"/>
                  </a:lnTo>
                  <a:cubicBezTo>
                    <a:pt x="1130" y="502"/>
                    <a:pt x="1086" y="497"/>
                    <a:pt x="1041" y="497"/>
                  </a:cubicBezTo>
                  <a:close/>
                  <a:moveTo>
                    <a:pt x="230" y="706"/>
                  </a:moveTo>
                  <a:lnTo>
                    <a:pt x="1" y="766"/>
                  </a:lnTo>
                  <a:lnTo>
                    <a:pt x="234" y="1657"/>
                  </a:lnTo>
                  <a:lnTo>
                    <a:pt x="464" y="1597"/>
                  </a:lnTo>
                  <a:lnTo>
                    <a:pt x="230" y="70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6"/>
            <p:cNvSpPr/>
            <p:nvPr/>
          </p:nvSpPr>
          <p:spPr>
            <a:xfrm>
              <a:off x="8009636" y="937265"/>
              <a:ext cx="33991" cy="40342"/>
            </a:xfrm>
            <a:custGeom>
              <a:avLst/>
              <a:gdLst/>
              <a:ahLst/>
              <a:cxnLst/>
              <a:rect l="l" t="t" r="r" b="b"/>
              <a:pathLst>
                <a:path w="867" h="1029" extrusionOk="0">
                  <a:moveTo>
                    <a:pt x="821" y="0"/>
                  </a:moveTo>
                  <a:lnTo>
                    <a:pt x="0" y="215"/>
                  </a:lnTo>
                  <a:lnTo>
                    <a:pt x="46" y="389"/>
                  </a:lnTo>
                  <a:lnTo>
                    <a:pt x="342" y="311"/>
                  </a:lnTo>
                  <a:lnTo>
                    <a:pt x="530" y="1029"/>
                  </a:lnTo>
                  <a:lnTo>
                    <a:pt x="760" y="968"/>
                  </a:lnTo>
                  <a:lnTo>
                    <a:pt x="571" y="251"/>
                  </a:lnTo>
                  <a:lnTo>
                    <a:pt x="867" y="174"/>
                  </a:lnTo>
                  <a:lnTo>
                    <a:pt x="82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6"/>
            <p:cNvSpPr/>
            <p:nvPr/>
          </p:nvSpPr>
          <p:spPr>
            <a:xfrm>
              <a:off x="8045078" y="931384"/>
              <a:ext cx="34148" cy="38774"/>
            </a:xfrm>
            <a:custGeom>
              <a:avLst/>
              <a:gdLst/>
              <a:ahLst/>
              <a:cxnLst/>
              <a:rect l="l" t="t" r="r" b="b"/>
              <a:pathLst>
                <a:path w="871" h="989" extrusionOk="0">
                  <a:moveTo>
                    <a:pt x="613" y="0"/>
                  </a:moveTo>
                  <a:cubicBezTo>
                    <a:pt x="556" y="0"/>
                    <a:pt x="502" y="3"/>
                    <a:pt x="450" y="9"/>
                  </a:cubicBezTo>
                  <a:cubicBezTo>
                    <a:pt x="396" y="15"/>
                    <a:pt x="345" y="25"/>
                    <a:pt x="296" y="38"/>
                  </a:cubicBezTo>
                  <a:cubicBezTo>
                    <a:pt x="189" y="66"/>
                    <a:pt x="113" y="111"/>
                    <a:pt x="68" y="174"/>
                  </a:cubicBezTo>
                  <a:cubicBezTo>
                    <a:pt x="23" y="237"/>
                    <a:pt x="12" y="312"/>
                    <a:pt x="36" y="401"/>
                  </a:cubicBezTo>
                  <a:cubicBezTo>
                    <a:pt x="54" y="472"/>
                    <a:pt x="90" y="523"/>
                    <a:pt x="142" y="554"/>
                  </a:cubicBezTo>
                  <a:cubicBezTo>
                    <a:pt x="188" y="581"/>
                    <a:pt x="250" y="595"/>
                    <a:pt x="328" y="595"/>
                  </a:cubicBezTo>
                  <a:cubicBezTo>
                    <a:pt x="339" y="595"/>
                    <a:pt x="350" y="594"/>
                    <a:pt x="361" y="594"/>
                  </a:cubicBezTo>
                  <a:lnTo>
                    <a:pt x="455" y="590"/>
                  </a:lnTo>
                  <a:cubicBezTo>
                    <a:pt x="465" y="590"/>
                    <a:pt x="475" y="590"/>
                    <a:pt x="484" y="590"/>
                  </a:cubicBezTo>
                  <a:cubicBezTo>
                    <a:pt x="526" y="590"/>
                    <a:pt x="556" y="594"/>
                    <a:pt x="574" y="602"/>
                  </a:cubicBezTo>
                  <a:cubicBezTo>
                    <a:pt x="596" y="613"/>
                    <a:pt x="611" y="632"/>
                    <a:pt x="618" y="660"/>
                  </a:cubicBezTo>
                  <a:cubicBezTo>
                    <a:pt x="626" y="691"/>
                    <a:pt x="619" y="718"/>
                    <a:pt x="597" y="742"/>
                  </a:cubicBezTo>
                  <a:cubicBezTo>
                    <a:pt x="575" y="765"/>
                    <a:pt x="538" y="784"/>
                    <a:pt x="488" y="797"/>
                  </a:cubicBezTo>
                  <a:cubicBezTo>
                    <a:pt x="444" y="809"/>
                    <a:pt x="396" y="814"/>
                    <a:pt x="345" y="814"/>
                  </a:cubicBezTo>
                  <a:cubicBezTo>
                    <a:pt x="340" y="814"/>
                    <a:pt x="334" y="814"/>
                    <a:pt x="329" y="814"/>
                  </a:cubicBezTo>
                  <a:cubicBezTo>
                    <a:pt x="272" y="813"/>
                    <a:pt x="211" y="805"/>
                    <a:pt x="146" y="789"/>
                  </a:cubicBezTo>
                  <a:lnTo>
                    <a:pt x="146" y="789"/>
                  </a:lnTo>
                  <a:lnTo>
                    <a:pt x="197" y="983"/>
                  </a:lnTo>
                  <a:cubicBezTo>
                    <a:pt x="234" y="987"/>
                    <a:pt x="271" y="989"/>
                    <a:pt x="307" y="989"/>
                  </a:cubicBezTo>
                  <a:cubicBezTo>
                    <a:pt x="331" y="989"/>
                    <a:pt x="356" y="988"/>
                    <a:pt x="380" y="986"/>
                  </a:cubicBezTo>
                  <a:cubicBezTo>
                    <a:pt x="440" y="982"/>
                    <a:pt x="498" y="972"/>
                    <a:pt x="554" y="958"/>
                  </a:cubicBezTo>
                  <a:cubicBezTo>
                    <a:pt x="674" y="926"/>
                    <a:pt x="757" y="879"/>
                    <a:pt x="802" y="816"/>
                  </a:cubicBezTo>
                  <a:cubicBezTo>
                    <a:pt x="848" y="752"/>
                    <a:pt x="858" y="672"/>
                    <a:pt x="832" y="574"/>
                  </a:cubicBezTo>
                  <a:cubicBezTo>
                    <a:pt x="812" y="499"/>
                    <a:pt x="776" y="447"/>
                    <a:pt x="724" y="417"/>
                  </a:cubicBezTo>
                  <a:cubicBezTo>
                    <a:pt x="681" y="392"/>
                    <a:pt x="619" y="380"/>
                    <a:pt x="540" y="380"/>
                  </a:cubicBezTo>
                  <a:cubicBezTo>
                    <a:pt x="524" y="380"/>
                    <a:pt x="507" y="381"/>
                    <a:pt x="489" y="382"/>
                  </a:cubicBezTo>
                  <a:lnTo>
                    <a:pt x="386" y="388"/>
                  </a:lnTo>
                  <a:cubicBezTo>
                    <a:pt x="375" y="388"/>
                    <a:pt x="364" y="389"/>
                    <a:pt x="354" y="389"/>
                  </a:cubicBezTo>
                  <a:cubicBezTo>
                    <a:pt x="321" y="389"/>
                    <a:pt x="297" y="385"/>
                    <a:pt x="281" y="379"/>
                  </a:cubicBezTo>
                  <a:cubicBezTo>
                    <a:pt x="260" y="370"/>
                    <a:pt x="246" y="354"/>
                    <a:pt x="240" y="330"/>
                  </a:cubicBezTo>
                  <a:cubicBezTo>
                    <a:pt x="231" y="298"/>
                    <a:pt x="238" y="271"/>
                    <a:pt x="260" y="249"/>
                  </a:cubicBezTo>
                  <a:cubicBezTo>
                    <a:pt x="283" y="227"/>
                    <a:pt x="321" y="209"/>
                    <a:pt x="376" y="194"/>
                  </a:cubicBezTo>
                  <a:cubicBezTo>
                    <a:pt x="418" y="184"/>
                    <a:pt x="463" y="178"/>
                    <a:pt x="512" y="177"/>
                  </a:cubicBezTo>
                  <a:cubicBezTo>
                    <a:pt x="518" y="176"/>
                    <a:pt x="523" y="176"/>
                    <a:pt x="528" y="176"/>
                  </a:cubicBezTo>
                  <a:cubicBezTo>
                    <a:pt x="573" y="176"/>
                    <a:pt x="620" y="180"/>
                    <a:pt x="669" y="189"/>
                  </a:cubicBezTo>
                  <a:lnTo>
                    <a:pt x="619" y="0"/>
                  </a:lnTo>
                  <a:cubicBezTo>
                    <a:pt x="617" y="0"/>
                    <a:pt x="615" y="0"/>
                    <a:pt x="6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6"/>
            <p:cNvSpPr/>
            <p:nvPr/>
          </p:nvSpPr>
          <p:spPr>
            <a:xfrm>
              <a:off x="7851597" y="942127"/>
              <a:ext cx="28816" cy="32344"/>
            </a:xfrm>
            <a:custGeom>
              <a:avLst/>
              <a:gdLst/>
              <a:ahLst/>
              <a:cxnLst/>
              <a:rect l="l" t="t" r="r" b="b"/>
              <a:pathLst>
                <a:path w="735" h="825" extrusionOk="0">
                  <a:moveTo>
                    <a:pt x="227" y="193"/>
                  </a:moveTo>
                  <a:lnTo>
                    <a:pt x="396" y="446"/>
                  </a:lnTo>
                  <a:lnTo>
                    <a:pt x="204" y="496"/>
                  </a:lnTo>
                  <a:lnTo>
                    <a:pt x="227" y="193"/>
                  </a:lnTo>
                  <a:close/>
                  <a:moveTo>
                    <a:pt x="291" y="0"/>
                  </a:moveTo>
                  <a:lnTo>
                    <a:pt x="76" y="57"/>
                  </a:lnTo>
                  <a:lnTo>
                    <a:pt x="0" y="825"/>
                  </a:lnTo>
                  <a:lnTo>
                    <a:pt x="182" y="777"/>
                  </a:lnTo>
                  <a:lnTo>
                    <a:pt x="193" y="638"/>
                  </a:lnTo>
                  <a:lnTo>
                    <a:pt x="475" y="564"/>
                  </a:lnTo>
                  <a:lnTo>
                    <a:pt x="553" y="680"/>
                  </a:lnTo>
                  <a:lnTo>
                    <a:pt x="734" y="632"/>
                  </a:lnTo>
                  <a:lnTo>
                    <a:pt x="2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6"/>
            <p:cNvSpPr/>
            <p:nvPr/>
          </p:nvSpPr>
          <p:spPr>
            <a:xfrm>
              <a:off x="7878610" y="936324"/>
              <a:ext cx="14310" cy="29325"/>
            </a:xfrm>
            <a:custGeom>
              <a:avLst/>
              <a:gdLst/>
              <a:ahLst/>
              <a:cxnLst/>
              <a:rect l="l" t="t" r="r" b="b"/>
              <a:pathLst>
                <a:path w="365" h="748" extrusionOk="0">
                  <a:moveTo>
                    <a:pt x="181" y="1"/>
                  </a:moveTo>
                  <a:lnTo>
                    <a:pt x="1" y="48"/>
                  </a:lnTo>
                  <a:lnTo>
                    <a:pt x="184" y="748"/>
                  </a:lnTo>
                  <a:lnTo>
                    <a:pt x="365" y="700"/>
                  </a:lnTo>
                  <a:lnTo>
                    <a:pt x="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6"/>
            <p:cNvSpPr/>
            <p:nvPr/>
          </p:nvSpPr>
          <p:spPr>
            <a:xfrm>
              <a:off x="7893665" y="931031"/>
              <a:ext cx="31991" cy="31090"/>
            </a:xfrm>
            <a:custGeom>
              <a:avLst/>
              <a:gdLst/>
              <a:ahLst/>
              <a:cxnLst/>
              <a:rect l="l" t="t" r="r" b="b"/>
              <a:pathLst>
                <a:path w="816" h="793" extrusionOk="0">
                  <a:moveTo>
                    <a:pt x="342" y="149"/>
                  </a:moveTo>
                  <a:cubicBezTo>
                    <a:pt x="356" y="149"/>
                    <a:pt x="368" y="151"/>
                    <a:pt x="378" y="155"/>
                  </a:cubicBezTo>
                  <a:cubicBezTo>
                    <a:pt x="398" y="165"/>
                    <a:pt x="412" y="186"/>
                    <a:pt x="420" y="217"/>
                  </a:cubicBezTo>
                  <a:cubicBezTo>
                    <a:pt x="429" y="250"/>
                    <a:pt x="427" y="275"/>
                    <a:pt x="414" y="293"/>
                  </a:cubicBezTo>
                  <a:cubicBezTo>
                    <a:pt x="401" y="312"/>
                    <a:pt x="376" y="326"/>
                    <a:pt x="338" y="336"/>
                  </a:cubicBezTo>
                  <a:lnTo>
                    <a:pt x="262" y="356"/>
                  </a:lnTo>
                  <a:lnTo>
                    <a:pt x="215" y="176"/>
                  </a:lnTo>
                  <a:lnTo>
                    <a:pt x="291" y="156"/>
                  </a:lnTo>
                  <a:cubicBezTo>
                    <a:pt x="310" y="151"/>
                    <a:pt x="327" y="149"/>
                    <a:pt x="342" y="149"/>
                  </a:cubicBezTo>
                  <a:close/>
                  <a:moveTo>
                    <a:pt x="410" y="0"/>
                  </a:moveTo>
                  <a:cubicBezTo>
                    <a:pt x="371" y="0"/>
                    <a:pt x="327" y="7"/>
                    <a:pt x="276" y="20"/>
                  </a:cubicBezTo>
                  <a:lnTo>
                    <a:pt x="0" y="93"/>
                  </a:lnTo>
                  <a:lnTo>
                    <a:pt x="184" y="792"/>
                  </a:lnTo>
                  <a:lnTo>
                    <a:pt x="364" y="745"/>
                  </a:lnTo>
                  <a:lnTo>
                    <a:pt x="295" y="480"/>
                  </a:lnTo>
                  <a:lnTo>
                    <a:pt x="346" y="467"/>
                  </a:lnTo>
                  <a:cubicBezTo>
                    <a:pt x="360" y="463"/>
                    <a:pt x="373" y="461"/>
                    <a:pt x="386" y="461"/>
                  </a:cubicBezTo>
                  <a:cubicBezTo>
                    <a:pt x="399" y="461"/>
                    <a:pt x="411" y="463"/>
                    <a:pt x="422" y="468"/>
                  </a:cubicBezTo>
                  <a:cubicBezTo>
                    <a:pt x="443" y="476"/>
                    <a:pt x="466" y="495"/>
                    <a:pt x="493" y="526"/>
                  </a:cubicBezTo>
                  <a:lnTo>
                    <a:pt x="624" y="677"/>
                  </a:lnTo>
                  <a:lnTo>
                    <a:pt x="816" y="627"/>
                  </a:lnTo>
                  <a:lnTo>
                    <a:pt x="666" y="454"/>
                  </a:lnTo>
                  <a:cubicBezTo>
                    <a:pt x="635" y="419"/>
                    <a:pt x="607" y="394"/>
                    <a:pt x="583" y="379"/>
                  </a:cubicBezTo>
                  <a:cubicBezTo>
                    <a:pt x="559" y="365"/>
                    <a:pt x="535" y="358"/>
                    <a:pt x="510" y="358"/>
                  </a:cubicBezTo>
                  <a:cubicBezTo>
                    <a:pt x="509" y="358"/>
                    <a:pt x="508" y="358"/>
                    <a:pt x="506" y="358"/>
                  </a:cubicBezTo>
                  <a:cubicBezTo>
                    <a:pt x="548" y="332"/>
                    <a:pt x="576" y="302"/>
                    <a:pt x="590" y="266"/>
                  </a:cubicBezTo>
                  <a:cubicBezTo>
                    <a:pt x="605" y="231"/>
                    <a:pt x="606" y="190"/>
                    <a:pt x="594" y="143"/>
                  </a:cubicBezTo>
                  <a:cubicBezTo>
                    <a:pt x="576" y="76"/>
                    <a:pt x="542" y="33"/>
                    <a:pt x="491" y="14"/>
                  </a:cubicBezTo>
                  <a:cubicBezTo>
                    <a:pt x="468" y="5"/>
                    <a:pt x="441" y="0"/>
                    <a:pt x="4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6"/>
            <p:cNvSpPr/>
            <p:nvPr/>
          </p:nvSpPr>
          <p:spPr>
            <a:xfrm>
              <a:off x="7923736" y="922955"/>
              <a:ext cx="26111" cy="31207"/>
            </a:xfrm>
            <a:custGeom>
              <a:avLst/>
              <a:gdLst/>
              <a:ahLst/>
              <a:cxnLst/>
              <a:rect l="l" t="t" r="r" b="b"/>
              <a:pathLst>
                <a:path w="666" h="796" extrusionOk="0">
                  <a:moveTo>
                    <a:pt x="357" y="147"/>
                  </a:moveTo>
                  <a:cubicBezTo>
                    <a:pt x="374" y="147"/>
                    <a:pt x="389" y="150"/>
                    <a:pt x="403" y="157"/>
                  </a:cubicBezTo>
                  <a:cubicBezTo>
                    <a:pt x="426" y="169"/>
                    <a:pt x="442" y="190"/>
                    <a:pt x="450" y="222"/>
                  </a:cubicBezTo>
                  <a:cubicBezTo>
                    <a:pt x="458" y="253"/>
                    <a:pt x="455" y="279"/>
                    <a:pt x="440" y="302"/>
                  </a:cubicBezTo>
                  <a:cubicBezTo>
                    <a:pt x="426" y="324"/>
                    <a:pt x="401" y="339"/>
                    <a:pt x="366" y="348"/>
                  </a:cubicBezTo>
                  <a:lnTo>
                    <a:pt x="266" y="375"/>
                  </a:lnTo>
                  <a:lnTo>
                    <a:pt x="215" y="179"/>
                  </a:lnTo>
                  <a:lnTo>
                    <a:pt x="315" y="153"/>
                  </a:lnTo>
                  <a:cubicBezTo>
                    <a:pt x="330" y="149"/>
                    <a:pt x="344" y="147"/>
                    <a:pt x="357" y="147"/>
                  </a:cubicBezTo>
                  <a:close/>
                  <a:moveTo>
                    <a:pt x="414" y="1"/>
                  </a:moveTo>
                  <a:cubicBezTo>
                    <a:pt x="379" y="1"/>
                    <a:pt x="341" y="6"/>
                    <a:pt x="300" y="17"/>
                  </a:cubicBezTo>
                  <a:lnTo>
                    <a:pt x="0" y="96"/>
                  </a:lnTo>
                  <a:lnTo>
                    <a:pt x="184" y="795"/>
                  </a:lnTo>
                  <a:lnTo>
                    <a:pt x="364" y="748"/>
                  </a:lnTo>
                  <a:lnTo>
                    <a:pt x="301" y="505"/>
                  </a:lnTo>
                  <a:lnTo>
                    <a:pt x="420" y="474"/>
                  </a:lnTo>
                  <a:cubicBezTo>
                    <a:pt x="509" y="451"/>
                    <a:pt x="572" y="413"/>
                    <a:pt x="609" y="361"/>
                  </a:cubicBezTo>
                  <a:cubicBezTo>
                    <a:pt x="646" y="309"/>
                    <a:pt x="655" y="246"/>
                    <a:pt x="636" y="173"/>
                  </a:cubicBezTo>
                  <a:cubicBezTo>
                    <a:pt x="617" y="100"/>
                    <a:pt x="578" y="50"/>
                    <a:pt x="520" y="23"/>
                  </a:cubicBezTo>
                  <a:cubicBezTo>
                    <a:pt x="489" y="8"/>
                    <a:pt x="454" y="1"/>
                    <a:pt x="4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6"/>
            <p:cNvSpPr/>
            <p:nvPr/>
          </p:nvSpPr>
          <p:spPr>
            <a:xfrm>
              <a:off x="7952003" y="916878"/>
              <a:ext cx="26738" cy="29325"/>
            </a:xfrm>
            <a:custGeom>
              <a:avLst/>
              <a:gdLst/>
              <a:ahLst/>
              <a:cxnLst/>
              <a:rect l="l" t="t" r="r" b="b"/>
              <a:pathLst>
                <a:path w="682" h="748" extrusionOk="0">
                  <a:moveTo>
                    <a:pt x="181" y="0"/>
                  </a:moveTo>
                  <a:lnTo>
                    <a:pt x="1" y="48"/>
                  </a:lnTo>
                  <a:lnTo>
                    <a:pt x="185" y="747"/>
                  </a:lnTo>
                  <a:lnTo>
                    <a:pt x="682" y="617"/>
                  </a:lnTo>
                  <a:lnTo>
                    <a:pt x="646" y="481"/>
                  </a:lnTo>
                  <a:lnTo>
                    <a:pt x="329" y="564"/>
                  </a:lnTo>
                  <a:lnTo>
                    <a:pt x="1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16"/>
            <p:cNvSpPr/>
            <p:nvPr/>
          </p:nvSpPr>
          <p:spPr>
            <a:xfrm>
              <a:off x="7979839" y="898451"/>
              <a:ext cx="57004" cy="42420"/>
            </a:xfrm>
            <a:custGeom>
              <a:avLst/>
              <a:gdLst/>
              <a:ahLst/>
              <a:cxnLst/>
              <a:rect l="l" t="t" r="r" b="b"/>
              <a:pathLst>
                <a:path w="1454" h="1082" extrusionOk="0">
                  <a:moveTo>
                    <a:pt x="227" y="449"/>
                  </a:moveTo>
                  <a:lnTo>
                    <a:pt x="395" y="703"/>
                  </a:lnTo>
                  <a:lnTo>
                    <a:pt x="204" y="753"/>
                  </a:lnTo>
                  <a:lnTo>
                    <a:pt x="227" y="449"/>
                  </a:lnTo>
                  <a:close/>
                  <a:moveTo>
                    <a:pt x="1270" y="0"/>
                  </a:moveTo>
                  <a:lnTo>
                    <a:pt x="1099" y="45"/>
                  </a:lnTo>
                  <a:lnTo>
                    <a:pt x="1225" y="525"/>
                  </a:lnTo>
                  <a:lnTo>
                    <a:pt x="1225" y="525"/>
                  </a:lnTo>
                  <a:lnTo>
                    <a:pt x="844" y="112"/>
                  </a:lnTo>
                  <a:lnTo>
                    <a:pt x="643" y="165"/>
                  </a:lnTo>
                  <a:lnTo>
                    <a:pt x="826" y="865"/>
                  </a:lnTo>
                  <a:lnTo>
                    <a:pt x="998" y="820"/>
                  </a:lnTo>
                  <a:lnTo>
                    <a:pt x="872" y="340"/>
                  </a:lnTo>
                  <a:lnTo>
                    <a:pt x="1252" y="753"/>
                  </a:lnTo>
                  <a:lnTo>
                    <a:pt x="1454" y="700"/>
                  </a:lnTo>
                  <a:lnTo>
                    <a:pt x="1270" y="0"/>
                  </a:lnTo>
                  <a:close/>
                  <a:moveTo>
                    <a:pt x="291" y="257"/>
                  </a:moveTo>
                  <a:lnTo>
                    <a:pt x="76" y="314"/>
                  </a:lnTo>
                  <a:lnTo>
                    <a:pt x="0" y="1081"/>
                  </a:lnTo>
                  <a:lnTo>
                    <a:pt x="0" y="1081"/>
                  </a:lnTo>
                  <a:lnTo>
                    <a:pt x="182" y="1034"/>
                  </a:lnTo>
                  <a:lnTo>
                    <a:pt x="193" y="895"/>
                  </a:lnTo>
                  <a:lnTo>
                    <a:pt x="475" y="821"/>
                  </a:lnTo>
                  <a:lnTo>
                    <a:pt x="552" y="937"/>
                  </a:lnTo>
                  <a:lnTo>
                    <a:pt x="734" y="889"/>
                  </a:lnTo>
                  <a:lnTo>
                    <a:pt x="291" y="25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16"/>
            <p:cNvSpPr/>
            <p:nvPr/>
          </p:nvSpPr>
          <p:spPr>
            <a:xfrm>
              <a:off x="8040452" y="890728"/>
              <a:ext cx="26738" cy="32462"/>
            </a:xfrm>
            <a:custGeom>
              <a:avLst/>
              <a:gdLst/>
              <a:ahLst/>
              <a:cxnLst/>
              <a:rect l="l" t="t" r="r" b="b"/>
              <a:pathLst>
                <a:path w="682" h="828" extrusionOk="0">
                  <a:moveTo>
                    <a:pt x="488" y="0"/>
                  </a:moveTo>
                  <a:lnTo>
                    <a:pt x="1" y="128"/>
                  </a:lnTo>
                  <a:lnTo>
                    <a:pt x="184" y="828"/>
                  </a:lnTo>
                  <a:lnTo>
                    <a:pt x="682" y="698"/>
                  </a:lnTo>
                  <a:lnTo>
                    <a:pt x="646" y="561"/>
                  </a:lnTo>
                  <a:lnTo>
                    <a:pt x="329" y="644"/>
                  </a:lnTo>
                  <a:lnTo>
                    <a:pt x="287" y="484"/>
                  </a:lnTo>
                  <a:lnTo>
                    <a:pt x="575" y="408"/>
                  </a:lnTo>
                  <a:lnTo>
                    <a:pt x="539" y="272"/>
                  </a:lnTo>
                  <a:lnTo>
                    <a:pt x="251" y="348"/>
                  </a:lnTo>
                  <a:lnTo>
                    <a:pt x="217" y="217"/>
                  </a:lnTo>
                  <a:lnTo>
                    <a:pt x="523" y="137"/>
                  </a:lnTo>
                  <a:lnTo>
                    <a:pt x="4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3" name="Google Shape;1593;p16"/>
          <p:cNvGrpSpPr/>
          <p:nvPr/>
        </p:nvGrpSpPr>
        <p:grpSpPr>
          <a:xfrm>
            <a:off x="-266915" y="5823129"/>
            <a:ext cx="1833913" cy="1811528"/>
            <a:chOff x="5180763" y="3483322"/>
            <a:chExt cx="1375435" cy="1358646"/>
          </a:xfrm>
        </p:grpSpPr>
        <p:sp>
          <p:nvSpPr>
            <p:cNvPr id="1594" name="Google Shape;1594;p16"/>
            <p:cNvSpPr/>
            <p:nvPr/>
          </p:nvSpPr>
          <p:spPr>
            <a:xfrm rot="-3245359">
              <a:off x="6029294" y="3775024"/>
              <a:ext cx="155694" cy="184668"/>
            </a:xfrm>
            <a:custGeom>
              <a:avLst/>
              <a:gdLst/>
              <a:ahLst/>
              <a:cxnLst/>
              <a:rect l="l" t="t" r="r" b="b"/>
              <a:pathLst>
                <a:path w="6228" h="7387" extrusionOk="0">
                  <a:moveTo>
                    <a:pt x="1415" y="0"/>
                  </a:moveTo>
                  <a:lnTo>
                    <a:pt x="1317" y="40"/>
                  </a:lnTo>
                  <a:lnTo>
                    <a:pt x="1238" y="79"/>
                  </a:lnTo>
                  <a:lnTo>
                    <a:pt x="0" y="1041"/>
                  </a:lnTo>
                  <a:lnTo>
                    <a:pt x="4793" y="7386"/>
                  </a:lnTo>
                  <a:lnTo>
                    <a:pt x="6031" y="6443"/>
                  </a:lnTo>
                  <a:lnTo>
                    <a:pt x="6109" y="6365"/>
                  </a:lnTo>
                  <a:lnTo>
                    <a:pt x="6149" y="6306"/>
                  </a:lnTo>
                  <a:lnTo>
                    <a:pt x="6188" y="6208"/>
                  </a:lnTo>
                  <a:lnTo>
                    <a:pt x="6208" y="6129"/>
                  </a:lnTo>
                  <a:lnTo>
                    <a:pt x="6227" y="6050"/>
                  </a:lnTo>
                  <a:lnTo>
                    <a:pt x="6208" y="5952"/>
                  </a:lnTo>
                  <a:lnTo>
                    <a:pt x="6168" y="5874"/>
                  </a:lnTo>
                  <a:lnTo>
                    <a:pt x="6129" y="5795"/>
                  </a:lnTo>
                  <a:lnTo>
                    <a:pt x="1886" y="177"/>
                  </a:lnTo>
                  <a:lnTo>
                    <a:pt x="1827" y="118"/>
                  </a:lnTo>
                  <a:lnTo>
                    <a:pt x="1749" y="59"/>
                  </a:lnTo>
                  <a:lnTo>
                    <a:pt x="1670" y="20"/>
                  </a:lnTo>
                  <a:lnTo>
                    <a:pt x="15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6"/>
            <p:cNvSpPr/>
            <p:nvPr/>
          </p:nvSpPr>
          <p:spPr>
            <a:xfrm rot="-3245359">
              <a:off x="6115951" y="3849336"/>
              <a:ext cx="33924" cy="28499"/>
            </a:xfrm>
            <a:custGeom>
              <a:avLst/>
              <a:gdLst/>
              <a:ahLst/>
              <a:cxnLst/>
              <a:rect l="l" t="t" r="r" b="b"/>
              <a:pathLst>
                <a:path w="1357" h="1140" extrusionOk="0">
                  <a:moveTo>
                    <a:pt x="1140" y="0"/>
                  </a:moveTo>
                  <a:lnTo>
                    <a:pt x="1" y="864"/>
                  </a:lnTo>
                  <a:lnTo>
                    <a:pt x="197" y="1139"/>
                  </a:lnTo>
                  <a:lnTo>
                    <a:pt x="1356" y="275"/>
                  </a:lnTo>
                  <a:lnTo>
                    <a:pt x="114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6"/>
            <p:cNvSpPr/>
            <p:nvPr/>
          </p:nvSpPr>
          <p:spPr>
            <a:xfrm rot="-3245359">
              <a:off x="6168979" y="3847946"/>
              <a:ext cx="34399" cy="28999"/>
            </a:xfrm>
            <a:custGeom>
              <a:avLst/>
              <a:gdLst/>
              <a:ahLst/>
              <a:cxnLst/>
              <a:rect l="l" t="t" r="r" b="b"/>
              <a:pathLst>
                <a:path w="1376" h="1160" extrusionOk="0">
                  <a:moveTo>
                    <a:pt x="1160" y="0"/>
                  </a:moveTo>
                  <a:lnTo>
                    <a:pt x="1" y="884"/>
                  </a:lnTo>
                  <a:lnTo>
                    <a:pt x="217" y="1159"/>
                  </a:lnTo>
                  <a:lnTo>
                    <a:pt x="1376" y="295"/>
                  </a:lnTo>
                  <a:lnTo>
                    <a:pt x="11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6"/>
            <p:cNvSpPr/>
            <p:nvPr/>
          </p:nvSpPr>
          <p:spPr>
            <a:xfrm rot="-3245359">
              <a:off x="6063026" y="3850406"/>
              <a:ext cx="33899" cy="28499"/>
            </a:xfrm>
            <a:custGeom>
              <a:avLst/>
              <a:gdLst/>
              <a:ahLst/>
              <a:cxnLst/>
              <a:rect l="l" t="t" r="r" b="b"/>
              <a:pathLst>
                <a:path w="1356" h="1140" extrusionOk="0">
                  <a:moveTo>
                    <a:pt x="1159" y="1"/>
                  </a:moveTo>
                  <a:lnTo>
                    <a:pt x="0" y="865"/>
                  </a:lnTo>
                  <a:lnTo>
                    <a:pt x="197" y="1140"/>
                  </a:lnTo>
                  <a:lnTo>
                    <a:pt x="1356" y="276"/>
                  </a:lnTo>
                  <a:lnTo>
                    <a:pt x="11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6"/>
            <p:cNvSpPr/>
            <p:nvPr/>
          </p:nvSpPr>
          <p:spPr>
            <a:xfrm rot="-3245359">
              <a:off x="6009311" y="3851404"/>
              <a:ext cx="34399" cy="28524"/>
            </a:xfrm>
            <a:custGeom>
              <a:avLst/>
              <a:gdLst/>
              <a:ahLst/>
              <a:cxnLst/>
              <a:rect l="l" t="t" r="r" b="b"/>
              <a:pathLst>
                <a:path w="1376" h="1141" extrusionOk="0">
                  <a:moveTo>
                    <a:pt x="1160" y="1"/>
                  </a:moveTo>
                  <a:lnTo>
                    <a:pt x="1" y="865"/>
                  </a:lnTo>
                  <a:lnTo>
                    <a:pt x="217" y="1140"/>
                  </a:lnTo>
                  <a:lnTo>
                    <a:pt x="1376" y="276"/>
                  </a:lnTo>
                  <a:lnTo>
                    <a:pt x="116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6"/>
            <p:cNvSpPr/>
            <p:nvPr/>
          </p:nvSpPr>
          <p:spPr>
            <a:xfrm rot="-3245359">
              <a:off x="5526589" y="3812269"/>
              <a:ext cx="118370" cy="138494"/>
            </a:xfrm>
            <a:custGeom>
              <a:avLst/>
              <a:gdLst/>
              <a:ahLst/>
              <a:cxnLst/>
              <a:rect l="l" t="t" r="r" b="b"/>
              <a:pathLst>
                <a:path w="4735" h="5540" extrusionOk="0">
                  <a:moveTo>
                    <a:pt x="1277" y="1"/>
                  </a:moveTo>
                  <a:lnTo>
                    <a:pt x="1160" y="20"/>
                  </a:lnTo>
                  <a:lnTo>
                    <a:pt x="1061" y="40"/>
                  </a:lnTo>
                  <a:lnTo>
                    <a:pt x="963" y="99"/>
                  </a:lnTo>
                  <a:lnTo>
                    <a:pt x="1" y="845"/>
                  </a:lnTo>
                  <a:lnTo>
                    <a:pt x="3536" y="5540"/>
                  </a:lnTo>
                  <a:lnTo>
                    <a:pt x="4519" y="4794"/>
                  </a:lnTo>
                  <a:lnTo>
                    <a:pt x="4597" y="4735"/>
                  </a:lnTo>
                  <a:lnTo>
                    <a:pt x="4656" y="4636"/>
                  </a:lnTo>
                  <a:lnTo>
                    <a:pt x="4695" y="4538"/>
                  </a:lnTo>
                  <a:lnTo>
                    <a:pt x="4735" y="4440"/>
                  </a:lnTo>
                  <a:lnTo>
                    <a:pt x="4735" y="4342"/>
                  </a:lnTo>
                  <a:lnTo>
                    <a:pt x="4715" y="4244"/>
                  </a:lnTo>
                  <a:lnTo>
                    <a:pt x="4676" y="4126"/>
                  </a:lnTo>
                  <a:lnTo>
                    <a:pt x="4617" y="4047"/>
                  </a:lnTo>
                  <a:lnTo>
                    <a:pt x="1729" y="217"/>
                  </a:lnTo>
                  <a:lnTo>
                    <a:pt x="1651" y="138"/>
                  </a:lnTo>
                  <a:lnTo>
                    <a:pt x="1572" y="79"/>
                  </a:lnTo>
                  <a:lnTo>
                    <a:pt x="1474" y="20"/>
                  </a:lnTo>
                  <a:lnTo>
                    <a:pt x="13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6"/>
            <p:cNvSpPr/>
            <p:nvPr/>
          </p:nvSpPr>
          <p:spPr>
            <a:xfrm rot="-3245359">
              <a:off x="5397799" y="3654391"/>
              <a:ext cx="941362" cy="1016509"/>
            </a:xfrm>
            <a:custGeom>
              <a:avLst/>
              <a:gdLst/>
              <a:ahLst/>
              <a:cxnLst/>
              <a:rect l="l" t="t" r="r" b="b"/>
              <a:pathLst>
                <a:path w="37656" h="40662" extrusionOk="0">
                  <a:moveTo>
                    <a:pt x="15773" y="1"/>
                  </a:moveTo>
                  <a:lnTo>
                    <a:pt x="15557" y="20"/>
                  </a:lnTo>
                  <a:lnTo>
                    <a:pt x="15361" y="59"/>
                  </a:lnTo>
                  <a:lnTo>
                    <a:pt x="15164" y="118"/>
                  </a:lnTo>
                  <a:lnTo>
                    <a:pt x="14987" y="197"/>
                  </a:lnTo>
                  <a:lnTo>
                    <a:pt x="14791" y="295"/>
                  </a:lnTo>
                  <a:lnTo>
                    <a:pt x="14614" y="413"/>
                  </a:lnTo>
                  <a:lnTo>
                    <a:pt x="825" y="10824"/>
                  </a:lnTo>
                  <a:lnTo>
                    <a:pt x="668" y="10961"/>
                  </a:lnTo>
                  <a:lnTo>
                    <a:pt x="530" y="11118"/>
                  </a:lnTo>
                  <a:lnTo>
                    <a:pt x="393" y="11276"/>
                  </a:lnTo>
                  <a:lnTo>
                    <a:pt x="275" y="11452"/>
                  </a:lnTo>
                  <a:lnTo>
                    <a:pt x="196" y="11629"/>
                  </a:lnTo>
                  <a:lnTo>
                    <a:pt x="118" y="11806"/>
                  </a:lnTo>
                  <a:lnTo>
                    <a:pt x="59" y="12002"/>
                  </a:lnTo>
                  <a:lnTo>
                    <a:pt x="20" y="12199"/>
                  </a:lnTo>
                  <a:lnTo>
                    <a:pt x="0" y="12415"/>
                  </a:lnTo>
                  <a:lnTo>
                    <a:pt x="0" y="12611"/>
                  </a:lnTo>
                  <a:lnTo>
                    <a:pt x="20" y="12808"/>
                  </a:lnTo>
                  <a:lnTo>
                    <a:pt x="59" y="13004"/>
                  </a:lnTo>
                  <a:lnTo>
                    <a:pt x="118" y="13201"/>
                  </a:lnTo>
                  <a:lnTo>
                    <a:pt x="196" y="13397"/>
                  </a:lnTo>
                  <a:lnTo>
                    <a:pt x="295" y="13574"/>
                  </a:lnTo>
                  <a:lnTo>
                    <a:pt x="432" y="13751"/>
                  </a:lnTo>
                  <a:lnTo>
                    <a:pt x="20095" y="39836"/>
                  </a:lnTo>
                  <a:lnTo>
                    <a:pt x="20232" y="39993"/>
                  </a:lnTo>
                  <a:lnTo>
                    <a:pt x="20389" y="40131"/>
                  </a:lnTo>
                  <a:lnTo>
                    <a:pt x="20546" y="40268"/>
                  </a:lnTo>
                  <a:lnTo>
                    <a:pt x="20723" y="40386"/>
                  </a:lnTo>
                  <a:lnTo>
                    <a:pt x="20900" y="40465"/>
                  </a:lnTo>
                  <a:lnTo>
                    <a:pt x="21096" y="40543"/>
                  </a:lnTo>
                  <a:lnTo>
                    <a:pt x="21293" y="40602"/>
                  </a:lnTo>
                  <a:lnTo>
                    <a:pt x="21489" y="40642"/>
                  </a:lnTo>
                  <a:lnTo>
                    <a:pt x="21686" y="40661"/>
                  </a:lnTo>
                  <a:lnTo>
                    <a:pt x="21882" y="40661"/>
                  </a:lnTo>
                  <a:lnTo>
                    <a:pt x="22098" y="40642"/>
                  </a:lnTo>
                  <a:lnTo>
                    <a:pt x="22295" y="40602"/>
                  </a:lnTo>
                  <a:lnTo>
                    <a:pt x="22491" y="40543"/>
                  </a:lnTo>
                  <a:lnTo>
                    <a:pt x="22668" y="40465"/>
                  </a:lnTo>
                  <a:lnTo>
                    <a:pt x="22864" y="40367"/>
                  </a:lnTo>
                  <a:lnTo>
                    <a:pt x="23041" y="40229"/>
                  </a:lnTo>
                  <a:lnTo>
                    <a:pt x="36830" y="29838"/>
                  </a:lnTo>
                  <a:lnTo>
                    <a:pt x="36987" y="29701"/>
                  </a:lnTo>
                  <a:lnTo>
                    <a:pt x="37125" y="29543"/>
                  </a:lnTo>
                  <a:lnTo>
                    <a:pt x="37262" y="29386"/>
                  </a:lnTo>
                  <a:lnTo>
                    <a:pt x="37380" y="29209"/>
                  </a:lnTo>
                  <a:lnTo>
                    <a:pt x="37459" y="29033"/>
                  </a:lnTo>
                  <a:lnTo>
                    <a:pt x="37537" y="28836"/>
                  </a:lnTo>
                  <a:lnTo>
                    <a:pt x="37596" y="28640"/>
                  </a:lnTo>
                  <a:lnTo>
                    <a:pt x="37636" y="28443"/>
                  </a:lnTo>
                  <a:lnTo>
                    <a:pt x="37655" y="28247"/>
                  </a:lnTo>
                  <a:lnTo>
                    <a:pt x="37655" y="28051"/>
                  </a:lnTo>
                  <a:lnTo>
                    <a:pt x="37636" y="27854"/>
                  </a:lnTo>
                  <a:lnTo>
                    <a:pt x="37596" y="27658"/>
                  </a:lnTo>
                  <a:lnTo>
                    <a:pt x="37537" y="27461"/>
                  </a:lnTo>
                  <a:lnTo>
                    <a:pt x="37459" y="27265"/>
                  </a:lnTo>
                  <a:lnTo>
                    <a:pt x="37361" y="27068"/>
                  </a:lnTo>
                  <a:lnTo>
                    <a:pt x="37223" y="26892"/>
                  </a:lnTo>
                  <a:lnTo>
                    <a:pt x="17561" y="826"/>
                  </a:lnTo>
                  <a:lnTo>
                    <a:pt x="17423" y="668"/>
                  </a:lnTo>
                  <a:lnTo>
                    <a:pt x="17266" y="511"/>
                  </a:lnTo>
                  <a:lnTo>
                    <a:pt x="17109" y="393"/>
                  </a:lnTo>
                  <a:lnTo>
                    <a:pt x="16932" y="276"/>
                  </a:lnTo>
                  <a:lnTo>
                    <a:pt x="16755" y="177"/>
                  </a:lnTo>
                  <a:lnTo>
                    <a:pt x="16559" y="118"/>
                  </a:lnTo>
                  <a:lnTo>
                    <a:pt x="16362" y="59"/>
                  </a:lnTo>
                  <a:lnTo>
                    <a:pt x="16166" y="20"/>
                  </a:lnTo>
                  <a:lnTo>
                    <a:pt x="159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16"/>
            <p:cNvSpPr/>
            <p:nvPr/>
          </p:nvSpPr>
          <p:spPr>
            <a:xfrm rot="-3245359">
              <a:off x="5397799" y="3654391"/>
              <a:ext cx="941362" cy="1016509"/>
            </a:xfrm>
            <a:custGeom>
              <a:avLst/>
              <a:gdLst/>
              <a:ahLst/>
              <a:cxnLst/>
              <a:rect l="l" t="t" r="r" b="b"/>
              <a:pathLst>
                <a:path w="37656" h="40662" fill="none" extrusionOk="0">
                  <a:moveTo>
                    <a:pt x="37223" y="26892"/>
                  </a:moveTo>
                  <a:lnTo>
                    <a:pt x="17561" y="826"/>
                  </a:lnTo>
                  <a:lnTo>
                    <a:pt x="17561" y="826"/>
                  </a:lnTo>
                  <a:lnTo>
                    <a:pt x="17423" y="668"/>
                  </a:lnTo>
                  <a:lnTo>
                    <a:pt x="17266" y="511"/>
                  </a:lnTo>
                  <a:lnTo>
                    <a:pt x="17109" y="393"/>
                  </a:lnTo>
                  <a:lnTo>
                    <a:pt x="16932" y="276"/>
                  </a:lnTo>
                  <a:lnTo>
                    <a:pt x="16755" y="177"/>
                  </a:lnTo>
                  <a:lnTo>
                    <a:pt x="16559" y="118"/>
                  </a:lnTo>
                  <a:lnTo>
                    <a:pt x="16362" y="59"/>
                  </a:lnTo>
                  <a:lnTo>
                    <a:pt x="16166" y="20"/>
                  </a:lnTo>
                  <a:lnTo>
                    <a:pt x="15970" y="1"/>
                  </a:lnTo>
                  <a:lnTo>
                    <a:pt x="15773" y="1"/>
                  </a:lnTo>
                  <a:lnTo>
                    <a:pt x="15557" y="20"/>
                  </a:lnTo>
                  <a:lnTo>
                    <a:pt x="15361" y="59"/>
                  </a:lnTo>
                  <a:lnTo>
                    <a:pt x="15164" y="118"/>
                  </a:lnTo>
                  <a:lnTo>
                    <a:pt x="14987" y="197"/>
                  </a:lnTo>
                  <a:lnTo>
                    <a:pt x="14791" y="295"/>
                  </a:lnTo>
                  <a:lnTo>
                    <a:pt x="14614" y="413"/>
                  </a:lnTo>
                  <a:lnTo>
                    <a:pt x="825" y="10824"/>
                  </a:lnTo>
                  <a:lnTo>
                    <a:pt x="825" y="10824"/>
                  </a:lnTo>
                  <a:lnTo>
                    <a:pt x="668" y="10961"/>
                  </a:lnTo>
                  <a:lnTo>
                    <a:pt x="530" y="11118"/>
                  </a:lnTo>
                  <a:lnTo>
                    <a:pt x="393" y="11276"/>
                  </a:lnTo>
                  <a:lnTo>
                    <a:pt x="275" y="11452"/>
                  </a:lnTo>
                  <a:lnTo>
                    <a:pt x="196" y="11629"/>
                  </a:lnTo>
                  <a:lnTo>
                    <a:pt x="118" y="11806"/>
                  </a:lnTo>
                  <a:lnTo>
                    <a:pt x="59" y="12002"/>
                  </a:lnTo>
                  <a:lnTo>
                    <a:pt x="20" y="12199"/>
                  </a:lnTo>
                  <a:lnTo>
                    <a:pt x="0" y="12415"/>
                  </a:lnTo>
                  <a:lnTo>
                    <a:pt x="0" y="12611"/>
                  </a:lnTo>
                  <a:lnTo>
                    <a:pt x="20" y="12808"/>
                  </a:lnTo>
                  <a:lnTo>
                    <a:pt x="59" y="13004"/>
                  </a:lnTo>
                  <a:lnTo>
                    <a:pt x="118" y="13201"/>
                  </a:lnTo>
                  <a:lnTo>
                    <a:pt x="196" y="13397"/>
                  </a:lnTo>
                  <a:lnTo>
                    <a:pt x="295" y="13574"/>
                  </a:lnTo>
                  <a:lnTo>
                    <a:pt x="432" y="13751"/>
                  </a:lnTo>
                  <a:lnTo>
                    <a:pt x="20095" y="39836"/>
                  </a:lnTo>
                  <a:lnTo>
                    <a:pt x="20095" y="39836"/>
                  </a:lnTo>
                  <a:lnTo>
                    <a:pt x="20232" y="39993"/>
                  </a:lnTo>
                  <a:lnTo>
                    <a:pt x="20389" y="40131"/>
                  </a:lnTo>
                  <a:lnTo>
                    <a:pt x="20546" y="40268"/>
                  </a:lnTo>
                  <a:lnTo>
                    <a:pt x="20723" y="40386"/>
                  </a:lnTo>
                  <a:lnTo>
                    <a:pt x="20900" y="40465"/>
                  </a:lnTo>
                  <a:lnTo>
                    <a:pt x="21096" y="40543"/>
                  </a:lnTo>
                  <a:lnTo>
                    <a:pt x="21293" y="40602"/>
                  </a:lnTo>
                  <a:lnTo>
                    <a:pt x="21489" y="40642"/>
                  </a:lnTo>
                  <a:lnTo>
                    <a:pt x="21686" y="40661"/>
                  </a:lnTo>
                  <a:lnTo>
                    <a:pt x="21882" y="40661"/>
                  </a:lnTo>
                  <a:lnTo>
                    <a:pt x="22098" y="40642"/>
                  </a:lnTo>
                  <a:lnTo>
                    <a:pt x="22295" y="40602"/>
                  </a:lnTo>
                  <a:lnTo>
                    <a:pt x="22491" y="40543"/>
                  </a:lnTo>
                  <a:lnTo>
                    <a:pt x="22668" y="40465"/>
                  </a:lnTo>
                  <a:lnTo>
                    <a:pt x="22864" y="40367"/>
                  </a:lnTo>
                  <a:lnTo>
                    <a:pt x="23041" y="40229"/>
                  </a:lnTo>
                  <a:lnTo>
                    <a:pt x="36830" y="29838"/>
                  </a:lnTo>
                  <a:lnTo>
                    <a:pt x="36830" y="29838"/>
                  </a:lnTo>
                  <a:lnTo>
                    <a:pt x="36987" y="29701"/>
                  </a:lnTo>
                  <a:lnTo>
                    <a:pt x="37125" y="29543"/>
                  </a:lnTo>
                  <a:lnTo>
                    <a:pt x="37262" y="29386"/>
                  </a:lnTo>
                  <a:lnTo>
                    <a:pt x="37380" y="29209"/>
                  </a:lnTo>
                  <a:lnTo>
                    <a:pt x="37459" y="29033"/>
                  </a:lnTo>
                  <a:lnTo>
                    <a:pt x="37537" y="28836"/>
                  </a:lnTo>
                  <a:lnTo>
                    <a:pt x="37596" y="28640"/>
                  </a:lnTo>
                  <a:lnTo>
                    <a:pt x="37636" y="28443"/>
                  </a:lnTo>
                  <a:lnTo>
                    <a:pt x="37655" y="28247"/>
                  </a:lnTo>
                  <a:lnTo>
                    <a:pt x="37655" y="28051"/>
                  </a:lnTo>
                  <a:lnTo>
                    <a:pt x="37636" y="27854"/>
                  </a:lnTo>
                  <a:lnTo>
                    <a:pt x="37596" y="27658"/>
                  </a:lnTo>
                  <a:lnTo>
                    <a:pt x="37537" y="27461"/>
                  </a:lnTo>
                  <a:lnTo>
                    <a:pt x="37459" y="27265"/>
                  </a:lnTo>
                  <a:lnTo>
                    <a:pt x="37361" y="27068"/>
                  </a:lnTo>
                  <a:lnTo>
                    <a:pt x="37223" y="268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16"/>
            <p:cNvSpPr/>
            <p:nvPr/>
          </p:nvSpPr>
          <p:spPr>
            <a:xfrm rot="-3245359">
              <a:off x="5442239" y="3741430"/>
              <a:ext cx="850516" cy="953162"/>
            </a:xfrm>
            <a:custGeom>
              <a:avLst/>
              <a:gdLst/>
              <a:ahLst/>
              <a:cxnLst/>
              <a:rect l="l" t="t" r="r" b="b"/>
              <a:pathLst>
                <a:path w="34022" h="38128" extrusionOk="0">
                  <a:moveTo>
                    <a:pt x="11825" y="0"/>
                  </a:moveTo>
                  <a:lnTo>
                    <a:pt x="825" y="8290"/>
                  </a:lnTo>
                  <a:lnTo>
                    <a:pt x="668" y="8427"/>
                  </a:lnTo>
                  <a:lnTo>
                    <a:pt x="530" y="8584"/>
                  </a:lnTo>
                  <a:lnTo>
                    <a:pt x="393" y="8742"/>
                  </a:lnTo>
                  <a:lnTo>
                    <a:pt x="275" y="8918"/>
                  </a:lnTo>
                  <a:lnTo>
                    <a:pt x="196" y="9095"/>
                  </a:lnTo>
                  <a:lnTo>
                    <a:pt x="118" y="9272"/>
                  </a:lnTo>
                  <a:lnTo>
                    <a:pt x="59" y="9468"/>
                  </a:lnTo>
                  <a:lnTo>
                    <a:pt x="20" y="9665"/>
                  </a:lnTo>
                  <a:lnTo>
                    <a:pt x="0" y="9881"/>
                  </a:lnTo>
                  <a:lnTo>
                    <a:pt x="0" y="10077"/>
                  </a:lnTo>
                  <a:lnTo>
                    <a:pt x="20" y="10274"/>
                  </a:lnTo>
                  <a:lnTo>
                    <a:pt x="59" y="10470"/>
                  </a:lnTo>
                  <a:lnTo>
                    <a:pt x="118" y="10667"/>
                  </a:lnTo>
                  <a:lnTo>
                    <a:pt x="196" y="10863"/>
                  </a:lnTo>
                  <a:lnTo>
                    <a:pt x="295" y="11040"/>
                  </a:lnTo>
                  <a:lnTo>
                    <a:pt x="432" y="11217"/>
                  </a:lnTo>
                  <a:lnTo>
                    <a:pt x="20095" y="37302"/>
                  </a:lnTo>
                  <a:lnTo>
                    <a:pt x="20232" y="37459"/>
                  </a:lnTo>
                  <a:lnTo>
                    <a:pt x="20389" y="37597"/>
                  </a:lnTo>
                  <a:lnTo>
                    <a:pt x="20546" y="37734"/>
                  </a:lnTo>
                  <a:lnTo>
                    <a:pt x="20723" y="37852"/>
                  </a:lnTo>
                  <a:lnTo>
                    <a:pt x="20900" y="37931"/>
                  </a:lnTo>
                  <a:lnTo>
                    <a:pt x="21096" y="38009"/>
                  </a:lnTo>
                  <a:lnTo>
                    <a:pt x="21293" y="38068"/>
                  </a:lnTo>
                  <a:lnTo>
                    <a:pt x="21489" y="38108"/>
                  </a:lnTo>
                  <a:lnTo>
                    <a:pt x="21686" y="38127"/>
                  </a:lnTo>
                  <a:lnTo>
                    <a:pt x="21882" y="38127"/>
                  </a:lnTo>
                  <a:lnTo>
                    <a:pt x="22098" y="38108"/>
                  </a:lnTo>
                  <a:lnTo>
                    <a:pt x="22295" y="38068"/>
                  </a:lnTo>
                  <a:lnTo>
                    <a:pt x="22491" y="38009"/>
                  </a:lnTo>
                  <a:lnTo>
                    <a:pt x="22668" y="37931"/>
                  </a:lnTo>
                  <a:lnTo>
                    <a:pt x="22864" y="37833"/>
                  </a:lnTo>
                  <a:lnTo>
                    <a:pt x="23041" y="37695"/>
                  </a:lnTo>
                  <a:lnTo>
                    <a:pt x="34021" y="29406"/>
                  </a:lnTo>
                  <a:lnTo>
                    <a:pt x="118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6"/>
            <p:cNvSpPr/>
            <p:nvPr/>
          </p:nvSpPr>
          <p:spPr>
            <a:xfrm rot="-3245359">
              <a:off x="5730022" y="3934368"/>
              <a:ext cx="453282" cy="453257"/>
            </a:xfrm>
            <a:custGeom>
              <a:avLst/>
              <a:gdLst/>
              <a:ahLst/>
              <a:cxnLst/>
              <a:rect l="l" t="t" r="r" b="b"/>
              <a:pathLst>
                <a:path w="18132" h="18131" extrusionOk="0">
                  <a:moveTo>
                    <a:pt x="8585" y="0"/>
                  </a:moveTo>
                  <a:lnTo>
                    <a:pt x="8153" y="40"/>
                  </a:lnTo>
                  <a:lnTo>
                    <a:pt x="7721" y="99"/>
                  </a:lnTo>
                  <a:lnTo>
                    <a:pt x="7288" y="177"/>
                  </a:lnTo>
                  <a:lnTo>
                    <a:pt x="6856" y="275"/>
                  </a:lnTo>
                  <a:lnTo>
                    <a:pt x="6424" y="393"/>
                  </a:lnTo>
                  <a:lnTo>
                    <a:pt x="6012" y="531"/>
                  </a:lnTo>
                  <a:lnTo>
                    <a:pt x="5599" y="688"/>
                  </a:lnTo>
                  <a:lnTo>
                    <a:pt x="5187" y="865"/>
                  </a:lnTo>
                  <a:lnTo>
                    <a:pt x="4774" y="1081"/>
                  </a:lnTo>
                  <a:lnTo>
                    <a:pt x="4381" y="1297"/>
                  </a:lnTo>
                  <a:lnTo>
                    <a:pt x="3988" y="1552"/>
                  </a:lnTo>
                  <a:lnTo>
                    <a:pt x="3615" y="1827"/>
                  </a:lnTo>
                  <a:lnTo>
                    <a:pt x="3242" y="2122"/>
                  </a:lnTo>
                  <a:lnTo>
                    <a:pt x="2908" y="2417"/>
                  </a:lnTo>
                  <a:lnTo>
                    <a:pt x="2574" y="2750"/>
                  </a:lnTo>
                  <a:lnTo>
                    <a:pt x="2260" y="3084"/>
                  </a:lnTo>
                  <a:lnTo>
                    <a:pt x="1965" y="3418"/>
                  </a:lnTo>
                  <a:lnTo>
                    <a:pt x="1710" y="3772"/>
                  </a:lnTo>
                  <a:lnTo>
                    <a:pt x="1454" y="4145"/>
                  </a:lnTo>
                  <a:lnTo>
                    <a:pt x="1219" y="4518"/>
                  </a:lnTo>
                  <a:lnTo>
                    <a:pt x="1022" y="4911"/>
                  </a:lnTo>
                  <a:lnTo>
                    <a:pt x="826" y="5304"/>
                  </a:lnTo>
                  <a:lnTo>
                    <a:pt x="649" y="5697"/>
                  </a:lnTo>
                  <a:lnTo>
                    <a:pt x="492" y="6109"/>
                  </a:lnTo>
                  <a:lnTo>
                    <a:pt x="374" y="6522"/>
                  </a:lnTo>
                  <a:lnTo>
                    <a:pt x="256" y="6954"/>
                  </a:lnTo>
                  <a:lnTo>
                    <a:pt x="158" y="7386"/>
                  </a:lnTo>
                  <a:lnTo>
                    <a:pt x="99" y="7799"/>
                  </a:lnTo>
                  <a:lnTo>
                    <a:pt x="40" y="8231"/>
                  </a:lnTo>
                  <a:lnTo>
                    <a:pt x="21" y="8663"/>
                  </a:lnTo>
                  <a:lnTo>
                    <a:pt x="1" y="9115"/>
                  </a:lnTo>
                  <a:lnTo>
                    <a:pt x="21" y="9547"/>
                  </a:lnTo>
                  <a:lnTo>
                    <a:pt x="60" y="9979"/>
                  </a:lnTo>
                  <a:lnTo>
                    <a:pt x="99" y="10411"/>
                  </a:lnTo>
                  <a:lnTo>
                    <a:pt x="178" y="10843"/>
                  </a:lnTo>
                  <a:lnTo>
                    <a:pt x="276" y="11275"/>
                  </a:lnTo>
                  <a:lnTo>
                    <a:pt x="394" y="11708"/>
                  </a:lnTo>
                  <a:lnTo>
                    <a:pt x="531" y="12120"/>
                  </a:lnTo>
                  <a:lnTo>
                    <a:pt x="708" y="12533"/>
                  </a:lnTo>
                  <a:lnTo>
                    <a:pt x="885" y="12945"/>
                  </a:lnTo>
                  <a:lnTo>
                    <a:pt x="1081" y="13358"/>
                  </a:lnTo>
                  <a:lnTo>
                    <a:pt x="1317" y="13750"/>
                  </a:lnTo>
                  <a:lnTo>
                    <a:pt x="1572" y="14143"/>
                  </a:lnTo>
                  <a:lnTo>
                    <a:pt x="1847" y="14517"/>
                  </a:lnTo>
                  <a:lnTo>
                    <a:pt x="2122" y="14890"/>
                  </a:lnTo>
                  <a:lnTo>
                    <a:pt x="2437" y="15224"/>
                  </a:lnTo>
                  <a:lnTo>
                    <a:pt x="2751" y="15558"/>
                  </a:lnTo>
                  <a:lnTo>
                    <a:pt x="3085" y="15872"/>
                  </a:lnTo>
                  <a:lnTo>
                    <a:pt x="3438" y="16147"/>
                  </a:lnTo>
                  <a:lnTo>
                    <a:pt x="3792" y="16422"/>
                  </a:lnTo>
                  <a:lnTo>
                    <a:pt x="4146" y="16677"/>
                  </a:lnTo>
                  <a:lnTo>
                    <a:pt x="4538" y="16913"/>
                  </a:lnTo>
                  <a:lnTo>
                    <a:pt x="4912" y="17109"/>
                  </a:lnTo>
                  <a:lnTo>
                    <a:pt x="5304" y="17306"/>
                  </a:lnTo>
                  <a:lnTo>
                    <a:pt x="5717" y="17483"/>
                  </a:lnTo>
                  <a:lnTo>
                    <a:pt x="6129" y="17640"/>
                  </a:lnTo>
                  <a:lnTo>
                    <a:pt x="6542" y="17758"/>
                  </a:lnTo>
                  <a:lnTo>
                    <a:pt x="6954" y="17875"/>
                  </a:lnTo>
                  <a:lnTo>
                    <a:pt x="7387" y="17974"/>
                  </a:lnTo>
                  <a:lnTo>
                    <a:pt x="7819" y="18033"/>
                  </a:lnTo>
                  <a:lnTo>
                    <a:pt x="8251" y="18092"/>
                  </a:lnTo>
                  <a:lnTo>
                    <a:pt x="8683" y="18111"/>
                  </a:lnTo>
                  <a:lnTo>
                    <a:pt x="9115" y="18131"/>
                  </a:lnTo>
                  <a:lnTo>
                    <a:pt x="9547" y="18111"/>
                  </a:lnTo>
                  <a:lnTo>
                    <a:pt x="9999" y="18072"/>
                  </a:lnTo>
                  <a:lnTo>
                    <a:pt x="10431" y="18013"/>
                  </a:lnTo>
                  <a:lnTo>
                    <a:pt x="10863" y="17954"/>
                  </a:lnTo>
                  <a:lnTo>
                    <a:pt x="11296" y="17856"/>
                  </a:lnTo>
                  <a:lnTo>
                    <a:pt x="11708" y="17738"/>
                  </a:lnTo>
                  <a:lnTo>
                    <a:pt x="12140" y="17600"/>
                  </a:lnTo>
                  <a:lnTo>
                    <a:pt x="12553" y="17424"/>
                  </a:lnTo>
                  <a:lnTo>
                    <a:pt x="12965" y="17247"/>
                  </a:lnTo>
                  <a:lnTo>
                    <a:pt x="13358" y="17050"/>
                  </a:lnTo>
                  <a:lnTo>
                    <a:pt x="13771" y="16815"/>
                  </a:lnTo>
                  <a:lnTo>
                    <a:pt x="14144" y="16559"/>
                  </a:lnTo>
                  <a:lnTo>
                    <a:pt x="14537" y="16284"/>
                  </a:lnTo>
                  <a:lnTo>
                    <a:pt x="14890" y="16009"/>
                  </a:lnTo>
                  <a:lnTo>
                    <a:pt x="15244" y="15695"/>
                  </a:lnTo>
                  <a:lnTo>
                    <a:pt x="15578" y="15381"/>
                  </a:lnTo>
                  <a:lnTo>
                    <a:pt x="15872" y="15047"/>
                  </a:lnTo>
                  <a:lnTo>
                    <a:pt x="16167" y="14693"/>
                  </a:lnTo>
                  <a:lnTo>
                    <a:pt x="16442" y="14340"/>
                  </a:lnTo>
                  <a:lnTo>
                    <a:pt x="16678" y="13986"/>
                  </a:lnTo>
                  <a:lnTo>
                    <a:pt x="16913" y="13593"/>
                  </a:lnTo>
                  <a:lnTo>
                    <a:pt x="17129" y="13220"/>
                  </a:lnTo>
                  <a:lnTo>
                    <a:pt x="17326" y="12808"/>
                  </a:lnTo>
                  <a:lnTo>
                    <a:pt x="17483" y="12415"/>
                  </a:lnTo>
                  <a:lnTo>
                    <a:pt x="17640" y="12002"/>
                  </a:lnTo>
                  <a:lnTo>
                    <a:pt x="17778" y="11590"/>
                  </a:lnTo>
                  <a:lnTo>
                    <a:pt x="17876" y="11177"/>
                  </a:lnTo>
                  <a:lnTo>
                    <a:pt x="17974" y="10745"/>
                  </a:lnTo>
                  <a:lnTo>
                    <a:pt x="18053" y="10313"/>
                  </a:lnTo>
                  <a:lnTo>
                    <a:pt x="18092" y="9881"/>
                  </a:lnTo>
                  <a:lnTo>
                    <a:pt x="18131" y="9449"/>
                  </a:lnTo>
                  <a:lnTo>
                    <a:pt x="18131" y="9017"/>
                  </a:lnTo>
                  <a:lnTo>
                    <a:pt x="18112" y="8584"/>
                  </a:lnTo>
                  <a:lnTo>
                    <a:pt x="18092" y="8133"/>
                  </a:lnTo>
                  <a:lnTo>
                    <a:pt x="18033" y="7700"/>
                  </a:lnTo>
                  <a:lnTo>
                    <a:pt x="17954" y="7268"/>
                  </a:lnTo>
                  <a:lnTo>
                    <a:pt x="17856" y="6836"/>
                  </a:lnTo>
                  <a:lnTo>
                    <a:pt x="17738" y="6424"/>
                  </a:lnTo>
                  <a:lnTo>
                    <a:pt x="17601" y="5992"/>
                  </a:lnTo>
                  <a:lnTo>
                    <a:pt x="17444" y="5579"/>
                  </a:lnTo>
                  <a:lnTo>
                    <a:pt x="17247" y="5167"/>
                  </a:lnTo>
                  <a:lnTo>
                    <a:pt x="17051" y="4774"/>
                  </a:lnTo>
                  <a:lnTo>
                    <a:pt x="16815" y="4361"/>
                  </a:lnTo>
                  <a:lnTo>
                    <a:pt x="16579" y="3988"/>
                  </a:lnTo>
                  <a:lnTo>
                    <a:pt x="16304" y="3595"/>
                  </a:lnTo>
                  <a:lnTo>
                    <a:pt x="16010" y="3242"/>
                  </a:lnTo>
                  <a:lnTo>
                    <a:pt x="15715" y="2888"/>
                  </a:lnTo>
                  <a:lnTo>
                    <a:pt x="15381" y="2554"/>
                  </a:lnTo>
                  <a:lnTo>
                    <a:pt x="15047" y="2259"/>
                  </a:lnTo>
                  <a:lnTo>
                    <a:pt x="14713" y="1965"/>
                  </a:lnTo>
                  <a:lnTo>
                    <a:pt x="14360" y="1690"/>
                  </a:lnTo>
                  <a:lnTo>
                    <a:pt x="13987" y="1454"/>
                  </a:lnTo>
                  <a:lnTo>
                    <a:pt x="13613" y="1218"/>
                  </a:lnTo>
                  <a:lnTo>
                    <a:pt x="13221" y="1002"/>
                  </a:lnTo>
                  <a:lnTo>
                    <a:pt x="12828" y="806"/>
                  </a:lnTo>
                  <a:lnTo>
                    <a:pt x="12415" y="649"/>
                  </a:lnTo>
                  <a:lnTo>
                    <a:pt x="12022" y="492"/>
                  </a:lnTo>
                  <a:lnTo>
                    <a:pt x="11590" y="354"/>
                  </a:lnTo>
                  <a:lnTo>
                    <a:pt x="11178" y="256"/>
                  </a:lnTo>
                  <a:lnTo>
                    <a:pt x="10746" y="158"/>
                  </a:lnTo>
                  <a:lnTo>
                    <a:pt x="10333" y="79"/>
                  </a:lnTo>
                  <a:lnTo>
                    <a:pt x="9901" y="40"/>
                  </a:lnTo>
                  <a:lnTo>
                    <a:pt x="9449" y="0"/>
                  </a:lnTo>
                  <a:close/>
                </a:path>
              </a:pathLst>
            </a:custGeom>
            <a:solidFill>
              <a:srgbClr val="E6E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6"/>
            <p:cNvSpPr/>
            <p:nvPr/>
          </p:nvSpPr>
          <p:spPr>
            <a:xfrm rot="-3245359">
              <a:off x="5730022" y="3934368"/>
              <a:ext cx="453282" cy="453257"/>
            </a:xfrm>
            <a:custGeom>
              <a:avLst/>
              <a:gdLst/>
              <a:ahLst/>
              <a:cxnLst/>
              <a:rect l="l" t="t" r="r" b="b"/>
              <a:pathLst>
                <a:path w="18132" h="18131" fill="none" extrusionOk="0">
                  <a:moveTo>
                    <a:pt x="14537" y="16284"/>
                  </a:moveTo>
                  <a:lnTo>
                    <a:pt x="14537" y="16284"/>
                  </a:lnTo>
                  <a:lnTo>
                    <a:pt x="14144" y="16559"/>
                  </a:lnTo>
                  <a:lnTo>
                    <a:pt x="13771" y="16815"/>
                  </a:lnTo>
                  <a:lnTo>
                    <a:pt x="13358" y="17050"/>
                  </a:lnTo>
                  <a:lnTo>
                    <a:pt x="12965" y="17247"/>
                  </a:lnTo>
                  <a:lnTo>
                    <a:pt x="12553" y="17424"/>
                  </a:lnTo>
                  <a:lnTo>
                    <a:pt x="12140" y="17600"/>
                  </a:lnTo>
                  <a:lnTo>
                    <a:pt x="11708" y="17738"/>
                  </a:lnTo>
                  <a:lnTo>
                    <a:pt x="11296" y="17856"/>
                  </a:lnTo>
                  <a:lnTo>
                    <a:pt x="10863" y="17954"/>
                  </a:lnTo>
                  <a:lnTo>
                    <a:pt x="10431" y="18013"/>
                  </a:lnTo>
                  <a:lnTo>
                    <a:pt x="9999" y="18072"/>
                  </a:lnTo>
                  <a:lnTo>
                    <a:pt x="9547" y="18111"/>
                  </a:lnTo>
                  <a:lnTo>
                    <a:pt x="9115" y="18131"/>
                  </a:lnTo>
                  <a:lnTo>
                    <a:pt x="8683" y="18111"/>
                  </a:lnTo>
                  <a:lnTo>
                    <a:pt x="8251" y="18092"/>
                  </a:lnTo>
                  <a:lnTo>
                    <a:pt x="7819" y="18033"/>
                  </a:lnTo>
                  <a:lnTo>
                    <a:pt x="7387" y="17974"/>
                  </a:lnTo>
                  <a:lnTo>
                    <a:pt x="6954" y="17875"/>
                  </a:lnTo>
                  <a:lnTo>
                    <a:pt x="6542" y="17758"/>
                  </a:lnTo>
                  <a:lnTo>
                    <a:pt x="6129" y="17640"/>
                  </a:lnTo>
                  <a:lnTo>
                    <a:pt x="5717" y="17483"/>
                  </a:lnTo>
                  <a:lnTo>
                    <a:pt x="5304" y="17306"/>
                  </a:lnTo>
                  <a:lnTo>
                    <a:pt x="4912" y="17109"/>
                  </a:lnTo>
                  <a:lnTo>
                    <a:pt x="4538" y="16913"/>
                  </a:lnTo>
                  <a:lnTo>
                    <a:pt x="4146" y="16677"/>
                  </a:lnTo>
                  <a:lnTo>
                    <a:pt x="3792" y="16422"/>
                  </a:lnTo>
                  <a:lnTo>
                    <a:pt x="3438" y="16147"/>
                  </a:lnTo>
                  <a:lnTo>
                    <a:pt x="3085" y="15872"/>
                  </a:lnTo>
                  <a:lnTo>
                    <a:pt x="2751" y="15558"/>
                  </a:lnTo>
                  <a:lnTo>
                    <a:pt x="2437" y="15224"/>
                  </a:lnTo>
                  <a:lnTo>
                    <a:pt x="2122" y="14890"/>
                  </a:lnTo>
                  <a:lnTo>
                    <a:pt x="1847" y="14517"/>
                  </a:lnTo>
                  <a:lnTo>
                    <a:pt x="1847" y="14517"/>
                  </a:lnTo>
                  <a:lnTo>
                    <a:pt x="1572" y="14143"/>
                  </a:lnTo>
                  <a:lnTo>
                    <a:pt x="1317" y="13750"/>
                  </a:lnTo>
                  <a:lnTo>
                    <a:pt x="1081" y="13358"/>
                  </a:lnTo>
                  <a:lnTo>
                    <a:pt x="885" y="12945"/>
                  </a:lnTo>
                  <a:lnTo>
                    <a:pt x="708" y="12533"/>
                  </a:lnTo>
                  <a:lnTo>
                    <a:pt x="531" y="12120"/>
                  </a:lnTo>
                  <a:lnTo>
                    <a:pt x="394" y="11708"/>
                  </a:lnTo>
                  <a:lnTo>
                    <a:pt x="276" y="11275"/>
                  </a:lnTo>
                  <a:lnTo>
                    <a:pt x="178" y="10843"/>
                  </a:lnTo>
                  <a:lnTo>
                    <a:pt x="99" y="10411"/>
                  </a:lnTo>
                  <a:lnTo>
                    <a:pt x="60" y="9979"/>
                  </a:lnTo>
                  <a:lnTo>
                    <a:pt x="21" y="9547"/>
                  </a:lnTo>
                  <a:lnTo>
                    <a:pt x="1" y="9115"/>
                  </a:lnTo>
                  <a:lnTo>
                    <a:pt x="21" y="8663"/>
                  </a:lnTo>
                  <a:lnTo>
                    <a:pt x="40" y="8231"/>
                  </a:lnTo>
                  <a:lnTo>
                    <a:pt x="99" y="7799"/>
                  </a:lnTo>
                  <a:lnTo>
                    <a:pt x="158" y="7386"/>
                  </a:lnTo>
                  <a:lnTo>
                    <a:pt x="256" y="6954"/>
                  </a:lnTo>
                  <a:lnTo>
                    <a:pt x="374" y="6522"/>
                  </a:lnTo>
                  <a:lnTo>
                    <a:pt x="492" y="6109"/>
                  </a:lnTo>
                  <a:lnTo>
                    <a:pt x="649" y="5697"/>
                  </a:lnTo>
                  <a:lnTo>
                    <a:pt x="826" y="5304"/>
                  </a:lnTo>
                  <a:lnTo>
                    <a:pt x="1022" y="4911"/>
                  </a:lnTo>
                  <a:lnTo>
                    <a:pt x="1219" y="4518"/>
                  </a:lnTo>
                  <a:lnTo>
                    <a:pt x="1454" y="4145"/>
                  </a:lnTo>
                  <a:lnTo>
                    <a:pt x="1710" y="3772"/>
                  </a:lnTo>
                  <a:lnTo>
                    <a:pt x="1965" y="3418"/>
                  </a:lnTo>
                  <a:lnTo>
                    <a:pt x="2260" y="3084"/>
                  </a:lnTo>
                  <a:lnTo>
                    <a:pt x="2574" y="2750"/>
                  </a:lnTo>
                  <a:lnTo>
                    <a:pt x="2908" y="2417"/>
                  </a:lnTo>
                  <a:lnTo>
                    <a:pt x="3242" y="2122"/>
                  </a:lnTo>
                  <a:lnTo>
                    <a:pt x="3615" y="1827"/>
                  </a:lnTo>
                  <a:lnTo>
                    <a:pt x="3615" y="1827"/>
                  </a:lnTo>
                  <a:lnTo>
                    <a:pt x="3988" y="1552"/>
                  </a:lnTo>
                  <a:lnTo>
                    <a:pt x="4381" y="1297"/>
                  </a:lnTo>
                  <a:lnTo>
                    <a:pt x="4774" y="1081"/>
                  </a:lnTo>
                  <a:lnTo>
                    <a:pt x="5187" y="865"/>
                  </a:lnTo>
                  <a:lnTo>
                    <a:pt x="5599" y="688"/>
                  </a:lnTo>
                  <a:lnTo>
                    <a:pt x="6012" y="531"/>
                  </a:lnTo>
                  <a:lnTo>
                    <a:pt x="6424" y="393"/>
                  </a:lnTo>
                  <a:lnTo>
                    <a:pt x="6856" y="275"/>
                  </a:lnTo>
                  <a:lnTo>
                    <a:pt x="7288" y="177"/>
                  </a:lnTo>
                  <a:lnTo>
                    <a:pt x="7721" y="99"/>
                  </a:lnTo>
                  <a:lnTo>
                    <a:pt x="8153" y="40"/>
                  </a:lnTo>
                  <a:lnTo>
                    <a:pt x="8585" y="0"/>
                  </a:lnTo>
                  <a:lnTo>
                    <a:pt x="9017" y="0"/>
                  </a:lnTo>
                  <a:lnTo>
                    <a:pt x="9449" y="0"/>
                  </a:lnTo>
                  <a:lnTo>
                    <a:pt x="9901" y="40"/>
                  </a:lnTo>
                  <a:lnTo>
                    <a:pt x="10333" y="79"/>
                  </a:lnTo>
                  <a:lnTo>
                    <a:pt x="10746" y="158"/>
                  </a:lnTo>
                  <a:lnTo>
                    <a:pt x="11178" y="256"/>
                  </a:lnTo>
                  <a:lnTo>
                    <a:pt x="11590" y="354"/>
                  </a:lnTo>
                  <a:lnTo>
                    <a:pt x="12022" y="492"/>
                  </a:lnTo>
                  <a:lnTo>
                    <a:pt x="12415" y="649"/>
                  </a:lnTo>
                  <a:lnTo>
                    <a:pt x="12828" y="806"/>
                  </a:lnTo>
                  <a:lnTo>
                    <a:pt x="13221" y="1002"/>
                  </a:lnTo>
                  <a:lnTo>
                    <a:pt x="13613" y="1218"/>
                  </a:lnTo>
                  <a:lnTo>
                    <a:pt x="13987" y="1454"/>
                  </a:lnTo>
                  <a:lnTo>
                    <a:pt x="14360" y="1690"/>
                  </a:lnTo>
                  <a:lnTo>
                    <a:pt x="14713" y="1965"/>
                  </a:lnTo>
                  <a:lnTo>
                    <a:pt x="15047" y="2259"/>
                  </a:lnTo>
                  <a:lnTo>
                    <a:pt x="15381" y="2554"/>
                  </a:lnTo>
                  <a:lnTo>
                    <a:pt x="15715" y="2888"/>
                  </a:lnTo>
                  <a:lnTo>
                    <a:pt x="16010" y="3242"/>
                  </a:lnTo>
                  <a:lnTo>
                    <a:pt x="16304" y="3595"/>
                  </a:lnTo>
                  <a:lnTo>
                    <a:pt x="16304" y="3595"/>
                  </a:lnTo>
                  <a:lnTo>
                    <a:pt x="16579" y="3988"/>
                  </a:lnTo>
                  <a:lnTo>
                    <a:pt x="16815" y="4361"/>
                  </a:lnTo>
                  <a:lnTo>
                    <a:pt x="17051" y="4774"/>
                  </a:lnTo>
                  <a:lnTo>
                    <a:pt x="17247" y="5167"/>
                  </a:lnTo>
                  <a:lnTo>
                    <a:pt x="17444" y="5579"/>
                  </a:lnTo>
                  <a:lnTo>
                    <a:pt x="17601" y="5992"/>
                  </a:lnTo>
                  <a:lnTo>
                    <a:pt x="17738" y="6424"/>
                  </a:lnTo>
                  <a:lnTo>
                    <a:pt x="17856" y="6836"/>
                  </a:lnTo>
                  <a:lnTo>
                    <a:pt x="17954" y="7268"/>
                  </a:lnTo>
                  <a:lnTo>
                    <a:pt x="18033" y="7700"/>
                  </a:lnTo>
                  <a:lnTo>
                    <a:pt x="18092" y="8133"/>
                  </a:lnTo>
                  <a:lnTo>
                    <a:pt x="18112" y="8584"/>
                  </a:lnTo>
                  <a:lnTo>
                    <a:pt x="18131" y="9017"/>
                  </a:lnTo>
                  <a:lnTo>
                    <a:pt x="18131" y="9449"/>
                  </a:lnTo>
                  <a:lnTo>
                    <a:pt x="18092" y="9881"/>
                  </a:lnTo>
                  <a:lnTo>
                    <a:pt x="18053" y="10313"/>
                  </a:lnTo>
                  <a:lnTo>
                    <a:pt x="17974" y="10745"/>
                  </a:lnTo>
                  <a:lnTo>
                    <a:pt x="17876" y="11177"/>
                  </a:lnTo>
                  <a:lnTo>
                    <a:pt x="17778" y="11590"/>
                  </a:lnTo>
                  <a:lnTo>
                    <a:pt x="17640" y="12002"/>
                  </a:lnTo>
                  <a:lnTo>
                    <a:pt x="17483" y="12415"/>
                  </a:lnTo>
                  <a:lnTo>
                    <a:pt x="17326" y="12808"/>
                  </a:lnTo>
                  <a:lnTo>
                    <a:pt x="17129" y="13220"/>
                  </a:lnTo>
                  <a:lnTo>
                    <a:pt x="16913" y="13593"/>
                  </a:lnTo>
                  <a:lnTo>
                    <a:pt x="16678" y="13986"/>
                  </a:lnTo>
                  <a:lnTo>
                    <a:pt x="16442" y="14340"/>
                  </a:lnTo>
                  <a:lnTo>
                    <a:pt x="16167" y="14693"/>
                  </a:lnTo>
                  <a:lnTo>
                    <a:pt x="15872" y="15047"/>
                  </a:lnTo>
                  <a:lnTo>
                    <a:pt x="15578" y="15381"/>
                  </a:lnTo>
                  <a:lnTo>
                    <a:pt x="15244" y="15695"/>
                  </a:lnTo>
                  <a:lnTo>
                    <a:pt x="14890" y="16009"/>
                  </a:lnTo>
                  <a:lnTo>
                    <a:pt x="14537" y="1628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6"/>
            <p:cNvSpPr/>
            <p:nvPr/>
          </p:nvSpPr>
          <p:spPr>
            <a:xfrm rot="-3245359">
              <a:off x="5760472" y="3964814"/>
              <a:ext cx="392384" cy="392359"/>
            </a:xfrm>
            <a:custGeom>
              <a:avLst/>
              <a:gdLst/>
              <a:ahLst/>
              <a:cxnLst/>
              <a:rect l="l" t="t" r="r" b="b"/>
              <a:pathLst>
                <a:path w="15696" h="15695" extrusionOk="0">
                  <a:moveTo>
                    <a:pt x="7426" y="0"/>
                  </a:moveTo>
                  <a:lnTo>
                    <a:pt x="7053" y="40"/>
                  </a:lnTo>
                  <a:lnTo>
                    <a:pt x="6679" y="79"/>
                  </a:lnTo>
                  <a:lnTo>
                    <a:pt x="6306" y="157"/>
                  </a:lnTo>
                  <a:lnTo>
                    <a:pt x="5933" y="236"/>
                  </a:lnTo>
                  <a:lnTo>
                    <a:pt x="5560" y="334"/>
                  </a:lnTo>
                  <a:lnTo>
                    <a:pt x="5206" y="452"/>
                  </a:lnTo>
                  <a:lnTo>
                    <a:pt x="4833" y="590"/>
                  </a:lnTo>
                  <a:lnTo>
                    <a:pt x="4479" y="766"/>
                  </a:lnTo>
                  <a:lnTo>
                    <a:pt x="4126" y="943"/>
                  </a:lnTo>
                  <a:lnTo>
                    <a:pt x="3792" y="1140"/>
                  </a:lnTo>
                  <a:lnTo>
                    <a:pt x="3458" y="1356"/>
                  </a:lnTo>
                  <a:lnTo>
                    <a:pt x="3124" y="1591"/>
                  </a:lnTo>
                  <a:lnTo>
                    <a:pt x="2810" y="1827"/>
                  </a:lnTo>
                  <a:lnTo>
                    <a:pt x="2515" y="2102"/>
                  </a:lnTo>
                  <a:lnTo>
                    <a:pt x="2220" y="2377"/>
                  </a:lnTo>
                  <a:lnTo>
                    <a:pt x="1965" y="2652"/>
                  </a:lnTo>
                  <a:lnTo>
                    <a:pt x="1710" y="2966"/>
                  </a:lnTo>
                  <a:lnTo>
                    <a:pt x="1474" y="3261"/>
                  </a:lnTo>
                  <a:lnTo>
                    <a:pt x="1258" y="3595"/>
                  </a:lnTo>
                  <a:lnTo>
                    <a:pt x="1061" y="3909"/>
                  </a:lnTo>
                  <a:lnTo>
                    <a:pt x="885" y="4243"/>
                  </a:lnTo>
                  <a:lnTo>
                    <a:pt x="708" y="4597"/>
                  </a:lnTo>
                  <a:lnTo>
                    <a:pt x="570" y="4931"/>
                  </a:lnTo>
                  <a:lnTo>
                    <a:pt x="433" y="5284"/>
                  </a:lnTo>
                  <a:lnTo>
                    <a:pt x="315" y="5657"/>
                  </a:lnTo>
                  <a:lnTo>
                    <a:pt x="217" y="6011"/>
                  </a:lnTo>
                  <a:lnTo>
                    <a:pt x="138" y="6384"/>
                  </a:lnTo>
                  <a:lnTo>
                    <a:pt x="79" y="6757"/>
                  </a:lnTo>
                  <a:lnTo>
                    <a:pt x="40" y="7131"/>
                  </a:lnTo>
                  <a:lnTo>
                    <a:pt x="20" y="7504"/>
                  </a:lnTo>
                  <a:lnTo>
                    <a:pt x="1" y="7877"/>
                  </a:lnTo>
                  <a:lnTo>
                    <a:pt x="20" y="8270"/>
                  </a:lnTo>
                  <a:lnTo>
                    <a:pt x="40" y="8643"/>
                  </a:lnTo>
                  <a:lnTo>
                    <a:pt x="99" y="9016"/>
                  </a:lnTo>
                  <a:lnTo>
                    <a:pt x="158" y="9390"/>
                  </a:lnTo>
                  <a:lnTo>
                    <a:pt x="236" y="9763"/>
                  </a:lnTo>
                  <a:lnTo>
                    <a:pt x="354" y="10136"/>
                  </a:lnTo>
                  <a:lnTo>
                    <a:pt x="472" y="10490"/>
                  </a:lnTo>
                  <a:lnTo>
                    <a:pt x="610" y="10863"/>
                  </a:lnTo>
                  <a:lnTo>
                    <a:pt x="767" y="11216"/>
                  </a:lnTo>
                  <a:lnTo>
                    <a:pt x="944" y="11550"/>
                  </a:lnTo>
                  <a:lnTo>
                    <a:pt x="1140" y="11904"/>
                  </a:lnTo>
                  <a:lnTo>
                    <a:pt x="1356" y="12238"/>
                  </a:lnTo>
                  <a:lnTo>
                    <a:pt x="1592" y="12572"/>
                  </a:lnTo>
                  <a:lnTo>
                    <a:pt x="1847" y="12886"/>
                  </a:lnTo>
                  <a:lnTo>
                    <a:pt x="2103" y="13181"/>
                  </a:lnTo>
                  <a:lnTo>
                    <a:pt x="2378" y="13475"/>
                  </a:lnTo>
                  <a:lnTo>
                    <a:pt x="2672" y="13731"/>
                  </a:lnTo>
                  <a:lnTo>
                    <a:pt x="2967" y="13986"/>
                  </a:lnTo>
                  <a:lnTo>
                    <a:pt x="3281" y="14222"/>
                  </a:lnTo>
                  <a:lnTo>
                    <a:pt x="3595" y="14438"/>
                  </a:lnTo>
                  <a:lnTo>
                    <a:pt x="3929" y="14634"/>
                  </a:lnTo>
                  <a:lnTo>
                    <a:pt x="4263" y="14811"/>
                  </a:lnTo>
                  <a:lnTo>
                    <a:pt x="4597" y="14988"/>
                  </a:lnTo>
                  <a:lnTo>
                    <a:pt x="4951" y="15125"/>
                  </a:lnTo>
                  <a:lnTo>
                    <a:pt x="5304" y="15263"/>
                  </a:lnTo>
                  <a:lnTo>
                    <a:pt x="5658" y="15381"/>
                  </a:lnTo>
                  <a:lnTo>
                    <a:pt x="6031" y="15479"/>
                  </a:lnTo>
                  <a:lnTo>
                    <a:pt x="6404" y="15557"/>
                  </a:lnTo>
                  <a:lnTo>
                    <a:pt x="6758" y="15616"/>
                  </a:lnTo>
                  <a:lnTo>
                    <a:pt x="7151" y="15656"/>
                  </a:lnTo>
                  <a:lnTo>
                    <a:pt x="7524" y="15675"/>
                  </a:lnTo>
                  <a:lnTo>
                    <a:pt x="7897" y="15695"/>
                  </a:lnTo>
                  <a:lnTo>
                    <a:pt x="8270" y="15675"/>
                  </a:lnTo>
                  <a:lnTo>
                    <a:pt x="8644" y="15656"/>
                  </a:lnTo>
                  <a:lnTo>
                    <a:pt x="9017" y="15597"/>
                  </a:lnTo>
                  <a:lnTo>
                    <a:pt x="9390" y="15538"/>
                  </a:lnTo>
                  <a:lnTo>
                    <a:pt x="9763" y="15459"/>
                  </a:lnTo>
                  <a:lnTo>
                    <a:pt x="10136" y="15341"/>
                  </a:lnTo>
                  <a:lnTo>
                    <a:pt x="10510" y="15224"/>
                  </a:lnTo>
                  <a:lnTo>
                    <a:pt x="10863" y="15086"/>
                  </a:lnTo>
                  <a:lnTo>
                    <a:pt x="11217" y="14929"/>
                  </a:lnTo>
                  <a:lnTo>
                    <a:pt x="11570" y="14752"/>
                  </a:lnTo>
                  <a:lnTo>
                    <a:pt x="11904" y="14556"/>
                  </a:lnTo>
                  <a:lnTo>
                    <a:pt x="12258" y="14340"/>
                  </a:lnTo>
                  <a:lnTo>
                    <a:pt x="12572" y="14104"/>
                  </a:lnTo>
                  <a:lnTo>
                    <a:pt x="12886" y="13849"/>
                  </a:lnTo>
                  <a:lnTo>
                    <a:pt x="13201" y="13593"/>
                  </a:lnTo>
                  <a:lnTo>
                    <a:pt x="13476" y="13318"/>
                  </a:lnTo>
                  <a:lnTo>
                    <a:pt x="13751" y="13024"/>
                  </a:lnTo>
                  <a:lnTo>
                    <a:pt x="13986" y="12729"/>
                  </a:lnTo>
                  <a:lnTo>
                    <a:pt x="14222" y="12415"/>
                  </a:lnTo>
                  <a:lnTo>
                    <a:pt x="14438" y="12100"/>
                  </a:lnTo>
                  <a:lnTo>
                    <a:pt x="14635" y="11766"/>
                  </a:lnTo>
                  <a:lnTo>
                    <a:pt x="14831" y="11432"/>
                  </a:lnTo>
                  <a:lnTo>
                    <a:pt x="14988" y="11099"/>
                  </a:lnTo>
                  <a:lnTo>
                    <a:pt x="15145" y="10745"/>
                  </a:lnTo>
                  <a:lnTo>
                    <a:pt x="15263" y="10391"/>
                  </a:lnTo>
                  <a:lnTo>
                    <a:pt x="15381" y="10038"/>
                  </a:lnTo>
                  <a:lnTo>
                    <a:pt x="15479" y="9665"/>
                  </a:lnTo>
                  <a:lnTo>
                    <a:pt x="15558" y="9291"/>
                  </a:lnTo>
                  <a:lnTo>
                    <a:pt x="15617" y="8918"/>
                  </a:lnTo>
                  <a:lnTo>
                    <a:pt x="15656" y="8545"/>
                  </a:lnTo>
                  <a:lnTo>
                    <a:pt x="15695" y="8172"/>
                  </a:lnTo>
                  <a:lnTo>
                    <a:pt x="15695" y="7799"/>
                  </a:lnTo>
                  <a:lnTo>
                    <a:pt x="15695" y="7425"/>
                  </a:lnTo>
                  <a:lnTo>
                    <a:pt x="15656" y="7052"/>
                  </a:lnTo>
                  <a:lnTo>
                    <a:pt x="15617" y="6679"/>
                  </a:lnTo>
                  <a:lnTo>
                    <a:pt x="15538" y="6306"/>
                  </a:lnTo>
                  <a:lnTo>
                    <a:pt x="15460" y="5932"/>
                  </a:lnTo>
                  <a:lnTo>
                    <a:pt x="15361" y="5559"/>
                  </a:lnTo>
                  <a:lnTo>
                    <a:pt x="15244" y="5186"/>
                  </a:lnTo>
                  <a:lnTo>
                    <a:pt x="15106" y="4832"/>
                  </a:lnTo>
                  <a:lnTo>
                    <a:pt x="14929" y="4479"/>
                  </a:lnTo>
                  <a:lnTo>
                    <a:pt x="14753" y="4125"/>
                  </a:lnTo>
                  <a:lnTo>
                    <a:pt x="14556" y="3772"/>
                  </a:lnTo>
                  <a:lnTo>
                    <a:pt x="14340" y="3438"/>
                  </a:lnTo>
                  <a:lnTo>
                    <a:pt x="14104" y="3124"/>
                  </a:lnTo>
                  <a:lnTo>
                    <a:pt x="13869" y="2809"/>
                  </a:lnTo>
                  <a:lnTo>
                    <a:pt x="13594" y="2495"/>
                  </a:lnTo>
                  <a:lnTo>
                    <a:pt x="13319" y="2220"/>
                  </a:lnTo>
                  <a:lnTo>
                    <a:pt x="13024" y="1945"/>
                  </a:lnTo>
                  <a:lnTo>
                    <a:pt x="12729" y="1709"/>
                  </a:lnTo>
                  <a:lnTo>
                    <a:pt x="12435" y="1474"/>
                  </a:lnTo>
                  <a:lnTo>
                    <a:pt x="12101" y="1257"/>
                  </a:lnTo>
                  <a:lnTo>
                    <a:pt x="11786" y="1041"/>
                  </a:lnTo>
                  <a:lnTo>
                    <a:pt x="11453" y="865"/>
                  </a:lnTo>
                  <a:lnTo>
                    <a:pt x="11099" y="707"/>
                  </a:lnTo>
                  <a:lnTo>
                    <a:pt x="10765" y="550"/>
                  </a:lnTo>
                  <a:lnTo>
                    <a:pt x="10392" y="432"/>
                  </a:lnTo>
                  <a:lnTo>
                    <a:pt x="10038" y="315"/>
                  </a:lnTo>
                  <a:lnTo>
                    <a:pt x="9685" y="216"/>
                  </a:lnTo>
                  <a:lnTo>
                    <a:pt x="9311" y="138"/>
                  </a:lnTo>
                  <a:lnTo>
                    <a:pt x="8938" y="79"/>
                  </a:lnTo>
                  <a:lnTo>
                    <a:pt x="8565" y="40"/>
                  </a:lnTo>
                  <a:lnTo>
                    <a:pt x="8192" y="0"/>
                  </a:lnTo>
                  <a:close/>
                </a:path>
              </a:pathLst>
            </a:custGeom>
            <a:solidFill>
              <a:srgbClr val="474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6"/>
            <p:cNvSpPr/>
            <p:nvPr/>
          </p:nvSpPr>
          <p:spPr>
            <a:xfrm rot="-3245359">
              <a:off x="5760472" y="3964814"/>
              <a:ext cx="392384" cy="392359"/>
            </a:xfrm>
            <a:custGeom>
              <a:avLst/>
              <a:gdLst/>
              <a:ahLst/>
              <a:cxnLst/>
              <a:rect l="l" t="t" r="r" b="b"/>
              <a:pathLst>
                <a:path w="15696" h="15695" fill="none" extrusionOk="0">
                  <a:moveTo>
                    <a:pt x="12572" y="14104"/>
                  </a:moveTo>
                  <a:lnTo>
                    <a:pt x="12572" y="14104"/>
                  </a:lnTo>
                  <a:lnTo>
                    <a:pt x="12258" y="14340"/>
                  </a:lnTo>
                  <a:lnTo>
                    <a:pt x="11904" y="14556"/>
                  </a:lnTo>
                  <a:lnTo>
                    <a:pt x="11570" y="14752"/>
                  </a:lnTo>
                  <a:lnTo>
                    <a:pt x="11217" y="14929"/>
                  </a:lnTo>
                  <a:lnTo>
                    <a:pt x="10863" y="15086"/>
                  </a:lnTo>
                  <a:lnTo>
                    <a:pt x="10510" y="15224"/>
                  </a:lnTo>
                  <a:lnTo>
                    <a:pt x="10136" y="15341"/>
                  </a:lnTo>
                  <a:lnTo>
                    <a:pt x="9763" y="15459"/>
                  </a:lnTo>
                  <a:lnTo>
                    <a:pt x="9390" y="15538"/>
                  </a:lnTo>
                  <a:lnTo>
                    <a:pt x="9017" y="15597"/>
                  </a:lnTo>
                  <a:lnTo>
                    <a:pt x="8644" y="15656"/>
                  </a:lnTo>
                  <a:lnTo>
                    <a:pt x="8270" y="15675"/>
                  </a:lnTo>
                  <a:lnTo>
                    <a:pt x="7897" y="15695"/>
                  </a:lnTo>
                  <a:lnTo>
                    <a:pt x="7524" y="15675"/>
                  </a:lnTo>
                  <a:lnTo>
                    <a:pt x="7151" y="15656"/>
                  </a:lnTo>
                  <a:lnTo>
                    <a:pt x="6758" y="15616"/>
                  </a:lnTo>
                  <a:lnTo>
                    <a:pt x="6404" y="15557"/>
                  </a:lnTo>
                  <a:lnTo>
                    <a:pt x="6031" y="15479"/>
                  </a:lnTo>
                  <a:lnTo>
                    <a:pt x="5658" y="15381"/>
                  </a:lnTo>
                  <a:lnTo>
                    <a:pt x="5304" y="15263"/>
                  </a:lnTo>
                  <a:lnTo>
                    <a:pt x="4951" y="15125"/>
                  </a:lnTo>
                  <a:lnTo>
                    <a:pt x="4597" y="14988"/>
                  </a:lnTo>
                  <a:lnTo>
                    <a:pt x="4263" y="14811"/>
                  </a:lnTo>
                  <a:lnTo>
                    <a:pt x="3929" y="14634"/>
                  </a:lnTo>
                  <a:lnTo>
                    <a:pt x="3595" y="14438"/>
                  </a:lnTo>
                  <a:lnTo>
                    <a:pt x="3281" y="14222"/>
                  </a:lnTo>
                  <a:lnTo>
                    <a:pt x="2967" y="13986"/>
                  </a:lnTo>
                  <a:lnTo>
                    <a:pt x="2672" y="13731"/>
                  </a:lnTo>
                  <a:lnTo>
                    <a:pt x="2378" y="13475"/>
                  </a:lnTo>
                  <a:lnTo>
                    <a:pt x="2103" y="13181"/>
                  </a:lnTo>
                  <a:lnTo>
                    <a:pt x="1847" y="12886"/>
                  </a:lnTo>
                  <a:lnTo>
                    <a:pt x="1592" y="12572"/>
                  </a:lnTo>
                  <a:lnTo>
                    <a:pt x="1592" y="12572"/>
                  </a:lnTo>
                  <a:lnTo>
                    <a:pt x="1356" y="12238"/>
                  </a:lnTo>
                  <a:lnTo>
                    <a:pt x="1140" y="11904"/>
                  </a:lnTo>
                  <a:lnTo>
                    <a:pt x="944" y="11550"/>
                  </a:lnTo>
                  <a:lnTo>
                    <a:pt x="767" y="11216"/>
                  </a:lnTo>
                  <a:lnTo>
                    <a:pt x="610" y="10863"/>
                  </a:lnTo>
                  <a:lnTo>
                    <a:pt x="472" y="10490"/>
                  </a:lnTo>
                  <a:lnTo>
                    <a:pt x="354" y="10136"/>
                  </a:lnTo>
                  <a:lnTo>
                    <a:pt x="236" y="9763"/>
                  </a:lnTo>
                  <a:lnTo>
                    <a:pt x="158" y="9390"/>
                  </a:lnTo>
                  <a:lnTo>
                    <a:pt x="99" y="9016"/>
                  </a:lnTo>
                  <a:lnTo>
                    <a:pt x="40" y="8643"/>
                  </a:lnTo>
                  <a:lnTo>
                    <a:pt x="20" y="8270"/>
                  </a:lnTo>
                  <a:lnTo>
                    <a:pt x="1" y="7877"/>
                  </a:lnTo>
                  <a:lnTo>
                    <a:pt x="20" y="7504"/>
                  </a:lnTo>
                  <a:lnTo>
                    <a:pt x="40" y="7131"/>
                  </a:lnTo>
                  <a:lnTo>
                    <a:pt x="79" y="6757"/>
                  </a:lnTo>
                  <a:lnTo>
                    <a:pt x="138" y="6384"/>
                  </a:lnTo>
                  <a:lnTo>
                    <a:pt x="217" y="6011"/>
                  </a:lnTo>
                  <a:lnTo>
                    <a:pt x="315" y="5657"/>
                  </a:lnTo>
                  <a:lnTo>
                    <a:pt x="433" y="5284"/>
                  </a:lnTo>
                  <a:lnTo>
                    <a:pt x="570" y="4931"/>
                  </a:lnTo>
                  <a:lnTo>
                    <a:pt x="708" y="4597"/>
                  </a:lnTo>
                  <a:lnTo>
                    <a:pt x="885" y="4243"/>
                  </a:lnTo>
                  <a:lnTo>
                    <a:pt x="1061" y="3909"/>
                  </a:lnTo>
                  <a:lnTo>
                    <a:pt x="1258" y="3595"/>
                  </a:lnTo>
                  <a:lnTo>
                    <a:pt x="1474" y="3261"/>
                  </a:lnTo>
                  <a:lnTo>
                    <a:pt x="1710" y="2966"/>
                  </a:lnTo>
                  <a:lnTo>
                    <a:pt x="1965" y="2652"/>
                  </a:lnTo>
                  <a:lnTo>
                    <a:pt x="2220" y="2377"/>
                  </a:lnTo>
                  <a:lnTo>
                    <a:pt x="2515" y="2102"/>
                  </a:lnTo>
                  <a:lnTo>
                    <a:pt x="2810" y="1827"/>
                  </a:lnTo>
                  <a:lnTo>
                    <a:pt x="3124" y="1591"/>
                  </a:lnTo>
                  <a:lnTo>
                    <a:pt x="3124" y="1591"/>
                  </a:lnTo>
                  <a:lnTo>
                    <a:pt x="3458" y="1356"/>
                  </a:lnTo>
                  <a:lnTo>
                    <a:pt x="3792" y="1140"/>
                  </a:lnTo>
                  <a:lnTo>
                    <a:pt x="4126" y="943"/>
                  </a:lnTo>
                  <a:lnTo>
                    <a:pt x="4479" y="766"/>
                  </a:lnTo>
                  <a:lnTo>
                    <a:pt x="4833" y="590"/>
                  </a:lnTo>
                  <a:lnTo>
                    <a:pt x="5206" y="452"/>
                  </a:lnTo>
                  <a:lnTo>
                    <a:pt x="5560" y="334"/>
                  </a:lnTo>
                  <a:lnTo>
                    <a:pt x="5933" y="236"/>
                  </a:lnTo>
                  <a:lnTo>
                    <a:pt x="6306" y="157"/>
                  </a:lnTo>
                  <a:lnTo>
                    <a:pt x="6679" y="79"/>
                  </a:lnTo>
                  <a:lnTo>
                    <a:pt x="7053" y="40"/>
                  </a:lnTo>
                  <a:lnTo>
                    <a:pt x="7426" y="0"/>
                  </a:lnTo>
                  <a:lnTo>
                    <a:pt x="7819" y="0"/>
                  </a:lnTo>
                  <a:lnTo>
                    <a:pt x="8192" y="0"/>
                  </a:lnTo>
                  <a:lnTo>
                    <a:pt x="8565" y="40"/>
                  </a:lnTo>
                  <a:lnTo>
                    <a:pt x="8938" y="79"/>
                  </a:lnTo>
                  <a:lnTo>
                    <a:pt x="9311" y="138"/>
                  </a:lnTo>
                  <a:lnTo>
                    <a:pt x="9685" y="216"/>
                  </a:lnTo>
                  <a:lnTo>
                    <a:pt x="10038" y="315"/>
                  </a:lnTo>
                  <a:lnTo>
                    <a:pt x="10392" y="432"/>
                  </a:lnTo>
                  <a:lnTo>
                    <a:pt x="10765" y="550"/>
                  </a:lnTo>
                  <a:lnTo>
                    <a:pt x="11099" y="707"/>
                  </a:lnTo>
                  <a:lnTo>
                    <a:pt x="11453" y="865"/>
                  </a:lnTo>
                  <a:lnTo>
                    <a:pt x="11786" y="1041"/>
                  </a:lnTo>
                  <a:lnTo>
                    <a:pt x="12101" y="1257"/>
                  </a:lnTo>
                  <a:lnTo>
                    <a:pt x="12435" y="1474"/>
                  </a:lnTo>
                  <a:lnTo>
                    <a:pt x="12729" y="1709"/>
                  </a:lnTo>
                  <a:lnTo>
                    <a:pt x="13024" y="1945"/>
                  </a:lnTo>
                  <a:lnTo>
                    <a:pt x="13319" y="2220"/>
                  </a:lnTo>
                  <a:lnTo>
                    <a:pt x="13594" y="2495"/>
                  </a:lnTo>
                  <a:lnTo>
                    <a:pt x="13869" y="2809"/>
                  </a:lnTo>
                  <a:lnTo>
                    <a:pt x="14104" y="3124"/>
                  </a:lnTo>
                  <a:lnTo>
                    <a:pt x="14104" y="3124"/>
                  </a:lnTo>
                  <a:lnTo>
                    <a:pt x="14340" y="3438"/>
                  </a:lnTo>
                  <a:lnTo>
                    <a:pt x="14556" y="3772"/>
                  </a:lnTo>
                  <a:lnTo>
                    <a:pt x="14753" y="4125"/>
                  </a:lnTo>
                  <a:lnTo>
                    <a:pt x="14929" y="4479"/>
                  </a:lnTo>
                  <a:lnTo>
                    <a:pt x="15106" y="4832"/>
                  </a:lnTo>
                  <a:lnTo>
                    <a:pt x="15244" y="5186"/>
                  </a:lnTo>
                  <a:lnTo>
                    <a:pt x="15361" y="5559"/>
                  </a:lnTo>
                  <a:lnTo>
                    <a:pt x="15460" y="5932"/>
                  </a:lnTo>
                  <a:lnTo>
                    <a:pt x="15538" y="6306"/>
                  </a:lnTo>
                  <a:lnTo>
                    <a:pt x="15617" y="6679"/>
                  </a:lnTo>
                  <a:lnTo>
                    <a:pt x="15656" y="7052"/>
                  </a:lnTo>
                  <a:lnTo>
                    <a:pt x="15695" y="7425"/>
                  </a:lnTo>
                  <a:lnTo>
                    <a:pt x="15695" y="7799"/>
                  </a:lnTo>
                  <a:lnTo>
                    <a:pt x="15695" y="8172"/>
                  </a:lnTo>
                  <a:lnTo>
                    <a:pt x="15656" y="8545"/>
                  </a:lnTo>
                  <a:lnTo>
                    <a:pt x="15617" y="8918"/>
                  </a:lnTo>
                  <a:lnTo>
                    <a:pt x="15558" y="9291"/>
                  </a:lnTo>
                  <a:lnTo>
                    <a:pt x="15479" y="9665"/>
                  </a:lnTo>
                  <a:lnTo>
                    <a:pt x="15381" y="10038"/>
                  </a:lnTo>
                  <a:lnTo>
                    <a:pt x="15263" y="10391"/>
                  </a:lnTo>
                  <a:lnTo>
                    <a:pt x="15145" y="10745"/>
                  </a:lnTo>
                  <a:lnTo>
                    <a:pt x="14988" y="11099"/>
                  </a:lnTo>
                  <a:lnTo>
                    <a:pt x="14831" y="11432"/>
                  </a:lnTo>
                  <a:lnTo>
                    <a:pt x="14635" y="11766"/>
                  </a:lnTo>
                  <a:lnTo>
                    <a:pt x="14438" y="12100"/>
                  </a:lnTo>
                  <a:lnTo>
                    <a:pt x="14222" y="12415"/>
                  </a:lnTo>
                  <a:lnTo>
                    <a:pt x="13986" y="12729"/>
                  </a:lnTo>
                  <a:lnTo>
                    <a:pt x="13751" y="13024"/>
                  </a:lnTo>
                  <a:lnTo>
                    <a:pt x="13476" y="13318"/>
                  </a:lnTo>
                  <a:lnTo>
                    <a:pt x="13201" y="13593"/>
                  </a:lnTo>
                  <a:lnTo>
                    <a:pt x="12886" y="13849"/>
                  </a:lnTo>
                  <a:lnTo>
                    <a:pt x="12572" y="141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6"/>
            <p:cNvSpPr/>
            <p:nvPr/>
          </p:nvSpPr>
          <p:spPr>
            <a:xfrm rot="-3245359">
              <a:off x="5790627" y="3994656"/>
              <a:ext cx="331987" cy="331987"/>
            </a:xfrm>
            <a:custGeom>
              <a:avLst/>
              <a:gdLst/>
              <a:ahLst/>
              <a:cxnLst/>
              <a:rect l="l" t="t" r="r" b="b"/>
              <a:pathLst>
                <a:path w="13280" h="13280" extrusionOk="0">
                  <a:moveTo>
                    <a:pt x="6601" y="1"/>
                  </a:moveTo>
                  <a:lnTo>
                    <a:pt x="6286" y="20"/>
                  </a:lnTo>
                  <a:lnTo>
                    <a:pt x="5952" y="40"/>
                  </a:lnTo>
                  <a:lnTo>
                    <a:pt x="5638" y="79"/>
                  </a:lnTo>
                  <a:lnTo>
                    <a:pt x="5324" y="138"/>
                  </a:lnTo>
                  <a:lnTo>
                    <a:pt x="5010" y="217"/>
                  </a:lnTo>
                  <a:lnTo>
                    <a:pt x="4695" y="295"/>
                  </a:lnTo>
                  <a:lnTo>
                    <a:pt x="4401" y="393"/>
                  </a:lnTo>
                  <a:lnTo>
                    <a:pt x="4086" y="511"/>
                  </a:lnTo>
                  <a:lnTo>
                    <a:pt x="3792" y="649"/>
                  </a:lnTo>
                  <a:lnTo>
                    <a:pt x="3497" y="806"/>
                  </a:lnTo>
                  <a:lnTo>
                    <a:pt x="3202" y="963"/>
                  </a:lnTo>
                  <a:lnTo>
                    <a:pt x="2908" y="1140"/>
                  </a:lnTo>
                  <a:lnTo>
                    <a:pt x="2633" y="1356"/>
                  </a:lnTo>
                  <a:lnTo>
                    <a:pt x="2377" y="1552"/>
                  </a:lnTo>
                  <a:lnTo>
                    <a:pt x="2122" y="1788"/>
                  </a:lnTo>
                  <a:lnTo>
                    <a:pt x="1867" y="2024"/>
                  </a:lnTo>
                  <a:lnTo>
                    <a:pt x="1651" y="2259"/>
                  </a:lnTo>
                  <a:lnTo>
                    <a:pt x="1435" y="2515"/>
                  </a:lnTo>
                  <a:lnTo>
                    <a:pt x="1238" y="2770"/>
                  </a:lnTo>
                  <a:lnTo>
                    <a:pt x="1061" y="3045"/>
                  </a:lnTo>
                  <a:lnTo>
                    <a:pt x="885" y="3320"/>
                  </a:lnTo>
                  <a:lnTo>
                    <a:pt x="727" y="3595"/>
                  </a:lnTo>
                  <a:lnTo>
                    <a:pt x="590" y="3890"/>
                  </a:lnTo>
                  <a:lnTo>
                    <a:pt x="472" y="4184"/>
                  </a:lnTo>
                  <a:lnTo>
                    <a:pt x="354" y="4479"/>
                  </a:lnTo>
                  <a:lnTo>
                    <a:pt x="256" y="4793"/>
                  </a:lnTo>
                  <a:lnTo>
                    <a:pt x="177" y="5108"/>
                  </a:lnTo>
                  <a:lnTo>
                    <a:pt x="118" y="5402"/>
                  </a:lnTo>
                  <a:lnTo>
                    <a:pt x="60" y="5717"/>
                  </a:lnTo>
                  <a:lnTo>
                    <a:pt x="20" y="6051"/>
                  </a:lnTo>
                  <a:lnTo>
                    <a:pt x="1" y="6365"/>
                  </a:lnTo>
                  <a:lnTo>
                    <a:pt x="1" y="6679"/>
                  </a:lnTo>
                  <a:lnTo>
                    <a:pt x="1" y="6993"/>
                  </a:lnTo>
                  <a:lnTo>
                    <a:pt x="40" y="7308"/>
                  </a:lnTo>
                  <a:lnTo>
                    <a:pt x="79" y="7642"/>
                  </a:lnTo>
                  <a:lnTo>
                    <a:pt x="118" y="7956"/>
                  </a:lnTo>
                  <a:lnTo>
                    <a:pt x="197" y="8270"/>
                  </a:lnTo>
                  <a:lnTo>
                    <a:pt x="276" y="8584"/>
                  </a:lnTo>
                  <a:lnTo>
                    <a:pt x="393" y="8879"/>
                  </a:lnTo>
                  <a:lnTo>
                    <a:pt x="511" y="9193"/>
                  </a:lnTo>
                  <a:lnTo>
                    <a:pt x="649" y="9488"/>
                  </a:lnTo>
                  <a:lnTo>
                    <a:pt x="786" y="9783"/>
                  </a:lnTo>
                  <a:lnTo>
                    <a:pt x="963" y="10077"/>
                  </a:lnTo>
                  <a:lnTo>
                    <a:pt x="1140" y="10372"/>
                  </a:lnTo>
                  <a:lnTo>
                    <a:pt x="1336" y="10647"/>
                  </a:lnTo>
                  <a:lnTo>
                    <a:pt x="1552" y="10902"/>
                  </a:lnTo>
                  <a:lnTo>
                    <a:pt x="1768" y="11158"/>
                  </a:lnTo>
                  <a:lnTo>
                    <a:pt x="2004" y="11393"/>
                  </a:lnTo>
                  <a:lnTo>
                    <a:pt x="2260" y="11629"/>
                  </a:lnTo>
                  <a:lnTo>
                    <a:pt x="2495" y="11845"/>
                  </a:lnTo>
                  <a:lnTo>
                    <a:pt x="2770" y="12042"/>
                  </a:lnTo>
                  <a:lnTo>
                    <a:pt x="3026" y="12218"/>
                  </a:lnTo>
                  <a:lnTo>
                    <a:pt x="3301" y="12395"/>
                  </a:lnTo>
                  <a:lnTo>
                    <a:pt x="3595" y="12552"/>
                  </a:lnTo>
                  <a:lnTo>
                    <a:pt x="3890" y="12690"/>
                  </a:lnTo>
                  <a:lnTo>
                    <a:pt x="4185" y="12808"/>
                  </a:lnTo>
                  <a:lnTo>
                    <a:pt x="4479" y="12926"/>
                  </a:lnTo>
                  <a:lnTo>
                    <a:pt x="4774" y="13024"/>
                  </a:lnTo>
                  <a:lnTo>
                    <a:pt x="5088" y="13102"/>
                  </a:lnTo>
                  <a:lnTo>
                    <a:pt x="5402" y="13161"/>
                  </a:lnTo>
                  <a:lnTo>
                    <a:pt x="5717" y="13220"/>
                  </a:lnTo>
                  <a:lnTo>
                    <a:pt x="6031" y="13259"/>
                  </a:lnTo>
                  <a:lnTo>
                    <a:pt x="6345" y="13279"/>
                  </a:lnTo>
                  <a:lnTo>
                    <a:pt x="6993" y="13279"/>
                  </a:lnTo>
                  <a:lnTo>
                    <a:pt x="7308" y="13240"/>
                  </a:lnTo>
                  <a:lnTo>
                    <a:pt x="7622" y="13201"/>
                  </a:lnTo>
                  <a:lnTo>
                    <a:pt x="7936" y="13161"/>
                  </a:lnTo>
                  <a:lnTo>
                    <a:pt x="8251" y="13083"/>
                  </a:lnTo>
                  <a:lnTo>
                    <a:pt x="8565" y="12984"/>
                  </a:lnTo>
                  <a:lnTo>
                    <a:pt x="8879" y="12886"/>
                  </a:lnTo>
                  <a:lnTo>
                    <a:pt x="9174" y="12768"/>
                  </a:lnTo>
                  <a:lnTo>
                    <a:pt x="9488" y="12631"/>
                  </a:lnTo>
                  <a:lnTo>
                    <a:pt x="9783" y="12493"/>
                  </a:lnTo>
                  <a:lnTo>
                    <a:pt x="10077" y="12317"/>
                  </a:lnTo>
                  <a:lnTo>
                    <a:pt x="10352" y="12140"/>
                  </a:lnTo>
                  <a:lnTo>
                    <a:pt x="10627" y="11943"/>
                  </a:lnTo>
                  <a:lnTo>
                    <a:pt x="10902" y="11727"/>
                  </a:lnTo>
                  <a:lnTo>
                    <a:pt x="11158" y="11511"/>
                  </a:lnTo>
                  <a:lnTo>
                    <a:pt x="11393" y="11276"/>
                  </a:lnTo>
                  <a:lnTo>
                    <a:pt x="11610" y="11020"/>
                  </a:lnTo>
                  <a:lnTo>
                    <a:pt x="11826" y="10784"/>
                  </a:lnTo>
                  <a:lnTo>
                    <a:pt x="12022" y="10509"/>
                  </a:lnTo>
                  <a:lnTo>
                    <a:pt x="12218" y="10254"/>
                  </a:lnTo>
                  <a:lnTo>
                    <a:pt x="12376" y="9959"/>
                  </a:lnTo>
                  <a:lnTo>
                    <a:pt x="12533" y="9684"/>
                  </a:lnTo>
                  <a:lnTo>
                    <a:pt x="12670" y="9390"/>
                  </a:lnTo>
                  <a:lnTo>
                    <a:pt x="12808" y="9095"/>
                  </a:lnTo>
                  <a:lnTo>
                    <a:pt x="12906" y="8801"/>
                  </a:lnTo>
                  <a:lnTo>
                    <a:pt x="13004" y="8506"/>
                  </a:lnTo>
                  <a:lnTo>
                    <a:pt x="13083" y="8192"/>
                  </a:lnTo>
                  <a:lnTo>
                    <a:pt x="13161" y="7877"/>
                  </a:lnTo>
                  <a:lnTo>
                    <a:pt x="13201" y="7563"/>
                  </a:lnTo>
                  <a:lnTo>
                    <a:pt x="13240" y="7249"/>
                  </a:lnTo>
                  <a:lnTo>
                    <a:pt x="13260" y="6934"/>
                  </a:lnTo>
                  <a:lnTo>
                    <a:pt x="13279" y="6601"/>
                  </a:lnTo>
                  <a:lnTo>
                    <a:pt x="13260" y="6286"/>
                  </a:lnTo>
                  <a:lnTo>
                    <a:pt x="13240" y="5972"/>
                  </a:lnTo>
                  <a:lnTo>
                    <a:pt x="13201" y="5658"/>
                  </a:lnTo>
                  <a:lnTo>
                    <a:pt x="13142" y="5343"/>
                  </a:lnTo>
                  <a:lnTo>
                    <a:pt x="13063" y="5029"/>
                  </a:lnTo>
                  <a:lnTo>
                    <a:pt x="12985" y="4715"/>
                  </a:lnTo>
                  <a:lnTo>
                    <a:pt x="12886" y="4401"/>
                  </a:lnTo>
                  <a:lnTo>
                    <a:pt x="12768" y="4086"/>
                  </a:lnTo>
                  <a:lnTo>
                    <a:pt x="12631" y="3792"/>
                  </a:lnTo>
                  <a:lnTo>
                    <a:pt x="12474" y="3497"/>
                  </a:lnTo>
                  <a:lnTo>
                    <a:pt x="12317" y="3202"/>
                  </a:lnTo>
                  <a:lnTo>
                    <a:pt x="12120" y="2927"/>
                  </a:lnTo>
                  <a:lnTo>
                    <a:pt x="11924" y="2652"/>
                  </a:lnTo>
                  <a:lnTo>
                    <a:pt x="11727" y="2377"/>
                  </a:lnTo>
                  <a:lnTo>
                    <a:pt x="11492" y="2122"/>
                  </a:lnTo>
                  <a:lnTo>
                    <a:pt x="11256" y="1886"/>
                  </a:lnTo>
                  <a:lnTo>
                    <a:pt x="11020" y="1651"/>
                  </a:lnTo>
                  <a:lnTo>
                    <a:pt x="10765" y="1454"/>
                  </a:lnTo>
                  <a:lnTo>
                    <a:pt x="10510" y="1258"/>
                  </a:lnTo>
                  <a:lnTo>
                    <a:pt x="10235" y="1061"/>
                  </a:lnTo>
                  <a:lnTo>
                    <a:pt x="9960" y="904"/>
                  </a:lnTo>
                  <a:lnTo>
                    <a:pt x="9685" y="747"/>
                  </a:lnTo>
                  <a:lnTo>
                    <a:pt x="9390" y="609"/>
                  </a:lnTo>
                  <a:lnTo>
                    <a:pt x="9095" y="472"/>
                  </a:lnTo>
                  <a:lnTo>
                    <a:pt x="8801" y="374"/>
                  </a:lnTo>
                  <a:lnTo>
                    <a:pt x="8486" y="276"/>
                  </a:lnTo>
                  <a:lnTo>
                    <a:pt x="8172" y="197"/>
                  </a:lnTo>
                  <a:lnTo>
                    <a:pt x="7858" y="118"/>
                  </a:lnTo>
                  <a:lnTo>
                    <a:pt x="7543" y="79"/>
                  </a:lnTo>
                  <a:lnTo>
                    <a:pt x="7229" y="40"/>
                  </a:lnTo>
                  <a:lnTo>
                    <a:pt x="6915" y="20"/>
                  </a:lnTo>
                  <a:lnTo>
                    <a:pt x="66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6"/>
            <p:cNvSpPr/>
            <p:nvPr/>
          </p:nvSpPr>
          <p:spPr>
            <a:xfrm rot="-3245359">
              <a:off x="5790627" y="3994656"/>
              <a:ext cx="331987" cy="331987"/>
            </a:xfrm>
            <a:custGeom>
              <a:avLst/>
              <a:gdLst/>
              <a:ahLst/>
              <a:cxnLst/>
              <a:rect l="l" t="t" r="r" b="b"/>
              <a:pathLst>
                <a:path w="13280" h="13280" fill="none" extrusionOk="0">
                  <a:moveTo>
                    <a:pt x="10627" y="11943"/>
                  </a:moveTo>
                  <a:lnTo>
                    <a:pt x="10627" y="11943"/>
                  </a:lnTo>
                  <a:lnTo>
                    <a:pt x="10352" y="12140"/>
                  </a:lnTo>
                  <a:lnTo>
                    <a:pt x="10077" y="12317"/>
                  </a:lnTo>
                  <a:lnTo>
                    <a:pt x="9783" y="12493"/>
                  </a:lnTo>
                  <a:lnTo>
                    <a:pt x="9488" y="12631"/>
                  </a:lnTo>
                  <a:lnTo>
                    <a:pt x="9174" y="12768"/>
                  </a:lnTo>
                  <a:lnTo>
                    <a:pt x="8879" y="12886"/>
                  </a:lnTo>
                  <a:lnTo>
                    <a:pt x="8565" y="12984"/>
                  </a:lnTo>
                  <a:lnTo>
                    <a:pt x="8251" y="13083"/>
                  </a:lnTo>
                  <a:lnTo>
                    <a:pt x="7936" y="13161"/>
                  </a:lnTo>
                  <a:lnTo>
                    <a:pt x="7622" y="13201"/>
                  </a:lnTo>
                  <a:lnTo>
                    <a:pt x="7308" y="13240"/>
                  </a:lnTo>
                  <a:lnTo>
                    <a:pt x="6993" y="13279"/>
                  </a:lnTo>
                  <a:lnTo>
                    <a:pt x="6660" y="13279"/>
                  </a:lnTo>
                  <a:lnTo>
                    <a:pt x="6345" y="13279"/>
                  </a:lnTo>
                  <a:lnTo>
                    <a:pt x="6031" y="13259"/>
                  </a:lnTo>
                  <a:lnTo>
                    <a:pt x="5717" y="13220"/>
                  </a:lnTo>
                  <a:lnTo>
                    <a:pt x="5402" y="13161"/>
                  </a:lnTo>
                  <a:lnTo>
                    <a:pt x="5088" y="13102"/>
                  </a:lnTo>
                  <a:lnTo>
                    <a:pt x="4774" y="13024"/>
                  </a:lnTo>
                  <a:lnTo>
                    <a:pt x="4479" y="12926"/>
                  </a:lnTo>
                  <a:lnTo>
                    <a:pt x="4185" y="12808"/>
                  </a:lnTo>
                  <a:lnTo>
                    <a:pt x="3890" y="12690"/>
                  </a:lnTo>
                  <a:lnTo>
                    <a:pt x="3595" y="12552"/>
                  </a:lnTo>
                  <a:lnTo>
                    <a:pt x="3301" y="12395"/>
                  </a:lnTo>
                  <a:lnTo>
                    <a:pt x="3026" y="12218"/>
                  </a:lnTo>
                  <a:lnTo>
                    <a:pt x="2770" y="12042"/>
                  </a:lnTo>
                  <a:lnTo>
                    <a:pt x="2495" y="11845"/>
                  </a:lnTo>
                  <a:lnTo>
                    <a:pt x="2260" y="11629"/>
                  </a:lnTo>
                  <a:lnTo>
                    <a:pt x="2004" y="11393"/>
                  </a:lnTo>
                  <a:lnTo>
                    <a:pt x="1768" y="11158"/>
                  </a:lnTo>
                  <a:lnTo>
                    <a:pt x="1552" y="10902"/>
                  </a:lnTo>
                  <a:lnTo>
                    <a:pt x="1336" y="10647"/>
                  </a:lnTo>
                  <a:lnTo>
                    <a:pt x="1336" y="10647"/>
                  </a:lnTo>
                  <a:lnTo>
                    <a:pt x="1140" y="10372"/>
                  </a:lnTo>
                  <a:lnTo>
                    <a:pt x="963" y="10077"/>
                  </a:lnTo>
                  <a:lnTo>
                    <a:pt x="786" y="9783"/>
                  </a:lnTo>
                  <a:lnTo>
                    <a:pt x="649" y="9488"/>
                  </a:lnTo>
                  <a:lnTo>
                    <a:pt x="511" y="9193"/>
                  </a:lnTo>
                  <a:lnTo>
                    <a:pt x="393" y="8879"/>
                  </a:lnTo>
                  <a:lnTo>
                    <a:pt x="276" y="8584"/>
                  </a:lnTo>
                  <a:lnTo>
                    <a:pt x="197" y="8270"/>
                  </a:lnTo>
                  <a:lnTo>
                    <a:pt x="118" y="7956"/>
                  </a:lnTo>
                  <a:lnTo>
                    <a:pt x="79" y="7642"/>
                  </a:lnTo>
                  <a:lnTo>
                    <a:pt x="40" y="7308"/>
                  </a:lnTo>
                  <a:lnTo>
                    <a:pt x="1" y="6993"/>
                  </a:lnTo>
                  <a:lnTo>
                    <a:pt x="1" y="6679"/>
                  </a:lnTo>
                  <a:lnTo>
                    <a:pt x="1" y="6365"/>
                  </a:lnTo>
                  <a:lnTo>
                    <a:pt x="20" y="6051"/>
                  </a:lnTo>
                  <a:lnTo>
                    <a:pt x="60" y="5717"/>
                  </a:lnTo>
                  <a:lnTo>
                    <a:pt x="118" y="5402"/>
                  </a:lnTo>
                  <a:lnTo>
                    <a:pt x="177" y="5108"/>
                  </a:lnTo>
                  <a:lnTo>
                    <a:pt x="256" y="4793"/>
                  </a:lnTo>
                  <a:lnTo>
                    <a:pt x="354" y="4479"/>
                  </a:lnTo>
                  <a:lnTo>
                    <a:pt x="472" y="4184"/>
                  </a:lnTo>
                  <a:lnTo>
                    <a:pt x="590" y="3890"/>
                  </a:lnTo>
                  <a:lnTo>
                    <a:pt x="727" y="3595"/>
                  </a:lnTo>
                  <a:lnTo>
                    <a:pt x="885" y="3320"/>
                  </a:lnTo>
                  <a:lnTo>
                    <a:pt x="1061" y="3045"/>
                  </a:lnTo>
                  <a:lnTo>
                    <a:pt x="1238" y="2770"/>
                  </a:lnTo>
                  <a:lnTo>
                    <a:pt x="1435" y="2515"/>
                  </a:lnTo>
                  <a:lnTo>
                    <a:pt x="1651" y="2259"/>
                  </a:lnTo>
                  <a:lnTo>
                    <a:pt x="1867" y="2024"/>
                  </a:lnTo>
                  <a:lnTo>
                    <a:pt x="2122" y="1788"/>
                  </a:lnTo>
                  <a:lnTo>
                    <a:pt x="2377" y="1552"/>
                  </a:lnTo>
                  <a:lnTo>
                    <a:pt x="2633" y="1356"/>
                  </a:lnTo>
                  <a:lnTo>
                    <a:pt x="2633" y="1356"/>
                  </a:lnTo>
                  <a:lnTo>
                    <a:pt x="2908" y="1140"/>
                  </a:lnTo>
                  <a:lnTo>
                    <a:pt x="3202" y="963"/>
                  </a:lnTo>
                  <a:lnTo>
                    <a:pt x="3497" y="806"/>
                  </a:lnTo>
                  <a:lnTo>
                    <a:pt x="3792" y="649"/>
                  </a:lnTo>
                  <a:lnTo>
                    <a:pt x="4086" y="511"/>
                  </a:lnTo>
                  <a:lnTo>
                    <a:pt x="4401" y="393"/>
                  </a:lnTo>
                  <a:lnTo>
                    <a:pt x="4695" y="295"/>
                  </a:lnTo>
                  <a:lnTo>
                    <a:pt x="5010" y="217"/>
                  </a:lnTo>
                  <a:lnTo>
                    <a:pt x="5324" y="138"/>
                  </a:lnTo>
                  <a:lnTo>
                    <a:pt x="5638" y="79"/>
                  </a:lnTo>
                  <a:lnTo>
                    <a:pt x="5952" y="40"/>
                  </a:lnTo>
                  <a:lnTo>
                    <a:pt x="6286" y="20"/>
                  </a:lnTo>
                  <a:lnTo>
                    <a:pt x="6601" y="1"/>
                  </a:lnTo>
                  <a:lnTo>
                    <a:pt x="6915" y="20"/>
                  </a:lnTo>
                  <a:lnTo>
                    <a:pt x="7229" y="40"/>
                  </a:lnTo>
                  <a:lnTo>
                    <a:pt x="7543" y="79"/>
                  </a:lnTo>
                  <a:lnTo>
                    <a:pt x="7858" y="118"/>
                  </a:lnTo>
                  <a:lnTo>
                    <a:pt x="8172" y="197"/>
                  </a:lnTo>
                  <a:lnTo>
                    <a:pt x="8486" y="276"/>
                  </a:lnTo>
                  <a:lnTo>
                    <a:pt x="8801" y="374"/>
                  </a:lnTo>
                  <a:lnTo>
                    <a:pt x="9095" y="472"/>
                  </a:lnTo>
                  <a:lnTo>
                    <a:pt x="9390" y="609"/>
                  </a:lnTo>
                  <a:lnTo>
                    <a:pt x="9685" y="747"/>
                  </a:lnTo>
                  <a:lnTo>
                    <a:pt x="9960" y="904"/>
                  </a:lnTo>
                  <a:lnTo>
                    <a:pt x="10235" y="1061"/>
                  </a:lnTo>
                  <a:lnTo>
                    <a:pt x="10510" y="1258"/>
                  </a:lnTo>
                  <a:lnTo>
                    <a:pt x="10765" y="1454"/>
                  </a:lnTo>
                  <a:lnTo>
                    <a:pt x="11020" y="1651"/>
                  </a:lnTo>
                  <a:lnTo>
                    <a:pt x="11256" y="1886"/>
                  </a:lnTo>
                  <a:lnTo>
                    <a:pt x="11492" y="2122"/>
                  </a:lnTo>
                  <a:lnTo>
                    <a:pt x="11727" y="2377"/>
                  </a:lnTo>
                  <a:lnTo>
                    <a:pt x="11924" y="2652"/>
                  </a:lnTo>
                  <a:lnTo>
                    <a:pt x="11924" y="2652"/>
                  </a:lnTo>
                  <a:lnTo>
                    <a:pt x="12120" y="2927"/>
                  </a:lnTo>
                  <a:lnTo>
                    <a:pt x="12317" y="3202"/>
                  </a:lnTo>
                  <a:lnTo>
                    <a:pt x="12474" y="3497"/>
                  </a:lnTo>
                  <a:lnTo>
                    <a:pt x="12631" y="3792"/>
                  </a:lnTo>
                  <a:lnTo>
                    <a:pt x="12768" y="4086"/>
                  </a:lnTo>
                  <a:lnTo>
                    <a:pt x="12886" y="4401"/>
                  </a:lnTo>
                  <a:lnTo>
                    <a:pt x="12985" y="4715"/>
                  </a:lnTo>
                  <a:lnTo>
                    <a:pt x="13063" y="5029"/>
                  </a:lnTo>
                  <a:lnTo>
                    <a:pt x="13142" y="5343"/>
                  </a:lnTo>
                  <a:lnTo>
                    <a:pt x="13201" y="5658"/>
                  </a:lnTo>
                  <a:lnTo>
                    <a:pt x="13240" y="5972"/>
                  </a:lnTo>
                  <a:lnTo>
                    <a:pt x="13260" y="6286"/>
                  </a:lnTo>
                  <a:lnTo>
                    <a:pt x="13279" y="6601"/>
                  </a:lnTo>
                  <a:lnTo>
                    <a:pt x="13260" y="6934"/>
                  </a:lnTo>
                  <a:lnTo>
                    <a:pt x="13240" y="7249"/>
                  </a:lnTo>
                  <a:lnTo>
                    <a:pt x="13201" y="7563"/>
                  </a:lnTo>
                  <a:lnTo>
                    <a:pt x="13161" y="7877"/>
                  </a:lnTo>
                  <a:lnTo>
                    <a:pt x="13083" y="8192"/>
                  </a:lnTo>
                  <a:lnTo>
                    <a:pt x="13004" y="8506"/>
                  </a:lnTo>
                  <a:lnTo>
                    <a:pt x="12906" y="8801"/>
                  </a:lnTo>
                  <a:lnTo>
                    <a:pt x="12808" y="9095"/>
                  </a:lnTo>
                  <a:lnTo>
                    <a:pt x="12670" y="9390"/>
                  </a:lnTo>
                  <a:lnTo>
                    <a:pt x="12533" y="9684"/>
                  </a:lnTo>
                  <a:lnTo>
                    <a:pt x="12376" y="9959"/>
                  </a:lnTo>
                  <a:lnTo>
                    <a:pt x="12218" y="10254"/>
                  </a:lnTo>
                  <a:lnTo>
                    <a:pt x="12022" y="10509"/>
                  </a:lnTo>
                  <a:lnTo>
                    <a:pt x="11826" y="10784"/>
                  </a:lnTo>
                  <a:lnTo>
                    <a:pt x="11610" y="11020"/>
                  </a:lnTo>
                  <a:lnTo>
                    <a:pt x="11393" y="11276"/>
                  </a:lnTo>
                  <a:lnTo>
                    <a:pt x="11158" y="11511"/>
                  </a:lnTo>
                  <a:lnTo>
                    <a:pt x="10902" y="11727"/>
                  </a:lnTo>
                  <a:lnTo>
                    <a:pt x="10627" y="119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6"/>
            <p:cNvSpPr/>
            <p:nvPr/>
          </p:nvSpPr>
          <p:spPr>
            <a:xfrm rot="-3245359">
              <a:off x="5887847" y="4091883"/>
              <a:ext cx="137520" cy="137520"/>
            </a:xfrm>
            <a:custGeom>
              <a:avLst/>
              <a:gdLst/>
              <a:ahLst/>
              <a:cxnLst/>
              <a:rect l="l" t="t" r="r" b="b"/>
              <a:pathLst>
                <a:path w="5501" h="5501" extrusionOk="0">
                  <a:moveTo>
                    <a:pt x="2594" y="1"/>
                  </a:moveTo>
                  <a:lnTo>
                    <a:pt x="2338" y="40"/>
                  </a:lnTo>
                  <a:lnTo>
                    <a:pt x="2063" y="79"/>
                  </a:lnTo>
                  <a:lnTo>
                    <a:pt x="1808" y="158"/>
                  </a:lnTo>
                  <a:lnTo>
                    <a:pt x="1572" y="276"/>
                  </a:lnTo>
                  <a:lnTo>
                    <a:pt x="1317" y="394"/>
                  </a:lnTo>
                  <a:lnTo>
                    <a:pt x="1081" y="551"/>
                  </a:lnTo>
                  <a:lnTo>
                    <a:pt x="865" y="747"/>
                  </a:lnTo>
                  <a:lnTo>
                    <a:pt x="669" y="944"/>
                  </a:lnTo>
                  <a:lnTo>
                    <a:pt x="512" y="1140"/>
                  </a:lnTo>
                  <a:lnTo>
                    <a:pt x="354" y="1376"/>
                  </a:lnTo>
                  <a:lnTo>
                    <a:pt x="237" y="1612"/>
                  </a:lnTo>
                  <a:lnTo>
                    <a:pt x="138" y="1867"/>
                  </a:lnTo>
                  <a:lnTo>
                    <a:pt x="60" y="2122"/>
                  </a:lnTo>
                  <a:lnTo>
                    <a:pt x="21" y="2378"/>
                  </a:lnTo>
                  <a:lnTo>
                    <a:pt x="1" y="2633"/>
                  </a:lnTo>
                  <a:lnTo>
                    <a:pt x="1" y="2908"/>
                  </a:lnTo>
                  <a:lnTo>
                    <a:pt x="21" y="3163"/>
                  </a:lnTo>
                  <a:lnTo>
                    <a:pt x="79" y="3419"/>
                  </a:lnTo>
                  <a:lnTo>
                    <a:pt x="158" y="3694"/>
                  </a:lnTo>
                  <a:lnTo>
                    <a:pt x="256" y="3929"/>
                  </a:lnTo>
                  <a:lnTo>
                    <a:pt x="394" y="4185"/>
                  </a:lnTo>
                  <a:lnTo>
                    <a:pt x="551" y="4420"/>
                  </a:lnTo>
                  <a:lnTo>
                    <a:pt x="728" y="4637"/>
                  </a:lnTo>
                  <a:lnTo>
                    <a:pt x="924" y="4833"/>
                  </a:lnTo>
                  <a:lnTo>
                    <a:pt x="1140" y="4990"/>
                  </a:lnTo>
                  <a:lnTo>
                    <a:pt x="1376" y="5147"/>
                  </a:lnTo>
                  <a:lnTo>
                    <a:pt x="1612" y="5265"/>
                  </a:lnTo>
                  <a:lnTo>
                    <a:pt x="1847" y="5363"/>
                  </a:lnTo>
                  <a:lnTo>
                    <a:pt x="2103" y="5442"/>
                  </a:lnTo>
                  <a:lnTo>
                    <a:pt x="2358" y="5481"/>
                  </a:lnTo>
                  <a:lnTo>
                    <a:pt x="2633" y="5501"/>
                  </a:lnTo>
                  <a:lnTo>
                    <a:pt x="2888" y="5501"/>
                  </a:lnTo>
                  <a:lnTo>
                    <a:pt x="3163" y="5481"/>
                  </a:lnTo>
                  <a:lnTo>
                    <a:pt x="3419" y="5422"/>
                  </a:lnTo>
                  <a:lnTo>
                    <a:pt x="3674" y="5344"/>
                  </a:lnTo>
                  <a:lnTo>
                    <a:pt x="3929" y="5245"/>
                  </a:lnTo>
                  <a:lnTo>
                    <a:pt x="4165" y="5108"/>
                  </a:lnTo>
                  <a:lnTo>
                    <a:pt x="4401" y="4951"/>
                  </a:lnTo>
                  <a:lnTo>
                    <a:pt x="4617" y="4774"/>
                  </a:lnTo>
                  <a:lnTo>
                    <a:pt x="4813" y="4578"/>
                  </a:lnTo>
                  <a:lnTo>
                    <a:pt x="4990" y="4362"/>
                  </a:lnTo>
                  <a:lnTo>
                    <a:pt x="5128" y="4126"/>
                  </a:lnTo>
                  <a:lnTo>
                    <a:pt x="5246" y="3890"/>
                  </a:lnTo>
                  <a:lnTo>
                    <a:pt x="5344" y="3654"/>
                  </a:lnTo>
                  <a:lnTo>
                    <a:pt x="5422" y="3399"/>
                  </a:lnTo>
                  <a:lnTo>
                    <a:pt x="5481" y="3144"/>
                  </a:lnTo>
                  <a:lnTo>
                    <a:pt x="5501" y="2869"/>
                  </a:lnTo>
                  <a:lnTo>
                    <a:pt x="5501" y="2613"/>
                  </a:lnTo>
                  <a:lnTo>
                    <a:pt x="5462" y="2338"/>
                  </a:lnTo>
                  <a:lnTo>
                    <a:pt x="5422" y="2083"/>
                  </a:lnTo>
                  <a:lnTo>
                    <a:pt x="5344" y="1828"/>
                  </a:lnTo>
                  <a:lnTo>
                    <a:pt x="5226" y="1572"/>
                  </a:lnTo>
                  <a:lnTo>
                    <a:pt x="5108" y="1337"/>
                  </a:lnTo>
                  <a:lnTo>
                    <a:pt x="4951" y="1101"/>
                  </a:lnTo>
                  <a:lnTo>
                    <a:pt x="4754" y="885"/>
                  </a:lnTo>
                  <a:lnTo>
                    <a:pt x="4558" y="688"/>
                  </a:lnTo>
                  <a:lnTo>
                    <a:pt x="4342" y="512"/>
                  </a:lnTo>
                  <a:lnTo>
                    <a:pt x="4126" y="374"/>
                  </a:lnTo>
                  <a:lnTo>
                    <a:pt x="3890" y="256"/>
                  </a:lnTo>
                  <a:lnTo>
                    <a:pt x="3635" y="158"/>
                  </a:lnTo>
                  <a:lnTo>
                    <a:pt x="3379" y="79"/>
                  </a:lnTo>
                  <a:lnTo>
                    <a:pt x="3124" y="20"/>
                  </a:lnTo>
                  <a:lnTo>
                    <a:pt x="286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6"/>
            <p:cNvSpPr/>
            <p:nvPr/>
          </p:nvSpPr>
          <p:spPr>
            <a:xfrm rot="-3245359">
              <a:off x="5887847" y="4091883"/>
              <a:ext cx="137520" cy="137520"/>
            </a:xfrm>
            <a:custGeom>
              <a:avLst/>
              <a:gdLst/>
              <a:ahLst/>
              <a:cxnLst/>
              <a:rect l="l" t="t" r="r" b="b"/>
              <a:pathLst>
                <a:path w="5501" h="5501" fill="none" extrusionOk="0">
                  <a:moveTo>
                    <a:pt x="4401" y="4951"/>
                  </a:moveTo>
                  <a:lnTo>
                    <a:pt x="4401" y="4951"/>
                  </a:lnTo>
                  <a:lnTo>
                    <a:pt x="4165" y="5108"/>
                  </a:lnTo>
                  <a:lnTo>
                    <a:pt x="3929" y="5245"/>
                  </a:lnTo>
                  <a:lnTo>
                    <a:pt x="3674" y="5344"/>
                  </a:lnTo>
                  <a:lnTo>
                    <a:pt x="3419" y="5422"/>
                  </a:lnTo>
                  <a:lnTo>
                    <a:pt x="3163" y="5481"/>
                  </a:lnTo>
                  <a:lnTo>
                    <a:pt x="2888" y="5501"/>
                  </a:lnTo>
                  <a:lnTo>
                    <a:pt x="2633" y="5501"/>
                  </a:lnTo>
                  <a:lnTo>
                    <a:pt x="2358" y="5481"/>
                  </a:lnTo>
                  <a:lnTo>
                    <a:pt x="2103" y="5442"/>
                  </a:lnTo>
                  <a:lnTo>
                    <a:pt x="1847" y="5363"/>
                  </a:lnTo>
                  <a:lnTo>
                    <a:pt x="1612" y="5265"/>
                  </a:lnTo>
                  <a:lnTo>
                    <a:pt x="1376" y="5147"/>
                  </a:lnTo>
                  <a:lnTo>
                    <a:pt x="1140" y="4990"/>
                  </a:lnTo>
                  <a:lnTo>
                    <a:pt x="924" y="4833"/>
                  </a:lnTo>
                  <a:lnTo>
                    <a:pt x="728" y="4637"/>
                  </a:lnTo>
                  <a:lnTo>
                    <a:pt x="551" y="4420"/>
                  </a:lnTo>
                  <a:lnTo>
                    <a:pt x="551" y="4420"/>
                  </a:lnTo>
                  <a:lnTo>
                    <a:pt x="394" y="4185"/>
                  </a:lnTo>
                  <a:lnTo>
                    <a:pt x="256" y="3929"/>
                  </a:lnTo>
                  <a:lnTo>
                    <a:pt x="158" y="3694"/>
                  </a:lnTo>
                  <a:lnTo>
                    <a:pt x="79" y="3419"/>
                  </a:lnTo>
                  <a:lnTo>
                    <a:pt x="21" y="3163"/>
                  </a:lnTo>
                  <a:lnTo>
                    <a:pt x="1" y="2908"/>
                  </a:lnTo>
                  <a:lnTo>
                    <a:pt x="1" y="2633"/>
                  </a:lnTo>
                  <a:lnTo>
                    <a:pt x="21" y="2378"/>
                  </a:lnTo>
                  <a:lnTo>
                    <a:pt x="60" y="2122"/>
                  </a:lnTo>
                  <a:lnTo>
                    <a:pt x="138" y="1867"/>
                  </a:lnTo>
                  <a:lnTo>
                    <a:pt x="237" y="1612"/>
                  </a:lnTo>
                  <a:lnTo>
                    <a:pt x="354" y="1376"/>
                  </a:lnTo>
                  <a:lnTo>
                    <a:pt x="512" y="1140"/>
                  </a:lnTo>
                  <a:lnTo>
                    <a:pt x="669" y="944"/>
                  </a:lnTo>
                  <a:lnTo>
                    <a:pt x="865" y="747"/>
                  </a:lnTo>
                  <a:lnTo>
                    <a:pt x="1081" y="551"/>
                  </a:lnTo>
                  <a:lnTo>
                    <a:pt x="1081" y="551"/>
                  </a:lnTo>
                  <a:lnTo>
                    <a:pt x="1317" y="394"/>
                  </a:lnTo>
                  <a:lnTo>
                    <a:pt x="1572" y="276"/>
                  </a:lnTo>
                  <a:lnTo>
                    <a:pt x="1808" y="158"/>
                  </a:lnTo>
                  <a:lnTo>
                    <a:pt x="2063" y="79"/>
                  </a:lnTo>
                  <a:lnTo>
                    <a:pt x="2338" y="40"/>
                  </a:lnTo>
                  <a:lnTo>
                    <a:pt x="2594" y="1"/>
                  </a:lnTo>
                  <a:lnTo>
                    <a:pt x="2869" y="1"/>
                  </a:lnTo>
                  <a:lnTo>
                    <a:pt x="3124" y="20"/>
                  </a:lnTo>
                  <a:lnTo>
                    <a:pt x="3379" y="79"/>
                  </a:lnTo>
                  <a:lnTo>
                    <a:pt x="3635" y="158"/>
                  </a:lnTo>
                  <a:lnTo>
                    <a:pt x="3890" y="256"/>
                  </a:lnTo>
                  <a:lnTo>
                    <a:pt x="4126" y="374"/>
                  </a:lnTo>
                  <a:lnTo>
                    <a:pt x="4342" y="512"/>
                  </a:lnTo>
                  <a:lnTo>
                    <a:pt x="4558" y="688"/>
                  </a:lnTo>
                  <a:lnTo>
                    <a:pt x="4754" y="885"/>
                  </a:lnTo>
                  <a:lnTo>
                    <a:pt x="4951" y="1101"/>
                  </a:lnTo>
                  <a:lnTo>
                    <a:pt x="4951" y="1101"/>
                  </a:lnTo>
                  <a:lnTo>
                    <a:pt x="5108" y="1337"/>
                  </a:lnTo>
                  <a:lnTo>
                    <a:pt x="5226" y="1572"/>
                  </a:lnTo>
                  <a:lnTo>
                    <a:pt x="5344" y="1828"/>
                  </a:lnTo>
                  <a:lnTo>
                    <a:pt x="5422" y="2083"/>
                  </a:lnTo>
                  <a:lnTo>
                    <a:pt x="5462" y="2338"/>
                  </a:lnTo>
                  <a:lnTo>
                    <a:pt x="5501" y="2613"/>
                  </a:lnTo>
                  <a:lnTo>
                    <a:pt x="5501" y="2869"/>
                  </a:lnTo>
                  <a:lnTo>
                    <a:pt x="5481" y="3144"/>
                  </a:lnTo>
                  <a:lnTo>
                    <a:pt x="5422" y="3399"/>
                  </a:lnTo>
                  <a:lnTo>
                    <a:pt x="5344" y="3654"/>
                  </a:lnTo>
                  <a:lnTo>
                    <a:pt x="5246" y="3890"/>
                  </a:lnTo>
                  <a:lnTo>
                    <a:pt x="5128" y="4126"/>
                  </a:lnTo>
                  <a:lnTo>
                    <a:pt x="4990" y="4362"/>
                  </a:lnTo>
                  <a:lnTo>
                    <a:pt x="4813" y="4578"/>
                  </a:lnTo>
                  <a:lnTo>
                    <a:pt x="4617" y="4774"/>
                  </a:lnTo>
                  <a:lnTo>
                    <a:pt x="4401" y="49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6"/>
            <p:cNvSpPr/>
            <p:nvPr/>
          </p:nvSpPr>
          <p:spPr>
            <a:xfrm rot="-3245359">
              <a:off x="5728554" y="4026344"/>
              <a:ext cx="330512" cy="175818"/>
            </a:xfrm>
            <a:custGeom>
              <a:avLst/>
              <a:gdLst/>
              <a:ahLst/>
              <a:cxnLst/>
              <a:rect l="l" t="t" r="r" b="b"/>
              <a:pathLst>
                <a:path w="13221" h="7033" extrusionOk="0">
                  <a:moveTo>
                    <a:pt x="6561" y="1"/>
                  </a:moveTo>
                  <a:lnTo>
                    <a:pt x="6129" y="20"/>
                  </a:lnTo>
                  <a:lnTo>
                    <a:pt x="5717" y="59"/>
                  </a:lnTo>
                  <a:lnTo>
                    <a:pt x="5717" y="59"/>
                  </a:lnTo>
                  <a:lnTo>
                    <a:pt x="6149" y="20"/>
                  </a:lnTo>
                  <a:lnTo>
                    <a:pt x="6561" y="1"/>
                  </a:lnTo>
                  <a:close/>
                  <a:moveTo>
                    <a:pt x="5717" y="59"/>
                  </a:moveTo>
                  <a:lnTo>
                    <a:pt x="5284" y="138"/>
                  </a:lnTo>
                  <a:lnTo>
                    <a:pt x="4872" y="236"/>
                  </a:lnTo>
                  <a:lnTo>
                    <a:pt x="4872" y="236"/>
                  </a:lnTo>
                  <a:lnTo>
                    <a:pt x="5304" y="138"/>
                  </a:lnTo>
                  <a:lnTo>
                    <a:pt x="5717" y="59"/>
                  </a:lnTo>
                  <a:close/>
                  <a:moveTo>
                    <a:pt x="7602" y="79"/>
                  </a:moveTo>
                  <a:lnTo>
                    <a:pt x="7897" y="138"/>
                  </a:lnTo>
                  <a:lnTo>
                    <a:pt x="8211" y="217"/>
                  </a:lnTo>
                  <a:lnTo>
                    <a:pt x="8506" y="295"/>
                  </a:lnTo>
                  <a:lnTo>
                    <a:pt x="8820" y="393"/>
                  </a:lnTo>
                  <a:lnTo>
                    <a:pt x="9115" y="511"/>
                  </a:lnTo>
                  <a:lnTo>
                    <a:pt x="9252" y="570"/>
                  </a:lnTo>
                  <a:lnTo>
                    <a:pt x="9252" y="570"/>
                  </a:lnTo>
                  <a:lnTo>
                    <a:pt x="9134" y="511"/>
                  </a:lnTo>
                  <a:lnTo>
                    <a:pt x="8840" y="393"/>
                  </a:lnTo>
                  <a:lnTo>
                    <a:pt x="8526" y="295"/>
                  </a:lnTo>
                  <a:lnTo>
                    <a:pt x="8231" y="217"/>
                  </a:lnTo>
                  <a:lnTo>
                    <a:pt x="7917" y="138"/>
                  </a:lnTo>
                  <a:lnTo>
                    <a:pt x="7602" y="79"/>
                  </a:lnTo>
                  <a:close/>
                  <a:moveTo>
                    <a:pt x="9252" y="570"/>
                  </a:moveTo>
                  <a:lnTo>
                    <a:pt x="9409" y="649"/>
                  </a:lnTo>
                  <a:lnTo>
                    <a:pt x="9684" y="786"/>
                  </a:lnTo>
                  <a:lnTo>
                    <a:pt x="9959" y="924"/>
                  </a:lnTo>
                  <a:lnTo>
                    <a:pt x="9959" y="924"/>
                  </a:lnTo>
                  <a:lnTo>
                    <a:pt x="9684" y="767"/>
                  </a:lnTo>
                  <a:lnTo>
                    <a:pt x="9390" y="629"/>
                  </a:lnTo>
                  <a:lnTo>
                    <a:pt x="9252" y="570"/>
                  </a:lnTo>
                  <a:close/>
                  <a:moveTo>
                    <a:pt x="2790" y="1199"/>
                  </a:moveTo>
                  <a:lnTo>
                    <a:pt x="2574" y="1356"/>
                  </a:lnTo>
                  <a:lnTo>
                    <a:pt x="2377" y="1513"/>
                  </a:lnTo>
                  <a:lnTo>
                    <a:pt x="2790" y="1199"/>
                  </a:lnTo>
                  <a:close/>
                  <a:moveTo>
                    <a:pt x="11747" y="2476"/>
                  </a:moveTo>
                  <a:lnTo>
                    <a:pt x="11865" y="2652"/>
                  </a:lnTo>
                  <a:lnTo>
                    <a:pt x="12002" y="2809"/>
                  </a:lnTo>
                  <a:lnTo>
                    <a:pt x="11747" y="2476"/>
                  </a:lnTo>
                  <a:close/>
                  <a:moveTo>
                    <a:pt x="884" y="3222"/>
                  </a:moveTo>
                  <a:lnTo>
                    <a:pt x="727" y="3497"/>
                  </a:lnTo>
                  <a:lnTo>
                    <a:pt x="654" y="3654"/>
                  </a:lnTo>
                  <a:lnTo>
                    <a:pt x="654" y="3654"/>
                  </a:lnTo>
                  <a:lnTo>
                    <a:pt x="727" y="3517"/>
                  </a:lnTo>
                  <a:lnTo>
                    <a:pt x="884" y="3222"/>
                  </a:lnTo>
                  <a:close/>
                  <a:moveTo>
                    <a:pt x="654" y="3654"/>
                  </a:moveTo>
                  <a:lnTo>
                    <a:pt x="570" y="3811"/>
                  </a:lnTo>
                  <a:lnTo>
                    <a:pt x="433" y="4126"/>
                  </a:lnTo>
                  <a:lnTo>
                    <a:pt x="315" y="4440"/>
                  </a:lnTo>
                  <a:lnTo>
                    <a:pt x="270" y="4583"/>
                  </a:lnTo>
                  <a:lnTo>
                    <a:pt x="334" y="4401"/>
                  </a:lnTo>
                  <a:lnTo>
                    <a:pt x="452" y="4086"/>
                  </a:lnTo>
                  <a:lnTo>
                    <a:pt x="590" y="3792"/>
                  </a:lnTo>
                  <a:lnTo>
                    <a:pt x="654" y="3654"/>
                  </a:lnTo>
                  <a:close/>
                  <a:moveTo>
                    <a:pt x="270" y="4583"/>
                  </a:moveTo>
                  <a:lnTo>
                    <a:pt x="217" y="4734"/>
                  </a:lnTo>
                  <a:lnTo>
                    <a:pt x="192" y="4833"/>
                  </a:lnTo>
                  <a:lnTo>
                    <a:pt x="217" y="4754"/>
                  </a:lnTo>
                  <a:lnTo>
                    <a:pt x="270" y="4583"/>
                  </a:lnTo>
                  <a:close/>
                  <a:moveTo>
                    <a:pt x="192" y="4833"/>
                  </a:moveTo>
                  <a:lnTo>
                    <a:pt x="118" y="5068"/>
                  </a:lnTo>
                  <a:lnTo>
                    <a:pt x="73" y="5324"/>
                  </a:lnTo>
                  <a:lnTo>
                    <a:pt x="138" y="5049"/>
                  </a:lnTo>
                  <a:lnTo>
                    <a:pt x="192" y="4833"/>
                  </a:lnTo>
                  <a:close/>
                  <a:moveTo>
                    <a:pt x="13004" y="4990"/>
                  </a:moveTo>
                  <a:lnTo>
                    <a:pt x="13063" y="5284"/>
                  </a:lnTo>
                  <a:lnTo>
                    <a:pt x="13122" y="5559"/>
                  </a:lnTo>
                  <a:lnTo>
                    <a:pt x="13063" y="5265"/>
                  </a:lnTo>
                  <a:lnTo>
                    <a:pt x="13004" y="4990"/>
                  </a:lnTo>
                  <a:close/>
                  <a:moveTo>
                    <a:pt x="73" y="5324"/>
                  </a:moveTo>
                  <a:lnTo>
                    <a:pt x="59" y="5383"/>
                  </a:lnTo>
                  <a:lnTo>
                    <a:pt x="1" y="5717"/>
                  </a:lnTo>
                  <a:lnTo>
                    <a:pt x="59" y="5402"/>
                  </a:lnTo>
                  <a:lnTo>
                    <a:pt x="73" y="5324"/>
                  </a:lnTo>
                  <a:close/>
                  <a:moveTo>
                    <a:pt x="13122" y="5559"/>
                  </a:moveTo>
                  <a:lnTo>
                    <a:pt x="13161" y="5854"/>
                  </a:lnTo>
                  <a:lnTo>
                    <a:pt x="13201" y="6149"/>
                  </a:lnTo>
                  <a:lnTo>
                    <a:pt x="13201" y="6129"/>
                  </a:lnTo>
                  <a:lnTo>
                    <a:pt x="13161" y="5834"/>
                  </a:lnTo>
                  <a:lnTo>
                    <a:pt x="13122" y="5559"/>
                  </a:lnTo>
                  <a:close/>
                  <a:moveTo>
                    <a:pt x="13201" y="6424"/>
                  </a:moveTo>
                  <a:lnTo>
                    <a:pt x="13201" y="6443"/>
                  </a:lnTo>
                  <a:lnTo>
                    <a:pt x="13220" y="6728"/>
                  </a:lnTo>
                  <a:lnTo>
                    <a:pt x="13220" y="6718"/>
                  </a:lnTo>
                  <a:lnTo>
                    <a:pt x="13201" y="6424"/>
                  </a:lnTo>
                  <a:close/>
                  <a:moveTo>
                    <a:pt x="13220" y="6728"/>
                  </a:moveTo>
                  <a:lnTo>
                    <a:pt x="13201" y="7033"/>
                  </a:lnTo>
                  <a:lnTo>
                    <a:pt x="13220" y="6738"/>
                  </a:lnTo>
                  <a:lnTo>
                    <a:pt x="13220" y="6728"/>
                  </a:lnTo>
                  <a:close/>
                </a:path>
              </a:pathLst>
            </a:custGeom>
            <a:solidFill>
              <a:srgbClr val="878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6"/>
            <p:cNvSpPr/>
            <p:nvPr/>
          </p:nvSpPr>
          <p:spPr>
            <a:xfrm rot="-3245359">
              <a:off x="6067297" y="4037066"/>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6"/>
            <p:cNvSpPr/>
            <p:nvPr/>
          </p:nvSpPr>
          <p:spPr>
            <a:xfrm rot="-3245359">
              <a:off x="6039926" y="3992080"/>
              <a:ext cx="5425" cy="58473"/>
            </a:xfrm>
            <a:custGeom>
              <a:avLst/>
              <a:gdLst/>
              <a:ahLst/>
              <a:cxnLst/>
              <a:rect l="l" t="t" r="r" b="b"/>
              <a:pathLst>
                <a:path w="217" h="2339" fill="none" extrusionOk="0">
                  <a:moveTo>
                    <a:pt x="0" y="1"/>
                  </a:moveTo>
                  <a:lnTo>
                    <a:pt x="0" y="1"/>
                  </a:lnTo>
                  <a:lnTo>
                    <a:pt x="59" y="295"/>
                  </a:lnTo>
                  <a:lnTo>
                    <a:pt x="118" y="570"/>
                  </a:lnTo>
                  <a:lnTo>
                    <a:pt x="157" y="865"/>
                  </a:lnTo>
                  <a:lnTo>
                    <a:pt x="197" y="1160"/>
                  </a:lnTo>
                  <a:lnTo>
                    <a:pt x="197" y="1454"/>
                  </a:lnTo>
                  <a:lnTo>
                    <a:pt x="216" y="1749"/>
                  </a:lnTo>
                  <a:lnTo>
                    <a:pt x="197" y="2044"/>
                  </a:lnTo>
                  <a:lnTo>
                    <a:pt x="177" y="2338"/>
                  </a:lnTo>
                  <a:lnTo>
                    <a:pt x="177" y="2338"/>
                  </a:lnTo>
                  <a:lnTo>
                    <a:pt x="197" y="2044"/>
                  </a:lnTo>
                  <a:lnTo>
                    <a:pt x="216" y="1729"/>
                  </a:lnTo>
                  <a:lnTo>
                    <a:pt x="197" y="1435"/>
                  </a:lnTo>
                  <a:lnTo>
                    <a:pt x="197" y="1140"/>
                  </a:lnTo>
                  <a:lnTo>
                    <a:pt x="157" y="845"/>
                  </a:lnTo>
                  <a:lnTo>
                    <a:pt x="118" y="570"/>
                  </a:lnTo>
                  <a:lnTo>
                    <a:pt x="59"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6"/>
            <p:cNvSpPr/>
            <p:nvPr/>
          </p:nvSpPr>
          <p:spPr>
            <a:xfrm rot="-3245359">
              <a:off x="5811601" y="4221905"/>
              <a:ext cx="22124" cy="62398"/>
            </a:xfrm>
            <a:custGeom>
              <a:avLst/>
              <a:gdLst/>
              <a:ahLst/>
              <a:cxnLst/>
              <a:rect l="l" t="t" r="r" b="b"/>
              <a:pathLst>
                <a:path w="885" h="2496" fill="none" extrusionOk="0">
                  <a:moveTo>
                    <a:pt x="884" y="1"/>
                  </a:moveTo>
                  <a:lnTo>
                    <a:pt x="884" y="1"/>
                  </a:lnTo>
                  <a:lnTo>
                    <a:pt x="727" y="276"/>
                  </a:lnTo>
                  <a:lnTo>
                    <a:pt x="590" y="571"/>
                  </a:lnTo>
                  <a:lnTo>
                    <a:pt x="452" y="865"/>
                  </a:lnTo>
                  <a:lnTo>
                    <a:pt x="334" y="1180"/>
                  </a:lnTo>
                  <a:lnTo>
                    <a:pt x="217" y="1513"/>
                  </a:lnTo>
                  <a:lnTo>
                    <a:pt x="138" y="1828"/>
                  </a:lnTo>
                  <a:lnTo>
                    <a:pt x="59" y="2162"/>
                  </a:lnTo>
                  <a:lnTo>
                    <a:pt x="1" y="2496"/>
                  </a:lnTo>
                  <a:lnTo>
                    <a:pt x="1" y="2496"/>
                  </a:lnTo>
                  <a:lnTo>
                    <a:pt x="1" y="2496"/>
                  </a:lnTo>
                  <a:lnTo>
                    <a:pt x="59" y="2181"/>
                  </a:lnTo>
                  <a:lnTo>
                    <a:pt x="118" y="1847"/>
                  </a:lnTo>
                  <a:lnTo>
                    <a:pt x="217" y="1533"/>
                  </a:lnTo>
                  <a:lnTo>
                    <a:pt x="315" y="1219"/>
                  </a:lnTo>
                  <a:lnTo>
                    <a:pt x="433" y="905"/>
                  </a:lnTo>
                  <a:lnTo>
                    <a:pt x="570" y="590"/>
                  </a:lnTo>
                  <a:lnTo>
                    <a:pt x="727" y="296"/>
                  </a:lnTo>
                  <a:lnTo>
                    <a:pt x="88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6"/>
            <p:cNvSpPr/>
            <p:nvPr/>
          </p:nvSpPr>
          <p:spPr>
            <a:xfrm rot="-3245359">
              <a:off x="5803383" y="4225368"/>
              <a:ext cx="525" cy="25"/>
            </a:xfrm>
            <a:custGeom>
              <a:avLst/>
              <a:gdLst/>
              <a:ahLst/>
              <a:cxnLst/>
              <a:rect l="l" t="t" r="r" b="b"/>
              <a:pathLst>
                <a:path w="21" h="1" fill="none" extrusionOk="0">
                  <a:moveTo>
                    <a:pt x="20" y="0"/>
                  </a:moveTo>
                  <a:lnTo>
                    <a:pt x="20" y="0"/>
                  </a:lnTo>
                  <a:lnTo>
                    <a:pt x="0" y="0"/>
                  </a:lnTo>
                  <a:lnTo>
                    <a:pt x="0" y="0"/>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6"/>
            <p:cNvSpPr/>
            <p:nvPr/>
          </p:nvSpPr>
          <p:spPr>
            <a:xfrm rot="-3245359">
              <a:off x="5950081" y="3990646"/>
              <a:ext cx="6425" cy="8375"/>
            </a:xfrm>
            <a:custGeom>
              <a:avLst/>
              <a:gdLst/>
              <a:ahLst/>
              <a:cxnLst/>
              <a:rect l="l" t="t" r="r" b="b"/>
              <a:pathLst>
                <a:path w="257" h="335" fill="none" extrusionOk="0">
                  <a:moveTo>
                    <a:pt x="1" y="1"/>
                  </a:moveTo>
                  <a:lnTo>
                    <a:pt x="1" y="1"/>
                  </a:lnTo>
                  <a:lnTo>
                    <a:pt x="119" y="177"/>
                  </a:lnTo>
                  <a:lnTo>
                    <a:pt x="119" y="177"/>
                  </a:lnTo>
                  <a:lnTo>
                    <a:pt x="256" y="334"/>
                  </a:lnTo>
                  <a:lnTo>
                    <a:pt x="256" y="334"/>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6"/>
            <p:cNvSpPr/>
            <p:nvPr/>
          </p:nvSpPr>
          <p:spPr>
            <a:xfrm rot="-3245359">
              <a:off x="5947645" y="3995156"/>
              <a:ext cx="500" cy="25"/>
            </a:xfrm>
            <a:custGeom>
              <a:avLst/>
              <a:gdLst/>
              <a:ahLst/>
              <a:cxnLst/>
              <a:rect l="l" t="t" r="r" b="b"/>
              <a:pathLst>
                <a:path w="20" h="1" fill="none" extrusionOk="0">
                  <a:moveTo>
                    <a:pt x="0" y="1"/>
                  </a:moveTo>
                  <a:lnTo>
                    <a:pt x="0" y="1"/>
                  </a:lnTo>
                  <a:lnTo>
                    <a:pt x="20" y="1"/>
                  </a:lnTo>
                  <a:lnTo>
                    <a:pt x="2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6"/>
            <p:cNvSpPr/>
            <p:nvPr/>
          </p:nvSpPr>
          <p:spPr>
            <a:xfrm rot="-3245359">
              <a:off x="5790873" y="4170984"/>
              <a:ext cx="25" cy="0"/>
            </a:xfrm>
            <a:custGeom>
              <a:avLst/>
              <a:gdLst/>
              <a:ahLst/>
              <a:cxnLst/>
              <a:rect l="l" t="t" r="r" b="b"/>
              <a:pathLst>
                <a:path w="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6"/>
            <p:cNvSpPr/>
            <p:nvPr/>
          </p:nvSpPr>
          <p:spPr>
            <a:xfrm rot="-3245359">
              <a:off x="5785847" y="4160162"/>
              <a:ext cx="10325" cy="7875"/>
            </a:xfrm>
            <a:custGeom>
              <a:avLst/>
              <a:gdLst/>
              <a:ahLst/>
              <a:cxnLst/>
              <a:rect l="l" t="t" r="r" b="b"/>
              <a:pathLst>
                <a:path w="413" h="315" fill="none" extrusionOk="0">
                  <a:moveTo>
                    <a:pt x="413" y="1"/>
                  </a:moveTo>
                  <a:lnTo>
                    <a:pt x="413" y="1"/>
                  </a:lnTo>
                  <a:lnTo>
                    <a:pt x="0" y="315"/>
                  </a:lnTo>
                  <a:lnTo>
                    <a:pt x="0" y="315"/>
                  </a:lnTo>
                  <a:lnTo>
                    <a:pt x="197" y="158"/>
                  </a:lnTo>
                  <a:lnTo>
                    <a:pt x="197" y="158"/>
                  </a:lnTo>
                  <a:lnTo>
                    <a:pt x="41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16"/>
            <p:cNvSpPr/>
            <p:nvPr/>
          </p:nvSpPr>
          <p:spPr>
            <a:xfrm rot="-3245359">
              <a:off x="5790453" y="415733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16"/>
            <p:cNvSpPr/>
            <p:nvPr/>
          </p:nvSpPr>
          <p:spPr>
            <a:xfrm rot="-3245359">
              <a:off x="5835109" y="4015523"/>
              <a:ext cx="58948" cy="21124"/>
            </a:xfrm>
            <a:custGeom>
              <a:avLst/>
              <a:gdLst/>
              <a:ahLst/>
              <a:cxnLst/>
              <a:rect l="l" t="t" r="r" b="b"/>
              <a:pathLst>
                <a:path w="2358" h="845" fill="none" extrusionOk="0">
                  <a:moveTo>
                    <a:pt x="0" y="0"/>
                  </a:moveTo>
                  <a:lnTo>
                    <a:pt x="0" y="0"/>
                  </a:lnTo>
                  <a:lnTo>
                    <a:pt x="295" y="59"/>
                  </a:lnTo>
                  <a:lnTo>
                    <a:pt x="609" y="138"/>
                  </a:lnTo>
                  <a:lnTo>
                    <a:pt x="904" y="216"/>
                  </a:lnTo>
                  <a:lnTo>
                    <a:pt x="1218" y="314"/>
                  </a:lnTo>
                  <a:lnTo>
                    <a:pt x="1513" y="432"/>
                  </a:lnTo>
                  <a:lnTo>
                    <a:pt x="1788" y="550"/>
                  </a:lnTo>
                  <a:lnTo>
                    <a:pt x="2082" y="688"/>
                  </a:lnTo>
                  <a:lnTo>
                    <a:pt x="2357" y="845"/>
                  </a:lnTo>
                  <a:lnTo>
                    <a:pt x="2357" y="845"/>
                  </a:lnTo>
                  <a:lnTo>
                    <a:pt x="2082" y="707"/>
                  </a:lnTo>
                  <a:lnTo>
                    <a:pt x="1807" y="570"/>
                  </a:lnTo>
                  <a:lnTo>
                    <a:pt x="1532" y="432"/>
                  </a:lnTo>
                  <a:lnTo>
                    <a:pt x="1238" y="314"/>
                  </a:lnTo>
                  <a:lnTo>
                    <a:pt x="924" y="216"/>
                  </a:lnTo>
                  <a:lnTo>
                    <a:pt x="629" y="138"/>
                  </a:lnTo>
                  <a:lnTo>
                    <a:pt x="315" y="5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16"/>
            <p:cNvSpPr/>
            <p:nvPr/>
          </p:nvSpPr>
          <p:spPr>
            <a:xfrm rot="-3245359">
              <a:off x="5835175" y="4047828"/>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16"/>
            <p:cNvSpPr/>
            <p:nvPr/>
          </p:nvSpPr>
          <p:spPr>
            <a:xfrm rot="-3245359">
              <a:off x="5786496" y="4071208"/>
              <a:ext cx="62897" cy="5925"/>
            </a:xfrm>
            <a:custGeom>
              <a:avLst/>
              <a:gdLst/>
              <a:ahLst/>
              <a:cxnLst/>
              <a:rect l="l" t="t" r="r" b="b"/>
              <a:pathLst>
                <a:path w="2516" h="237" fill="none" extrusionOk="0">
                  <a:moveTo>
                    <a:pt x="1690" y="1"/>
                  </a:moveTo>
                  <a:lnTo>
                    <a:pt x="1690" y="1"/>
                  </a:lnTo>
                  <a:lnTo>
                    <a:pt x="1258" y="20"/>
                  </a:lnTo>
                  <a:lnTo>
                    <a:pt x="846" y="59"/>
                  </a:lnTo>
                  <a:lnTo>
                    <a:pt x="413" y="138"/>
                  </a:lnTo>
                  <a:lnTo>
                    <a:pt x="1" y="236"/>
                  </a:lnTo>
                  <a:lnTo>
                    <a:pt x="1" y="236"/>
                  </a:lnTo>
                  <a:lnTo>
                    <a:pt x="433" y="138"/>
                  </a:lnTo>
                  <a:lnTo>
                    <a:pt x="846" y="59"/>
                  </a:lnTo>
                  <a:lnTo>
                    <a:pt x="1278" y="20"/>
                  </a:lnTo>
                  <a:lnTo>
                    <a:pt x="1690" y="1"/>
                  </a:lnTo>
                  <a:lnTo>
                    <a:pt x="1690" y="1"/>
                  </a:lnTo>
                  <a:lnTo>
                    <a:pt x="2103" y="20"/>
                  </a:lnTo>
                  <a:lnTo>
                    <a:pt x="2515" y="59"/>
                  </a:lnTo>
                  <a:lnTo>
                    <a:pt x="2515" y="59"/>
                  </a:lnTo>
                  <a:lnTo>
                    <a:pt x="2103" y="20"/>
                  </a:lnTo>
                  <a:lnTo>
                    <a:pt x="169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16"/>
            <p:cNvSpPr/>
            <p:nvPr/>
          </p:nvSpPr>
          <p:spPr>
            <a:xfrm rot="-3245359">
              <a:off x="5733919" y="4023605"/>
              <a:ext cx="330512" cy="189067"/>
            </a:xfrm>
            <a:custGeom>
              <a:avLst/>
              <a:gdLst/>
              <a:ahLst/>
              <a:cxnLst/>
              <a:rect l="l" t="t" r="r" b="b"/>
              <a:pathLst>
                <a:path w="13221" h="7563" fill="none" extrusionOk="0">
                  <a:moveTo>
                    <a:pt x="6561" y="1"/>
                  </a:moveTo>
                  <a:lnTo>
                    <a:pt x="6561" y="1"/>
                  </a:lnTo>
                  <a:lnTo>
                    <a:pt x="6149" y="20"/>
                  </a:lnTo>
                  <a:lnTo>
                    <a:pt x="5717" y="59"/>
                  </a:lnTo>
                  <a:lnTo>
                    <a:pt x="5304" y="138"/>
                  </a:lnTo>
                  <a:lnTo>
                    <a:pt x="4872" y="236"/>
                  </a:lnTo>
                  <a:lnTo>
                    <a:pt x="4872" y="236"/>
                  </a:lnTo>
                  <a:lnTo>
                    <a:pt x="4597" y="315"/>
                  </a:lnTo>
                  <a:lnTo>
                    <a:pt x="4322" y="393"/>
                  </a:lnTo>
                  <a:lnTo>
                    <a:pt x="4047" y="511"/>
                  </a:lnTo>
                  <a:lnTo>
                    <a:pt x="3792" y="609"/>
                  </a:lnTo>
                  <a:lnTo>
                    <a:pt x="3536" y="747"/>
                  </a:lnTo>
                  <a:lnTo>
                    <a:pt x="3281" y="884"/>
                  </a:lnTo>
                  <a:lnTo>
                    <a:pt x="3045" y="1022"/>
                  </a:lnTo>
                  <a:lnTo>
                    <a:pt x="2790" y="1179"/>
                  </a:lnTo>
                  <a:lnTo>
                    <a:pt x="2790" y="1179"/>
                  </a:lnTo>
                  <a:lnTo>
                    <a:pt x="2790" y="1179"/>
                  </a:lnTo>
                  <a:lnTo>
                    <a:pt x="2790" y="1199"/>
                  </a:lnTo>
                  <a:lnTo>
                    <a:pt x="2790" y="1199"/>
                  </a:lnTo>
                  <a:lnTo>
                    <a:pt x="2574" y="1356"/>
                  </a:lnTo>
                  <a:lnTo>
                    <a:pt x="2574" y="1356"/>
                  </a:lnTo>
                  <a:lnTo>
                    <a:pt x="2377" y="1513"/>
                  </a:lnTo>
                  <a:lnTo>
                    <a:pt x="2377" y="1513"/>
                  </a:lnTo>
                  <a:lnTo>
                    <a:pt x="2358" y="1513"/>
                  </a:lnTo>
                  <a:lnTo>
                    <a:pt x="2358" y="1513"/>
                  </a:lnTo>
                  <a:lnTo>
                    <a:pt x="2358" y="1513"/>
                  </a:lnTo>
                  <a:lnTo>
                    <a:pt x="2358" y="1513"/>
                  </a:lnTo>
                  <a:lnTo>
                    <a:pt x="1945" y="1886"/>
                  </a:lnTo>
                  <a:lnTo>
                    <a:pt x="1749" y="2083"/>
                  </a:lnTo>
                  <a:lnTo>
                    <a:pt x="1552" y="2299"/>
                  </a:lnTo>
                  <a:lnTo>
                    <a:pt x="1376" y="2515"/>
                  </a:lnTo>
                  <a:lnTo>
                    <a:pt x="1218" y="2731"/>
                  </a:lnTo>
                  <a:lnTo>
                    <a:pt x="1042" y="2967"/>
                  </a:lnTo>
                  <a:lnTo>
                    <a:pt x="904" y="3202"/>
                  </a:lnTo>
                  <a:lnTo>
                    <a:pt x="904" y="3202"/>
                  </a:lnTo>
                  <a:lnTo>
                    <a:pt x="884" y="3202"/>
                  </a:lnTo>
                  <a:lnTo>
                    <a:pt x="884" y="3202"/>
                  </a:lnTo>
                  <a:lnTo>
                    <a:pt x="884" y="3222"/>
                  </a:lnTo>
                  <a:lnTo>
                    <a:pt x="884" y="3222"/>
                  </a:lnTo>
                  <a:lnTo>
                    <a:pt x="727" y="3517"/>
                  </a:lnTo>
                  <a:lnTo>
                    <a:pt x="570" y="3811"/>
                  </a:lnTo>
                  <a:lnTo>
                    <a:pt x="433" y="4126"/>
                  </a:lnTo>
                  <a:lnTo>
                    <a:pt x="315" y="4440"/>
                  </a:lnTo>
                  <a:lnTo>
                    <a:pt x="217" y="4754"/>
                  </a:lnTo>
                  <a:lnTo>
                    <a:pt x="118" y="5068"/>
                  </a:lnTo>
                  <a:lnTo>
                    <a:pt x="59" y="5402"/>
                  </a:lnTo>
                  <a:lnTo>
                    <a:pt x="1" y="5717"/>
                  </a:lnTo>
                  <a:lnTo>
                    <a:pt x="3851" y="6267"/>
                  </a:lnTo>
                  <a:lnTo>
                    <a:pt x="3851" y="6267"/>
                  </a:lnTo>
                  <a:lnTo>
                    <a:pt x="3890" y="6011"/>
                  </a:lnTo>
                  <a:lnTo>
                    <a:pt x="3968" y="5756"/>
                  </a:lnTo>
                  <a:lnTo>
                    <a:pt x="4067" y="5501"/>
                  </a:lnTo>
                  <a:lnTo>
                    <a:pt x="4184" y="5265"/>
                  </a:lnTo>
                  <a:lnTo>
                    <a:pt x="4342" y="5029"/>
                  </a:lnTo>
                  <a:lnTo>
                    <a:pt x="4499" y="4833"/>
                  </a:lnTo>
                  <a:lnTo>
                    <a:pt x="4695" y="4636"/>
                  </a:lnTo>
                  <a:lnTo>
                    <a:pt x="4911" y="4440"/>
                  </a:lnTo>
                  <a:lnTo>
                    <a:pt x="4911" y="4440"/>
                  </a:lnTo>
                  <a:lnTo>
                    <a:pt x="5108" y="4322"/>
                  </a:lnTo>
                  <a:lnTo>
                    <a:pt x="5304" y="4204"/>
                  </a:lnTo>
                  <a:lnTo>
                    <a:pt x="5501" y="4106"/>
                  </a:lnTo>
                  <a:lnTo>
                    <a:pt x="5717" y="4027"/>
                  </a:lnTo>
                  <a:lnTo>
                    <a:pt x="5933" y="3968"/>
                  </a:lnTo>
                  <a:lnTo>
                    <a:pt x="6149" y="3929"/>
                  </a:lnTo>
                  <a:lnTo>
                    <a:pt x="6365" y="3890"/>
                  </a:lnTo>
                  <a:lnTo>
                    <a:pt x="6581" y="3890"/>
                  </a:lnTo>
                  <a:lnTo>
                    <a:pt x="6581" y="3890"/>
                  </a:lnTo>
                  <a:lnTo>
                    <a:pt x="6876" y="3909"/>
                  </a:lnTo>
                  <a:lnTo>
                    <a:pt x="7190" y="3968"/>
                  </a:lnTo>
                  <a:lnTo>
                    <a:pt x="7484" y="4047"/>
                  </a:lnTo>
                  <a:lnTo>
                    <a:pt x="7779" y="4165"/>
                  </a:lnTo>
                  <a:lnTo>
                    <a:pt x="8054" y="4322"/>
                  </a:lnTo>
                  <a:lnTo>
                    <a:pt x="8309" y="4518"/>
                  </a:lnTo>
                  <a:lnTo>
                    <a:pt x="8565" y="4734"/>
                  </a:lnTo>
                  <a:lnTo>
                    <a:pt x="8781" y="4990"/>
                  </a:lnTo>
                  <a:lnTo>
                    <a:pt x="8781" y="4990"/>
                  </a:lnTo>
                  <a:lnTo>
                    <a:pt x="8938" y="5226"/>
                  </a:lnTo>
                  <a:lnTo>
                    <a:pt x="9056" y="5461"/>
                  </a:lnTo>
                  <a:lnTo>
                    <a:pt x="9174" y="5717"/>
                  </a:lnTo>
                  <a:lnTo>
                    <a:pt x="9252" y="5972"/>
                  </a:lnTo>
                  <a:lnTo>
                    <a:pt x="9292" y="6227"/>
                  </a:lnTo>
                  <a:lnTo>
                    <a:pt x="9331" y="6502"/>
                  </a:lnTo>
                  <a:lnTo>
                    <a:pt x="9331" y="6758"/>
                  </a:lnTo>
                  <a:lnTo>
                    <a:pt x="9311" y="7033"/>
                  </a:lnTo>
                  <a:lnTo>
                    <a:pt x="10804" y="7229"/>
                  </a:lnTo>
                  <a:lnTo>
                    <a:pt x="10804" y="7229"/>
                  </a:lnTo>
                  <a:lnTo>
                    <a:pt x="10843" y="7072"/>
                  </a:lnTo>
                  <a:lnTo>
                    <a:pt x="10902" y="6915"/>
                  </a:lnTo>
                  <a:lnTo>
                    <a:pt x="11020" y="6777"/>
                  </a:lnTo>
                  <a:lnTo>
                    <a:pt x="11138" y="6640"/>
                  </a:lnTo>
                  <a:lnTo>
                    <a:pt x="11138" y="6640"/>
                  </a:lnTo>
                  <a:lnTo>
                    <a:pt x="11276" y="6561"/>
                  </a:lnTo>
                  <a:lnTo>
                    <a:pt x="11413" y="6502"/>
                  </a:lnTo>
                  <a:lnTo>
                    <a:pt x="11551" y="6483"/>
                  </a:lnTo>
                  <a:lnTo>
                    <a:pt x="11688" y="6463"/>
                  </a:lnTo>
                  <a:lnTo>
                    <a:pt x="11688" y="6463"/>
                  </a:lnTo>
                  <a:lnTo>
                    <a:pt x="11884" y="6483"/>
                  </a:lnTo>
                  <a:lnTo>
                    <a:pt x="12081" y="6561"/>
                  </a:lnTo>
                  <a:lnTo>
                    <a:pt x="12159" y="6601"/>
                  </a:lnTo>
                  <a:lnTo>
                    <a:pt x="12238" y="6659"/>
                  </a:lnTo>
                  <a:lnTo>
                    <a:pt x="12317" y="6738"/>
                  </a:lnTo>
                  <a:lnTo>
                    <a:pt x="12395" y="6817"/>
                  </a:lnTo>
                  <a:lnTo>
                    <a:pt x="12395" y="6817"/>
                  </a:lnTo>
                  <a:lnTo>
                    <a:pt x="12493" y="6974"/>
                  </a:lnTo>
                  <a:lnTo>
                    <a:pt x="12552" y="7131"/>
                  </a:lnTo>
                  <a:lnTo>
                    <a:pt x="12572" y="7308"/>
                  </a:lnTo>
                  <a:lnTo>
                    <a:pt x="12572" y="7484"/>
                  </a:lnTo>
                  <a:lnTo>
                    <a:pt x="13142" y="7563"/>
                  </a:lnTo>
                  <a:lnTo>
                    <a:pt x="13142" y="7563"/>
                  </a:lnTo>
                  <a:lnTo>
                    <a:pt x="13181" y="7327"/>
                  </a:lnTo>
                  <a:lnTo>
                    <a:pt x="13181" y="7327"/>
                  </a:lnTo>
                  <a:lnTo>
                    <a:pt x="13181" y="7327"/>
                  </a:lnTo>
                  <a:lnTo>
                    <a:pt x="13181" y="7327"/>
                  </a:lnTo>
                  <a:lnTo>
                    <a:pt x="13181" y="7327"/>
                  </a:lnTo>
                  <a:lnTo>
                    <a:pt x="13181" y="7327"/>
                  </a:lnTo>
                  <a:lnTo>
                    <a:pt x="13201" y="7033"/>
                  </a:lnTo>
                  <a:lnTo>
                    <a:pt x="13220" y="6738"/>
                  </a:lnTo>
                  <a:lnTo>
                    <a:pt x="13201" y="6443"/>
                  </a:lnTo>
                  <a:lnTo>
                    <a:pt x="13201" y="6149"/>
                  </a:lnTo>
                  <a:lnTo>
                    <a:pt x="13161" y="5854"/>
                  </a:lnTo>
                  <a:lnTo>
                    <a:pt x="13122" y="5559"/>
                  </a:lnTo>
                  <a:lnTo>
                    <a:pt x="13063" y="5284"/>
                  </a:lnTo>
                  <a:lnTo>
                    <a:pt x="13004" y="4990"/>
                  </a:lnTo>
                  <a:lnTo>
                    <a:pt x="13004" y="4990"/>
                  </a:lnTo>
                  <a:lnTo>
                    <a:pt x="12926" y="4695"/>
                  </a:lnTo>
                  <a:lnTo>
                    <a:pt x="12827" y="4401"/>
                  </a:lnTo>
                  <a:lnTo>
                    <a:pt x="12709" y="4126"/>
                  </a:lnTo>
                  <a:lnTo>
                    <a:pt x="12592" y="3851"/>
                  </a:lnTo>
                  <a:lnTo>
                    <a:pt x="12474" y="3576"/>
                  </a:lnTo>
                  <a:lnTo>
                    <a:pt x="12317" y="3320"/>
                  </a:lnTo>
                  <a:lnTo>
                    <a:pt x="12159" y="3065"/>
                  </a:lnTo>
                  <a:lnTo>
                    <a:pt x="12002" y="2809"/>
                  </a:lnTo>
                  <a:lnTo>
                    <a:pt x="12002" y="2809"/>
                  </a:lnTo>
                  <a:lnTo>
                    <a:pt x="11865" y="2652"/>
                  </a:lnTo>
                  <a:lnTo>
                    <a:pt x="11865" y="2652"/>
                  </a:lnTo>
                  <a:lnTo>
                    <a:pt x="11747" y="2476"/>
                  </a:lnTo>
                  <a:lnTo>
                    <a:pt x="11747" y="2476"/>
                  </a:lnTo>
                  <a:lnTo>
                    <a:pt x="11747" y="2476"/>
                  </a:lnTo>
                  <a:lnTo>
                    <a:pt x="11747" y="2476"/>
                  </a:lnTo>
                  <a:lnTo>
                    <a:pt x="11727" y="2476"/>
                  </a:lnTo>
                  <a:lnTo>
                    <a:pt x="11727" y="2476"/>
                  </a:lnTo>
                  <a:lnTo>
                    <a:pt x="11551" y="2240"/>
                  </a:lnTo>
                  <a:lnTo>
                    <a:pt x="11354" y="2024"/>
                  </a:lnTo>
                  <a:lnTo>
                    <a:pt x="11138" y="1827"/>
                  </a:lnTo>
                  <a:lnTo>
                    <a:pt x="10922" y="1631"/>
                  </a:lnTo>
                  <a:lnTo>
                    <a:pt x="10686" y="1434"/>
                  </a:lnTo>
                  <a:lnTo>
                    <a:pt x="10451" y="1258"/>
                  </a:lnTo>
                  <a:lnTo>
                    <a:pt x="10215" y="1081"/>
                  </a:lnTo>
                  <a:lnTo>
                    <a:pt x="9959" y="924"/>
                  </a:lnTo>
                  <a:lnTo>
                    <a:pt x="9959" y="924"/>
                  </a:lnTo>
                  <a:lnTo>
                    <a:pt x="9684" y="767"/>
                  </a:lnTo>
                  <a:lnTo>
                    <a:pt x="9390" y="629"/>
                  </a:lnTo>
                  <a:lnTo>
                    <a:pt x="9115" y="511"/>
                  </a:lnTo>
                  <a:lnTo>
                    <a:pt x="8820" y="393"/>
                  </a:lnTo>
                  <a:lnTo>
                    <a:pt x="8506" y="295"/>
                  </a:lnTo>
                  <a:lnTo>
                    <a:pt x="8211" y="217"/>
                  </a:lnTo>
                  <a:lnTo>
                    <a:pt x="7897" y="138"/>
                  </a:lnTo>
                  <a:lnTo>
                    <a:pt x="7602" y="79"/>
                  </a:lnTo>
                  <a:lnTo>
                    <a:pt x="7602" y="79"/>
                  </a:lnTo>
                  <a:lnTo>
                    <a:pt x="7484" y="79"/>
                  </a:lnTo>
                  <a:lnTo>
                    <a:pt x="7484" y="79"/>
                  </a:lnTo>
                  <a:lnTo>
                    <a:pt x="7386" y="59"/>
                  </a:lnTo>
                  <a:lnTo>
                    <a:pt x="7386" y="59"/>
                  </a:lnTo>
                  <a:lnTo>
                    <a:pt x="7386" y="59"/>
                  </a:lnTo>
                  <a:lnTo>
                    <a:pt x="7386" y="59"/>
                  </a:lnTo>
                  <a:lnTo>
                    <a:pt x="7386" y="59"/>
                  </a:lnTo>
                  <a:lnTo>
                    <a:pt x="7386" y="59"/>
                  </a:lnTo>
                  <a:lnTo>
                    <a:pt x="6974" y="20"/>
                  </a:lnTo>
                  <a:lnTo>
                    <a:pt x="65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16"/>
            <p:cNvSpPr/>
            <p:nvPr/>
          </p:nvSpPr>
          <p:spPr>
            <a:xfrm rot="-3245359">
              <a:off x="6031283" y="4060778"/>
              <a:ext cx="44698" cy="25549"/>
            </a:xfrm>
            <a:custGeom>
              <a:avLst/>
              <a:gdLst/>
              <a:ahLst/>
              <a:cxnLst/>
              <a:rect l="l" t="t" r="r" b="b"/>
              <a:pathLst>
                <a:path w="1788" h="1022" fill="none" extrusionOk="0">
                  <a:moveTo>
                    <a:pt x="20" y="0"/>
                  </a:moveTo>
                  <a:lnTo>
                    <a:pt x="20" y="0"/>
                  </a:lnTo>
                  <a:lnTo>
                    <a:pt x="0" y="177"/>
                  </a:lnTo>
                  <a:lnTo>
                    <a:pt x="40" y="354"/>
                  </a:lnTo>
                  <a:lnTo>
                    <a:pt x="99" y="511"/>
                  </a:lnTo>
                  <a:lnTo>
                    <a:pt x="177" y="668"/>
                  </a:lnTo>
                  <a:lnTo>
                    <a:pt x="177" y="668"/>
                  </a:lnTo>
                  <a:lnTo>
                    <a:pt x="256" y="747"/>
                  </a:lnTo>
                  <a:lnTo>
                    <a:pt x="334" y="825"/>
                  </a:lnTo>
                  <a:lnTo>
                    <a:pt x="413" y="884"/>
                  </a:lnTo>
                  <a:lnTo>
                    <a:pt x="511" y="923"/>
                  </a:lnTo>
                  <a:lnTo>
                    <a:pt x="708" y="1002"/>
                  </a:lnTo>
                  <a:lnTo>
                    <a:pt x="904" y="1022"/>
                  </a:lnTo>
                  <a:lnTo>
                    <a:pt x="904" y="1022"/>
                  </a:lnTo>
                  <a:lnTo>
                    <a:pt x="1042" y="1002"/>
                  </a:lnTo>
                  <a:lnTo>
                    <a:pt x="1179" y="982"/>
                  </a:lnTo>
                  <a:lnTo>
                    <a:pt x="1317" y="923"/>
                  </a:lnTo>
                  <a:lnTo>
                    <a:pt x="1434" y="845"/>
                  </a:lnTo>
                  <a:lnTo>
                    <a:pt x="1434" y="845"/>
                  </a:lnTo>
                  <a:lnTo>
                    <a:pt x="1572" y="727"/>
                  </a:lnTo>
                  <a:lnTo>
                    <a:pt x="1670" y="570"/>
                  </a:lnTo>
                  <a:lnTo>
                    <a:pt x="1749" y="413"/>
                  </a:lnTo>
                  <a:lnTo>
                    <a:pt x="1788" y="255"/>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16"/>
            <p:cNvSpPr/>
            <p:nvPr/>
          </p:nvSpPr>
          <p:spPr>
            <a:xfrm rot="-3245359">
              <a:off x="6135959" y="3907337"/>
              <a:ext cx="92321" cy="105621"/>
            </a:xfrm>
            <a:custGeom>
              <a:avLst/>
              <a:gdLst/>
              <a:ahLst/>
              <a:cxnLst/>
              <a:rect l="l" t="t" r="r" b="b"/>
              <a:pathLst>
                <a:path w="3693" h="4225" extrusionOk="0">
                  <a:moveTo>
                    <a:pt x="1179" y="1"/>
                  </a:moveTo>
                  <a:lnTo>
                    <a:pt x="0" y="904"/>
                  </a:lnTo>
                  <a:lnTo>
                    <a:pt x="2495" y="4224"/>
                  </a:lnTo>
                  <a:lnTo>
                    <a:pt x="3693" y="3321"/>
                  </a:lnTo>
                  <a:lnTo>
                    <a:pt x="11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16"/>
            <p:cNvSpPr/>
            <p:nvPr/>
          </p:nvSpPr>
          <p:spPr>
            <a:xfrm rot="-3245359">
              <a:off x="5533626" y="3915091"/>
              <a:ext cx="106571" cy="113945"/>
            </a:xfrm>
            <a:custGeom>
              <a:avLst/>
              <a:gdLst/>
              <a:ahLst/>
              <a:cxnLst/>
              <a:rect l="l" t="t" r="r" b="b"/>
              <a:pathLst>
                <a:path w="4263" h="4558" extrusionOk="0">
                  <a:moveTo>
                    <a:pt x="1925" y="0"/>
                  </a:moveTo>
                  <a:lnTo>
                    <a:pt x="0" y="1454"/>
                  </a:lnTo>
                  <a:lnTo>
                    <a:pt x="2338" y="4558"/>
                  </a:lnTo>
                  <a:lnTo>
                    <a:pt x="4263" y="3104"/>
                  </a:lnTo>
                  <a:lnTo>
                    <a:pt x="1925" y="0"/>
                  </a:lnTo>
                  <a:close/>
                </a:path>
              </a:pathLst>
            </a:custGeom>
            <a:solidFill>
              <a:srgbClr val="243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16"/>
            <p:cNvSpPr/>
            <p:nvPr/>
          </p:nvSpPr>
          <p:spPr>
            <a:xfrm rot="-3245359">
              <a:off x="5541476" y="3920990"/>
              <a:ext cx="90871" cy="102146"/>
            </a:xfrm>
            <a:custGeom>
              <a:avLst/>
              <a:gdLst/>
              <a:ahLst/>
              <a:cxnLst/>
              <a:rect l="l" t="t" r="r" b="b"/>
              <a:pathLst>
                <a:path w="3635" h="4086" extrusionOk="0">
                  <a:moveTo>
                    <a:pt x="1297" y="0"/>
                  </a:moveTo>
                  <a:lnTo>
                    <a:pt x="1" y="982"/>
                  </a:lnTo>
                  <a:lnTo>
                    <a:pt x="2338" y="4086"/>
                  </a:lnTo>
                  <a:lnTo>
                    <a:pt x="3634" y="3104"/>
                  </a:lnTo>
                  <a:lnTo>
                    <a:pt x="1297" y="0"/>
                  </a:lnTo>
                  <a:close/>
                </a:path>
              </a:pathLst>
            </a:custGeom>
            <a:solidFill>
              <a:srgbClr val="2C61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16"/>
            <p:cNvSpPr/>
            <p:nvPr/>
          </p:nvSpPr>
          <p:spPr>
            <a:xfrm rot="-3245359">
              <a:off x="5575851" y="3960760"/>
              <a:ext cx="22124" cy="22599"/>
            </a:xfrm>
            <a:custGeom>
              <a:avLst/>
              <a:gdLst/>
              <a:ahLst/>
              <a:cxnLst/>
              <a:rect l="l" t="t" r="r" b="b"/>
              <a:pathLst>
                <a:path w="885" h="904" extrusionOk="0">
                  <a:moveTo>
                    <a:pt x="413" y="0"/>
                  </a:moveTo>
                  <a:lnTo>
                    <a:pt x="334" y="20"/>
                  </a:lnTo>
                  <a:lnTo>
                    <a:pt x="256" y="59"/>
                  </a:lnTo>
                  <a:lnTo>
                    <a:pt x="177" y="98"/>
                  </a:lnTo>
                  <a:lnTo>
                    <a:pt x="118" y="157"/>
                  </a:lnTo>
                  <a:lnTo>
                    <a:pt x="59" y="236"/>
                  </a:lnTo>
                  <a:lnTo>
                    <a:pt x="20" y="315"/>
                  </a:lnTo>
                  <a:lnTo>
                    <a:pt x="1" y="393"/>
                  </a:lnTo>
                  <a:lnTo>
                    <a:pt x="1" y="472"/>
                  </a:lnTo>
                  <a:lnTo>
                    <a:pt x="20" y="570"/>
                  </a:lnTo>
                  <a:lnTo>
                    <a:pt x="40" y="648"/>
                  </a:lnTo>
                  <a:lnTo>
                    <a:pt x="99" y="727"/>
                  </a:lnTo>
                  <a:lnTo>
                    <a:pt x="158" y="786"/>
                  </a:lnTo>
                  <a:lnTo>
                    <a:pt x="217" y="845"/>
                  </a:lnTo>
                  <a:lnTo>
                    <a:pt x="295" y="865"/>
                  </a:lnTo>
                  <a:lnTo>
                    <a:pt x="374" y="884"/>
                  </a:lnTo>
                  <a:lnTo>
                    <a:pt x="472" y="904"/>
                  </a:lnTo>
                  <a:lnTo>
                    <a:pt x="551" y="884"/>
                  </a:lnTo>
                  <a:lnTo>
                    <a:pt x="629" y="845"/>
                  </a:lnTo>
                  <a:lnTo>
                    <a:pt x="708" y="806"/>
                  </a:lnTo>
                  <a:lnTo>
                    <a:pt x="767" y="747"/>
                  </a:lnTo>
                  <a:lnTo>
                    <a:pt x="826" y="668"/>
                  </a:lnTo>
                  <a:lnTo>
                    <a:pt x="865" y="590"/>
                  </a:lnTo>
                  <a:lnTo>
                    <a:pt x="884" y="511"/>
                  </a:lnTo>
                  <a:lnTo>
                    <a:pt x="884" y="432"/>
                  </a:lnTo>
                  <a:lnTo>
                    <a:pt x="865" y="334"/>
                  </a:lnTo>
                  <a:lnTo>
                    <a:pt x="845" y="256"/>
                  </a:lnTo>
                  <a:lnTo>
                    <a:pt x="806" y="177"/>
                  </a:lnTo>
                  <a:lnTo>
                    <a:pt x="727" y="118"/>
                  </a:lnTo>
                  <a:lnTo>
                    <a:pt x="668" y="59"/>
                  </a:lnTo>
                  <a:lnTo>
                    <a:pt x="590" y="40"/>
                  </a:lnTo>
                  <a:lnTo>
                    <a:pt x="511" y="20"/>
                  </a:lnTo>
                  <a:lnTo>
                    <a:pt x="413" y="0"/>
                  </a:lnTo>
                  <a:close/>
                </a:path>
              </a:pathLst>
            </a:custGeom>
            <a:solidFill>
              <a:srgbClr val="E6E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16"/>
            <p:cNvSpPr/>
            <p:nvPr/>
          </p:nvSpPr>
          <p:spPr>
            <a:xfrm rot="-3245359">
              <a:off x="5736112" y="3947972"/>
              <a:ext cx="41273" cy="41273"/>
            </a:xfrm>
            <a:custGeom>
              <a:avLst/>
              <a:gdLst/>
              <a:ahLst/>
              <a:cxnLst/>
              <a:rect l="l" t="t" r="r" b="b"/>
              <a:pathLst>
                <a:path w="1651" h="1651" extrusionOk="0">
                  <a:moveTo>
                    <a:pt x="786" y="0"/>
                  </a:moveTo>
                  <a:lnTo>
                    <a:pt x="629" y="20"/>
                  </a:lnTo>
                  <a:lnTo>
                    <a:pt x="471" y="79"/>
                  </a:lnTo>
                  <a:lnTo>
                    <a:pt x="334" y="158"/>
                  </a:lnTo>
                  <a:lnTo>
                    <a:pt x="196" y="275"/>
                  </a:lnTo>
                  <a:lnTo>
                    <a:pt x="118" y="413"/>
                  </a:lnTo>
                  <a:lnTo>
                    <a:pt x="39" y="550"/>
                  </a:lnTo>
                  <a:lnTo>
                    <a:pt x="0" y="708"/>
                  </a:lnTo>
                  <a:lnTo>
                    <a:pt x="0" y="865"/>
                  </a:lnTo>
                  <a:lnTo>
                    <a:pt x="20" y="1022"/>
                  </a:lnTo>
                  <a:lnTo>
                    <a:pt x="79" y="1179"/>
                  </a:lnTo>
                  <a:lnTo>
                    <a:pt x="157" y="1317"/>
                  </a:lnTo>
                  <a:lnTo>
                    <a:pt x="275" y="1434"/>
                  </a:lnTo>
                  <a:lnTo>
                    <a:pt x="413" y="1533"/>
                  </a:lnTo>
                  <a:lnTo>
                    <a:pt x="550" y="1611"/>
                  </a:lnTo>
                  <a:lnTo>
                    <a:pt x="707" y="1631"/>
                  </a:lnTo>
                  <a:lnTo>
                    <a:pt x="864" y="1650"/>
                  </a:lnTo>
                  <a:lnTo>
                    <a:pt x="1021" y="1631"/>
                  </a:lnTo>
                  <a:lnTo>
                    <a:pt x="1179" y="1572"/>
                  </a:lnTo>
                  <a:lnTo>
                    <a:pt x="1316" y="1474"/>
                  </a:lnTo>
                  <a:lnTo>
                    <a:pt x="1434" y="1375"/>
                  </a:lnTo>
                  <a:lnTo>
                    <a:pt x="1532" y="1238"/>
                  </a:lnTo>
                  <a:lnTo>
                    <a:pt x="1591" y="1100"/>
                  </a:lnTo>
                  <a:lnTo>
                    <a:pt x="1630" y="943"/>
                  </a:lnTo>
                  <a:lnTo>
                    <a:pt x="1650" y="786"/>
                  </a:lnTo>
                  <a:lnTo>
                    <a:pt x="1611" y="629"/>
                  </a:lnTo>
                  <a:lnTo>
                    <a:pt x="1571" y="472"/>
                  </a:lnTo>
                  <a:lnTo>
                    <a:pt x="1473" y="334"/>
                  </a:lnTo>
                  <a:lnTo>
                    <a:pt x="1375" y="197"/>
                  </a:lnTo>
                  <a:lnTo>
                    <a:pt x="1238" y="118"/>
                  </a:lnTo>
                  <a:lnTo>
                    <a:pt x="1080" y="40"/>
                  </a:lnTo>
                  <a:lnTo>
                    <a:pt x="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16"/>
            <p:cNvSpPr/>
            <p:nvPr/>
          </p:nvSpPr>
          <p:spPr>
            <a:xfrm rot="-3245359">
              <a:off x="5676017" y="3949587"/>
              <a:ext cx="41273" cy="40773"/>
            </a:xfrm>
            <a:custGeom>
              <a:avLst/>
              <a:gdLst/>
              <a:ahLst/>
              <a:cxnLst/>
              <a:rect l="l" t="t" r="r" b="b"/>
              <a:pathLst>
                <a:path w="1651" h="1631" extrusionOk="0">
                  <a:moveTo>
                    <a:pt x="786" y="0"/>
                  </a:moveTo>
                  <a:lnTo>
                    <a:pt x="629" y="20"/>
                  </a:lnTo>
                  <a:lnTo>
                    <a:pt x="472" y="79"/>
                  </a:lnTo>
                  <a:lnTo>
                    <a:pt x="334" y="157"/>
                  </a:lnTo>
                  <a:lnTo>
                    <a:pt x="217" y="275"/>
                  </a:lnTo>
                  <a:lnTo>
                    <a:pt x="118" y="413"/>
                  </a:lnTo>
                  <a:lnTo>
                    <a:pt x="59" y="550"/>
                  </a:lnTo>
                  <a:lnTo>
                    <a:pt x="20" y="707"/>
                  </a:lnTo>
                  <a:lnTo>
                    <a:pt x="0" y="864"/>
                  </a:lnTo>
                  <a:lnTo>
                    <a:pt x="40" y="1022"/>
                  </a:lnTo>
                  <a:lnTo>
                    <a:pt x="79" y="1179"/>
                  </a:lnTo>
                  <a:lnTo>
                    <a:pt x="177" y="1316"/>
                  </a:lnTo>
                  <a:lnTo>
                    <a:pt x="295" y="1434"/>
                  </a:lnTo>
                  <a:lnTo>
                    <a:pt x="413" y="1532"/>
                  </a:lnTo>
                  <a:lnTo>
                    <a:pt x="570" y="1591"/>
                  </a:lnTo>
                  <a:lnTo>
                    <a:pt x="727" y="1630"/>
                  </a:lnTo>
                  <a:lnTo>
                    <a:pt x="884" y="1630"/>
                  </a:lnTo>
                  <a:lnTo>
                    <a:pt x="1042" y="1611"/>
                  </a:lnTo>
                  <a:lnTo>
                    <a:pt x="1179" y="1552"/>
                  </a:lnTo>
                  <a:lnTo>
                    <a:pt x="1336" y="1473"/>
                  </a:lnTo>
                  <a:lnTo>
                    <a:pt x="1454" y="1355"/>
                  </a:lnTo>
                  <a:lnTo>
                    <a:pt x="1552" y="1238"/>
                  </a:lnTo>
                  <a:lnTo>
                    <a:pt x="1611" y="1080"/>
                  </a:lnTo>
                  <a:lnTo>
                    <a:pt x="1650" y="923"/>
                  </a:lnTo>
                  <a:lnTo>
                    <a:pt x="1650" y="766"/>
                  </a:lnTo>
                  <a:lnTo>
                    <a:pt x="1631" y="609"/>
                  </a:lnTo>
                  <a:lnTo>
                    <a:pt x="1572" y="472"/>
                  </a:lnTo>
                  <a:lnTo>
                    <a:pt x="1493" y="314"/>
                  </a:lnTo>
                  <a:lnTo>
                    <a:pt x="1375" y="197"/>
                  </a:lnTo>
                  <a:lnTo>
                    <a:pt x="1238" y="98"/>
                  </a:lnTo>
                  <a:lnTo>
                    <a:pt x="1100" y="39"/>
                  </a:lnTo>
                  <a:lnTo>
                    <a:pt x="9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16"/>
            <p:cNvSpPr/>
            <p:nvPr/>
          </p:nvSpPr>
          <p:spPr>
            <a:xfrm rot="-3245359">
              <a:off x="5343140" y="4115458"/>
              <a:ext cx="304463" cy="340336"/>
            </a:xfrm>
            <a:custGeom>
              <a:avLst/>
              <a:gdLst/>
              <a:ahLst/>
              <a:cxnLst/>
              <a:rect l="l" t="t" r="r" b="b"/>
              <a:pathLst>
                <a:path w="12179" h="13614" extrusionOk="0">
                  <a:moveTo>
                    <a:pt x="9429" y="1"/>
                  </a:moveTo>
                  <a:lnTo>
                    <a:pt x="825" y="6503"/>
                  </a:lnTo>
                  <a:lnTo>
                    <a:pt x="668" y="6640"/>
                  </a:lnTo>
                  <a:lnTo>
                    <a:pt x="530" y="6797"/>
                  </a:lnTo>
                  <a:lnTo>
                    <a:pt x="393" y="6955"/>
                  </a:lnTo>
                  <a:lnTo>
                    <a:pt x="275" y="7131"/>
                  </a:lnTo>
                  <a:lnTo>
                    <a:pt x="196" y="7308"/>
                  </a:lnTo>
                  <a:lnTo>
                    <a:pt x="118" y="7485"/>
                  </a:lnTo>
                  <a:lnTo>
                    <a:pt x="59" y="7681"/>
                  </a:lnTo>
                  <a:lnTo>
                    <a:pt x="20" y="7878"/>
                  </a:lnTo>
                  <a:lnTo>
                    <a:pt x="0" y="8094"/>
                  </a:lnTo>
                  <a:lnTo>
                    <a:pt x="0" y="8290"/>
                  </a:lnTo>
                  <a:lnTo>
                    <a:pt x="20" y="8487"/>
                  </a:lnTo>
                  <a:lnTo>
                    <a:pt x="59" y="8683"/>
                  </a:lnTo>
                  <a:lnTo>
                    <a:pt x="118" y="8880"/>
                  </a:lnTo>
                  <a:lnTo>
                    <a:pt x="196" y="9076"/>
                  </a:lnTo>
                  <a:lnTo>
                    <a:pt x="295" y="9253"/>
                  </a:lnTo>
                  <a:lnTo>
                    <a:pt x="432" y="9430"/>
                  </a:lnTo>
                  <a:lnTo>
                    <a:pt x="3575" y="13613"/>
                  </a:lnTo>
                  <a:lnTo>
                    <a:pt x="10529" y="8349"/>
                  </a:lnTo>
                  <a:lnTo>
                    <a:pt x="10862" y="8074"/>
                  </a:lnTo>
                  <a:lnTo>
                    <a:pt x="11157" y="7780"/>
                  </a:lnTo>
                  <a:lnTo>
                    <a:pt x="11412" y="7465"/>
                  </a:lnTo>
                  <a:lnTo>
                    <a:pt x="11629" y="7112"/>
                  </a:lnTo>
                  <a:lnTo>
                    <a:pt x="11805" y="6758"/>
                  </a:lnTo>
                  <a:lnTo>
                    <a:pt x="11962" y="6385"/>
                  </a:lnTo>
                  <a:lnTo>
                    <a:pt x="12061" y="6012"/>
                  </a:lnTo>
                  <a:lnTo>
                    <a:pt x="12139" y="5619"/>
                  </a:lnTo>
                  <a:lnTo>
                    <a:pt x="12179" y="5206"/>
                  </a:lnTo>
                  <a:lnTo>
                    <a:pt x="12179" y="4813"/>
                  </a:lnTo>
                  <a:lnTo>
                    <a:pt x="12139" y="4421"/>
                  </a:lnTo>
                  <a:lnTo>
                    <a:pt x="12061" y="4028"/>
                  </a:lnTo>
                  <a:lnTo>
                    <a:pt x="11943" y="3635"/>
                  </a:lnTo>
                  <a:lnTo>
                    <a:pt x="11786" y="3262"/>
                  </a:lnTo>
                  <a:lnTo>
                    <a:pt x="11589" y="2888"/>
                  </a:lnTo>
                  <a:lnTo>
                    <a:pt x="11334" y="2535"/>
                  </a:lnTo>
                  <a:lnTo>
                    <a:pt x="94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16"/>
            <p:cNvSpPr/>
            <p:nvPr/>
          </p:nvSpPr>
          <p:spPr>
            <a:xfrm rot="-3245359">
              <a:off x="5343140" y="4115458"/>
              <a:ext cx="304463" cy="340336"/>
            </a:xfrm>
            <a:custGeom>
              <a:avLst/>
              <a:gdLst/>
              <a:ahLst/>
              <a:cxnLst/>
              <a:rect l="l" t="t" r="r" b="b"/>
              <a:pathLst>
                <a:path w="12179" h="13614" fill="none" extrusionOk="0">
                  <a:moveTo>
                    <a:pt x="11334" y="2535"/>
                  </a:moveTo>
                  <a:lnTo>
                    <a:pt x="9429" y="1"/>
                  </a:lnTo>
                  <a:lnTo>
                    <a:pt x="825" y="6503"/>
                  </a:lnTo>
                  <a:lnTo>
                    <a:pt x="825" y="6503"/>
                  </a:lnTo>
                  <a:lnTo>
                    <a:pt x="668" y="6640"/>
                  </a:lnTo>
                  <a:lnTo>
                    <a:pt x="530" y="6797"/>
                  </a:lnTo>
                  <a:lnTo>
                    <a:pt x="393" y="6955"/>
                  </a:lnTo>
                  <a:lnTo>
                    <a:pt x="275" y="7131"/>
                  </a:lnTo>
                  <a:lnTo>
                    <a:pt x="196" y="7308"/>
                  </a:lnTo>
                  <a:lnTo>
                    <a:pt x="118" y="7485"/>
                  </a:lnTo>
                  <a:lnTo>
                    <a:pt x="59" y="7681"/>
                  </a:lnTo>
                  <a:lnTo>
                    <a:pt x="20" y="7878"/>
                  </a:lnTo>
                  <a:lnTo>
                    <a:pt x="0" y="8094"/>
                  </a:lnTo>
                  <a:lnTo>
                    <a:pt x="0" y="8290"/>
                  </a:lnTo>
                  <a:lnTo>
                    <a:pt x="20" y="8487"/>
                  </a:lnTo>
                  <a:lnTo>
                    <a:pt x="59" y="8683"/>
                  </a:lnTo>
                  <a:lnTo>
                    <a:pt x="118" y="8880"/>
                  </a:lnTo>
                  <a:lnTo>
                    <a:pt x="196" y="9076"/>
                  </a:lnTo>
                  <a:lnTo>
                    <a:pt x="295" y="9253"/>
                  </a:lnTo>
                  <a:lnTo>
                    <a:pt x="432" y="9430"/>
                  </a:lnTo>
                  <a:lnTo>
                    <a:pt x="3575" y="13613"/>
                  </a:lnTo>
                  <a:lnTo>
                    <a:pt x="10529" y="8349"/>
                  </a:lnTo>
                  <a:lnTo>
                    <a:pt x="10529" y="8349"/>
                  </a:lnTo>
                  <a:lnTo>
                    <a:pt x="10862" y="8074"/>
                  </a:lnTo>
                  <a:lnTo>
                    <a:pt x="11157" y="7780"/>
                  </a:lnTo>
                  <a:lnTo>
                    <a:pt x="11412" y="7465"/>
                  </a:lnTo>
                  <a:lnTo>
                    <a:pt x="11629" y="7112"/>
                  </a:lnTo>
                  <a:lnTo>
                    <a:pt x="11805" y="6758"/>
                  </a:lnTo>
                  <a:lnTo>
                    <a:pt x="11962" y="6385"/>
                  </a:lnTo>
                  <a:lnTo>
                    <a:pt x="12061" y="6012"/>
                  </a:lnTo>
                  <a:lnTo>
                    <a:pt x="12139" y="5619"/>
                  </a:lnTo>
                  <a:lnTo>
                    <a:pt x="12179" y="5206"/>
                  </a:lnTo>
                  <a:lnTo>
                    <a:pt x="12179" y="4813"/>
                  </a:lnTo>
                  <a:lnTo>
                    <a:pt x="12139" y="4421"/>
                  </a:lnTo>
                  <a:lnTo>
                    <a:pt x="12061" y="4028"/>
                  </a:lnTo>
                  <a:lnTo>
                    <a:pt x="11943" y="3635"/>
                  </a:lnTo>
                  <a:lnTo>
                    <a:pt x="11786" y="3262"/>
                  </a:lnTo>
                  <a:lnTo>
                    <a:pt x="11589" y="2888"/>
                  </a:lnTo>
                  <a:lnTo>
                    <a:pt x="11334" y="253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16"/>
            <p:cNvSpPr/>
            <p:nvPr/>
          </p:nvSpPr>
          <p:spPr>
            <a:xfrm rot="-3245359">
              <a:off x="6127788" y="4160774"/>
              <a:ext cx="319687" cy="214141"/>
            </a:xfrm>
            <a:custGeom>
              <a:avLst/>
              <a:gdLst/>
              <a:ahLst/>
              <a:cxnLst/>
              <a:rect l="l" t="t" r="r" b="b"/>
              <a:pathLst>
                <a:path w="12788" h="8566" extrusionOk="0">
                  <a:moveTo>
                    <a:pt x="9252" y="1"/>
                  </a:moveTo>
                  <a:lnTo>
                    <a:pt x="8839" y="40"/>
                  </a:lnTo>
                  <a:lnTo>
                    <a:pt x="8447" y="119"/>
                  </a:lnTo>
                  <a:lnTo>
                    <a:pt x="8054" y="237"/>
                  </a:lnTo>
                  <a:lnTo>
                    <a:pt x="7680" y="394"/>
                  </a:lnTo>
                  <a:lnTo>
                    <a:pt x="7307" y="590"/>
                  </a:lnTo>
                  <a:lnTo>
                    <a:pt x="6973" y="826"/>
                  </a:lnTo>
                  <a:lnTo>
                    <a:pt x="0" y="6090"/>
                  </a:lnTo>
                  <a:lnTo>
                    <a:pt x="1238" y="7740"/>
                  </a:lnTo>
                  <a:lnTo>
                    <a:pt x="1375" y="7897"/>
                  </a:lnTo>
                  <a:lnTo>
                    <a:pt x="1532" y="8035"/>
                  </a:lnTo>
                  <a:lnTo>
                    <a:pt x="1689" y="8172"/>
                  </a:lnTo>
                  <a:lnTo>
                    <a:pt x="1866" y="8290"/>
                  </a:lnTo>
                  <a:lnTo>
                    <a:pt x="2043" y="8369"/>
                  </a:lnTo>
                  <a:lnTo>
                    <a:pt x="2239" y="8447"/>
                  </a:lnTo>
                  <a:lnTo>
                    <a:pt x="2436" y="8506"/>
                  </a:lnTo>
                  <a:lnTo>
                    <a:pt x="2632" y="8546"/>
                  </a:lnTo>
                  <a:lnTo>
                    <a:pt x="2829" y="8565"/>
                  </a:lnTo>
                  <a:lnTo>
                    <a:pt x="3025" y="8565"/>
                  </a:lnTo>
                  <a:lnTo>
                    <a:pt x="3241" y="8546"/>
                  </a:lnTo>
                  <a:lnTo>
                    <a:pt x="3438" y="8506"/>
                  </a:lnTo>
                  <a:lnTo>
                    <a:pt x="3634" y="8447"/>
                  </a:lnTo>
                  <a:lnTo>
                    <a:pt x="3811" y="8369"/>
                  </a:lnTo>
                  <a:lnTo>
                    <a:pt x="4007" y="8271"/>
                  </a:lnTo>
                  <a:lnTo>
                    <a:pt x="4184" y="8133"/>
                  </a:lnTo>
                  <a:lnTo>
                    <a:pt x="12788" y="1651"/>
                  </a:lnTo>
                  <a:lnTo>
                    <a:pt x="12513" y="1317"/>
                  </a:lnTo>
                  <a:lnTo>
                    <a:pt x="12218" y="1022"/>
                  </a:lnTo>
                  <a:lnTo>
                    <a:pt x="11884" y="767"/>
                  </a:lnTo>
                  <a:lnTo>
                    <a:pt x="11550" y="551"/>
                  </a:lnTo>
                  <a:lnTo>
                    <a:pt x="11196" y="374"/>
                  </a:lnTo>
                  <a:lnTo>
                    <a:pt x="10823" y="217"/>
                  </a:lnTo>
                  <a:lnTo>
                    <a:pt x="10430" y="119"/>
                  </a:lnTo>
                  <a:lnTo>
                    <a:pt x="10038" y="40"/>
                  </a:lnTo>
                  <a:lnTo>
                    <a:pt x="96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16"/>
            <p:cNvSpPr/>
            <p:nvPr/>
          </p:nvSpPr>
          <p:spPr>
            <a:xfrm rot="-3245359">
              <a:off x="6127788" y="4160774"/>
              <a:ext cx="319687" cy="214141"/>
            </a:xfrm>
            <a:custGeom>
              <a:avLst/>
              <a:gdLst/>
              <a:ahLst/>
              <a:cxnLst/>
              <a:rect l="l" t="t" r="r" b="b"/>
              <a:pathLst>
                <a:path w="12788" h="8566" fill="none" extrusionOk="0">
                  <a:moveTo>
                    <a:pt x="6973" y="826"/>
                  </a:moveTo>
                  <a:lnTo>
                    <a:pt x="0" y="6090"/>
                  </a:lnTo>
                  <a:lnTo>
                    <a:pt x="1238" y="7740"/>
                  </a:lnTo>
                  <a:lnTo>
                    <a:pt x="1238" y="7740"/>
                  </a:lnTo>
                  <a:lnTo>
                    <a:pt x="1375" y="7897"/>
                  </a:lnTo>
                  <a:lnTo>
                    <a:pt x="1532" y="8035"/>
                  </a:lnTo>
                  <a:lnTo>
                    <a:pt x="1689" y="8172"/>
                  </a:lnTo>
                  <a:lnTo>
                    <a:pt x="1866" y="8290"/>
                  </a:lnTo>
                  <a:lnTo>
                    <a:pt x="2043" y="8369"/>
                  </a:lnTo>
                  <a:lnTo>
                    <a:pt x="2239" y="8447"/>
                  </a:lnTo>
                  <a:lnTo>
                    <a:pt x="2436" y="8506"/>
                  </a:lnTo>
                  <a:lnTo>
                    <a:pt x="2632" y="8546"/>
                  </a:lnTo>
                  <a:lnTo>
                    <a:pt x="2829" y="8565"/>
                  </a:lnTo>
                  <a:lnTo>
                    <a:pt x="3025" y="8565"/>
                  </a:lnTo>
                  <a:lnTo>
                    <a:pt x="3241" y="8546"/>
                  </a:lnTo>
                  <a:lnTo>
                    <a:pt x="3438" y="8506"/>
                  </a:lnTo>
                  <a:lnTo>
                    <a:pt x="3634" y="8447"/>
                  </a:lnTo>
                  <a:lnTo>
                    <a:pt x="3811" y="8369"/>
                  </a:lnTo>
                  <a:lnTo>
                    <a:pt x="4007" y="8271"/>
                  </a:lnTo>
                  <a:lnTo>
                    <a:pt x="4184" y="8133"/>
                  </a:lnTo>
                  <a:lnTo>
                    <a:pt x="12788" y="1651"/>
                  </a:lnTo>
                  <a:lnTo>
                    <a:pt x="12788" y="1651"/>
                  </a:lnTo>
                  <a:lnTo>
                    <a:pt x="12513" y="1317"/>
                  </a:lnTo>
                  <a:lnTo>
                    <a:pt x="12218" y="1022"/>
                  </a:lnTo>
                  <a:lnTo>
                    <a:pt x="11884" y="767"/>
                  </a:lnTo>
                  <a:lnTo>
                    <a:pt x="11550" y="551"/>
                  </a:lnTo>
                  <a:lnTo>
                    <a:pt x="11196" y="374"/>
                  </a:lnTo>
                  <a:lnTo>
                    <a:pt x="10823" y="217"/>
                  </a:lnTo>
                  <a:lnTo>
                    <a:pt x="10430" y="119"/>
                  </a:lnTo>
                  <a:lnTo>
                    <a:pt x="10038" y="40"/>
                  </a:lnTo>
                  <a:lnTo>
                    <a:pt x="9645" y="1"/>
                  </a:lnTo>
                  <a:lnTo>
                    <a:pt x="9252" y="1"/>
                  </a:lnTo>
                  <a:lnTo>
                    <a:pt x="8839" y="40"/>
                  </a:lnTo>
                  <a:lnTo>
                    <a:pt x="8447" y="119"/>
                  </a:lnTo>
                  <a:lnTo>
                    <a:pt x="8054" y="237"/>
                  </a:lnTo>
                  <a:lnTo>
                    <a:pt x="7680" y="394"/>
                  </a:lnTo>
                  <a:lnTo>
                    <a:pt x="7307" y="590"/>
                  </a:lnTo>
                  <a:lnTo>
                    <a:pt x="6973" y="82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16"/>
            <p:cNvSpPr/>
            <p:nvPr/>
          </p:nvSpPr>
          <p:spPr>
            <a:xfrm rot="-3245359">
              <a:off x="5347192" y="3929383"/>
              <a:ext cx="157669" cy="63372"/>
            </a:xfrm>
            <a:custGeom>
              <a:avLst/>
              <a:gdLst/>
              <a:ahLst/>
              <a:cxnLst/>
              <a:rect l="l" t="t" r="r" b="b"/>
              <a:pathLst>
                <a:path w="6307" h="2535"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2790" y="413"/>
                  </a:lnTo>
                  <a:lnTo>
                    <a:pt x="2790" y="413"/>
                  </a:lnTo>
                  <a:lnTo>
                    <a:pt x="2947" y="315"/>
                  </a:lnTo>
                  <a:lnTo>
                    <a:pt x="3085" y="236"/>
                  </a:lnTo>
                  <a:lnTo>
                    <a:pt x="3242" y="158"/>
                  </a:lnTo>
                  <a:lnTo>
                    <a:pt x="3399" y="99"/>
                  </a:lnTo>
                  <a:lnTo>
                    <a:pt x="3556" y="59"/>
                  </a:lnTo>
                  <a:lnTo>
                    <a:pt x="3733" y="20"/>
                  </a:lnTo>
                  <a:lnTo>
                    <a:pt x="3890" y="1"/>
                  </a:lnTo>
                  <a:lnTo>
                    <a:pt x="4047" y="1"/>
                  </a:lnTo>
                  <a:lnTo>
                    <a:pt x="4047" y="1"/>
                  </a:lnTo>
                  <a:lnTo>
                    <a:pt x="4283" y="1"/>
                  </a:lnTo>
                  <a:lnTo>
                    <a:pt x="4519" y="40"/>
                  </a:lnTo>
                  <a:lnTo>
                    <a:pt x="4755" y="118"/>
                  </a:lnTo>
                  <a:lnTo>
                    <a:pt x="4971" y="217"/>
                  </a:lnTo>
                  <a:lnTo>
                    <a:pt x="5187" y="334"/>
                  </a:lnTo>
                  <a:lnTo>
                    <a:pt x="5383" y="472"/>
                  </a:lnTo>
                  <a:lnTo>
                    <a:pt x="5560" y="629"/>
                  </a:lnTo>
                  <a:lnTo>
                    <a:pt x="5737" y="826"/>
                  </a:lnTo>
                  <a:lnTo>
                    <a:pt x="6306" y="1592"/>
                  </a:lnTo>
                  <a:lnTo>
                    <a:pt x="6306" y="1592"/>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16"/>
            <p:cNvSpPr/>
            <p:nvPr/>
          </p:nvSpPr>
          <p:spPr>
            <a:xfrm rot="-3245359">
              <a:off x="5347192" y="3929383"/>
              <a:ext cx="157669" cy="63372"/>
            </a:xfrm>
            <a:custGeom>
              <a:avLst/>
              <a:gdLst/>
              <a:ahLst/>
              <a:cxnLst/>
              <a:rect l="l" t="t" r="r" b="b"/>
              <a:pathLst>
                <a:path w="6307" h="2535" fill="none"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2790" y="413"/>
                  </a:lnTo>
                  <a:lnTo>
                    <a:pt x="2790" y="413"/>
                  </a:lnTo>
                  <a:lnTo>
                    <a:pt x="2947" y="315"/>
                  </a:lnTo>
                  <a:lnTo>
                    <a:pt x="3085" y="236"/>
                  </a:lnTo>
                  <a:lnTo>
                    <a:pt x="3242" y="158"/>
                  </a:lnTo>
                  <a:lnTo>
                    <a:pt x="3399" y="99"/>
                  </a:lnTo>
                  <a:lnTo>
                    <a:pt x="3556" y="59"/>
                  </a:lnTo>
                  <a:lnTo>
                    <a:pt x="3733" y="20"/>
                  </a:lnTo>
                  <a:lnTo>
                    <a:pt x="3890" y="1"/>
                  </a:lnTo>
                  <a:lnTo>
                    <a:pt x="4047" y="1"/>
                  </a:lnTo>
                  <a:lnTo>
                    <a:pt x="4047" y="1"/>
                  </a:lnTo>
                  <a:lnTo>
                    <a:pt x="4283" y="1"/>
                  </a:lnTo>
                  <a:lnTo>
                    <a:pt x="4519" y="40"/>
                  </a:lnTo>
                  <a:lnTo>
                    <a:pt x="4755" y="118"/>
                  </a:lnTo>
                  <a:lnTo>
                    <a:pt x="4971" y="217"/>
                  </a:lnTo>
                  <a:lnTo>
                    <a:pt x="5187" y="334"/>
                  </a:lnTo>
                  <a:lnTo>
                    <a:pt x="5383" y="472"/>
                  </a:lnTo>
                  <a:lnTo>
                    <a:pt x="5560" y="629"/>
                  </a:lnTo>
                  <a:lnTo>
                    <a:pt x="5737" y="826"/>
                  </a:lnTo>
                  <a:lnTo>
                    <a:pt x="6306" y="1592"/>
                  </a:lnTo>
                  <a:lnTo>
                    <a:pt x="6306" y="1592"/>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16"/>
            <p:cNvSpPr/>
            <p:nvPr/>
          </p:nvSpPr>
          <p:spPr>
            <a:xfrm rot="-3245359">
              <a:off x="5370061" y="3917708"/>
              <a:ext cx="157669" cy="119845"/>
            </a:xfrm>
            <a:custGeom>
              <a:avLst/>
              <a:gdLst/>
              <a:ahLst/>
              <a:cxnLst/>
              <a:rect l="l" t="t" r="r" b="b"/>
              <a:pathLst>
                <a:path w="6307" h="4794" fill="none"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1710" y="4793"/>
                  </a:lnTo>
                  <a:lnTo>
                    <a:pt x="5285" y="2083"/>
                  </a:lnTo>
                  <a:lnTo>
                    <a:pt x="5285" y="2083"/>
                  </a:lnTo>
                  <a:lnTo>
                    <a:pt x="5521" y="1926"/>
                  </a:lnTo>
                  <a:lnTo>
                    <a:pt x="5776" y="1788"/>
                  </a:lnTo>
                  <a:lnTo>
                    <a:pt x="6031" y="1670"/>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16"/>
            <p:cNvSpPr/>
            <p:nvPr/>
          </p:nvSpPr>
          <p:spPr>
            <a:xfrm rot="-3245359">
              <a:off x="5390056" y="4029521"/>
              <a:ext cx="102646" cy="101171"/>
            </a:xfrm>
            <a:custGeom>
              <a:avLst/>
              <a:gdLst/>
              <a:ahLst/>
              <a:cxnLst/>
              <a:rect l="l" t="t" r="r" b="b"/>
              <a:pathLst>
                <a:path w="4106" h="4047" fill="none" extrusionOk="0">
                  <a:moveTo>
                    <a:pt x="2397" y="0"/>
                  </a:moveTo>
                  <a:lnTo>
                    <a:pt x="1" y="1788"/>
                  </a:lnTo>
                  <a:lnTo>
                    <a:pt x="1709" y="4047"/>
                  </a:lnTo>
                  <a:lnTo>
                    <a:pt x="4106" y="2259"/>
                  </a:lnTo>
                  <a:lnTo>
                    <a:pt x="23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16"/>
            <p:cNvSpPr/>
            <p:nvPr/>
          </p:nvSpPr>
          <p:spPr>
            <a:xfrm rot="-3245359">
              <a:off x="5437471" y="4404800"/>
              <a:ext cx="10825" cy="48148"/>
            </a:xfrm>
            <a:custGeom>
              <a:avLst/>
              <a:gdLst/>
              <a:ahLst/>
              <a:cxnLst/>
              <a:rect l="l" t="t" r="r" b="b"/>
              <a:pathLst>
                <a:path w="433" h="1926" extrusionOk="0">
                  <a:moveTo>
                    <a:pt x="118" y="1"/>
                  </a:moveTo>
                  <a:lnTo>
                    <a:pt x="59" y="158"/>
                  </a:lnTo>
                  <a:lnTo>
                    <a:pt x="54" y="197"/>
                  </a:lnTo>
                  <a:lnTo>
                    <a:pt x="59" y="177"/>
                  </a:lnTo>
                  <a:lnTo>
                    <a:pt x="118" y="1"/>
                  </a:lnTo>
                  <a:close/>
                  <a:moveTo>
                    <a:pt x="54" y="197"/>
                  </a:moveTo>
                  <a:lnTo>
                    <a:pt x="20" y="334"/>
                  </a:lnTo>
                  <a:lnTo>
                    <a:pt x="0" y="511"/>
                  </a:lnTo>
                  <a:lnTo>
                    <a:pt x="0" y="649"/>
                  </a:lnTo>
                  <a:lnTo>
                    <a:pt x="20" y="472"/>
                  </a:lnTo>
                  <a:lnTo>
                    <a:pt x="39" y="315"/>
                  </a:lnTo>
                  <a:lnTo>
                    <a:pt x="54" y="197"/>
                  </a:lnTo>
                  <a:close/>
                  <a:moveTo>
                    <a:pt x="0" y="826"/>
                  </a:moveTo>
                  <a:lnTo>
                    <a:pt x="0" y="845"/>
                  </a:lnTo>
                  <a:lnTo>
                    <a:pt x="20" y="1002"/>
                  </a:lnTo>
                  <a:lnTo>
                    <a:pt x="59" y="1159"/>
                  </a:lnTo>
                  <a:lnTo>
                    <a:pt x="20" y="983"/>
                  </a:lnTo>
                  <a:lnTo>
                    <a:pt x="0" y="826"/>
                  </a:lnTo>
                  <a:close/>
                  <a:moveTo>
                    <a:pt x="59" y="1159"/>
                  </a:moveTo>
                  <a:lnTo>
                    <a:pt x="98" y="1336"/>
                  </a:lnTo>
                  <a:lnTo>
                    <a:pt x="157" y="1493"/>
                  </a:lnTo>
                  <a:lnTo>
                    <a:pt x="236" y="1631"/>
                  </a:lnTo>
                  <a:lnTo>
                    <a:pt x="157" y="1474"/>
                  </a:lnTo>
                  <a:lnTo>
                    <a:pt x="98" y="1317"/>
                  </a:lnTo>
                  <a:lnTo>
                    <a:pt x="59" y="1159"/>
                  </a:lnTo>
                  <a:close/>
                  <a:moveTo>
                    <a:pt x="236" y="1631"/>
                  </a:moveTo>
                  <a:lnTo>
                    <a:pt x="314" y="1788"/>
                  </a:lnTo>
                  <a:lnTo>
                    <a:pt x="432" y="1926"/>
                  </a:lnTo>
                  <a:lnTo>
                    <a:pt x="432" y="1926"/>
                  </a:lnTo>
                  <a:lnTo>
                    <a:pt x="334" y="1788"/>
                  </a:lnTo>
                  <a:lnTo>
                    <a:pt x="236" y="1631"/>
                  </a:lnTo>
                  <a:close/>
                </a:path>
              </a:pathLst>
            </a:custGeom>
            <a:solidFill>
              <a:srgbClr val="AD8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16"/>
            <p:cNvSpPr/>
            <p:nvPr/>
          </p:nvSpPr>
          <p:spPr>
            <a:xfrm rot="-3245359">
              <a:off x="5436118" y="4383005"/>
              <a:ext cx="25049" cy="82522"/>
            </a:xfrm>
            <a:custGeom>
              <a:avLst/>
              <a:gdLst/>
              <a:ahLst/>
              <a:cxnLst/>
              <a:rect l="l" t="t" r="r" b="b"/>
              <a:pathLst>
                <a:path w="1002" h="3301" fill="none" extrusionOk="0">
                  <a:moveTo>
                    <a:pt x="432" y="1"/>
                  </a:moveTo>
                  <a:lnTo>
                    <a:pt x="432" y="1"/>
                  </a:lnTo>
                  <a:lnTo>
                    <a:pt x="334" y="138"/>
                  </a:lnTo>
                  <a:lnTo>
                    <a:pt x="255" y="295"/>
                  </a:lnTo>
                  <a:lnTo>
                    <a:pt x="177" y="452"/>
                  </a:lnTo>
                  <a:lnTo>
                    <a:pt x="118" y="610"/>
                  </a:lnTo>
                  <a:lnTo>
                    <a:pt x="59" y="786"/>
                  </a:lnTo>
                  <a:lnTo>
                    <a:pt x="20" y="943"/>
                  </a:lnTo>
                  <a:lnTo>
                    <a:pt x="0" y="1120"/>
                  </a:lnTo>
                  <a:lnTo>
                    <a:pt x="0" y="1277"/>
                  </a:lnTo>
                  <a:lnTo>
                    <a:pt x="0" y="1277"/>
                  </a:lnTo>
                  <a:lnTo>
                    <a:pt x="0" y="1454"/>
                  </a:lnTo>
                  <a:lnTo>
                    <a:pt x="20" y="1611"/>
                  </a:lnTo>
                  <a:lnTo>
                    <a:pt x="59" y="1768"/>
                  </a:lnTo>
                  <a:lnTo>
                    <a:pt x="98" y="1945"/>
                  </a:lnTo>
                  <a:lnTo>
                    <a:pt x="157" y="2102"/>
                  </a:lnTo>
                  <a:lnTo>
                    <a:pt x="236" y="2240"/>
                  </a:lnTo>
                  <a:lnTo>
                    <a:pt x="334" y="2397"/>
                  </a:lnTo>
                  <a:lnTo>
                    <a:pt x="432" y="2535"/>
                  </a:lnTo>
                  <a:lnTo>
                    <a:pt x="1002" y="3301"/>
                  </a:lnTo>
                  <a:lnTo>
                    <a:pt x="1002" y="3301"/>
                  </a:lnTo>
                  <a:lnTo>
                    <a:pt x="1002" y="3301"/>
                  </a:lnTo>
                  <a:lnTo>
                    <a:pt x="432" y="2535"/>
                  </a:lnTo>
                  <a:lnTo>
                    <a:pt x="432" y="2535"/>
                  </a:lnTo>
                  <a:lnTo>
                    <a:pt x="314" y="2397"/>
                  </a:lnTo>
                  <a:lnTo>
                    <a:pt x="236" y="2240"/>
                  </a:lnTo>
                  <a:lnTo>
                    <a:pt x="157" y="2083"/>
                  </a:lnTo>
                  <a:lnTo>
                    <a:pt x="98" y="1926"/>
                  </a:lnTo>
                  <a:lnTo>
                    <a:pt x="59" y="1768"/>
                  </a:lnTo>
                  <a:lnTo>
                    <a:pt x="20" y="1592"/>
                  </a:lnTo>
                  <a:lnTo>
                    <a:pt x="0" y="1435"/>
                  </a:lnTo>
                  <a:lnTo>
                    <a:pt x="0" y="1258"/>
                  </a:lnTo>
                  <a:lnTo>
                    <a:pt x="20" y="1081"/>
                  </a:lnTo>
                  <a:lnTo>
                    <a:pt x="39" y="924"/>
                  </a:lnTo>
                  <a:lnTo>
                    <a:pt x="59" y="767"/>
                  </a:lnTo>
                  <a:lnTo>
                    <a:pt x="118" y="610"/>
                  </a:lnTo>
                  <a:lnTo>
                    <a:pt x="177" y="452"/>
                  </a:lnTo>
                  <a:lnTo>
                    <a:pt x="255" y="295"/>
                  </a:lnTo>
                  <a:lnTo>
                    <a:pt x="334" y="138"/>
                  </a:lnTo>
                  <a:lnTo>
                    <a:pt x="43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16"/>
            <p:cNvSpPr/>
            <p:nvPr/>
          </p:nvSpPr>
          <p:spPr>
            <a:xfrm rot="-3245359">
              <a:off x="5313918" y="4143662"/>
              <a:ext cx="278439" cy="254890"/>
            </a:xfrm>
            <a:custGeom>
              <a:avLst/>
              <a:gdLst/>
              <a:ahLst/>
              <a:cxnLst/>
              <a:rect l="l" t="t" r="r" b="b"/>
              <a:pathLst>
                <a:path w="11138" h="10196" fill="none" extrusionOk="0">
                  <a:moveTo>
                    <a:pt x="9429" y="1"/>
                  </a:moveTo>
                  <a:lnTo>
                    <a:pt x="825" y="6503"/>
                  </a:lnTo>
                  <a:lnTo>
                    <a:pt x="825" y="6503"/>
                  </a:lnTo>
                  <a:lnTo>
                    <a:pt x="609" y="6699"/>
                  </a:lnTo>
                  <a:lnTo>
                    <a:pt x="609" y="6699"/>
                  </a:lnTo>
                  <a:lnTo>
                    <a:pt x="491" y="6817"/>
                  </a:lnTo>
                  <a:lnTo>
                    <a:pt x="491" y="6817"/>
                  </a:lnTo>
                  <a:lnTo>
                    <a:pt x="491" y="6817"/>
                  </a:lnTo>
                  <a:lnTo>
                    <a:pt x="432" y="6896"/>
                  </a:lnTo>
                  <a:lnTo>
                    <a:pt x="432" y="6896"/>
                  </a:lnTo>
                  <a:lnTo>
                    <a:pt x="432" y="6896"/>
                  </a:lnTo>
                  <a:lnTo>
                    <a:pt x="334" y="7033"/>
                  </a:lnTo>
                  <a:lnTo>
                    <a:pt x="255" y="7190"/>
                  </a:lnTo>
                  <a:lnTo>
                    <a:pt x="177" y="7347"/>
                  </a:lnTo>
                  <a:lnTo>
                    <a:pt x="118" y="7505"/>
                  </a:lnTo>
                  <a:lnTo>
                    <a:pt x="59" y="7662"/>
                  </a:lnTo>
                  <a:lnTo>
                    <a:pt x="39" y="7819"/>
                  </a:lnTo>
                  <a:lnTo>
                    <a:pt x="20" y="7976"/>
                  </a:lnTo>
                  <a:lnTo>
                    <a:pt x="0" y="8153"/>
                  </a:lnTo>
                  <a:lnTo>
                    <a:pt x="0" y="8330"/>
                  </a:lnTo>
                  <a:lnTo>
                    <a:pt x="20" y="8487"/>
                  </a:lnTo>
                  <a:lnTo>
                    <a:pt x="59" y="8663"/>
                  </a:lnTo>
                  <a:lnTo>
                    <a:pt x="98" y="8821"/>
                  </a:lnTo>
                  <a:lnTo>
                    <a:pt x="157" y="8978"/>
                  </a:lnTo>
                  <a:lnTo>
                    <a:pt x="236" y="9135"/>
                  </a:lnTo>
                  <a:lnTo>
                    <a:pt x="314" y="9292"/>
                  </a:lnTo>
                  <a:lnTo>
                    <a:pt x="432" y="9430"/>
                  </a:lnTo>
                  <a:lnTo>
                    <a:pt x="1002" y="10196"/>
                  </a:lnTo>
                  <a:lnTo>
                    <a:pt x="1002" y="10196"/>
                  </a:lnTo>
                  <a:lnTo>
                    <a:pt x="1139" y="9960"/>
                  </a:lnTo>
                  <a:lnTo>
                    <a:pt x="1316" y="9744"/>
                  </a:lnTo>
                  <a:lnTo>
                    <a:pt x="1532" y="9547"/>
                  </a:lnTo>
                  <a:lnTo>
                    <a:pt x="1748" y="9351"/>
                  </a:lnTo>
                  <a:lnTo>
                    <a:pt x="11137" y="2260"/>
                  </a:lnTo>
                  <a:lnTo>
                    <a:pt x="942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16"/>
            <p:cNvSpPr/>
            <p:nvPr/>
          </p:nvSpPr>
          <p:spPr>
            <a:xfrm rot="-3245359">
              <a:off x="6215376" y="3890548"/>
              <a:ext cx="133095" cy="144869"/>
            </a:xfrm>
            <a:custGeom>
              <a:avLst/>
              <a:gdLst/>
              <a:ahLst/>
              <a:cxnLst/>
              <a:rect l="l" t="t" r="r" b="b"/>
              <a:pathLst>
                <a:path w="5324" h="5795" fill="none" extrusionOk="0">
                  <a:moveTo>
                    <a:pt x="4321" y="0"/>
                  </a:moveTo>
                  <a:lnTo>
                    <a:pt x="4321" y="0"/>
                  </a:lnTo>
                  <a:lnTo>
                    <a:pt x="4184" y="216"/>
                  </a:lnTo>
                  <a:lnTo>
                    <a:pt x="4007" y="432"/>
                  </a:lnTo>
                  <a:lnTo>
                    <a:pt x="3791" y="648"/>
                  </a:lnTo>
                  <a:lnTo>
                    <a:pt x="3575" y="845"/>
                  </a:lnTo>
                  <a:lnTo>
                    <a:pt x="0" y="3536"/>
                  </a:lnTo>
                  <a:lnTo>
                    <a:pt x="1689" y="5795"/>
                  </a:lnTo>
                  <a:lnTo>
                    <a:pt x="4498" y="3693"/>
                  </a:lnTo>
                  <a:lnTo>
                    <a:pt x="4498" y="3693"/>
                  </a:lnTo>
                  <a:lnTo>
                    <a:pt x="4675" y="3516"/>
                  </a:lnTo>
                  <a:lnTo>
                    <a:pt x="4852" y="3339"/>
                  </a:lnTo>
                  <a:lnTo>
                    <a:pt x="4989" y="3143"/>
                  </a:lnTo>
                  <a:lnTo>
                    <a:pt x="5107" y="2927"/>
                  </a:lnTo>
                  <a:lnTo>
                    <a:pt x="5205" y="2711"/>
                  </a:lnTo>
                  <a:lnTo>
                    <a:pt x="5264" y="2475"/>
                  </a:lnTo>
                  <a:lnTo>
                    <a:pt x="5304" y="2259"/>
                  </a:lnTo>
                  <a:lnTo>
                    <a:pt x="5323" y="2004"/>
                  </a:lnTo>
                  <a:lnTo>
                    <a:pt x="5323" y="2004"/>
                  </a:lnTo>
                  <a:lnTo>
                    <a:pt x="5323" y="1847"/>
                  </a:lnTo>
                  <a:lnTo>
                    <a:pt x="5304" y="1689"/>
                  </a:lnTo>
                  <a:lnTo>
                    <a:pt x="5264" y="1513"/>
                  </a:lnTo>
                  <a:lnTo>
                    <a:pt x="5225" y="1356"/>
                  </a:lnTo>
                  <a:lnTo>
                    <a:pt x="5166" y="1198"/>
                  </a:lnTo>
                  <a:lnTo>
                    <a:pt x="5088" y="1041"/>
                  </a:lnTo>
                  <a:lnTo>
                    <a:pt x="5009" y="904"/>
                  </a:lnTo>
                  <a:lnTo>
                    <a:pt x="4891" y="747"/>
                  </a:lnTo>
                  <a:lnTo>
                    <a:pt x="4891" y="747"/>
                  </a:lnTo>
                  <a:lnTo>
                    <a:pt x="43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16"/>
            <p:cNvSpPr/>
            <p:nvPr/>
          </p:nvSpPr>
          <p:spPr>
            <a:xfrm rot="-3245359">
              <a:off x="6223182" y="4021320"/>
              <a:ext cx="124270" cy="101671"/>
            </a:xfrm>
            <a:custGeom>
              <a:avLst/>
              <a:gdLst/>
              <a:ahLst/>
              <a:cxnLst/>
              <a:rect l="l" t="t" r="r" b="b"/>
              <a:pathLst>
                <a:path w="4971" h="4067" fill="none" extrusionOk="0">
                  <a:moveTo>
                    <a:pt x="3281" y="1"/>
                  </a:moveTo>
                  <a:lnTo>
                    <a:pt x="1" y="2476"/>
                  </a:lnTo>
                  <a:lnTo>
                    <a:pt x="1" y="2476"/>
                  </a:lnTo>
                  <a:lnTo>
                    <a:pt x="374" y="2554"/>
                  </a:lnTo>
                  <a:lnTo>
                    <a:pt x="727" y="2672"/>
                  </a:lnTo>
                  <a:lnTo>
                    <a:pt x="1081" y="2829"/>
                  </a:lnTo>
                  <a:lnTo>
                    <a:pt x="1415" y="3006"/>
                  </a:lnTo>
                  <a:lnTo>
                    <a:pt x="1749" y="3222"/>
                  </a:lnTo>
                  <a:lnTo>
                    <a:pt x="2044" y="3478"/>
                  </a:lnTo>
                  <a:lnTo>
                    <a:pt x="2338" y="3753"/>
                  </a:lnTo>
                  <a:lnTo>
                    <a:pt x="2594" y="4067"/>
                  </a:lnTo>
                  <a:lnTo>
                    <a:pt x="4970" y="2260"/>
                  </a:lnTo>
                  <a:lnTo>
                    <a:pt x="32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16"/>
            <p:cNvSpPr/>
            <p:nvPr/>
          </p:nvSpPr>
          <p:spPr>
            <a:xfrm rot="-3245359">
              <a:off x="6262971" y="4413509"/>
              <a:ext cx="14274" cy="19174"/>
            </a:xfrm>
            <a:custGeom>
              <a:avLst/>
              <a:gdLst/>
              <a:ahLst/>
              <a:cxnLst/>
              <a:rect l="l" t="t" r="r" b="b"/>
              <a:pathLst>
                <a:path w="571" h="767" extrusionOk="0">
                  <a:moveTo>
                    <a:pt x="1" y="0"/>
                  </a:moveTo>
                  <a:lnTo>
                    <a:pt x="1" y="0"/>
                  </a:lnTo>
                  <a:lnTo>
                    <a:pt x="1" y="0"/>
                  </a:lnTo>
                  <a:lnTo>
                    <a:pt x="571" y="766"/>
                  </a:lnTo>
                  <a:lnTo>
                    <a:pt x="1" y="0"/>
                  </a:lnTo>
                  <a:close/>
                </a:path>
              </a:pathLst>
            </a:custGeom>
            <a:solidFill>
              <a:srgbClr val="C9C4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16"/>
            <p:cNvSpPr/>
            <p:nvPr/>
          </p:nvSpPr>
          <p:spPr>
            <a:xfrm rot="-3245359">
              <a:off x="6262971" y="4413509"/>
              <a:ext cx="14274" cy="19174"/>
            </a:xfrm>
            <a:custGeom>
              <a:avLst/>
              <a:gdLst/>
              <a:ahLst/>
              <a:cxnLst/>
              <a:rect l="l" t="t" r="r" b="b"/>
              <a:pathLst>
                <a:path w="571" h="767" fill="none" extrusionOk="0">
                  <a:moveTo>
                    <a:pt x="1" y="0"/>
                  </a:moveTo>
                  <a:lnTo>
                    <a:pt x="1" y="0"/>
                  </a:lnTo>
                  <a:lnTo>
                    <a:pt x="1" y="0"/>
                  </a:lnTo>
                  <a:lnTo>
                    <a:pt x="571" y="766"/>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16"/>
            <p:cNvSpPr/>
            <p:nvPr/>
          </p:nvSpPr>
          <p:spPr>
            <a:xfrm rot="-3245359">
              <a:off x="6256196" y="4379613"/>
              <a:ext cx="87447" cy="39798"/>
            </a:xfrm>
            <a:custGeom>
              <a:avLst/>
              <a:gdLst/>
              <a:ahLst/>
              <a:cxnLst/>
              <a:rect l="l" t="t" r="r" b="b"/>
              <a:pathLst>
                <a:path w="3498" h="1592" extrusionOk="0">
                  <a:moveTo>
                    <a:pt x="3497" y="1179"/>
                  </a:moveTo>
                  <a:lnTo>
                    <a:pt x="3497" y="1179"/>
                  </a:lnTo>
                  <a:lnTo>
                    <a:pt x="3497" y="1179"/>
                  </a:lnTo>
                  <a:lnTo>
                    <a:pt x="3497" y="1179"/>
                  </a:lnTo>
                  <a:lnTo>
                    <a:pt x="3497" y="1179"/>
                  </a:lnTo>
                  <a:close/>
                  <a:moveTo>
                    <a:pt x="1" y="0"/>
                  </a:moveTo>
                  <a:lnTo>
                    <a:pt x="1" y="0"/>
                  </a:lnTo>
                  <a:lnTo>
                    <a:pt x="571" y="766"/>
                  </a:lnTo>
                  <a:lnTo>
                    <a:pt x="571" y="766"/>
                  </a:lnTo>
                  <a:lnTo>
                    <a:pt x="747" y="943"/>
                  </a:lnTo>
                  <a:lnTo>
                    <a:pt x="924" y="1120"/>
                  </a:lnTo>
                  <a:lnTo>
                    <a:pt x="1121" y="1257"/>
                  </a:lnTo>
                  <a:lnTo>
                    <a:pt x="1337" y="1375"/>
                  </a:lnTo>
                  <a:lnTo>
                    <a:pt x="1553" y="1473"/>
                  </a:lnTo>
                  <a:lnTo>
                    <a:pt x="1788" y="1532"/>
                  </a:lnTo>
                  <a:lnTo>
                    <a:pt x="2024" y="1572"/>
                  </a:lnTo>
                  <a:lnTo>
                    <a:pt x="2260" y="1591"/>
                  </a:lnTo>
                  <a:lnTo>
                    <a:pt x="2260" y="1591"/>
                  </a:lnTo>
                  <a:lnTo>
                    <a:pt x="2417" y="1591"/>
                  </a:lnTo>
                  <a:lnTo>
                    <a:pt x="2574" y="1572"/>
                  </a:lnTo>
                  <a:lnTo>
                    <a:pt x="2731" y="1532"/>
                  </a:lnTo>
                  <a:lnTo>
                    <a:pt x="2888" y="1493"/>
                  </a:lnTo>
                  <a:lnTo>
                    <a:pt x="3046" y="1434"/>
                  </a:lnTo>
                  <a:lnTo>
                    <a:pt x="3203" y="1375"/>
                  </a:lnTo>
                  <a:lnTo>
                    <a:pt x="3340" y="1277"/>
                  </a:lnTo>
                  <a:lnTo>
                    <a:pt x="3497" y="1179"/>
                  </a:lnTo>
                  <a:lnTo>
                    <a:pt x="3497" y="1179"/>
                  </a:lnTo>
                  <a:lnTo>
                    <a:pt x="3340" y="1277"/>
                  </a:lnTo>
                  <a:lnTo>
                    <a:pt x="3203" y="1375"/>
                  </a:lnTo>
                  <a:lnTo>
                    <a:pt x="3046" y="1434"/>
                  </a:lnTo>
                  <a:lnTo>
                    <a:pt x="2888" y="1493"/>
                  </a:lnTo>
                  <a:lnTo>
                    <a:pt x="2731" y="1532"/>
                  </a:lnTo>
                  <a:lnTo>
                    <a:pt x="2574" y="1572"/>
                  </a:lnTo>
                  <a:lnTo>
                    <a:pt x="2417" y="1591"/>
                  </a:lnTo>
                  <a:lnTo>
                    <a:pt x="2260" y="1591"/>
                  </a:lnTo>
                  <a:lnTo>
                    <a:pt x="2260" y="1591"/>
                  </a:lnTo>
                  <a:lnTo>
                    <a:pt x="2024" y="1572"/>
                  </a:lnTo>
                  <a:lnTo>
                    <a:pt x="1788" y="1532"/>
                  </a:lnTo>
                  <a:lnTo>
                    <a:pt x="1553" y="1473"/>
                  </a:lnTo>
                  <a:lnTo>
                    <a:pt x="1337" y="1375"/>
                  </a:lnTo>
                  <a:lnTo>
                    <a:pt x="1121" y="1257"/>
                  </a:lnTo>
                  <a:lnTo>
                    <a:pt x="924" y="1120"/>
                  </a:lnTo>
                  <a:lnTo>
                    <a:pt x="747" y="943"/>
                  </a:lnTo>
                  <a:lnTo>
                    <a:pt x="571" y="766"/>
                  </a:lnTo>
                  <a:lnTo>
                    <a:pt x="1" y="0"/>
                  </a:lnTo>
                  <a:close/>
                </a:path>
              </a:pathLst>
            </a:custGeom>
            <a:solidFill>
              <a:srgbClr val="5C3A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16"/>
            <p:cNvSpPr/>
            <p:nvPr/>
          </p:nvSpPr>
          <p:spPr>
            <a:xfrm rot="-3245359">
              <a:off x="6333288" y="4369698"/>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16"/>
            <p:cNvSpPr/>
            <p:nvPr/>
          </p:nvSpPr>
          <p:spPr>
            <a:xfrm rot="-3245359">
              <a:off x="6256196" y="4379613"/>
              <a:ext cx="87447" cy="39798"/>
            </a:xfrm>
            <a:custGeom>
              <a:avLst/>
              <a:gdLst/>
              <a:ahLst/>
              <a:cxnLst/>
              <a:rect l="l" t="t" r="r" b="b"/>
              <a:pathLst>
                <a:path w="3498" h="1592" fill="none" extrusionOk="0">
                  <a:moveTo>
                    <a:pt x="1" y="0"/>
                  </a:moveTo>
                  <a:lnTo>
                    <a:pt x="1" y="0"/>
                  </a:lnTo>
                  <a:lnTo>
                    <a:pt x="571" y="766"/>
                  </a:lnTo>
                  <a:lnTo>
                    <a:pt x="571" y="766"/>
                  </a:lnTo>
                  <a:lnTo>
                    <a:pt x="747" y="943"/>
                  </a:lnTo>
                  <a:lnTo>
                    <a:pt x="924" y="1120"/>
                  </a:lnTo>
                  <a:lnTo>
                    <a:pt x="1121" y="1257"/>
                  </a:lnTo>
                  <a:lnTo>
                    <a:pt x="1337" y="1375"/>
                  </a:lnTo>
                  <a:lnTo>
                    <a:pt x="1553" y="1473"/>
                  </a:lnTo>
                  <a:lnTo>
                    <a:pt x="1788" y="1532"/>
                  </a:lnTo>
                  <a:lnTo>
                    <a:pt x="2024" y="1572"/>
                  </a:lnTo>
                  <a:lnTo>
                    <a:pt x="2260" y="1591"/>
                  </a:lnTo>
                  <a:lnTo>
                    <a:pt x="2260" y="1591"/>
                  </a:lnTo>
                  <a:lnTo>
                    <a:pt x="2417" y="1591"/>
                  </a:lnTo>
                  <a:lnTo>
                    <a:pt x="2574" y="1572"/>
                  </a:lnTo>
                  <a:lnTo>
                    <a:pt x="2731" y="1532"/>
                  </a:lnTo>
                  <a:lnTo>
                    <a:pt x="2888" y="1493"/>
                  </a:lnTo>
                  <a:lnTo>
                    <a:pt x="3046" y="1434"/>
                  </a:lnTo>
                  <a:lnTo>
                    <a:pt x="3203" y="1375"/>
                  </a:lnTo>
                  <a:lnTo>
                    <a:pt x="3340" y="1277"/>
                  </a:lnTo>
                  <a:lnTo>
                    <a:pt x="3497" y="1179"/>
                  </a:lnTo>
                  <a:lnTo>
                    <a:pt x="3497" y="1179"/>
                  </a:lnTo>
                  <a:lnTo>
                    <a:pt x="3340" y="1277"/>
                  </a:lnTo>
                  <a:lnTo>
                    <a:pt x="3203" y="1375"/>
                  </a:lnTo>
                  <a:lnTo>
                    <a:pt x="3046" y="1434"/>
                  </a:lnTo>
                  <a:lnTo>
                    <a:pt x="2888" y="1493"/>
                  </a:lnTo>
                  <a:lnTo>
                    <a:pt x="2731" y="1532"/>
                  </a:lnTo>
                  <a:lnTo>
                    <a:pt x="2574" y="1572"/>
                  </a:lnTo>
                  <a:lnTo>
                    <a:pt x="2417" y="1591"/>
                  </a:lnTo>
                  <a:lnTo>
                    <a:pt x="2260" y="1591"/>
                  </a:lnTo>
                  <a:lnTo>
                    <a:pt x="2260" y="1591"/>
                  </a:lnTo>
                  <a:lnTo>
                    <a:pt x="2024" y="1572"/>
                  </a:lnTo>
                  <a:lnTo>
                    <a:pt x="1788" y="1532"/>
                  </a:lnTo>
                  <a:lnTo>
                    <a:pt x="1553" y="1473"/>
                  </a:lnTo>
                  <a:lnTo>
                    <a:pt x="1337" y="1375"/>
                  </a:lnTo>
                  <a:lnTo>
                    <a:pt x="1121" y="1257"/>
                  </a:lnTo>
                  <a:lnTo>
                    <a:pt x="924" y="1120"/>
                  </a:lnTo>
                  <a:lnTo>
                    <a:pt x="747" y="943"/>
                  </a:lnTo>
                  <a:lnTo>
                    <a:pt x="571" y="766"/>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16"/>
            <p:cNvSpPr/>
            <p:nvPr/>
          </p:nvSpPr>
          <p:spPr>
            <a:xfrm rot="-3245359">
              <a:off x="6141612" y="4155191"/>
              <a:ext cx="303013" cy="212667"/>
            </a:xfrm>
            <a:custGeom>
              <a:avLst/>
              <a:gdLst/>
              <a:ahLst/>
              <a:cxnLst/>
              <a:rect l="l" t="t" r="r" b="b"/>
              <a:pathLst>
                <a:path w="12121" h="8507" fill="none" extrusionOk="0">
                  <a:moveTo>
                    <a:pt x="9528" y="1"/>
                  </a:moveTo>
                  <a:lnTo>
                    <a:pt x="1022" y="6424"/>
                  </a:lnTo>
                  <a:lnTo>
                    <a:pt x="1022" y="6424"/>
                  </a:lnTo>
                  <a:lnTo>
                    <a:pt x="787" y="6581"/>
                  </a:lnTo>
                  <a:lnTo>
                    <a:pt x="531" y="6719"/>
                  </a:lnTo>
                  <a:lnTo>
                    <a:pt x="276" y="6837"/>
                  </a:lnTo>
                  <a:lnTo>
                    <a:pt x="1" y="6915"/>
                  </a:lnTo>
                  <a:lnTo>
                    <a:pt x="571" y="7681"/>
                  </a:lnTo>
                  <a:lnTo>
                    <a:pt x="571" y="7681"/>
                  </a:lnTo>
                  <a:lnTo>
                    <a:pt x="747" y="7858"/>
                  </a:lnTo>
                  <a:lnTo>
                    <a:pt x="924" y="8035"/>
                  </a:lnTo>
                  <a:lnTo>
                    <a:pt x="1121" y="8172"/>
                  </a:lnTo>
                  <a:lnTo>
                    <a:pt x="1337" y="8290"/>
                  </a:lnTo>
                  <a:lnTo>
                    <a:pt x="1553" y="8388"/>
                  </a:lnTo>
                  <a:lnTo>
                    <a:pt x="1788" y="8447"/>
                  </a:lnTo>
                  <a:lnTo>
                    <a:pt x="2024" y="8487"/>
                  </a:lnTo>
                  <a:lnTo>
                    <a:pt x="2260" y="8506"/>
                  </a:lnTo>
                  <a:lnTo>
                    <a:pt x="2260" y="8506"/>
                  </a:lnTo>
                  <a:lnTo>
                    <a:pt x="2417" y="8506"/>
                  </a:lnTo>
                  <a:lnTo>
                    <a:pt x="2574" y="8487"/>
                  </a:lnTo>
                  <a:lnTo>
                    <a:pt x="2731" y="8447"/>
                  </a:lnTo>
                  <a:lnTo>
                    <a:pt x="2888" y="8408"/>
                  </a:lnTo>
                  <a:lnTo>
                    <a:pt x="3046" y="8349"/>
                  </a:lnTo>
                  <a:lnTo>
                    <a:pt x="3203" y="8290"/>
                  </a:lnTo>
                  <a:lnTo>
                    <a:pt x="3340" y="8192"/>
                  </a:lnTo>
                  <a:lnTo>
                    <a:pt x="3497" y="8094"/>
                  </a:lnTo>
                  <a:lnTo>
                    <a:pt x="3497" y="8094"/>
                  </a:lnTo>
                  <a:lnTo>
                    <a:pt x="3497" y="8094"/>
                  </a:lnTo>
                  <a:lnTo>
                    <a:pt x="3497" y="8094"/>
                  </a:lnTo>
                  <a:lnTo>
                    <a:pt x="3497" y="8094"/>
                  </a:lnTo>
                  <a:lnTo>
                    <a:pt x="3497" y="8094"/>
                  </a:lnTo>
                  <a:lnTo>
                    <a:pt x="3517" y="8074"/>
                  </a:lnTo>
                  <a:lnTo>
                    <a:pt x="12121" y="1592"/>
                  </a:lnTo>
                  <a:lnTo>
                    <a:pt x="12121" y="1592"/>
                  </a:lnTo>
                  <a:lnTo>
                    <a:pt x="11865" y="1278"/>
                  </a:lnTo>
                  <a:lnTo>
                    <a:pt x="11571" y="1003"/>
                  </a:lnTo>
                  <a:lnTo>
                    <a:pt x="11276" y="747"/>
                  </a:lnTo>
                  <a:lnTo>
                    <a:pt x="10942" y="531"/>
                  </a:lnTo>
                  <a:lnTo>
                    <a:pt x="10608" y="354"/>
                  </a:lnTo>
                  <a:lnTo>
                    <a:pt x="10254" y="197"/>
                  </a:lnTo>
                  <a:lnTo>
                    <a:pt x="9901" y="79"/>
                  </a:lnTo>
                  <a:lnTo>
                    <a:pt x="952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1" name="Google Shape;1651;p16"/>
          <p:cNvGrpSpPr/>
          <p:nvPr/>
        </p:nvGrpSpPr>
        <p:grpSpPr>
          <a:xfrm>
            <a:off x="11041100" y="1498817"/>
            <a:ext cx="1054315" cy="1158840"/>
            <a:chOff x="7709325" y="2753025"/>
            <a:chExt cx="790736" cy="869130"/>
          </a:xfrm>
        </p:grpSpPr>
        <p:sp>
          <p:nvSpPr>
            <p:cNvPr id="1652" name="Google Shape;1652;p16"/>
            <p:cNvSpPr/>
            <p:nvPr/>
          </p:nvSpPr>
          <p:spPr>
            <a:xfrm>
              <a:off x="7848894" y="3275867"/>
              <a:ext cx="401401" cy="223115"/>
            </a:xfrm>
            <a:custGeom>
              <a:avLst/>
              <a:gdLst/>
              <a:ahLst/>
              <a:cxnLst/>
              <a:rect l="l" t="t" r="r" b="b"/>
              <a:pathLst>
                <a:path w="10512" h="5843" fill="none" extrusionOk="0">
                  <a:moveTo>
                    <a:pt x="9812" y="5843"/>
                  </a:moveTo>
                  <a:lnTo>
                    <a:pt x="0" y="1602"/>
                  </a:lnTo>
                  <a:lnTo>
                    <a:pt x="699" y="0"/>
                  </a:lnTo>
                  <a:lnTo>
                    <a:pt x="10511" y="4241"/>
                  </a:lnTo>
                  <a:lnTo>
                    <a:pt x="9812" y="58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16"/>
            <p:cNvSpPr/>
            <p:nvPr/>
          </p:nvSpPr>
          <p:spPr>
            <a:xfrm>
              <a:off x="7748962" y="2792662"/>
              <a:ext cx="751099" cy="829493"/>
            </a:xfrm>
            <a:custGeom>
              <a:avLst/>
              <a:gdLst/>
              <a:ahLst/>
              <a:cxnLst/>
              <a:rect l="l" t="t" r="r" b="b"/>
              <a:pathLst>
                <a:path w="19670" h="21723" fill="none" extrusionOk="0">
                  <a:moveTo>
                    <a:pt x="7128" y="0"/>
                  </a:moveTo>
                  <a:lnTo>
                    <a:pt x="1" y="16512"/>
                  </a:lnTo>
                  <a:lnTo>
                    <a:pt x="316" y="16647"/>
                  </a:lnTo>
                  <a:lnTo>
                    <a:pt x="316" y="16647"/>
                  </a:lnTo>
                  <a:lnTo>
                    <a:pt x="3271" y="17933"/>
                  </a:lnTo>
                  <a:lnTo>
                    <a:pt x="11820" y="21609"/>
                  </a:lnTo>
                  <a:lnTo>
                    <a:pt x="11820" y="21609"/>
                  </a:lnTo>
                  <a:lnTo>
                    <a:pt x="12068" y="21700"/>
                  </a:lnTo>
                  <a:lnTo>
                    <a:pt x="12294" y="21722"/>
                  </a:lnTo>
                  <a:lnTo>
                    <a:pt x="12294" y="21722"/>
                  </a:lnTo>
                  <a:lnTo>
                    <a:pt x="12474" y="21700"/>
                  </a:lnTo>
                  <a:lnTo>
                    <a:pt x="12632" y="21677"/>
                  </a:lnTo>
                  <a:lnTo>
                    <a:pt x="12790" y="21609"/>
                  </a:lnTo>
                  <a:lnTo>
                    <a:pt x="12948" y="21519"/>
                  </a:lnTo>
                  <a:lnTo>
                    <a:pt x="13083" y="21429"/>
                  </a:lnTo>
                  <a:lnTo>
                    <a:pt x="13196" y="21294"/>
                  </a:lnTo>
                  <a:lnTo>
                    <a:pt x="13309" y="21158"/>
                  </a:lnTo>
                  <a:lnTo>
                    <a:pt x="13399" y="21000"/>
                  </a:lnTo>
                  <a:lnTo>
                    <a:pt x="19579" y="6677"/>
                  </a:lnTo>
                  <a:lnTo>
                    <a:pt x="19579" y="6677"/>
                  </a:lnTo>
                  <a:lnTo>
                    <a:pt x="19647" y="6451"/>
                  </a:lnTo>
                  <a:lnTo>
                    <a:pt x="19670" y="6226"/>
                  </a:lnTo>
                  <a:lnTo>
                    <a:pt x="19647" y="6000"/>
                  </a:lnTo>
                  <a:lnTo>
                    <a:pt x="19602" y="5775"/>
                  </a:lnTo>
                  <a:lnTo>
                    <a:pt x="19489" y="5572"/>
                  </a:lnTo>
                  <a:lnTo>
                    <a:pt x="19354" y="5391"/>
                  </a:lnTo>
                  <a:lnTo>
                    <a:pt x="19173" y="5233"/>
                  </a:lnTo>
                  <a:lnTo>
                    <a:pt x="18948" y="5121"/>
                  </a:lnTo>
                  <a:lnTo>
                    <a:pt x="7805" y="293"/>
                  </a:lnTo>
                  <a:lnTo>
                    <a:pt x="712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16"/>
            <p:cNvSpPr/>
            <p:nvPr/>
          </p:nvSpPr>
          <p:spPr>
            <a:xfrm>
              <a:off x="7722270" y="2759058"/>
              <a:ext cx="737314" cy="829493"/>
            </a:xfrm>
            <a:custGeom>
              <a:avLst/>
              <a:gdLst/>
              <a:ahLst/>
              <a:cxnLst/>
              <a:rect l="l" t="t" r="r" b="b"/>
              <a:pathLst>
                <a:path w="19309" h="21723" extrusionOk="0">
                  <a:moveTo>
                    <a:pt x="7128" y="0"/>
                  </a:moveTo>
                  <a:lnTo>
                    <a:pt x="0" y="16489"/>
                  </a:lnTo>
                  <a:lnTo>
                    <a:pt x="12045" y="21700"/>
                  </a:lnTo>
                  <a:lnTo>
                    <a:pt x="12136" y="21722"/>
                  </a:lnTo>
                  <a:lnTo>
                    <a:pt x="12203" y="21700"/>
                  </a:lnTo>
                  <a:lnTo>
                    <a:pt x="12294" y="21655"/>
                  </a:lnTo>
                  <a:lnTo>
                    <a:pt x="12339" y="21587"/>
                  </a:lnTo>
                  <a:lnTo>
                    <a:pt x="19286" y="5504"/>
                  </a:lnTo>
                  <a:lnTo>
                    <a:pt x="19309" y="5414"/>
                  </a:lnTo>
                  <a:lnTo>
                    <a:pt x="19286" y="5324"/>
                  </a:lnTo>
                  <a:lnTo>
                    <a:pt x="19241" y="5256"/>
                  </a:lnTo>
                  <a:lnTo>
                    <a:pt x="19173" y="5188"/>
                  </a:lnTo>
                  <a:lnTo>
                    <a:pt x="7128" y="0"/>
                  </a:lnTo>
                  <a:close/>
                </a:path>
              </a:pathLst>
            </a:custGeom>
            <a:solidFill>
              <a:schemeClr val="lt1"/>
            </a:solidFill>
            <a:ln>
              <a:noFill/>
            </a:ln>
            <a:effectLst>
              <a:outerShdw dist="57150" dir="51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16"/>
            <p:cNvSpPr/>
            <p:nvPr/>
          </p:nvSpPr>
          <p:spPr>
            <a:xfrm>
              <a:off x="7709325" y="2753025"/>
              <a:ext cx="737352" cy="830371"/>
            </a:xfrm>
            <a:custGeom>
              <a:avLst/>
              <a:gdLst/>
              <a:ahLst/>
              <a:cxnLst/>
              <a:rect l="l" t="t" r="r" b="b"/>
              <a:pathLst>
                <a:path w="19310" h="21746" extrusionOk="0">
                  <a:moveTo>
                    <a:pt x="7129" y="1"/>
                  </a:moveTo>
                  <a:lnTo>
                    <a:pt x="1" y="16512"/>
                  </a:lnTo>
                  <a:lnTo>
                    <a:pt x="12046" y="21723"/>
                  </a:lnTo>
                  <a:lnTo>
                    <a:pt x="12136" y="21745"/>
                  </a:lnTo>
                  <a:lnTo>
                    <a:pt x="12226" y="21723"/>
                  </a:lnTo>
                  <a:lnTo>
                    <a:pt x="12294" y="21677"/>
                  </a:lnTo>
                  <a:lnTo>
                    <a:pt x="12339" y="21587"/>
                  </a:lnTo>
                  <a:lnTo>
                    <a:pt x="19309" y="5504"/>
                  </a:lnTo>
                  <a:lnTo>
                    <a:pt x="19309" y="5437"/>
                  </a:lnTo>
                  <a:lnTo>
                    <a:pt x="19309" y="5346"/>
                  </a:lnTo>
                  <a:lnTo>
                    <a:pt x="19264" y="5279"/>
                  </a:lnTo>
                  <a:lnTo>
                    <a:pt x="19174" y="5211"/>
                  </a:lnTo>
                  <a:lnTo>
                    <a:pt x="71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16"/>
            <p:cNvSpPr/>
            <p:nvPr/>
          </p:nvSpPr>
          <p:spPr>
            <a:xfrm>
              <a:off x="7811925" y="3232300"/>
              <a:ext cx="56907" cy="59495"/>
            </a:xfrm>
            <a:custGeom>
              <a:avLst/>
              <a:gdLst/>
              <a:ahLst/>
              <a:cxnLst/>
              <a:rect l="l" t="t" r="r" b="b"/>
              <a:pathLst>
                <a:path w="1712" h="1790" extrusionOk="0">
                  <a:moveTo>
                    <a:pt x="879" y="288"/>
                  </a:moveTo>
                  <a:lnTo>
                    <a:pt x="1166" y="412"/>
                  </a:lnTo>
                  <a:cubicBezTo>
                    <a:pt x="1273" y="458"/>
                    <a:pt x="1343" y="521"/>
                    <a:pt x="1377" y="602"/>
                  </a:cubicBezTo>
                  <a:cubicBezTo>
                    <a:pt x="1412" y="682"/>
                    <a:pt x="1407" y="772"/>
                    <a:pt x="1363" y="874"/>
                  </a:cubicBezTo>
                  <a:cubicBezTo>
                    <a:pt x="1319" y="975"/>
                    <a:pt x="1256" y="1041"/>
                    <a:pt x="1174" y="1071"/>
                  </a:cubicBezTo>
                  <a:cubicBezTo>
                    <a:pt x="1142" y="1083"/>
                    <a:pt x="1108" y="1089"/>
                    <a:pt x="1072" y="1089"/>
                  </a:cubicBezTo>
                  <a:cubicBezTo>
                    <a:pt x="1016" y="1089"/>
                    <a:pt x="956" y="1075"/>
                    <a:pt x="892" y="1047"/>
                  </a:cubicBezTo>
                  <a:lnTo>
                    <a:pt x="604" y="923"/>
                  </a:lnTo>
                  <a:lnTo>
                    <a:pt x="879" y="288"/>
                  </a:lnTo>
                  <a:close/>
                  <a:moveTo>
                    <a:pt x="732" y="1"/>
                  </a:moveTo>
                  <a:lnTo>
                    <a:pt x="0" y="1691"/>
                  </a:lnTo>
                  <a:lnTo>
                    <a:pt x="229" y="1790"/>
                  </a:lnTo>
                  <a:lnTo>
                    <a:pt x="523" y="1111"/>
                  </a:lnTo>
                  <a:lnTo>
                    <a:pt x="810" y="1235"/>
                  </a:lnTo>
                  <a:cubicBezTo>
                    <a:pt x="934" y="1289"/>
                    <a:pt x="1046" y="1316"/>
                    <a:pt x="1146" y="1316"/>
                  </a:cubicBezTo>
                  <a:cubicBezTo>
                    <a:pt x="1199" y="1316"/>
                    <a:pt x="1249" y="1308"/>
                    <a:pt x="1295" y="1293"/>
                  </a:cubicBezTo>
                  <a:cubicBezTo>
                    <a:pt x="1429" y="1250"/>
                    <a:pt x="1532" y="1145"/>
                    <a:pt x="1604" y="978"/>
                  </a:cubicBezTo>
                  <a:cubicBezTo>
                    <a:pt x="1676" y="813"/>
                    <a:pt x="1682" y="666"/>
                    <a:pt x="1622" y="539"/>
                  </a:cubicBezTo>
                  <a:cubicBezTo>
                    <a:pt x="1562" y="411"/>
                    <a:pt x="1437" y="306"/>
                    <a:pt x="1248" y="224"/>
                  </a:cubicBezTo>
                  <a:lnTo>
                    <a:pt x="7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16"/>
            <p:cNvSpPr/>
            <p:nvPr/>
          </p:nvSpPr>
          <p:spPr>
            <a:xfrm>
              <a:off x="7839447" y="3253573"/>
              <a:ext cx="270640" cy="148771"/>
            </a:xfrm>
            <a:custGeom>
              <a:avLst/>
              <a:gdLst/>
              <a:ahLst/>
              <a:cxnLst/>
              <a:rect l="l" t="t" r="r" b="b"/>
              <a:pathLst>
                <a:path w="8142" h="4476" extrusionOk="0">
                  <a:moveTo>
                    <a:pt x="1409" y="282"/>
                  </a:moveTo>
                  <a:lnTo>
                    <a:pt x="1356" y="1258"/>
                  </a:lnTo>
                  <a:lnTo>
                    <a:pt x="734" y="989"/>
                  </a:lnTo>
                  <a:lnTo>
                    <a:pt x="1409" y="282"/>
                  </a:lnTo>
                  <a:close/>
                  <a:moveTo>
                    <a:pt x="1377" y="1"/>
                  </a:moveTo>
                  <a:lnTo>
                    <a:pt x="0" y="1412"/>
                  </a:lnTo>
                  <a:lnTo>
                    <a:pt x="241" y="1516"/>
                  </a:lnTo>
                  <a:lnTo>
                    <a:pt x="583" y="1149"/>
                  </a:lnTo>
                  <a:lnTo>
                    <a:pt x="1345" y="1479"/>
                  </a:lnTo>
                  <a:lnTo>
                    <a:pt x="1311" y="1979"/>
                  </a:lnTo>
                  <a:lnTo>
                    <a:pt x="1549" y="2082"/>
                  </a:lnTo>
                  <a:lnTo>
                    <a:pt x="1636" y="113"/>
                  </a:lnTo>
                  <a:lnTo>
                    <a:pt x="1377" y="1"/>
                  </a:lnTo>
                  <a:close/>
                  <a:moveTo>
                    <a:pt x="2718" y="612"/>
                  </a:moveTo>
                  <a:cubicBezTo>
                    <a:pt x="2666" y="612"/>
                    <a:pt x="2615" y="619"/>
                    <a:pt x="2568" y="633"/>
                  </a:cubicBezTo>
                  <a:cubicBezTo>
                    <a:pt x="2425" y="673"/>
                    <a:pt x="2321" y="768"/>
                    <a:pt x="2257" y="918"/>
                  </a:cubicBezTo>
                  <a:cubicBezTo>
                    <a:pt x="2201" y="1047"/>
                    <a:pt x="2195" y="1164"/>
                    <a:pt x="2240" y="1269"/>
                  </a:cubicBezTo>
                  <a:cubicBezTo>
                    <a:pt x="2285" y="1375"/>
                    <a:pt x="2386" y="1481"/>
                    <a:pt x="2541" y="1589"/>
                  </a:cubicBezTo>
                  <a:lnTo>
                    <a:pt x="2669" y="1677"/>
                  </a:lnTo>
                  <a:cubicBezTo>
                    <a:pt x="2775" y="1750"/>
                    <a:pt x="2843" y="1822"/>
                    <a:pt x="2874" y="1890"/>
                  </a:cubicBezTo>
                  <a:cubicBezTo>
                    <a:pt x="2905" y="1959"/>
                    <a:pt x="2902" y="2035"/>
                    <a:pt x="2866" y="2118"/>
                  </a:cubicBezTo>
                  <a:cubicBezTo>
                    <a:pt x="2825" y="2213"/>
                    <a:pt x="2758" y="2271"/>
                    <a:pt x="2665" y="2292"/>
                  </a:cubicBezTo>
                  <a:cubicBezTo>
                    <a:pt x="2640" y="2297"/>
                    <a:pt x="2614" y="2300"/>
                    <a:pt x="2586" y="2300"/>
                  </a:cubicBezTo>
                  <a:cubicBezTo>
                    <a:pt x="2510" y="2300"/>
                    <a:pt x="2425" y="2279"/>
                    <a:pt x="2329" y="2238"/>
                  </a:cubicBezTo>
                  <a:cubicBezTo>
                    <a:pt x="2243" y="2201"/>
                    <a:pt x="2161" y="2150"/>
                    <a:pt x="2084" y="2085"/>
                  </a:cubicBezTo>
                  <a:cubicBezTo>
                    <a:pt x="2006" y="2020"/>
                    <a:pt x="1932" y="1941"/>
                    <a:pt x="1862" y="1849"/>
                  </a:cubicBezTo>
                  <a:lnTo>
                    <a:pt x="1760" y="2084"/>
                  </a:lnTo>
                  <a:cubicBezTo>
                    <a:pt x="1841" y="2162"/>
                    <a:pt x="1923" y="2229"/>
                    <a:pt x="2005" y="2286"/>
                  </a:cubicBezTo>
                  <a:cubicBezTo>
                    <a:pt x="2088" y="2343"/>
                    <a:pt x="2169" y="2389"/>
                    <a:pt x="2249" y="2424"/>
                  </a:cubicBezTo>
                  <a:cubicBezTo>
                    <a:pt x="2400" y="2489"/>
                    <a:pt x="2534" y="2522"/>
                    <a:pt x="2652" y="2522"/>
                  </a:cubicBezTo>
                  <a:cubicBezTo>
                    <a:pt x="2700" y="2522"/>
                    <a:pt x="2745" y="2516"/>
                    <a:pt x="2787" y="2506"/>
                  </a:cubicBezTo>
                  <a:cubicBezTo>
                    <a:pt x="2933" y="2469"/>
                    <a:pt x="3042" y="2368"/>
                    <a:pt x="3112" y="2205"/>
                  </a:cubicBezTo>
                  <a:cubicBezTo>
                    <a:pt x="3172" y="2067"/>
                    <a:pt x="3179" y="1940"/>
                    <a:pt x="3133" y="1823"/>
                  </a:cubicBezTo>
                  <a:cubicBezTo>
                    <a:pt x="3087" y="1706"/>
                    <a:pt x="2986" y="1594"/>
                    <a:pt x="2830" y="1488"/>
                  </a:cubicBezTo>
                  <a:lnTo>
                    <a:pt x="2704" y="1400"/>
                  </a:lnTo>
                  <a:cubicBezTo>
                    <a:pt x="2589" y="1322"/>
                    <a:pt x="2517" y="1255"/>
                    <a:pt x="2489" y="1197"/>
                  </a:cubicBezTo>
                  <a:cubicBezTo>
                    <a:pt x="2460" y="1140"/>
                    <a:pt x="2462" y="1074"/>
                    <a:pt x="2494" y="999"/>
                  </a:cubicBezTo>
                  <a:cubicBezTo>
                    <a:pt x="2533" y="910"/>
                    <a:pt x="2596" y="856"/>
                    <a:pt x="2685" y="837"/>
                  </a:cubicBezTo>
                  <a:cubicBezTo>
                    <a:pt x="2708" y="832"/>
                    <a:pt x="2732" y="829"/>
                    <a:pt x="2758" y="829"/>
                  </a:cubicBezTo>
                  <a:cubicBezTo>
                    <a:pt x="2830" y="829"/>
                    <a:pt x="2912" y="849"/>
                    <a:pt x="3004" y="889"/>
                  </a:cubicBezTo>
                  <a:cubicBezTo>
                    <a:pt x="3076" y="920"/>
                    <a:pt x="3146" y="962"/>
                    <a:pt x="3214" y="1016"/>
                  </a:cubicBezTo>
                  <a:cubicBezTo>
                    <a:pt x="3282" y="1070"/>
                    <a:pt x="3351" y="1136"/>
                    <a:pt x="3420" y="1215"/>
                  </a:cubicBezTo>
                  <a:lnTo>
                    <a:pt x="3516" y="992"/>
                  </a:lnTo>
                  <a:cubicBezTo>
                    <a:pt x="3443" y="926"/>
                    <a:pt x="3368" y="868"/>
                    <a:pt x="3292" y="818"/>
                  </a:cubicBezTo>
                  <a:cubicBezTo>
                    <a:pt x="3216" y="768"/>
                    <a:pt x="3138" y="726"/>
                    <a:pt x="3059" y="692"/>
                  </a:cubicBezTo>
                  <a:cubicBezTo>
                    <a:pt x="2936" y="639"/>
                    <a:pt x="2822" y="612"/>
                    <a:pt x="2718" y="612"/>
                  </a:cubicBezTo>
                  <a:close/>
                  <a:moveTo>
                    <a:pt x="5617" y="2058"/>
                  </a:moveTo>
                  <a:lnTo>
                    <a:pt x="5904" y="2183"/>
                  </a:lnTo>
                  <a:cubicBezTo>
                    <a:pt x="6011" y="2229"/>
                    <a:pt x="6081" y="2292"/>
                    <a:pt x="6115" y="2372"/>
                  </a:cubicBezTo>
                  <a:cubicBezTo>
                    <a:pt x="6149" y="2452"/>
                    <a:pt x="6145" y="2543"/>
                    <a:pt x="6101" y="2644"/>
                  </a:cubicBezTo>
                  <a:cubicBezTo>
                    <a:pt x="6057" y="2746"/>
                    <a:pt x="5994" y="2812"/>
                    <a:pt x="5912" y="2842"/>
                  </a:cubicBezTo>
                  <a:cubicBezTo>
                    <a:pt x="5880" y="2854"/>
                    <a:pt x="5845" y="2860"/>
                    <a:pt x="5809" y="2860"/>
                  </a:cubicBezTo>
                  <a:cubicBezTo>
                    <a:pt x="5754" y="2860"/>
                    <a:pt x="5694" y="2846"/>
                    <a:pt x="5629" y="2818"/>
                  </a:cubicBezTo>
                  <a:lnTo>
                    <a:pt x="5342" y="2693"/>
                  </a:lnTo>
                  <a:lnTo>
                    <a:pt x="5617" y="2058"/>
                  </a:lnTo>
                  <a:close/>
                  <a:moveTo>
                    <a:pt x="4190" y="1249"/>
                  </a:moveTo>
                  <a:cubicBezTo>
                    <a:pt x="4137" y="1249"/>
                    <a:pt x="4087" y="1256"/>
                    <a:pt x="4039" y="1269"/>
                  </a:cubicBezTo>
                  <a:cubicBezTo>
                    <a:pt x="3896" y="1310"/>
                    <a:pt x="3793" y="1405"/>
                    <a:pt x="3728" y="1554"/>
                  </a:cubicBezTo>
                  <a:cubicBezTo>
                    <a:pt x="3672" y="1683"/>
                    <a:pt x="3667" y="1800"/>
                    <a:pt x="3711" y="1906"/>
                  </a:cubicBezTo>
                  <a:cubicBezTo>
                    <a:pt x="3756" y="2011"/>
                    <a:pt x="3857" y="2118"/>
                    <a:pt x="4013" y="2226"/>
                  </a:cubicBezTo>
                  <a:lnTo>
                    <a:pt x="4140" y="2313"/>
                  </a:lnTo>
                  <a:cubicBezTo>
                    <a:pt x="4246" y="2387"/>
                    <a:pt x="4315" y="2458"/>
                    <a:pt x="4345" y="2527"/>
                  </a:cubicBezTo>
                  <a:cubicBezTo>
                    <a:pt x="4376" y="2596"/>
                    <a:pt x="4373" y="2672"/>
                    <a:pt x="4337" y="2755"/>
                  </a:cubicBezTo>
                  <a:cubicBezTo>
                    <a:pt x="4296" y="2850"/>
                    <a:pt x="4229" y="2908"/>
                    <a:pt x="4136" y="2928"/>
                  </a:cubicBezTo>
                  <a:cubicBezTo>
                    <a:pt x="4111" y="2934"/>
                    <a:pt x="4085" y="2937"/>
                    <a:pt x="4057" y="2937"/>
                  </a:cubicBezTo>
                  <a:cubicBezTo>
                    <a:pt x="3982" y="2937"/>
                    <a:pt x="3896" y="2916"/>
                    <a:pt x="3800" y="2874"/>
                  </a:cubicBezTo>
                  <a:cubicBezTo>
                    <a:pt x="3714" y="2837"/>
                    <a:pt x="3633" y="2786"/>
                    <a:pt x="3555" y="2721"/>
                  </a:cubicBezTo>
                  <a:cubicBezTo>
                    <a:pt x="3477" y="2656"/>
                    <a:pt x="3403" y="2578"/>
                    <a:pt x="3333" y="2485"/>
                  </a:cubicBezTo>
                  <a:lnTo>
                    <a:pt x="3231" y="2721"/>
                  </a:lnTo>
                  <a:cubicBezTo>
                    <a:pt x="3312" y="2798"/>
                    <a:pt x="3394" y="2865"/>
                    <a:pt x="3477" y="2923"/>
                  </a:cubicBezTo>
                  <a:cubicBezTo>
                    <a:pt x="3559" y="2980"/>
                    <a:pt x="3640" y="3026"/>
                    <a:pt x="3720" y="3060"/>
                  </a:cubicBezTo>
                  <a:cubicBezTo>
                    <a:pt x="3871" y="3126"/>
                    <a:pt x="4006" y="3158"/>
                    <a:pt x="4123" y="3158"/>
                  </a:cubicBezTo>
                  <a:cubicBezTo>
                    <a:pt x="4171" y="3158"/>
                    <a:pt x="4216" y="3153"/>
                    <a:pt x="4258" y="3142"/>
                  </a:cubicBezTo>
                  <a:cubicBezTo>
                    <a:pt x="4404" y="3105"/>
                    <a:pt x="4513" y="3005"/>
                    <a:pt x="4584" y="2841"/>
                  </a:cubicBezTo>
                  <a:cubicBezTo>
                    <a:pt x="4643" y="2704"/>
                    <a:pt x="4650" y="2577"/>
                    <a:pt x="4604" y="2460"/>
                  </a:cubicBezTo>
                  <a:cubicBezTo>
                    <a:pt x="4559" y="2343"/>
                    <a:pt x="4457" y="2231"/>
                    <a:pt x="4301" y="2125"/>
                  </a:cubicBezTo>
                  <a:lnTo>
                    <a:pt x="4175" y="2037"/>
                  </a:lnTo>
                  <a:cubicBezTo>
                    <a:pt x="4060" y="1959"/>
                    <a:pt x="3988" y="1891"/>
                    <a:pt x="3960" y="1834"/>
                  </a:cubicBezTo>
                  <a:cubicBezTo>
                    <a:pt x="3931" y="1776"/>
                    <a:pt x="3933" y="1710"/>
                    <a:pt x="3966" y="1636"/>
                  </a:cubicBezTo>
                  <a:cubicBezTo>
                    <a:pt x="4004" y="1546"/>
                    <a:pt x="4068" y="1492"/>
                    <a:pt x="4156" y="1473"/>
                  </a:cubicBezTo>
                  <a:cubicBezTo>
                    <a:pt x="4179" y="1468"/>
                    <a:pt x="4204" y="1466"/>
                    <a:pt x="4229" y="1466"/>
                  </a:cubicBezTo>
                  <a:cubicBezTo>
                    <a:pt x="4301" y="1466"/>
                    <a:pt x="4384" y="1486"/>
                    <a:pt x="4476" y="1526"/>
                  </a:cubicBezTo>
                  <a:cubicBezTo>
                    <a:pt x="4547" y="1557"/>
                    <a:pt x="4617" y="1599"/>
                    <a:pt x="4685" y="1653"/>
                  </a:cubicBezTo>
                  <a:cubicBezTo>
                    <a:pt x="4753" y="1706"/>
                    <a:pt x="4822" y="1773"/>
                    <a:pt x="4891" y="1852"/>
                  </a:cubicBezTo>
                  <a:lnTo>
                    <a:pt x="4987" y="1629"/>
                  </a:lnTo>
                  <a:cubicBezTo>
                    <a:pt x="4914" y="1563"/>
                    <a:pt x="4839" y="1505"/>
                    <a:pt x="4763" y="1455"/>
                  </a:cubicBezTo>
                  <a:cubicBezTo>
                    <a:pt x="4687" y="1405"/>
                    <a:pt x="4609" y="1363"/>
                    <a:pt x="4530" y="1329"/>
                  </a:cubicBezTo>
                  <a:cubicBezTo>
                    <a:pt x="4407" y="1275"/>
                    <a:pt x="4294" y="1249"/>
                    <a:pt x="4190" y="1249"/>
                  </a:cubicBezTo>
                  <a:close/>
                  <a:moveTo>
                    <a:pt x="5469" y="1771"/>
                  </a:moveTo>
                  <a:lnTo>
                    <a:pt x="4738" y="3462"/>
                  </a:lnTo>
                  <a:lnTo>
                    <a:pt x="4967" y="3561"/>
                  </a:lnTo>
                  <a:lnTo>
                    <a:pt x="5260" y="2881"/>
                  </a:lnTo>
                  <a:lnTo>
                    <a:pt x="5548" y="3006"/>
                  </a:lnTo>
                  <a:cubicBezTo>
                    <a:pt x="5672" y="3059"/>
                    <a:pt x="5784" y="3086"/>
                    <a:pt x="5884" y="3086"/>
                  </a:cubicBezTo>
                  <a:cubicBezTo>
                    <a:pt x="5937" y="3086"/>
                    <a:pt x="5987" y="3079"/>
                    <a:pt x="6033" y="3064"/>
                  </a:cubicBezTo>
                  <a:cubicBezTo>
                    <a:pt x="6167" y="3020"/>
                    <a:pt x="6270" y="2915"/>
                    <a:pt x="6342" y="2749"/>
                  </a:cubicBezTo>
                  <a:cubicBezTo>
                    <a:pt x="6414" y="2583"/>
                    <a:pt x="6419" y="2437"/>
                    <a:pt x="6359" y="2309"/>
                  </a:cubicBezTo>
                  <a:cubicBezTo>
                    <a:pt x="6300" y="2182"/>
                    <a:pt x="6175" y="2077"/>
                    <a:pt x="5985" y="1995"/>
                  </a:cubicBezTo>
                  <a:lnTo>
                    <a:pt x="5469" y="1771"/>
                  </a:lnTo>
                  <a:close/>
                  <a:moveTo>
                    <a:pt x="7257" y="2778"/>
                  </a:moveTo>
                  <a:cubicBezTo>
                    <a:pt x="7332" y="2778"/>
                    <a:pt x="7408" y="2795"/>
                    <a:pt x="7486" y="2828"/>
                  </a:cubicBezTo>
                  <a:cubicBezTo>
                    <a:pt x="7652" y="2900"/>
                    <a:pt x="7757" y="3019"/>
                    <a:pt x="7800" y="3185"/>
                  </a:cubicBezTo>
                  <a:cubicBezTo>
                    <a:pt x="7843" y="3350"/>
                    <a:pt x="7819" y="3540"/>
                    <a:pt x="7727" y="3754"/>
                  </a:cubicBezTo>
                  <a:cubicBezTo>
                    <a:pt x="7634" y="3966"/>
                    <a:pt x="7513" y="4114"/>
                    <a:pt x="7363" y="4196"/>
                  </a:cubicBezTo>
                  <a:cubicBezTo>
                    <a:pt x="7282" y="4239"/>
                    <a:pt x="7200" y="4261"/>
                    <a:pt x="7116" y="4261"/>
                  </a:cubicBezTo>
                  <a:cubicBezTo>
                    <a:pt x="7041" y="4261"/>
                    <a:pt x="6965" y="4244"/>
                    <a:pt x="6888" y="4211"/>
                  </a:cubicBezTo>
                  <a:cubicBezTo>
                    <a:pt x="6722" y="4139"/>
                    <a:pt x="6617" y="4020"/>
                    <a:pt x="6572" y="3854"/>
                  </a:cubicBezTo>
                  <a:cubicBezTo>
                    <a:pt x="6528" y="3688"/>
                    <a:pt x="6552" y="3498"/>
                    <a:pt x="6644" y="3285"/>
                  </a:cubicBezTo>
                  <a:cubicBezTo>
                    <a:pt x="6737" y="3072"/>
                    <a:pt x="6859" y="2924"/>
                    <a:pt x="7010" y="2843"/>
                  </a:cubicBezTo>
                  <a:cubicBezTo>
                    <a:pt x="7090" y="2799"/>
                    <a:pt x="7173" y="2778"/>
                    <a:pt x="7257" y="2778"/>
                  </a:cubicBezTo>
                  <a:close/>
                  <a:moveTo>
                    <a:pt x="7210" y="2563"/>
                  </a:moveTo>
                  <a:cubicBezTo>
                    <a:pt x="7101" y="2563"/>
                    <a:pt x="6996" y="2587"/>
                    <a:pt x="6893" y="2634"/>
                  </a:cubicBezTo>
                  <a:cubicBezTo>
                    <a:pt x="6682" y="2732"/>
                    <a:pt x="6519" y="2914"/>
                    <a:pt x="6403" y="3181"/>
                  </a:cubicBezTo>
                  <a:cubicBezTo>
                    <a:pt x="6288" y="3448"/>
                    <a:pt x="6267" y="3692"/>
                    <a:pt x="6340" y="3912"/>
                  </a:cubicBezTo>
                  <a:cubicBezTo>
                    <a:pt x="6414" y="4132"/>
                    <a:pt x="6570" y="4293"/>
                    <a:pt x="6807" y="4396"/>
                  </a:cubicBezTo>
                  <a:cubicBezTo>
                    <a:pt x="6929" y="4449"/>
                    <a:pt x="7047" y="4475"/>
                    <a:pt x="7162" y="4475"/>
                  </a:cubicBezTo>
                  <a:cubicBezTo>
                    <a:pt x="7270" y="4475"/>
                    <a:pt x="7376" y="4451"/>
                    <a:pt x="7479" y="4404"/>
                  </a:cubicBezTo>
                  <a:cubicBezTo>
                    <a:pt x="7689" y="4306"/>
                    <a:pt x="7852" y="4124"/>
                    <a:pt x="7968" y="3858"/>
                  </a:cubicBezTo>
                  <a:cubicBezTo>
                    <a:pt x="8083" y="3591"/>
                    <a:pt x="8105" y="3347"/>
                    <a:pt x="8031" y="3127"/>
                  </a:cubicBezTo>
                  <a:cubicBezTo>
                    <a:pt x="7958" y="2907"/>
                    <a:pt x="7803" y="2745"/>
                    <a:pt x="7566" y="2643"/>
                  </a:cubicBezTo>
                  <a:cubicBezTo>
                    <a:pt x="7444" y="2590"/>
                    <a:pt x="7325" y="2563"/>
                    <a:pt x="7210" y="256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16"/>
            <p:cNvSpPr/>
            <p:nvPr/>
          </p:nvSpPr>
          <p:spPr>
            <a:xfrm>
              <a:off x="8104277" y="3359695"/>
              <a:ext cx="57140" cy="75150"/>
            </a:xfrm>
            <a:custGeom>
              <a:avLst/>
              <a:gdLst/>
              <a:ahLst/>
              <a:cxnLst/>
              <a:rect l="l" t="t" r="r" b="b"/>
              <a:pathLst>
                <a:path w="1719" h="2261" extrusionOk="0">
                  <a:moveTo>
                    <a:pt x="879" y="287"/>
                  </a:moveTo>
                  <a:lnTo>
                    <a:pt x="1167" y="412"/>
                  </a:lnTo>
                  <a:cubicBezTo>
                    <a:pt x="1277" y="460"/>
                    <a:pt x="1349" y="521"/>
                    <a:pt x="1384" y="595"/>
                  </a:cubicBezTo>
                  <a:cubicBezTo>
                    <a:pt x="1418" y="670"/>
                    <a:pt x="1414" y="756"/>
                    <a:pt x="1371" y="855"/>
                  </a:cubicBezTo>
                  <a:cubicBezTo>
                    <a:pt x="1329" y="954"/>
                    <a:pt x="1268" y="1017"/>
                    <a:pt x="1190" y="1043"/>
                  </a:cubicBezTo>
                  <a:cubicBezTo>
                    <a:pt x="1162" y="1053"/>
                    <a:pt x="1132" y="1058"/>
                    <a:pt x="1100" y="1058"/>
                  </a:cubicBezTo>
                  <a:cubicBezTo>
                    <a:pt x="1042" y="1058"/>
                    <a:pt x="978" y="1042"/>
                    <a:pt x="907" y="1012"/>
                  </a:cubicBezTo>
                  <a:lnTo>
                    <a:pt x="620" y="887"/>
                  </a:lnTo>
                  <a:lnTo>
                    <a:pt x="879" y="287"/>
                  </a:lnTo>
                  <a:close/>
                  <a:moveTo>
                    <a:pt x="732" y="0"/>
                  </a:moveTo>
                  <a:lnTo>
                    <a:pt x="1" y="1691"/>
                  </a:lnTo>
                  <a:lnTo>
                    <a:pt x="229" y="1790"/>
                  </a:lnTo>
                  <a:lnTo>
                    <a:pt x="538" y="1075"/>
                  </a:lnTo>
                  <a:lnTo>
                    <a:pt x="787" y="1183"/>
                  </a:lnTo>
                  <a:cubicBezTo>
                    <a:pt x="878" y="1222"/>
                    <a:pt x="941" y="1272"/>
                    <a:pt x="978" y="1331"/>
                  </a:cubicBezTo>
                  <a:cubicBezTo>
                    <a:pt x="1014" y="1391"/>
                    <a:pt x="1036" y="1490"/>
                    <a:pt x="1043" y="1627"/>
                  </a:cubicBezTo>
                  <a:lnTo>
                    <a:pt x="1071" y="2154"/>
                  </a:lnTo>
                  <a:lnTo>
                    <a:pt x="1317" y="2260"/>
                  </a:lnTo>
                  <a:lnTo>
                    <a:pt x="1285" y="1698"/>
                  </a:lnTo>
                  <a:cubicBezTo>
                    <a:pt x="1279" y="1583"/>
                    <a:pt x="1265" y="1488"/>
                    <a:pt x="1242" y="1413"/>
                  </a:cubicBezTo>
                  <a:cubicBezTo>
                    <a:pt x="1219" y="1339"/>
                    <a:pt x="1187" y="1283"/>
                    <a:pt x="1145" y="1245"/>
                  </a:cubicBezTo>
                  <a:lnTo>
                    <a:pt x="1145" y="1245"/>
                  </a:lnTo>
                  <a:cubicBezTo>
                    <a:pt x="1168" y="1248"/>
                    <a:pt x="1191" y="1250"/>
                    <a:pt x="1213" y="1250"/>
                  </a:cubicBezTo>
                  <a:cubicBezTo>
                    <a:pt x="1291" y="1250"/>
                    <a:pt x="1361" y="1230"/>
                    <a:pt x="1424" y="1192"/>
                  </a:cubicBezTo>
                  <a:cubicBezTo>
                    <a:pt x="1504" y="1144"/>
                    <a:pt x="1567" y="1066"/>
                    <a:pt x="1613" y="960"/>
                  </a:cubicBezTo>
                  <a:cubicBezTo>
                    <a:pt x="1683" y="797"/>
                    <a:pt x="1688" y="654"/>
                    <a:pt x="1628" y="532"/>
                  </a:cubicBezTo>
                  <a:cubicBezTo>
                    <a:pt x="1568" y="410"/>
                    <a:pt x="1441" y="307"/>
                    <a:pt x="1248" y="224"/>
                  </a:cubicBezTo>
                  <a:lnTo>
                    <a:pt x="7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16"/>
            <p:cNvSpPr/>
            <p:nvPr/>
          </p:nvSpPr>
          <p:spPr>
            <a:xfrm>
              <a:off x="8161406" y="3378697"/>
              <a:ext cx="51921" cy="68137"/>
            </a:xfrm>
            <a:custGeom>
              <a:avLst/>
              <a:gdLst/>
              <a:ahLst/>
              <a:cxnLst/>
              <a:rect l="l" t="t" r="r" b="b"/>
              <a:pathLst>
                <a:path w="1562" h="2050" extrusionOk="0">
                  <a:moveTo>
                    <a:pt x="132" y="0"/>
                  </a:moveTo>
                  <a:lnTo>
                    <a:pt x="48" y="192"/>
                  </a:lnTo>
                  <a:lnTo>
                    <a:pt x="648" y="452"/>
                  </a:lnTo>
                  <a:lnTo>
                    <a:pt x="0" y="1950"/>
                  </a:lnTo>
                  <a:lnTo>
                    <a:pt x="230" y="2049"/>
                  </a:lnTo>
                  <a:lnTo>
                    <a:pt x="878" y="552"/>
                  </a:lnTo>
                  <a:lnTo>
                    <a:pt x="1478" y="811"/>
                  </a:lnTo>
                  <a:lnTo>
                    <a:pt x="1562" y="619"/>
                  </a:lnTo>
                  <a:lnTo>
                    <a:pt x="1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16"/>
            <p:cNvSpPr/>
            <p:nvPr/>
          </p:nvSpPr>
          <p:spPr>
            <a:xfrm>
              <a:off x="8017713" y="3082073"/>
              <a:ext cx="84427" cy="93897"/>
            </a:xfrm>
            <a:custGeom>
              <a:avLst/>
              <a:gdLst/>
              <a:ahLst/>
              <a:cxnLst/>
              <a:rect l="l" t="t" r="r" b="b"/>
              <a:pathLst>
                <a:path w="2211" h="2459" extrusionOk="0">
                  <a:moveTo>
                    <a:pt x="541" y="0"/>
                  </a:moveTo>
                  <a:lnTo>
                    <a:pt x="361" y="429"/>
                  </a:lnTo>
                  <a:lnTo>
                    <a:pt x="226" y="835"/>
                  </a:lnTo>
                  <a:lnTo>
                    <a:pt x="113" y="1263"/>
                  </a:lnTo>
                  <a:lnTo>
                    <a:pt x="0" y="1692"/>
                  </a:lnTo>
                  <a:lnTo>
                    <a:pt x="722" y="2098"/>
                  </a:lnTo>
                  <a:lnTo>
                    <a:pt x="1466" y="2459"/>
                  </a:lnTo>
                  <a:lnTo>
                    <a:pt x="2211" y="722"/>
                  </a:lnTo>
                  <a:lnTo>
                    <a:pt x="5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16"/>
            <p:cNvSpPr/>
            <p:nvPr/>
          </p:nvSpPr>
          <p:spPr>
            <a:xfrm>
              <a:off x="8009083" y="3163906"/>
              <a:ext cx="57736" cy="57736"/>
            </a:xfrm>
            <a:custGeom>
              <a:avLst/>
              <a:gdLst/>
              <a:ahLst/>
              <a:cxnLst/>
              <a:rect l="l" t="t" r="r" b="b"/>
              <a:pathLst>
                <a:path w="1512" h="1512" extrusionOk="0">
                  <a:moveTo>
                    <a:pt x="136" y="0"/>
                  </a:moveTo>
                  <a:lnTo>
                    <a:pt x="91" y="271"/>
                  </a:lnTo>
                  <a:lnTo>
                    <a:pt x="23" y="519"/>
                  </a:lnTo>
                  <a:lnTo>
                    <a:pt x="1" y="519"/>
                  </a:lnTo>
                  <a:lnTo>
                    <a:pt x="249" y="812"/>
                  </a:lnTo>
                  <a:lnTo>
                    <a:pt x="519" y="1083"/>
                  </a:lnTo>
                  <a:lnTo>
                    <a:pt x="835" y="1308"/>
                  </a:lnTo>
                  <a:lnTo>
                    <a:pt x="1173" y="1511"/>
                  </a:lnTo>
                  <a:lnTo>
                    <a:pt x="1512" y="722"/>
                  </a:lnTo>
                  <a:lnTo>
                    <a:pt x="813" y="384"/>
                  </a:lnTo>
                  <a:lnTo>
                    <a:pt x="1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16"/>
            <p:cNvSpPr/>
            <p:nvPr/>
          </p:nvSpPr>
          <p:spPr>
            <a:xfrm>
              <a:off x="8088318" y="3116517"/>
              <a:ext cx="88780" cy="86184"/>
            </a:xfrm>
            <a:custGeom>
              <a:avLst/>
              <a:gdLst/>
              <a:ahLst/>
              <a:cxnLst/>
              <a:rect l="l" t="t" r="r" b="b"/>
              <a:pathLst>
                <a:path w="2325" h="2257" extrusionOk="0">
                  <a:moveTo>
                    <a:pt x="768" y="0"/>
                  </a:moveTo>
                  <a:lnTo>
                    <a:pt x="1" y="1737"/>
                  </a:lnTo>
                  <a:lnTo>
                    <a:pt x="745" y="2008"/>
                  </a:lnTo>
                  <a:lnTo>
                    <a:pt x="1489" y="2256"/>
                  </a:lnTo>
                  <a:lnTo>
                    <a:pt x="1941" y="1489"/>
                  </a:lnTo>
                  <a:lnTo>
                    <a:pt x="2144" y="1083"/>
                  </a:lnTo>
                  <a:lnTo>
                    <a:pt x="2324" y="677"/>
                  </a:lnTo>
                  <a:lnTo>
                    <a:pt x="7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16"/>
            <p:cNvSpPr/>
            <p:nvPr/>
          </p:nvSpPr>
          <p:spPr>
            <a:xfrm>
              <a:off x="8198561" y="3082073"/>
              <a:ext cx="44829" cy="67206"/>
            </a:xfrm>
            <a:custGeom>
              <a:avLst/>
              <a:gdLst/>
              <a:ahLst/>
              <a:cxnLst/>
              <a:rect l="l" t="t" r="r" b="b"/>
              <a:pathLst>
                <a:path w="1174" h="1760" extrusionOk="0">
                  <a:moveTo>
                    <a:pt x="520" y="0"/>
                  </a:moveTo>
                  <a:lnTo>
                    <a:pt x="272" y="677"/>
                  </a:lnTo>
                  <a:lnTo>
                    <a:pt x="1" y="1354"/>
                  </a:lnTo>
                  <a:lnTo>
                    <a:pt x="971" y="1760"/>
                  </a:lnTo>
                  <a:lnTo>
                    <a:pt x="1061" y="1444"/>
                  </a:lnTo>
                  <a:lnTo>
                    <a:pt x="1129" y="1105"/>
                  </a:lnTo>
                  <a:lnTo>
                    <a:pt x="1174" y="767"/>
                  </a:lnTo>
                  <a:lnTo>
                    <a:pt x="1174" y="451"/>
                  </a:lnTo>
                  <a:lnTo>
                    <a:pt x="836" y="226"/>
                  </a:lnTo>
                  <a:lnTo>
                    <a:pt x="52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16"/>
            <p:cNvSpPr/>
            <p:nvPr/>
          </p:nvSpPr>
          <p:spPr>
            <a:xfrm>
              <a:off x="8082285" y="2975267"/>
              <a:ext cx="74995" cy="45669"/>
            </a:xfrm>
            <a:custGeom>
              <a:avLst/>
              <a:gdLst/>
              <a:ahLst/>
              <a:cxnLst/>
              <a:rect l="l" t="t" r="r" b="b"/>
              <a:pathLst>
                <a:path w="1964" h="1196" extrusionOk="0">
                  <a:moveTo>
                    <a:pt x="813" y="0"/>
                  </a:moveTo>
                  <a:lnTo>
                    <a:pt x="452" y="23"/>
                  </a:lnTo>
                  <a:lnTo>
                    <a:pt x="204" y="339"/>
                  </a:lnTo>
                  <a:lnTo>
                    <a:pt x="1" y="677"/>
                  </a:lnTo>
                  <a:lnTo>
                    <a:pt x="384" y="790"/>
                  </a:lnTo>
                  <a:lnTo>
                    <a:pt x="768" y="902"/>
                  </a:lnTo>
                  <a:lnTo>
                    <a:pt x="1535" y="1196"/>
                  </a:lnTo>
                  <a:lnTo>
                    <a:pt x="1963" y="203"/>
                  </a:lnTo>
                  <a:lnTo>
                    <a:pt x="1580" y="90"/>
                  </a:lnTo>
                  <a:lnTo>
                    <a:pt x="1196" y="23"/>
                  </a:lnTo>
                  <a:lnTo>
                    <a:pt x="8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16"/>
            <p:cNvSpPr/>
            <p:nvPr/>
          </p:nvSpPr>
          <p:spPr>
            <a:xfrm>
              <a:off x="8123640" y="3042436"/>
              <a:ext cx="80150" cy="84465"/>
            </a:xfrm>
            <a:custGeom>
              <a:avLst/>
              <a:gdLst/>
              <a:ahLst/>
              <a:cxnLst/>
              <a:rect l="l" t="t" r="r" b="b"/>
              <a:pathLst>
                <a:path w="2099" h="2212" extrusionOk="0">
                  <a:moveTo>
                    <a:pt x="677" y="1"/>
                  </a:moveTo>
                  <a:lnTo>
                    <a:pt x="1" y="1534"/>
                  </a:lnTo>
                  <a:lnTo>
                    <a:pt x="1580" y="2211"/>
                  </a:lnTo>
                  <a:lnTo>
                    <a:pt x="1850" y="1512"/>
                  </a:lnTo>
                  <a:lnTo>
                    <a:pt x="2098" y="768"/>
                  </a:lnTo>
                  <a:lnTo>
                    <a:pt x="1760" y="564"/>
                  </a:lnTo>
                  <a:lnTo>
                    <a:pt x="1399" y="361"/>
                  </a:lnTo>
                  <a:lnTo>
                    <a:pt x="1038" y="181"/>
                  </a:lnTo>
                  <a:lnTo>
                    <a:pt x="6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16"/>
            <p:cNvSpPr/>
            <p:nvPr/>
          </p:nvSpPr>
          <p:spPr>
            <a:xfrm>
              <a:off x="8044405" y="3015744"/>
              <a:ext cx="89620" cy="79272"/>
            </a:xfrm>
            <a:custGeom>
              <a:avLst/>
              <a:gdLst/>
              <a:ahLst/>
              <a:cxnLst/>
              <a:rect l="l" t="t" r="r" b="b"/>
              <a:pathLst>
                <a:path w="2347" h="2076" extrusionOk="0">
                  <a:moveTo>
                    <a:pt x="722" y="0"/>
                  </a:moveTo>
                  <a:lnTo>
                    <a:pt x="339" y="654"/>
                  </a:lnTo>
                  <a:lnTo>
                    <a:pt x="0" y="1331"/>
                  </a:lnTo>
                  <a:lnTo>
                    <a:pt x="1692" y="2076"/>
                  </a:lnTo>
                  <a:lnTo>
                    <a:pt x="2346" y="519"/>
                  </a:lnTo>
                  <a:lnTo>
                    <a:pt x="1940" y="384"/>
                  </a:lnTo>
                  <a:lnTo>
                    <a:pt x="1557" y="226"/>
                  </a:lnTo>
                  <a:lnTo>
                    <a:pt x="1128" y="113"/>
                  </a:lnTo>
                  <a:lnTo>
                    <a:pt x="7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16"/>
            <p:cNvSpPr/>
            <p:nvPr/>
          </p:nvSpPr>
          <p:spPr>
            <a:xfrm>
              <a:off x="8069378" y="3197471"/>
              <a:ext cx="67206" cy="37956"/>
            </a:xfrm>
            <a:custGeom>
              <a:avLst/>
              <a:gdLst/>
              <a:ahLst/>
              <a:cxnLst/>
              <a:rect l="l" t="t" r="r" b="b"/>
              <a:pathLst>
                <a:path w="1760" h="994" extrusionOk="0">
                  <a:moveTo>
                    <a:pt x="339" y="1"/>
                  </a:moveTo>
                  <a:lnTo>
                    <a:pt x="0" y="813"/>
                  </a:lnTo>
                  <a:lnTo>
                    <a:pt x="361" y="903"/>
                  </a:lnTo>
                  <a:lnTo>
                    <a:pt x="745" y="971"/>
                  </a:lnTo>
                  <a:lnTo>
                    <a:pt x="1128" y="993"/>
                  </a:lnTo>
                  <a:lnTo>
                    <a:pt x="1489" y="993"/>
                  </a:lnTo>
                  <a:lnTo>
                    <a:pt x="1489" y="971"/>
                  </a:lnTo>
                  <a:lnTo>
                    <a:pt x="1760" y="520"/>
                  </a:lnTo>
                  <a:lnTo>
                    <a:pt x="1038" y="294"/>
                  </a:lnTo>
                  <a:lnTo>
                    <a:pt x="3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16"/>
            <p:cNvSpPr/>
            <p:nvPr/>
          </p:nvSpPr>
          <p:spPr>
            <a:xfrm>
              <a:off x="8147773" y="3221605"/>
              <a:ext cx="17260" cy="9508"/>
            </a:xfrm>
            <a:custGeom>
              <a:avLst/>
              <a:gdLst/>
              <a:ahLst/>
              <a:cxnLst/>
              <a:rect l="l" t="t" r="r" b="b"/>
              <a:pathLst>
                <a:path w="452" h="249" extrusionOk="0">
                  <a:moveTo>
                    <a:pt x="135" y="0"/>
                  </a:moveTo>
                  <a:lnTo>
                    <a:pt x="0" y="248"/>
                  </a:lnTo>
                  <a:lnTo>
                    <a:pt x="226" y="181"/>
                  </a:lnTo>
                  <a:lnTo>
                    <a:pt x="451" y="91"/>
                  </a:lnTo>
                  <a:lnTo>
                    <a:pt x="1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16"/>
            <p:cNvSpPr/>
            <p:nvPr/>
          </p:nvSpPr>
          <p:spPr>
            <a:xfrm>
              <a:off x="7990143" y="3149242"/>
              <a:ext cx="9508" cy="15541"/>
            </a:xfrm>
            <a:custGeom>
              <a:avLst/>
              <a:gdLst/>
              <a:ahLst/>
              <a:cxnLst/>
              <a:rect l="l" t="t" r="r" b="b"/>
              <a:pathLst>
                <a:path w="249" h="407" extrusionOk="0">
                  <a:moveTo>
                    <a:pt x="0" y="1"/>
                  </a:moveTo>
                  <a:lnTo>
                    <a:pt x="91" y="204"/>
                  </a:lnTo>
                  <a:lnTo>
                    <a:pt x="181" y="407"/>
                  </a:lnTo>
                  <a:lnTo>
                    <a:pt x="248" y="158"/>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16"/>
            <p:cNvSpPr/>
            <p:nvPr/>
          </p:nvSpPr>
          <p:spPr>
            <a:xfrm>
              <a:off x="7982391" y="3061376"/>
              <a:ext cx="40514" cy="76714"/>
            </a:xfrm>
            <a:custGeom>
              <a:avLst/>
              <a:gdLst/>
              <a:ahLst/>
              <a:cxnLst/>
              <a:rect l="l" t="t" r="r" b="b"/>
              <a:pathLst>
                <a:path w="1061" h="2009" extrusionOk="0">
                  <a:moveTo>
                    <a:pt x="203" y="1"/>
                  </a:moveTo>
                  <a:lnTo>
                    <a:pt x="91" y="429"/>
                  </a:lnTo>
                  <a:lnTo>
                    <a:pt x="23" y="858"/>
                  </a:lnTo>
                  <a:lnTo>
                    <a:pt x="0" y="1264"/>
                  </a:lnTo>
                  <a:lnTo>
                    <a:pt x="45" y="1693"/>
                  </a:lnTo>
                  <a:lnTo>
                    <a:pt x="542" y="2008"/>
                  </a:lnTo>
                  <a:lnTo>
                    <a:pt x="654" y="1580"/>
                  </a:lnTo>
                  <a:lnTo>
                    <a:pt x="767" y="1174"/>
                  </a:lnTo>
                  <a:lnTo>
                    <a:pt x="903" y="768"/>
                  </a:lnTo>
                  <a:lnTo>
                    <a:pt x="1060" y="362"/>
                  </a:lnTo>
                  <a:lnTo>
                    <a:pt x="20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16"/>
            <p:cNvSpPr/>
            <p:nvPr/>
          </p:nvSpPr>
          <p:spPr>
            <a:xfrm>
              <a:off x="8162399" y="3148402"/>
              <a:ext cx="66366" cy="65487"/>
            </a:xfrm>
            <a:custGeom>
              <a:avLst/>
              <a:gdLst/>
              <a:ahLst/>
              <a:cxnLst/>
              <a:rect l="l" t="t" r="r" b="b"/>
              <a:pathLst>
                <a:path w="1738" h="1715" extrusionOk="0">
                  <a:moveTo>
                    <a:pt x="790" y="0"/>
                  </a:moveTo>
                  <a:lnTo>
                    <a:pt x="407" y="790"/>
                  </a:lnTo>
                  <a:lnTo>
                    <a:pt x="1" y="1534"/>
                  </a:lnTo>
                  <a:lnTo>
                    <a:pt x="632" y="1714"/>
                  </a:lnTo>
                  <a:lnTo>
                    <a:pt x="790" y="1579"/>
                  </a:lnTo>
                  <a:lnTo>
                    <a:pt x="971" y="1444"/>
                  </a:lnTo>
                  <a:lnTo>
                    <a:pt x="1106" y="1308"/>
                  </a:lnTo>
                  <a:lnTo>
                    <a:pt x="1264" y="1150"/>
                  </a:lnTo>
                  <a:lnTo>
                    <a:pt x="1399" y="970"/>
                  </a:lnTo>
                  <a:lnTo>
                    <a:pt x="1534" y="812"/>
                  </a:lnTo>
                  <a:lnTo>
                    <a:pt x="1647" y="609"/>
                  </a:lnTo>
                  <a:lnTo>
                    <a:pt x="1737" y="429"/>
                  </a:lnTo>
                  <a:lnTo>
                    <a:pt x="79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16"/>
            <p:cNvSpPr/>
            <p:nvPr/>
          </p:nvSpPr>
          <p:spPr>
            <a:xfrm>
              <a:off x="7997016" y="3006274"/>
              <a:ext cx="57774" cy="54299"/>
            </a:xfrm>
            <a:custGeom>
              <a:avLst/>
              <a:gdLst/>
              <a:ahLst/>
              <a:cxnLst/>
              <a:rect l="l" t="t" r="r" b="b"/>
              <a:pathLst>
                <a:path w="1513" h="1422" extrusionOk="0">
                  <a:moveTo>
                    <a:pt x="813" y="0"/>
                  </a:moveTo>
                  <a:lnTo>
                    <a:pt x="587" y="226"/>
                  </a:lnTo>
                  <a:lnTo>
                    <a:pt x="362" y="474"/>
                  </a:lnTo>
                  <a:lnTo>
                    <a:pt x="181" y="745"/>
                  </a:lnTo>
                  <a:lnTo>
                    <a:pt x="1" y="1060"/>
                  </a:lnTo>
                  <a:lnTo>
                    <a:pt x="835" y="1421"/>
                  </a:lnTo>
                  <a:lnTo>
                    <a:pt x="1151" y="767"/>
                  </a:lnTo>
                  <a:lnTo>
                    <a:pt x="1512" y="158"/>
                  </a:lnTo>
                  <a:lnTo>
                    <a:pt x="1174" y="68"/>
                  </a:lnTo>
                  <a:lnTo>
                    <a:pt x="8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16"/>
            <p:cNvSpPr/>
            <p:nvPr/>
          </p:nvSpPr>
          <p:spPr>
            <a:xfrm>
              <a:off x="8155525" y="2989052"/>
              <a:ext cx="61172" cy="66327"/>
            </a:xfrm>
            <a:custGeom>
              <a:avLst/>
              <a:gdLst/>
              <a:ahLst/>
              <a:cxnLst/>
              <a:rect l="l" t="t" r="r" b="b"/>
              <a:pathLst>
                <a:path w="1602" h="1737" extrusionOk="0">
                  <a:moveTo>
                    <a:pt x="429" y="0"/>
                  </a:moveTo>
                  <a:lnTo>
                    <a:pt x="0" y="993"/>
                  </a:lnTo>
                  <a:lnTo>
                    <a:pt x="699" y="1353"/>
                  </a:lnTo>
                  <a:lnTo>
                    <a:pt x="1399" y="1737"/>
                  </a:lnTo>
                  <a:lnTo>
                    <a:pt x="1489" y="1353"/>
                  </a:lnTo>
                  <a:lnTo>
                    <a:pt x="1602" y="970"/>
                  </a:lnTo>
                  <a:lnTo>
                    <a:pt x="1354" y="699"/>
                  </a:lnTo>
                  <a:lnTo>
                    <a:pt x="1083" y="429"/>
                  </a:lnTo>
                  <a:lnTo>
                    <a:pt x="767" y="203"/>
                  </a:lnTo>
                  <a:lnTo>
                    <a:pt x="4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16"/>
            <p:cNvSpPr/>
            <p:nvPr/>
          </p:nvSpPr>
          <p:spPr>
            <a:xfrm>
              <a:off x="8046123" y="2980422"/>
              <a:ext cx="30166" cy="17260"/>
            </a:xfrm>
            <a:custGeom>
              <a:avLst/>
              <a:gdLst/>
              <a:ahLst/>
              <a:cxnLst/>
              <a:rect l="l" t="t" r="r" b="b"/>
              <a:pathLst>
                <a:path w="790" h="452" extrusionOk="0">
                  <a:moveTo>
                    <a:pt x="790" y="1"/>
                  </a:moveTo>
                  <a:lnTo>
                    <a:pt x="384" y="158"/>
                  </a:lnTo>
                  <a:lnTo>
                    <a:pt x="203" y="249"/>
                  </a:lnTo>
                  <a:lnTo>
                    <a:pt x="0" y="339"/>
                  </a:lnTo>
                  <a:lnTo>
                    <a:pt x="474" y="452"/>
                  </a:lnTo>
                  <a:lnTo>
                    <a:pt x="79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16"/>
            <p:cNvSpPr/>
            <p:nvPr/>
          </p:nvSpPr>
          <p:spPr>
            <a:xfrm>
              <a:off x="8222694" y="3045033"/>
              <a:ext cx="18138" cy="31884"/>
            </a:xfrm>
            <a:custGeom>
              <a:avLst/>
              <a:gdLst/>
              <a:ahLst/>
              <a:cxnLst/>
              <a:rect l="l" t="t" r="r" b="b"/>
              <a:pathLst>
                <a:path w="475" h="835" extrusionOk="0">
                  <a:moveTo>
                    <a:pt x="158" y="0"/>
                  </a:moveTo>
                  <a:lnTo>
                    <a:pt x="1" y="519"/>
                  </a:lnTo>
                  <a:lnTo>
                    <a:pt x="474" y="835"/>
                  </a:lnTo>
                  <a:lnTo>
                    <a:pt x="474" y="835"/>
                  </a:lnTo>
                  <a:lnTo>
                    <a:pt x="407" y="632"/>
                  </a:lnTo>
                  <a:lnTo>
                    <a:pt x="339" y="406"/>
                  </a:lnTo>
                  <a:lnTo>
                    <a:pt x="249" y="203"/>
                  </a:lnTo>
                  <a:lnTo>
                    <a:pt x="15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76" name="Google Shape;1676;p16"/>
          <p:cNvSpPr/>
          <p:nvPr/>
        </p:nvSpPr>
        <p:spPr>
          <a:xfrm>
            <a:off x="-12400" y="-145567"/>
            <a:ext cx="6324600" cy="1092200"/>
          </a:xfrm>
          <a:custGeom>
            <a:avLst/>
            <a:gdLst/>
            <a:ahLst/>
            <a:cxnLst/>
            <a:rect l="l" t="t" r="r" b="b"/>
            <a:pathLst>
              <a:path w="189738" h="32766" extrusionOk="0">
                <a:moveTo>
                  <a:pt x="0" y="32766"/>
                </a:moveTo>
                <a:cubicBezTo>
                  <a:pt x="3819" y="27419"/>
                  <a:pt x="7319" y="21288"/>
                  <a:pt x="12954" y="17907"/>
                </a:cubicBezTo>
                <a:cubicBezTo>
                  <a:pt x="17642" y="15094"/>
                  <a:pt x="23893" y="16650"/>
                  <a:pt x="29337" y="17145"/>
                </a:cubicBezTo>
                <a:cubicBezTo>
                  <a:pt x="33941" y="17564"/>
                  <a:pt x="42291" y="17475"/>
                  <a:pt x="42291" y="22098"/>
                </a:cubicBezTo>
                <a:cubicBezTo>
                  <a:pt x="42291" y="26588"/>
                  <a:pt x="32764" y="26383"/>
                  <a:pt x="28956" y="24003"/>
                </a:cubicBezTo>
                <a:cubicBezTo>
                  <a:pt x="25718" y="21979"/>
                  <a:pt x="26095" y="13781"/>
                  <a:pt x="29718" y="12573"/>
                </a:cubicBezTo>
                <a:cubicBezTo>
                  <a:pt x="44682" y="7585"/>
                  <a:pt x="61254" y="13812"/>
                  <a:pt x="76962" y="15240"/>
                </a:cubicBezTo>
                <a:cubicBezTo>
                  <a:pt x="96635" y="17028"/>
                  <a:pt x="116263" y="10287"/>
                  <a:pt x="136017" y="10287"/>
                </a:cubicBezTo>
                <a:cubicBezTo>
                  <a:pt x="154249" y="10287"/>
                  <a:pt x="181584" y="16308"/>
                  <a:pt x="189738" y="0"/>
                </a:cubicBezTo>
              </a:path>
            </a:pathLst>
          </a:custGeom>
          <a:noFill/>
          <a:ln w="19050" cap="flat" cmpd="sng">
            <a:solidFill>
              <a:schemeClr val="lt1"/>
            </a:solidFill>
            <a:prstDash val="dash"/>
            <a:round/>
            <a:headEnd type="none" w="med" len="med"/>
            <a:tailEnd type="none" w="med" len="med"/>
          </a:ln>
        </p:spPr>
      </p:sp>
      <p:sp>
        <p:nvSpPr>
          <p:cNvPr id="1677" name="Google Shape;1677;p16"/>
          <p:cNvSpPr/>
          <p:nvPr/>
        </p:nvSpPr>
        <p:spPr>
          <a:xfrm>
            <a:off x="11899836" y="3981934"/>
            <a:ext cx="470267" cy="2984500"/>
          </a:xfrm>
          <a:custGeom>
            <a:avLst/>
            <a:gdLst/>
            <a:ahLst/>
            <a:cxnLst/>
            <a:rect l="l" t="t" r="r" b="b"/>
            <a:pathLst>
              <a:path w="14108" h="89535" extrusionOk="0">
                <a:moveTo>
                  <a:pt x="8012" y="89535"/>
                </a:moveTo>
                <a:cubicBezTo>
                  <a:pt x="5246" y="82746"/>
                  <a:pt x="3200" y="75511"/>
                  <a:pt x="2678" y="68199"/>
                </a:cubicBezTo>
                <a:cubicBezTo>
                  <a:pt x="2260" y="62350"/>
                  <a:pt x="4929" y="56492"/>
                  <a:pt x="4202" y="50673"/>
                </a:cubicBezTo>
                <a:cubicBezTo>
                  <a:pt x="2916" y="40388"/>
                  <a:pt x="-1074" y="30073"/>
                  <a:pt x="392" y="19812"/>
                </a:cubicBezTo>
                <a:cubicBezTo>
                  <a:pt x="1528" y="11861"/>
                  <a:pt x="7425" y="4455"/>
                  <a:pt x="14108" y="0"/>
                </a:cubicBezTo>
              </a:path>
            </a:pathLst>
          </a:custGeom>
          <a:noFill/>
          <a:ln w="19050" cap="flat" cmpd="sng">
            <a:solidFill>
              <a:schemeClr val="lt1"/>
            </a:solidFill>
            <a:prstDash val="dash"/>
            <a:round/>
            <a:headEnd type="none" w="med" len="med"/>
            <a:tailEnd type="none" w="med" len="med"/>
          </a:ln>
        </p:spPr>
      </p:sp>
      <p:grpSp>
        <p:nvGrpSpPr>
          <p:cNvPr id="1678" name="Google Shape;1678;p16"/>
          <p:cNvGrpSpPr/>
          <p:nvPr/>
        </p:nvGrpSpPr>
        <p:grpSpPr>
          <a:xfrm rot="-2864756">
            <a:off x="3447582" y="90497"/>
            <a:ext cx="457189" cy="425456"/>
            <a:chOff x="-1003774" y="3010923"/>
            <a:chExt cx="671424" cy="624822"/>
          </a:xfrm>
        </p:grpSpPr>
        <p:sp>
          <p:nvSpPr>
            <p:cNvPr id="1679" name="Google Shape;1679;p16"/>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16"/>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16"/>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16"/>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16"/>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16"/>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16"/>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16"/>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16"/>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16"/>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16"/>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16"/>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16"/>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16"/>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16"/>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16"/>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16"/>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16"/>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16"/>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16"/>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6"/>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16"/>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16"/>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16"/>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6"/>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6"/>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6"/>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6"/>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6"/>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6"/>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6"/>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6"/>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6"/>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6"/>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6"/>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6"/>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6"/>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6" name="Google Shape;1716;p16"/>
          <p:cNvGrpSpPr/>
          <p:nvPr/>
        </p:nvGrpSpPr>
        <p:grpSpPr>
          <a:xfrm>
            <a:off x="-158601" y="4313029"/>
            <a:ext cx="1006124" cy="1337643"/>
            <a:chOff x="7062788" y="3483325"/>
            <a:chExt cx="558875" cy="743025"/>
          </a:xfrm>
        </p:grpSpPr>
        <p:sp>
          <p:nvSpPr>
            <p:cNvPr id="1717" name="Google Shape;1717;p16"/>
            <p:cNvSpPr/>
            <p:nvPr/>
          </p:nvSpPr>
          <p:spPr>
            <a:xfrm>
              <a:off x="7463513" y="3546675"/>
              <a:ext cx="121800" cy="121800"/>
            </a:xfrm>
            <a:custGeom>
              <a:avLst/>
              <a:gdLst/>
              <a:ahLst/>
              <a:cxnLst/>
              <a:rect l="l" t="t" r="r" b="b"/>
              <a:pathLst>
                <a:path w="4872" h="4872" fill="none" extrusionOk="0">
                  <a:moveTo>
                    <a:pt x="2436" y="4872"/>
                  </a:moveTo>
                  <a:lnTo>
                    <a:pt x="2436" y="4872"/>
                  </a:lnTo>
                  <a:lnTo>
                    <a:pt x="2181" y="4852"/>
                  </a:lnTo>
                  <a:lnTo>
                    <a:pt x="1945" y="4813"/>
                  </a:lnTo>
                  <a:lnTo>
                    <a:pt x="1709" y="4754"/>
                  </a:lnTo>
                  <a:lnTo>
                    <a:pt x="1454" y="4656"/>
                  </a:lnTo>
                  <a:lnTo>
                    <a:pt x="1454" y="4656"/>
                  </a:lnTo>
                  <a:lnTo>
                    <a:pt x="1238" y="4558"/>
                  </a:lnTo>
                  <a:lnTo>
                    <a:pt x="1022" y="4420"/>
                  </a:lnTo>
                  <a:lnTo>
                    <a:pt x="845" y="4263"/>
                  </a:lnTo>
                  <a:lnTo>
                    <a:pt x="668" y="4106"/>
                  </a:lnTo>
                  <a:lnTo>
                    <a:pt x="511" y="3929"/>
                  </a:lnTo>
                  <a:lnTo>
                    <a:pt x="373" y="3733"/>
                  </a:lnTo>
                  <a:lnTo>
                    <a:pt x="256" y="3536"/>
                  </a:lnTo>
                  <a:lnTo>
                    <a:pt x="177" y="3320"/>
                  </a:lnTo>
                  <a:lnTo>
                    <a:pt x="98" y="3104"/>
                  </a:lnTo>
                  <a:lnTo>
                    <a:pt x="40" y="2868"/>
                  </a:lnTo>
                  <a:lnTo>
                    <a:pt x="0" y="2633"/>
                  </a:lnTo>
                  <a:lnTo>
                    <a:pt x="0" y="2397"/>
                  </a:lnTo>
                  <a:lnTo>
                    <a:pt x="20" y="2161"/>
                  </a:lnTo>
                  <a:lnTo>
                    <a:pt x="59" y="1926"/>
                  </a:lnTo>
                  <a:lnTo>
                    <a:pt x="118" y="1690"/>
                  </a:lnTo>
                  <a:lnTo>
                    <a:pt x="197" y="1454"/>
                  </a:lnTo>
                  <a:lnTo>
                    <a:pt x="197" y="1454"/>
                  </a:lnTo>
                  <a:lnTo>
                    <a:pt x="275" y="1297"/>
                  </a:lnTo>
                  <a:lnTo>
                    <a:pt x="373" y="1120"/>
                  </a:lnTo>
                  <a:lnTo>
                    <a:pt x="472" y="983"/>
                  </a:lnTo>
                  <a:lnTo>
                    <a:pt x="590" y="845"/>
                  </a:lnTo>
                  <a:lnTo>
                    <a:pt x="707" y="708"/>
                  </a:lnTo>
                  <a:lnTo>
                    <a:pt x="845" y="590"/>
                  </a:lnTo>
                  <a:lnTo>
                    <a:pt x="982" y="472"/>
                  </a:lnTo>
                  <a:lnTo>
                    <a:pt x="1120" y="374"/>
                  </a:lnTo>
                  <a:lnTo>
                    <a:pt x="1277" y="295"/>
                  </a:lnTo>
                  <a:lnTo>
                    <a:pt x="1434" y="217"/>
                  </a:lnTo>
                  <a:lnTo>
                    <a:pt x="1591" y="158"/>
                  </a:lnTo>
                  <a:lnTo>
                    <a:pt x="1748" y="99"/>
                  </a:lnTo>
                  <a:lnTo>
                    <a:pt x="1925" y="60"/>
                  </a:lnTo>
                  <a:lnTo>
                    <a:pt x="2082" y="20"/>
                  </a:lnTo>
                  <a:lnTo>
                    <a:pt x="2259" y="1"/>
                  </a:lnTo>
                  <a:lnTo>
                    <a:pt x="2436" y="1"/>
                  </a:lnTo>
                  <a:lnTo>
                    <a:pt x="2436" y="1"/>
                  </a:lnTo>
                  <a:lnTo>
                    <a:pt x="2691" y="1"/>
                  </a:lnTo>
                  <a:lnTo>
                    <a:pt x="2927" y="40"/>
                  </a:lnTo>
                  <a:lnTo>
                    <a:pt x="3163" y="99"/>
                  </a:lnTo>
                  <a:lnTo>
                    <a:pt x="3418" y="197"/>
                  </a:lnTo>
                  <a:lnTo>
                    <a:pt x="3418" y="197"/>
                  </a:lnTo>
                  <a:lnTo>
                    <a:pt x="3634" y="315"/>
                  </a:lnTo>
                  <a:lnTo>
                    <a:pt x="3850" y="433"/>
                  </a:lnTo>
                  <a:lnTo>
                    <a:pt x="4027" y="590"/>
                  </a:lnTo>
                  <a:lnTo>
                    <a:pt x="4204" y="747"/>
                  </a:lnTo>
                  <a:lnTo>
                    <a:pt x="4361" y="924"/>
                  </a:lnTo>
                  <a:lnTo>
                    <a:pt x="4498" y="1120"/>
                  </a:lnTo>
                  <a:lnTo>
                    <a:pt x="4616" y="1336"/>
                  </a:lnTo>
                  <a:lnTo>
                    <a:pt x="4695" y="1552"/>
                  </a:lnTo>
                  <a:lnTo>
                    <a:pt x="4773" y="1768"/>
                  </a:lnTo>
                  <a:lnTo>
                    <a:pt x="4832" y="1985"/>
                  </a:lnTo>
                  <a:lnTo>
                    <a:pt x="4872" y="2220"/>
                  </a:lnTo>
                  <a:lnTo>
                    <a:pt x="4872" y="2456"/>
                  </a:lnTo>
                  <a:lnTo>
                    <a:pt x="4852" y="2692"/>
                  </a:lnTo>
                  <a:lnTo>
                    <a:pt x="4813" y="2947"/>
                  </a:lnTo>
                  <a:lnTo>
                    <a:pt x="4754" y="3183"/>
                  </a:lnTo>
                  <a:lnTo>
                    <a:pt x="4675" y="3399"/>
                  </a:lnTo>
                  <a:lnTo>
                    <a:pt x="4675" y="3399"/>
                  </a:lnTo>
                  <a:lnTo>
                    <a:pt x="4597" y="3576"/>
                  </a:lnTo>
                  <a:lnTo>
                    <a:pt x="4498" y="3733"/>
                  </a:lnTo>
                  <a:lnTo>
                    <a:pt x="4400" y="3890"/>
                  </a:lnTo>
                  <a:lnTo>
                    <a:pt x="4282" y="4027"/>
                  </a:lnTo>
                  <a:lnTo>
                    <a:pt x="4165" y="4145"/>
                  </a:lnTo>
                  <a:lnTo>
                    <a:pt x="4027" y="4263"/>
                  </a:lnTo>
                  <a:lnTo>
                    <a:pt x="3890" y="4381"/>
                  </a:lnTo>
                  <a:lnTo>
                    <a:pt x="3752" y="4479"/>
                  </a:lnTo>
                  <a:lnTo>
                    <a:pt x="3595" y="4577"/>
                  </a:lnTo>
                  <a:lnTo>
                    <a:pt x="3457" y="4656"/>
                  </a:lnTo>
                  <a:lnTo>
                    <a:pt x="3281" y="4715"/>
                  </a:lnTo>
                  <a:lnTo>
                    <a:pt x="3123" y="4774"/>
                  </a:lnTo>
                  <a:lnTo>
                    <a:pt x="2947" y="4813"/>
                  </a:lnTo>
                  <a:lnTo>
                    <a:pt x="2790" y="4833"/>
                  </a:lnTo>
                  <a:lnTo>
                    <a:pt x="2613" y="4852"/>
                  </a:lnTo>
                  <a:lnTo>
                    <a:pt x="2436" y="48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16"/>
            <p:cNvSpPr/>
            <p:nvPr/>
          </p:nvSpPr>
          <p:spPr>
            <a:xfrm>
              <a:off x="7420788" y="3639000"/>
              <a:ext cx="81050" cy="71725"/>
            </a:xfrm>
            <a:custGeom>
              <a:avLst/>
              <a:gdLst/>
              <a:ahLst/>
              <a:cxnLst/>
              <a:rect l="l" t="t" r="r" b="b"/>
              <a:pathLst>
                <a:path w="3242" h="2869" extrusionOk="0">
                  <a:moveTo>
                    <a:pt x="786" y="0"/>
                  </a:moveTo>
                  <a:lnTo>
                    <a:pt x="0" y="1808"/>
                  </a:lnTo>
                  <a:lnTo>
                    <a:pt x="2456" y="2868"/>
                  </a:lnTo>
                  <a:lnTo>
                    <a:pt x="3241" y="1081"/>
                  </a:lnTo>
                  <a:lnTo>
                    <a:pt x="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16"/>
            <p:cNvSpPr/>
            <p:nvPr/>
          </p:nvSpPr>
          <p:spPr>
            <a:xfrm>
              <a:off x="7400163" y="3483325"/>
              <a:ext cx="198400" cy="198425"/>
            </a:xfrm>
            <a:custGeom>
              <a:avLst/>
              <a:gdLst/>
              <a:ahLst/>
              <a:cxnLst/>
              <a:rect l="l" t="t" r="r" b="b"/>
              <a:pathLst>
                <a:path w="7936" h="7937" extrusionOk="0">
                  <a:moveTo>
                    <a:pt x="4007" y="1533"/>
                  </a:moveTo>
                  <a:lnTo>
                    <a:pt x="4243" y="1552"/>
                  </a:lnTo>
                  <a:lnTo>
                    <a:pt x="4479" y="1592"/>
                  </a:lnTo>
                  <a:lnTo>
                    <a:pt x="4715" y="1651"/>
                  </a:lnTo>
                  <a:lnTo>
                    <a:pt x="4950" y="1729"/>
                  </a:lnTo>
                  <a:lnTo>
                    <a:pt x="5166" y="1847"/>
                  </a:lnTo>
                  <a:lnTo>
                    <a:pt x="5382" y="1985"/>
                  </a:lnTo>
                  <a:lnTo>
                    <a:pt x="5559" y="2122"/>
                  </a:lnTo>
                  <a:lnTo>
                    <a:pt x="5736" y="2299"/>
                  </a:lnTo>
                  <a:lnTo>
                    <a:pt x="5893" y="2476"/>
                  </a:lnTo>
                  <a:lnTo>
                    <a:pt x="6031" y="2652"/>
                  </a:lnTo>
                  <a:lnTo>
                    <a:pt x="6149" y="2869"/>
                  </a:lnTo>
                  <a:lnTo>
                    <a:pt x="6247" y="3085"/>
                  </a:lnTo>
                  <a:lnTo>
                    <a:pt x="6306" y="3301"/>
                  </a:lnTo>
                  <a:lnTo>
                    <a:pt x="6365" y="3536"/>
                  </a:lnTo>
                  <a:lnTo>
                    <a:pt x="6404" y="3752"/>
                  </a:lnTo>
                  <a:lnTo>
                    <a:pt x="6404" y="3988"/>
                  </a:lnTo>
                  <a:lnTo>
                    <a:pt x="6384" y="4244"/>
                  </a:lnTo>
                  <a:lnTo>
                    <a:pt x="6365" y="4479"/>
                  </a:lnTo>
                  <a:lnTo>
                    <a:pt x="6286" y="4715"/>
                  </a:lnTo>
                  <a:lnTo>
                    <a:pt x="6207" y="4951"/>
                  </a:lnTo>
                  <a:lnTo>
                    <a:pt x="6090" y="5167"/>
                  </a:lnTo>
                  <a:lnTo>
                    <a:pt x="5972" y="5363"/>
                  </a:lnTo>
                  <a:lnTo>
                    <a:pt x="5815" y="5560"/>
                  </a:lnTo>
                  <a:lnTo>
                    <a:pt x="5657" y="5736"/>
                  </a:lnTo>
                  <a:lnTo>
                    <a:pt x="5461" y="5894"/>
                  </a:lnTo>
                  <a:lnTo>
                    <a:pt x="5284" y="6031"/>
                  </a:lnTo>
                  <a:lnTo>
                    <a:pt x="5068" y="6129"/>
                  </a:lnTo>
                  <a:lnTo>
                    <a:pt x="4852" y="6227"/>
                  </a:lnTo>
                  <a:lnTo>
                    <a:pt x="4636" y="6306"/>
                  </a:lnTo>
                  <a:lnTo>
                    <a:pt x="4420" y="6365"/>
                  </a:lnTo>
                  <a:lnTo>
                    <a:pt x="4184" y="6385"/>
                  </a:lnTo>
                  <a:lnTo>
                    <a:pt x="3949" y="6404"/>
                  </a:lnTo>
                  <a:lnTo>
                    <a:pt x="3713" y="6385"/>
                  </a:lnTo>
                  <a:lnTo>
                    <a:pt x="3457" y="6345"/>
                  </a:lnTo>
                  <a:lnTo>
                    <a:pt x="3222" y="6286"/>
                  </a:lnTo>
                  <a:lnTo>
                    <a:pt x="3006" y="6208"/>
                  </a:lnTo>
                  <a:lnTo>
                    <a:pt x="2770" y="6090"/>
                  </a:lnTo>
                  <a:lnTo>
                    <a:pt x="2574" y="5952"/>
                  </a:lnTo>
                  <a:lnTo>
                    <a:pt x="2377" y="5815"/>
                  </a:lnTo>
                  <a:lnTo>
                    <a:pt x="2200" y="5638"/>
                  </a:lnTo>
                  <a:lnTo>
                    <a:pt x="2043" y="5461"/>
                  </a:lnTo>
                  <a:lnTo>
                    <a:pt x="1906" y="5265"/>
                  </a:lnTo>
                  <a:lnTo>
                    <a:pt x="1807" y="5069"/>
                  </a:lnTo>
                  <a:lnTo>
                    <a:pt x="1709" y="4852"/>
                  </a:lnTo>
                  <a:lnTo>
                    <a:pt x="1631" y="4636"/>
                  </a:lnTo>
                  <a:lnTo>
                    <a:pt x="1572" y="4401"/>
                  </a:lnTo>
                  <a:lnTo>
                    <a:pt x="1552" y="4165"/>
                  </a:lnTo>
                  <a:lnTo>
                    <a:pt x="1532" y="3929"/>
                  </a:lnTo>
                  <a:lnTo>
                    <a:pt x="1552" y="3694"/>
                  </a:lnTo>
                  <a:lnTo>
                    <a:pt x="1591" y="3458"/>
                  </a:lnTo>
                  <a:lnTo>
                    <a:pt x="1650" y="3222"/>
                  </a:lnTo>
                  <a:lnTo>
                    <a:pt x="1749" y="2986"/>
                  </a:lnTo>
                  <a:lnTo>
                    <a:pt x="1847" y="2770"/>
                  </a:lnTo>
                  <a:lnTo>
                    <a:pt x="1984" y="2554"/>
                  </a:lnTo>
                  <a:lnTo>
                    <a:pt x="2122" y="2377"/>
                  </a:lnTo>
                  <a:lnTo>
                    <a:pt x="2299" y="2201"/>
                  </a:lnTo>
                  <a:lnTo>
                    <a:pt x="2475" y="2044"/>
                  </a:lnTo>
                  <a:lnTo>
                    <a:pt x="2672" y="1906"/>
                  </a:lnTo>
                  <a:lnTo>
                    <a:pt x="2868" y="1788"/>
                  </a:lnTo>
                  <a:lnTo>
                    <a:pt x="3084" y="1690"/>
                  </a:lnTo>
                  <a:lnTo>
                    <a:pt x="3300" y="1631"/>
                  </a:lnTo>
                  <a:lnTo>
                    <a:pt x="3536" y="1572"/>
                  </a:lnTo>
                  <a:lnTo>
                    <a:pt x="3772" y="1533"/>
                  </a:lnTo>
                  <a:close/>
                  <a:moveTo>
                    <a:pt x="4027" y="1"/>
                  </a:moveTo>
                  <a:lnTo>
                    <a:pt x="3634" y="20"/>
                  </a:lnTo>
                  <a:lnTo>
                    <a:pt x="3261" y="60"/>
                  </a:lnTo>
                  <a:lnTo>
                    <a:pt x="2888" y="158"/>
                  </a:lnTo>
                  <a:lnTo>
                    <a:pt x="2534" y="276"/>
                  </a:lnTo>
                  <a:lnTo>
                    <a:pt x="2181" y="433"/>
                  </a:lnTo>
                  <a:lnTo>
                    <a:pt x="1847" y="629"/>
                  </a:lnTo>
                  <a:lnTo>
                    <a:pt x="1532" y="845"/>
                  </a:lnTo>
                  <a:lnTo>
                    <a:pt x="1238" y="1081"/>
                  </a:lnTo>
                  <a:lnTo>
                    <a:pt x="982" y="1376"/>
                  </a:lnTo>
                  <a:lnTo>
                    <a:pt x="727" y="1670"/>
                  </a:lnTo>
                  <a:lnTo>
                    <a:pt x="511" y="2024"/>
                  </a:lnTo>
                  <a:lnTo>
                    <a:pt x="334" y="2377"/>
                  </a:lnTo>
                  <a:lnTo>
                    <a:pt x="197" y="2751"/>
                  </a:lnTo>
                  <a:lnTo>
                    <a:pt x="99" y="3144"/>
                  </a:lnTo>
                  <a:lnTo>
                    <a:pt x="40" y="3536"/>
                  </a:lnTo>
                  <a:lnTo>
                    <a:pt x="0" y="3910"/>
                  </a:lnTo>
                  <a:lnTo>
                    <a:pt x="20" y="4302"/>
                  </a:lnTo>
                  <a:lnTo>
                    <a:pt x="79" y="4676"/>
                  </a:lnTo>
                  <a:lnTo>
                    <a:pt x="157" y="5049"/>
                  </a:lnTo>
                  <a:lnTo>
                    <a:pt x="275" y="5402"/>
                  </a:lnTo>
                  <a:lnTo>
                    <a:pt x="432" y="5756"/>
                  </a:lnTo>
                  <a:lnTo>
                    <a:pt x="629" y="6090"/>
                  </a:lnTo>
                  <a:lnTo>
                    <a:pt x="845" y="6404"/>
                  </a:lnTo>
                  <a:lnTo>
                    <a:pt x="1100" y="6699"/>
                  </a:lnTo>
                  <a:lnTo>
                    <a:pt x="1375" y="6974"/>
                  </a:lnTo>
                  <a:lnTo>
                    <a:pt x="1690" y="7210"/>
                  </a:lnTo>
                  <a:lnTo>
                    <a:pt x="2024" y="7426"/>
                  </a:lnTo>
                  <a:lnTo>
                    <a:pt x="2377" y="7602"/>
                  </a:lnTo>
                  <a:lnTo>
                    <a:pt x="2770" y="7740"/>
                  </a:lnTo>
                  <a:lnTo>
                    <a:pt x="3143" y="7838"/>
                  </a:lnTo>
                  <a:lnTo>
                    <a:pt x="3536" y="7917"/>
                  </a:lnTo>
                  <a:lnTo>
                    <a:pt x="3929" y="7936"/>
                  </a:lnTo>
                  <a:lnTo>
                    <a:pt x="4302" y="7917"/>
                  </a:lnTo>
                  <a:lnTo>
                    <a:pt x="4675" y="7858"/>
                  </a:lnTo>
                  <a:lnTo>
                    <a:pt x="5049" y="7779"/>
                  </a:lnTo>
                  <a:lnTo>
                    <a:pt x="5422" y="7661"/>
                  </a:lnTo>
                  <a:lnTo>
                    <a:pt x="5756" y="7504"/>
                  </a:lnTo>
                  <a:lnTo>
                    <a:pt x="6090" y="7308"/>
                  </a:lnTo>
                  <a:lnTo>
                    <a:pt x="6404" y="7092"/>
                  </a:lnTo>
                  <a:lnTo>
                    <a:pt x="6699" y="6836"/>
                  </a:lnTo>
                  <a:lnTo>
                    <a:pt x="6974" y="6561"/>
                  </a:lnTo>
                  <a:lnTo>
                    <a:pt x="7209" y="6247"/>
                  </a:lnTo>
                  <a:lnTo>
                    <a:pt x="7425" y="5913"/>
                  </a:lnTo>
                  <a:lnTo>
                    <a:pt x="7602" y="5560"/>
                  </a:lnTo>
                  <a:lnTo>
                    <a:pt x="7740" y="5167"/>
                  </a:lnTo>
                  <a:lnTo>
                    <a:pt x="7857" y="4794"/>
                  </a:lnTo>
                  <a:lnTo>
                    <a:pt x="7916" y="4401"/>
                  </a:lnTo>
                  <a:lnTo>
                    <a:pt x="7936" y="4008"/>
                  </a:lnTo>
                  <a:lnTo>
                    <a:pt x="7916" y="3635"/>
                  </a:lnTo>
                  <a:lnTo>
                    <a:pt x="7877" y="3261"/>
                  </a:lnTo>
                  <a:lnTo>
                    <a:pt x="7779" y="2888"/>
                  </a:lnTo>
                  <a:lnTo>
                    <a:pt x="7661" y="2515"/>
                  </a:lnTo>
                  <a:lnTo>
                    <a:pt x="7504" y="2181"/>
                  </a:lnTo>
                  <a:lnTo>
                    <a:pt x="7327" y="1847"/>
                  </a:lnTo>
                  <a:lnTo>
                    <a:pt x="7091" y="1533"/>
                  </a:lnTo>
                  <a:lnTo>
                    <a:pt x="6856" y="1238"/>
                  </a:lnTo>
                  <a:lnTo>
                    <a:pt x="6561" y="963"/>
                  </a:lnTo>
                  <a:lnTo>
                    <a:pt x="6266" y="727"/>
                  </a:lnTo>
                  <a:lnTo>
                    <a:pt x="5932" y="511"/>
                  </a:lnTo>
                  <a:lnTo>
                    <a:pt x="5559" y="335"/>
                  </a:lnTo>
                  <a:lnTo>
                    <a:pt x="5186" y="197"/>
                  </a:lnTo>
                  <a:lnTo>
                    <a:pt x="4793" y="79"/>
                  </a:lnTo>
                  <a:lnTo>
                    <a:pt x="4400" y="20"/>
                  </a:lnTo>
                  <a:lnTo>
                    <a:pt x="40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6"/>
            <p:cNvSpPr/>
            <p:nvPr/>
          </p:nvSpPr>
          <p:spPr>
            <a:xfrm>
              <a:off x="7062788" y="3667475"/>
              <a:ext cx="558875" cy="558875"/>
            </a:xfrm>
            <a:custGeom>
              <a:avLst/>
              <a:gdLst/>
              <a:ahLst/>
              <a:cxnLst/>
              <a:rect l="l" t="t" r="r" b="b"/>
              <a:pathLst>
                <a:path w="22355" h="22355" extrusionOk="0">
                  <a:moveTo>
                    <a:pt x="10785" y="1"/>
                  </a:moveTo>
                  <a:lnTo>
                    <a:pt x="10235" y="40"/>
                  </a:lnTo>
                  <a:lnTo>
                    <a:pt x="9704" y="99"/>
                  </a:lnTo>
                  <a:lnTo>
                    <a:pt x="9174" y="178"/>
                  </a:lnTo>
                  <a:lnTo>
                    <a:pt x="8644" y="295"/>
                  </a:lnTo>
                  <a:lnTo>
                    <a:pt x="8113" y="413"/>
                  </a:lnTo>
                  <a:lnTo>
                    <a:pt x="7602" y="590"/>
                  </a:lnTo>
                  <a:lnTo>
                    <a:pt x="7111" y="767"/>
                  </a:lnTo>
                  <a:lnTo>
                    <a:pt x="6601" y="983"/>
                  </a:lnTo>
                  <a:lnTo>
                    <a:pt x="6129" y="1199"/>
                  </a:lnTo>
                  <a:lnTo>
                    <a:pt x="5658" y="1454"/>
                  </a:lnTo>
                  <a:lnTo>
                    <a:pt x="5186" y="1729"/>
                  </a:lnTo>
                  <a:lnTo>
                    <a:pt x="4735" y="2044"/>
                  </a:lnTo>
                  <a:lnTo>
                    <a:pt x="4303" y="2358"/>
                  </a:lnTo>
                  <a:lnTo>
                    <a:pt x="3890" y="2692"/>
                  </a:lnTo>
                  <a:lnTo>
                    <a:pt x="3478" y="3065"/>
                  </a:lnTo>
                  <a:lnTo>
                    <a:pt x="3104" y="3438"/>
                  </a:lnTo>
                  <a:lnTo>
                    <a:pt x="2731" y="3851"/>
                  </a:lnTo>
                  <a:lnTo>
                    <a:pt x="2378" y="4283"/>
                  </a:lnTo>
                  <a:lnTo>
                    <a:pt x="2044" y="4715"/>
                  </a:lnTo>
                  <a:lnTo>
                    <a:pt x="1729" y="5186"/>
                  </a:lnTo>
                  <a:lnTo>
                    <a:pt x="1454" y="5678"/>
                  </a:lnTo>
                  <a:lnTo>
                    <a:pt x="1179" y="6169"/>
                  </a:lnTo>
                  <a:lnTo>
                    <a:pt x="944" y="6699"/>
                  </a:lnTo>
                  <a:lnTo>
                    <a:pt x="728" y="7229"/>
                  </a:lnTo>
                  <a:lnTo>
                    <a:pt x="531" y="7760"/>
                  </a:lnTo>
                  <a:lnTo>
                    <a:pt x="374" y="8310"/>
                  </a:lnTo>
                  <a:lnTo>
                    <a:pt x="236" y="8860"/>
                  </a:lnTo>
                  <a:lnTo>
                    <a:pt x="138" y="9390"/>
                  </a:lnTo>
                  <a:lnTo>
                    <a:pt x="60" y="9940"/>
                  </a:lnTo>
                  <a:lnTo>
                    <a:pt x="20" y="10490"/>
                  </a:lnTo>
                  <a:lnTo>
                    <a:pt x="1" y="11040"/>
                  </a:lnTo>
                  <a:lnTo>
                    <a:pt x="1" y="11570"/>
                  </a:lnTo>
                  <a:lnTo>
                    <a:pt x="40" y="12120"/>
                  </a:lnTo>
                  <a:lnTo>
                    <a:pt x="99" y="12651"/>
                  </a:lnTo>
                  <a:lnTo>
                    <a:pt x="178" y="13181"/>
                  </a:lnTo>
                  <a:lnTo>
                    <a:pt x="295" y="13711"/>
                  </a:lnTo>
                  <a:lnTo>
                    <a:pt x="433" y="14242"/>
                  </a:lnTo>
                  <a:lnTo>
                    <a:pt x="590" y="14753"/>
                  </a:lnTo>
                  <a:lnTo>
                    <a:pt x="767" y="15244"/>
                  </a:lnTo>
                  <a:lnTo>
                    <a:pt x="983" y="15754"/>
                  </a:lnTo>
                  <a:lnTo>
                    <a:pt x="1219" y="16226"/>
                  </a:lnTo>
                  <a:lnTo>
                    <a:pt x="1454" y="16697"/>
                  </a:lnTo>
                  <a:lnTo>
                    <a:pt x="1749" y="17169"/>
                  </a:lnTo>
                  <a:lnTo>
                    <a:pt x="2044" y="17620"/>
                  </a:lnTo>
                  <a:lnTo>
                    <a:pt x="2358" y="18053"/>
                  </a:lnTo>
                  <a:lnTo>
                    <a:pt x="2711" y="18465"/>
                  </a:lnTo>
                  <a:lnTo>
                    <a:pt x="3065" y="18878"/>
                  </a:lnTo>
                  <a:lnTo>
                    <a:pt x="3458" y="19251"/>
                  </a:lnTo>
                  <a:lnTo>
                    <a:pt x="3851" y="19624"/>
                  </a:lnTo>
                  <a:lnTo>
                    <a:pt x="4283" y="19978"/>
                  </a:lnTo>
                  <a:lnTo>
                    <a:pt x="4735" y="20311"/>
                  </a:lnTo>
                  <a:lnTo>
                    <a:pt x="5186" y="20626"/>
                  </a:lnTo>
                  <a:lnTo>
                    <a:pt x="5678" y="20901"/>
                  </a:lnTo>
                  <a:lnTo>
                    <a:pt x="6188" y="21176"/>
                  </a:lnTo>
                  <a:lnTo>
                    <a:pt x="6699" y="21411"/>
                  </a:lnTo>
                  <a:lnTo>
                    <a:pt x="7229" y="21628"/>
                  </a:lnTo>
                  <a:lnTo>
                    <a:pt x="7779" y="21824"/>
                  </a:lnTo>
                  <a:lnTo>
                    <a:pt x="8310" y="21981"/>
                  </a:lnTo>
                  <a:lnTo>
                    <a:pt x="8860" y="22119"/>
                  </a:lnTo>
                  <a:lnTo>
                    <a:pt x="9410" y="22217"/>
                  </a:lnTo>
                  <a:lnTo>
                    <a:pt x="9940" y="22295"/>
                  </a:lnTo>
                  <a:lnTo>
                    <a:pt x="10490" y="22335"/>
                  </a:lnTo>
                  <a:lnTo>
                    <a:pt x="11040" y="22354"/>
                  </a:lnTo>
                  <a:lnTo>
                    <a:pt x="11590" y="22354"/>
                  </a:lnTo>
                  <a:lnTo>
                    <a:pt x="12120" y="22315"/>
                  </a:lnTo>
                  <a:lnTo>
                    <a:pt x="12670" y="22256"/>
                  </a:lnTo>
                  <a:lnTo>
                    <a:pt x="13201" y="22178"/>
                  </a:lnTo>
                  <a:lnTo>
                    <a:pt x="13711" y="22060"/>
                  </a:lnTo>
                  <a:lnTo>
                    <a:pt x="14242" y="21922"/>
                  </a:lnTo>
                  <a:lnTo>
                    <a:pt x="14752" y="21765"/>
                  </a:lnTo>
                  <a:lnTo>
                    <a:pt x="15263" y="21588"/>
                  </a:lnTo>
                  <a:lnTo>
                    <a:pt x="15754" y="21372"/>
                  </a:lnTo>
                  <a:lnTo>
                    <a:pt x="16226" y="21136"/>
                  </a:lnTo>
                  <a:lnTo>
                    <a:pt x="16717" y="20901"/>
                  </a:lnTo>
                  <a:lnTo>
                    <a:pt x="17169" y="20606"/>
                  </a:lnTo>
                  <a:lnTo>
                    <a:pt x="17620" y="20311"/>
                  </a:lnTo>
                  <a:lnTo>
                    <a:pt x="18052" y="19997"/>
                  </a:lnTo>
                  <a:lnTo>
                    <a:pt x="18465" y="19644"/>
                  </a:lnTo>
                  <a:lnTo>
                    <a:pt x="18877" y="19290"/>
                  </a:lnTo>
                  <a:lnTo>
                    <a:pt x="19270" y="18897"/>
                  </a:lnTo>
                  <a:lnTo>
                    <a:pt x="19624" y="18504"/>
                  </a:lnTo>
                  <a:lnTo>
                    <a:pt x="19977" y="18072"/>
                  </a:lnTo>
                  <a:lnTo>
                    <a:pt x="20311" y="17620"/>
                  </a:lnTo>
                  <a:lnTo>
                    <a:pt x="20626" y="17169"/>
                  </a:lnTo>
                  <a:lnTo>
                    <a:pt x="20920" y="16678"/>
                  </a:lnTo>
                  <a:lnTo>
                    <a:pt x="21176" y="16167"/>
                  </a:lnTo>
                  <a:lnTo>
                    <a:pt x="21431" y="15656"/>
                  </a:lnTo>
                  <a:lnTo>
                    <a:pt x="21647" y="15126"/>
                  </a:lnTo>
                  <a:lnTo>
                    <a:pt x="21824" y="14576"/>
                  </a:lnTo>
                  <a:lnTo>
                    <a:pt x="21981" y="14045"/>
                  </a:lnTo>
                  <a:lnTo>
                    <a:pt x="22119" y="13495"/>
                  </a:lnTo>
                  <a:lnTo>
                    <a:pt x="22217" y="12945"/>
                  </a:lnTo>
                  <a:lnTo>
                    <a:pt x="22295" y="12415"/>
                  </a:lnTo>
                  <a:lnTo>
                    <a:pt x="22335" y="11865"/>
                  </a:lnTo>
                  <a:lnTo>
                    <a:pt x="22354" y="11315"/>
                  </a:lnTo>
                  <a:lnTo>
                    <a:pt x="22354" y="10765"/>
                  </a:lnTo>
                  <a:lnTo>
                    <a:pt x="22315" y="10235"/>
                  </a:lnTo>
                  <a:lnTo>
                    <a:pt x="22256" y="9685"/>
                  </a:lnTo>
                  <a:lnTo>
                    <a:pt x="22177" y="9154"/>
                  </a:lnTo>
                  <a:lnTo>
                    <a:pt x="22060" y="8644"/>
                  </a:lnTo>
                  <a:lnTo>
                    <a:pt x="21942" y="8113"/>
                  </a:lnTo>
                  <a:lnTo>
                    <a:pt x="21765" y="7603"/>
                  </a:lnTo>
                  <a:lnTo>
                    <a:pt x="21588" y="7092"/>
                  </a:lnTo>
                  <a:lnTo>
                    <a:pt x="21372" y="6601"/>
                  </a:lnTo>
                  <a:lnTo>
                    <a:pt x="21156" y="6110"/>
                  </a:lnTo>
                  <a:lnTo>
                    <a:pt x="20901" y="5638"/>
                  </a:lnTo>
                  <a:lnTo>
                    <a:pt x="20626" y="5186"/>
                  </a:lnTo>
                  <a:lnTo>
                    <a:pt x="20311" y="4735"/>
                  </a:lnTo>
                  <a:lnTo>
                    <a:pt x="19997" y="4303"/>
                  </a:lnTo>
                  <a:lnTo>
                    <a:pt x="19663" y="3890"/>
                  </a:lnTo>
                  <a:lnTo>
                    <a:pt x="19290" y="3478"/>
                  </a:lnTo>
                  <a:lnTo>
                    <a:pt x="18917" y="3085"/>
                  </a:lnTo>
                  <a:lnTo>
                    <a:pt x="18504" y="2731"/>
                  </a:lnTo>
                  <a:lnTo>
                    <a:pt x="18072" y="2378"/>
                  </a:lnTo>
                  <a:lnTo>
                    <a:pt x="17640" y="2044"/>
                  </a:lnTo>
                  <a:lnTo>
                    <a:pt x="17169" y="1729"/>
                  </a:lnTo>
                  <a:lnTo>
                    <a:pt x="16677" y="1435"/>
                  </a:lnTo>
                  <a:lnTo>
                    <a:pt x="16186" y="1179"/>
                  </a:lnTo>
                  <a:lnTo>
                    <a:pt x="15656" y="924"/>
                  </a:lnTo>
                  <a:lnTo>
                    <a:pt x="15126" y="708"/>
                  </a:lnTo>
                  <a:lnTo>
                    <a:pt x="14595" y="531"/>
                  </a:lnTo>
                  <a:lnTo>
                    <a:pt x="14045" y="374"/>
                  </a:lnTo>
                  <a:lnTo>
                    <a:pt x="13495" y="236"/>
                  </a:lnTo>
                  <a:lnTo>
                    <a:pt x="12965" y="138"/>
                  </a:lnTo>
                  <a:lnTo>
                    <a:pt x="12415" y="60"/>
                  </a:lnTo>
                  <a:lnTo>
                    <a:pt x="11865" y="20"/>
                  </a:lnTo>
                  <a:lnTo>
                    <a:pt x="11315" y="1"/>
                  </a:lnTo>
                  <a:close/>
                </a:path>
              </a:pathLst>
            </a:custGeom>
            <a:solidFill>
              <a:schemeClr val="accent1"/>
            </a:solidFill>
            <a:ln>
              <a:noFill/>
            </a:ln>
            <a:effectLst>
              <a:outerShdw dist="5715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6"/>
            <p:cNvSpPr/>
            <p:nvPr/>
          </p:nvSpPr>
          <p:spPr>
            <a:xfrm>
              <a:off x="7062788" y="3667475"/>
              <a:ext cx="558875" cy="558875"/>
            </a:xfrm>
            <a:custGeom>
              <a:avLst/>
              <a:gdLst/>
              <a:ahLst/>
              <a:cxnLst/>
              <a:rect l="l" t="t" r="r" b="b"/>
              <a:pathLst>
                <a:path w="22355" h="22355" fill="none" extrusionOk="0">
                  <a:moveTo>
                    <a:pt x="21431" y="15656"/>
                  </a:moveTo>
                  <a:lnTo>
                    <a:pt x="21431" y="15656"/>
                  </a:lnTo>
                  <a:lnTo>
                    <a:pt x="21176" y="16167"/>
                  </a:lnTo>
                  <a:lnTo>
                    <a:pt x="20920" y="16678"/>
                  </a:lnTo>
                  <a:lnTo>
                    <a:pt x="20626" y="17169"/>
                  </a:lnTo>
                  <a:lnTo>
                    <a:pt x="20311" y="17620"/>
                  </a:lnTo>
                  <a:lnTo>
                    <a:pt x="19977" y="18072"/>
                  </a:lnTo>
                  <a:lnTo>
                    <a:pt x="19624" y="18504"/>
                  </a:lnTo>
                  <a:lnTo>
                    <a:pt x="19270" y="18897"/>
                  </a:lnTo>
                  <a:lnTo>
                    <a:pt x="18877" y="19290"/>
                  </a:lnTo>
                  <a:lnTo>
                    <a:pt x="18465" y="19644"/>
                  </a:lnTo>
                  <a:lnTo>
                    <a:pt x="18052" y="19997"/>
                  </a:lnTo>
                  <a:lnTo>
                    <a:pt x="17620" y="20311"/>
                  </a:lnTo>
                  <a:lnTo>
                    <a:pt x="17169" y="20606"/>
                  </a:lnTo>
                  <a:lnTo>
                    <a:pt x="16717" y="20901"/>
                  </a:lnTo>
                  <a:lnTo>
                    <a:pt x="16226" y="21136"/>
                  </a:lnTo>
                  <a:lnTo>
                    <a:pt x="15754" y="21372"/>
                  </a:lnTo>
                  <a:lnTo>
                    <a:pt x="15263" y="21588"/>
                  </a:lnTo>
                  <a:lnTo>
                    <a:pt x="14752" y="21765"/>
                  </a:lnTo>
                  <a:lnTo>
                    <a:pt x="14242" y="21922"/>
                  </a:lnTo>
                  <a:lnTo>
                    <a:pt x="13711" y="22060"/>
                  </a:lnTo>
                  <a:lnTo>
                    <a:pt x="13201" y="22178"/>
                  </a:lnTo>
                  <a:lnTo>
                    <a:pt x="12670" y="22256"/>
                  </a:lnTo>
                  <a:lnTo>
                    <a:pt x="12120" y="22315"/>
                  </a:lnTo>
                  <a:lnTo>
                    <a:pt x="11590" y="22354"/>
                  </a:lnTo>
                  <a:lnTo>
                    <a:pt x="11040" y="22354"/>
                  </a:lnTo>
                  <a:lnTo>
                    <a:pt x="10490" y="22335"/>
                  </a:lnTo>
                  <a:lnTo>
                    <a:pt x="9940" y="22295"/>
                  </a:lnTo>
                  <a:lnTo>
                    <a:pt x="9410" y="22217"/>
                  </a:lnTo>
                  <a:lnTo>
                    <a:pt x="8860" y="22119"/>
                  </a:lnTo>
                  <a:lnTo>
                    <a:pt x="8310" y="21981"/>
                  </a:lnTo>
                  <a:lnTo>
                    <a:pt x="7779" y="21824"/>
                  </a:lnTo>
                  <a:lnTo>
                    <a:pt x="7229" y="21628"/>
                  </a:lnTo>
                  <a:lnTo>
                    <a:pt x="6699" y="21411"/>
                  </a:lnTo>
                  <a:lnTo>
                    <a:pt x="6699" y="21411"/>
                  </a:lnTo>
                  <a:lnTo>
                    <a:pt x="6188" y="21176"/>
                  </a:lnTo>
                  <a:lnTo>
                    <a:pt x="5678" y="20901"/>
                  </a:lnTo>
                  <a:lnTo>
                    <a:pt x="5186" y="20626"/>
                  </a:lnTo>
                  <a:lnTo>
                    <a:pt x="4735" y="20311"/>
                  </a:lnTo>
                  <a:lnTo>
                    <a:pt x="4283" y="19978"/>
                  </a:lnTo>
                  <a:lnTo>
                    <a:pt x="3851" y="19624"/>
                  </a:lnTo>
                  <a:lnTo>
                    <a:pt x="3458" y="19251"/>
                  </a:lnTo>
                  <a:lnTo>
                    <a:pt x="3065" y="18878"/>
                  </a:lnTo>
                  <a:lnTo>
                    <a:pt x="2711" y="18465"/>
                  </a:lnTo>
                  <a:lnTo>
                    <a:pt x="2358" y="18053"/>
                  </a:lnTo>
                  <a:lnTo>
                    <a:pt x="2044" y="17620"/>
                  </a:lnTo>
                  <a:lnTo>
                    <a:pt x="1749" y="17169"/>
                  </a:lnTo>
                  <a:lnTo>
                    <a:pt x="1454" y="16697"/>
                  </a:lnTo>
                  <a:lnTo>
                    <a:pt x="1219" y="16226"/>
                  </a:lnTo>
                  <a:lnTo>
                    <a:pt x="983" y="15754"/>
                  </a:lnTo>
                  <a:lnTo>
                    <a:pt x="767" y="15244"/>
                  </a:lnTo>
                  <a:lnTo>
                    <a:pt x="590" y="14753"/>
                  </a:lnTo>
                  <a:lnTo>
                    <a:pt x="433" y="14242"/>
                  </a:lnTo>
                  <a:lnTo>
                    <a:pt x="295" y="13711"/>
                  </a:lnTo>
                  <a:lnTo>
                    <a:pt x="178" y="13181"/>
                  </a:lnTo>
                  <a:lnTo>
                    <a:pt x="99" y="12651"/>
                  </a:lnTo>
                  <a:lnTo>
                    <a:pt x="40" y="12120"/>
                  </a:lnTo>
                  <a:lnTo>
                    <a:pt x="1" y="11570"/>
                  </a:lnTo>
                  <a:lnTo>
                    <a:pt x="1" y="11040"/>
                  </a:lnTo>
                  <a:lnTo>
                    <a:pt x="20" y="10490"/>
                  </a:lnTo>
                  <a:lnTo>
                    <a:pt x="60" y="9940"/>
                  </a:lnTo>
                  <a:lnTo>
                    <a:pt x="138" y="9390"/>
                  </a:lnTo>
                  <a:lnTo>
                    <a:pt x="236" y="8860"/>
                  </a:lnTo>
                  <a:lnTo>
                    <a:pt x="374" y="8310"/>
                  </a:lnTo>
                  <a:lnTo>
                    <a:pt x="531" y="7760"/>
                  </a:lnTo>
                  <a:lnTo>
                    <a:pt x="728" y="7229"/>
                  </a:lnTo>
                  <a:lnTo>
                    <a:pt x="944" y="6699"/>
                  </a:lnTo>
                  <a:lnTo>
                    <a:pt x="944" y="6699"/>
                  </a:lnTo>
                  <a:lnTo>
                    <a:pt x="1179" y="6169"/>
                  </a:lnTo>
                  <a:lnTo>
                    <a:pt x="1454" y="5678"/>
                  </a:lnTo>
                  <a:lnTo>
                    <a:pt x="1729" y="5186"/>
                  </a:lnTo>
                  <a:lnTo>
                    <a:pt x="2044" y="4715"/>
                  </a:lnTo>
                  <a:lnTo>
                    <a:pt x="2378" y="4283"/>
                  </a:lnTo>
                  <a:lnTo>
                    <a:pt x="2731" y="3851"/>
                  </a:lnTo>
                  <a:lnTo>
                    <a:pt x="3104" y="3438"/>
                  </a:lnTo>
                  <a:lnTo>
                    <a:pt x="3478" y="3065"/>
                  </a:lnTo>
                  <a:lnTo>
                    <a:pt x="3890" y="2692"/>
                  </a:lnTo>
                  <a:lnTo>
                    <a:pt x="4303" y="2358"/>
                  </a:lnTo>
                  <a:lnTo>
                    <a:pt x="4735" y="2044"/>
                  </a:lnTo>
                  <a:lnTo>
                    <a:pt x="5186" y="1729"/>
                  </a:lnTo>
                  <a:lnTo>
                    <a:pt x="5658" y="1454"/>
                  </a:lnTo>
                  <a:lnTo>
                    <a:pt x="6129" y="1199"/>
                  </a:lnTo>
                  <a:lnTo>
                    <a:pt x="6601" y="983"/>
                  </a:lnTo>
                  <a:lnTo>
                    <a:pt x="7111" y="767"/>
                  </a:lnTo>
                  <a:lnTo>
                    <a:pt x="7602" y="590"/>
                  </a:lnTo>
                  <a:lnTo>
                    <a:pt x="8113" y="413"/>
                  </a:lnTo>
                  <a:lnTo>
                    <a:pt x="8644" y="295"/>
                  </a:lnTo>
                  <a:lnTo>
                    <a:pt x="9174" y="178"/>
                  </a:lnTo>
                  <a:lnTo>
                    <a:pt x="9704" y="99"/>
                  </a:lnTo>
                  <a:lnTo>
                    <a:pt x="10235" y="40"/>
                  </a:lnTo>
                  <a:lnTo>
                    <a:pt x="10785" y="1"/>
                  </a:lnTo>
                  <a:lnTo>
                    <a:pt x="11315" y="1"/>
                  </a:lnTo>
                  <a:lnTo>
                    <a:pt x="11865" y="20"/>
                  </a:lnTo>
                  <a:lnTo>
                    <a:pt x="12415" y="60"/>
                  </a:lnTo>
                  <a:lnTo>
                    <a:pt x="12965" y="138"/>
                  </a:lnTo>
                  <a:lnTo>
                    <a:pt x="13495" y="236"/>
                  </a:lnTo>
                  <a:lnTo>
                    <a:pt x="14045" y="374"/>
                  </a:lnTo>
                  <a:lnTo>
                    <a:pt x="14595" y="531"/>
                  </a:lnTo>
                  <a:lnTo>
                    <a:pt x="15126" y="708"/>
                  </a:lnTo>
                  <a:lnTo>
                    <a:pt x="15656" y="924"/>
                  </a:lnTo>
                  <a:lnTo>
                    <a:pt x="15656" y="924"/>
                  </a:lnTo>
                  <a:lnTo>
                    <a:pt x="16186" y="1179"/>
                  </a:lnTo>
                  <a:lnTo>
                    <a:pt x="16677" y="1435"/>
                  </a:lnTo>
                  <a:lnTo>
                    <a:pt x="17169" y="1729"/>
                  </a:lnTo>
                  <a:lnTo>
                    <a:pt x="17640" y="2044"/>
                  </a:lnTo>
                  <a:lnTo>
                    <a:pt x="18072" y="2378"/>
                  </a:lnTo>
                  <a:lnTo>
                    <a:pt x="18504" y="2731"/>
                  </a:lnTo>
                  <a:lnTo>
                    <a:pt x="18917" y="3085"/>
                  </a:lnTo>
                  <a:lnTo>
                    <a:pt x="19290" y="3478"/>
                  </a:lnTo>
                  <a:lnTo>
                    <a:pt x="19663" y="3890"/>
                  </a:lnTo>
                  <a:lnTo>
                    <a:pt x="19997" y="4303"/>
                  </a:lnTo>
                  <a:lnTo>
                    <a:pt x="20311" y="4735"/>
                  </a:lnTo>
                  <a:lnTo>
                    <a:pt x="20626" y="5186"/>
                  </a:lnTo>
                  <a:lnTo>
                    <a:pt x="20901" y="5638"/>
                  </a:lnTo>
                  <a:lnTo>
                    <a:pt x="21156" y="6110"/>
                  </a:lnTo>
                  <a:lnTo>
                    <a:pt x="21372" y="6601"/>
                  </a:lnTo>
                  <a:lnTo>
                    <a:pt x="21588" y="7092"/>
                  </a:lnTo>
                  <a:lnTo>
                    <a:pt x="21765" y="7603"/>
                  </a:lnTo>
                  <a:lnTo>
                    <a:pt x="21942" y="8113"/>
                  </a:lnTo>
                  <a:lnTo>
                    <a:pt x="22060" y="8644"/>
                  </a:lnTo>
                  <a:lnTo>
                    <a:pt x="22177" y="9154"/>
                  </a:lnTo>
                  <a:lnTo>
                    <a:pt x="22256" y="9685"/>
                  </a:lnTo>
                  <a:lnTo>
                    <a:pt x="22315" y="10235"/>
                  </a:lnTo>
                  <a:lnTo>
                    <a:pt x="22354" y="10765"/>
                  </a:lnTo>
                  <a:lnTo>
                    <a:pt x="22354" y="11315"/>
                  </a:lnTo>
                  <a:lnTo>
                    <a:pt x="22335" y="11865"/>
                  </a:lnTo>
                  <a:lnTo>
                    <a:pt x="22295" y="12415"/>
                  </a:lnTo>
                  <a:lnTo>
                    <a:pt x="22217" y="12945"/>
                  </a:lnTo>
                  <a:lnTo>
                    <a:pt x="22119" y="13495"/>
                  </a:lnTo>
                  <a:lnTo>
                    <a:pt x="21981" y="14045"/>
                  </a:lnTo>
                  <a:lnTo>
                    <a:pt x="21824" y="14576"/>
                  </a:lnTo>
                  <a:lnTo>
                    <a:pt x="21647" y="15126"/>
                  </a:lnTo>
                  <a:lnTo>
                    <a:pt x="21431" y="156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6"/>
            <p:cNvSpPr/>
            <p:nvPr/>
          </p:nvSpPr>
          <p:spPr>
            <a:xfrm>
              <a:off x="7062788" y="3946900"/>
              <a:ext cx="95300" cy="210200"/>
            </a:xfrm>
            <a:custGeom>
              <a:avLst/>
              <a:gdLst/>
              <a:ahLst/>
              <a:cxnLst/>
              <a:rect l="l" t="t" r="r" b="b"/>
              <a:pathLst>
                <a:path w="3812" h="8408"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close/>
                </a:path>
              </a:pathLst>
            </a:custGeom>
            <a:solidFill>
              <a:srgbClr val="C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6"/>
            <p:cNvSpPr/>
            <p:nvPr/>
          </p:nvSpPr>
          <p:spPr>
            <a:xfrm>
              <a:off x="7062788" y="3946900"/>
              <a:ext cx="95300" cy="210200"/>
            </a:xfrm>
            <a:custGeom>
              <a:avLst/>
              <a:gdLst/>
              <a:ahLst/>
              <a:cxnLst/>
              <a:rect l="l" t="t" r="r" b="b"/>
              <a:pathLst>
                <a:path w="3812" h="8408" fill="none"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6"/>
            <p:cNvSpPr/>
            <p:nvPr/>
          </p:nvSpPr>
          <p:spPr>
            <a:xfrm>
              <a:off x="7158063" y="4054925"/>
              <a:ext cx="441975" cy="171425"/>
            </a:xfrm>
            <a:custGeom>
              <a:avLst/>
              <a:gdLst/>
              <a:ahLst/>
              <a:cxnLst/>
              <a:rect l="l" t="t" r="r" b="b"/>
              <a:pathLst>
                <a:path w="17679" h="6857" extrusionOk="0">
                  <a:moveTo>
                    <a:pt x="3124" y="6012"/>
                  </a:moveTo>
                  <a:lnTo>
                    <a:pt x="3124" y="6012"/>
                  </a:lnTo>
                  <a:lnTo>
                    <a:pt x="3124" y="6012"/>
                  </a:lnTo>
                  <a:lnTo>
                    <a:pt x="3124" y="6012"/>
                  </a:lnTo>
                  <a:lnTo>
                    <a:pt x="3124" y="6012"/>
                  </a:lnTo>
                  <a:close/>
                  <a:moveTo>
                    <a:pt x="2908" y="5933"/>
                  </a:moveTo>
                  <a:lnTo>
                    <a:pt x="2908" y="5933"/>
                  </a:lnTo>
                  <a:lnTo>
                    <a:pt x="3104" y="6012"/>
                  </a:lnTo>
                  <a:lnTo>
                    <a:pt x="3104" y="6012"/>
                  </a:lnTo>
                  <a:lnTo>
                    <a:pt x="2908" y="5933"/>
                  </a:lnTo>
                  <a:close/>
                  <a:moveTo>
                    <a:pt x="0" y="4087"/>
                  </a:moveTo>
                  <a:lnTo>
                    <a:pt x="0" y="4087"/>
                  </a:lnTo>
                  <a:lnTo>
                    <a:pt x="0" y="4087"/>
                  </a:lnTo>
                  <a:lnTo>
                    <a:pt x="0" y="4087"/>
                  </a:lnTo>
                  <a:lnTo>
                    <a:pt x="315" y="4362"/>
                  </a:lnTo>
                  <a:lnTo>
                    <a:pt x="649" y="4617"/>
                  </a:lnTo>
                  <a:lnTo>
                    <a:pt x="1002" y="4872"/>
                  </a:lnTo>
                  <a:lnTo>
                    <a:pt x="1356" y="5108"/>
                  </a:lnTo>
                  <a:lnTo>
                    <a:pt x="1729" y="5324"/>
                  </a:lnTo>
                  <a:lnTo>
                    <a:pt x="2102" y="5540"/>
                  </a:lnTo>
                  <a:lnTo>
                    <a:pt x="2495" y="5737"/>
                  </a:lnTo>
                  <a:lnTo>
                    <a:pt x="2888" y="5913"/>
                  </a:lnTo>
                  <a:lnTo>
                    <a:pt x="2888" y="5913"/>
                  </a:lnTo>
                  <a:lnTo>
                    <a:pt x="2495" y="5737"/>
                  </a:lnTo>
                  <a:lnTo>
                    <a:pt x="2102" y="5540"/>
                  </a:lnTo>
                  <a:lnTo>
                    <a:pt x="1729" y="5324"/>
                  </a:lnTo>
                  <a:lnTo>
                    <a:pt x="1356" y="5108"/>
                  </a:lnTo>
                  <a:lnTo>
                    <a:pt x="1002" y="4872"/>
                  </a:lnTo>
                  <a:lnTo>
                    <a:pt x="649" y="4617"/>
                  </a:lnTo>
                  <a:lnTo>
                    <a:pt x="315" y="4362"/>
                  </a:lnTo>
                  <a:lnTo>
                    <a:pt x="0" y="4087"/>
                  </a:lnTo>
                  <a:close/>
                  <a:moveTo>
                    <a:pt x="17679" y="1"/>
                  </a:moveTo>
                  <a:lnTo>
                    <a:pt x="17679" y="1"/>
                  </a:lnTo>
                  <a:lnTo>
                    <a:pt x="17620" y="158"/>
                  </a:lnTo>
                  <a:lnTo>
                    <a:pt x="17620" y="158"/>
                  </a:lnTo>
                  <a:lnTo>
                    <a:pt x="17424" y="551"/>
                  </a:lnTo>
                  <a:lnTo>
                    <a:pt x="17247" y="924"/>
                  </a:lnTo>
                  <a:lnTo>
                    <a:pt x="17031" y="1297"/>
                  </a:lnTo>
                  <a:lnTo>
                    <a:pt x="16815" y="1651"/>
                  </a:lnTo>
                  <a:lnTo>
                    <a:pt x="16599" y="2005"/>
                  </a:lnTo>
                  <a:lnTo>
                    <a:pt x="16363" y="2338"/>
                  </a:lnTo>
                  <a:lnTo>
                    <a:pt x="16108" y="2653"/>
                  </a:lnTo>
                  <a:lnTo>
                    <a:pt x="15833" y="2967"/>
                  </a:lnTo>
                  <a:lnTo>
                    <a:pt x="15577" y="3281"/>
                  </a:lnTo>
                  <a:lnTo>
                    <a:pt x="15283" y="3576"/>
                  </a:lnTo>
                  <a:lnTo>
                    <a:pt x="15008" y="3851"/>
                  </a:lnTo>
                  <a:lnTo>
                    <a:pt x="14693" y="4126"/>
                  </a:lnTo>
                  <a:lnTo>
                    <a:pt x="14399" y="4381"/>
                  </a:lnTo>
                  <a:lnTo>
                    <a:pt x="14065" y="4617"/>
                  </a:lnTo>
                  <a:lnTo>
                    <a:pt x="13750" y="4853"/>
                  </a:lnTo>
                  <a:lnTo>
                    <a:pt x="13416" y="5088"/>
                  </a:lnTo>
                  <a:lnTo>
                    <a:pt x="13083" y="5285"/>
                  </a:lnTo>
                  <a:lnTo>
                    <a:pt x="12729" y="5481"/>
                  </a:lnTo>
                  <a:lnTo>
                    <a:pt x="12375" y="5678"/>
                  </a:lnTo>
                  <a:lnTo>
                    <a:pt x="12022" y="5835"/>
                  </a:lnTo>
                  <a:lnTo>
                    <a:pt x="11649" y="6012"/>
                  </a:lnTo>
                  <a:lnTo>
                    <a:pt x="11275" y="6149"/>
                  </a:lnTo>
                  <a:lnTo>
                    <a:pt x="10902" y="6287"/>
                  </a:lnTo>
                  <a:lnTo>
                    <a:pt x="10529" y="6405"/>
                  </a:lnTo>
                  <a:lnTo>
                    <a:pt x="10136" y="6503"/>
                  </a:lnTo>
                  <a:lnTo>
                    <a:pt x="9743" y="6601"/>
                  </a:lnTo>
                  <a:lnTo>
                    <a:pt x="9350" y="6680"/>
                  </a:lnTo>
                  <a:lnTo>
                    <a:pt x="8958" y="6738"/>
                  </a:lnTo>
                  <a:lnTo>
                    <a:pt x="8565" y="6797"/>
                  </a:lnTo>
                  <a:lnTo>
                    <a:pt x="8172" y="6837"/>
                  </a:lnTo>
                  <a:lnTo>
                    <a:pt x="7759" y="6856"/>
                  </a:lnTo>
                  <a:lnTo>
                    <a:pt x="7366" y="6856"/>
                  </a:lnTo>
                  <a:lnTo>
                    <a:pt x="7366" y="6856"/>
                  </a:lnTo>
                  <a:lnTo>
                    <a:pt x="6934" y="6856"/>
                  </a:lnTo>
                  <a:lnTo>
                    <a:pt x="6483" y="6817"/>
                  </a:lnTo>
                  <a:lnTo>
                    <a:pt x="6483" y="6817"/>
                  </a:lnTo>
                  <a:lnTo>
                    <a:pt x="6934" y="6856"/>
                  </a:lnTo>
                  <a:lnTo>
                    <a:pt x="7366" y="6856"/>
                  </a:lnTo>
                  <a:lnTo>
                    <a:pt x="7366" y="6856"/>
                  </a:lnTo>
                  <a:lnTo>
                    <a:pt x="7759" y="6856"/>
                  </a:lnTo>
                  <a:lnTo>
                    <a:pt x="8172" y="6837"/>
                  </a:lnTo>
                  <a:lnTo>
                    <a:pt x="8565" y="6797"/>
                  </a:lnTo>
                  <a:lnTo>
                    <a:pt x="8958" y="6738"/>
                  </a:lnTo>
                  <a:lnTo>
                    <a:pt x="9350" y="6680"/>
                  </a:lnTo>
                  <a:lnTo>
                    <a:pt x="9743" y="6601"/>
                  </a:lnTo>
                  <a:lnTo>
                    <a:pt x="10136" y="6503"/>
                  </a:lnTo>
                  <a:lnTo>
                    <a:pt x="10529" y="6405"/>
                  </a:lnTo>
                  <a:lnTo>
                    <a:pt x="10902" y="6287"/>
                  </a:lnTo>
                  <a:lnTo>
                    <a:pt x="11275" y="6149"/>
                  </a:lnTo>
                  <a:lnTo>
                    <a:pt x="11649" y="6012"/>
                  </a:lnTo>
                  <a:lnTo>
                    <a:pt x="12022" y="5835"/>
                  </a:lnTo>
                  <a:lnTo>
                    <a:pt x="12375" y="5678"/>
                  </a:lnTo>
                  <a:lnTo>
                    <a:pt x="12729" y="5481"/>
                  </a:lnTo>
                  <a:lnTo>
                    <a:pt x="13083" y="5285"/>
                  </a:lnTo>
                  <a:lnTo>
                    <a:pt x="13416" y="5088"/>
                  </a:lnTo>
                  <a:lnTo>
                    <a:pt x="13750" y="4853"/>
                  </a:lnTo>
                  <a:lnTo>
                    <a:pt x="14065" y="4617"/>
                  </a:lnTo>
                  <a:lnTo>
                    <a:pt x="14399" y="4381"/>
                  </a:lnTo>
                  <a:lnTo>
                    <a:pt x="14693" y="4126"/>
                  </a:lnTo>
                  <a:lnTo>
                    <a:pt x="15008" y="3851"/>
                  </a:lnTo>
                  <a:lnTo>
                    <a:pt x="15283" y="3576"/>
                  </a:lnTo>
                  <a:lnTo>
                    <a:pt x="15577" y="3281"/>
                  </a:lnTo>
                  <a:lnTo>
                    <a:pt x="15833" y="2967"/>
                  </a:lnTo>
                  <a:lnTo>
                    <a:pt x="16108" y="2653"/>
                  </a:lnTo>
                  <a:lnTo>
                    <a:pt x="16363" y="2338"/>
                  </a:lnTo>
                  <a:lnTo>
                    <a:pt x="16599" y="2005"/>
                  </a:lnTo>
                  <a:lnTo>
                    <a:pt x="16815" y="1651"/>
                  </a:lnTo>
                  <a:lnTo>
                    <a:pt x="17031" y="1297"/>
                  </a:lnTo>
                  <a:lnTo>
                    <a:pt x="17247" y="924"/>
                  </a:lnTo>
                  <a:lnTo>
                    <a:pt x="17424" y="551"/>
                  </a:lnTo>
                  <a:lnTo>
                    <a:pt x="17620" y="158"/>
                  </a:lnTo>
                  <a:lnTo>
                    <a:pt x="17620" y="158"/>
                  </a:lnTo>
                  <a:lnTo>
                    <a:pt x="17679" y="1"/>
                  </a:lnTo>
                  <a:close/>
                </a:path>
              </a:pathLst>
            </a:custGeom>
            <a:solidFill>
              <a:srgbClr val="A48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6"/>
            <p:cNvSpPr/>
            <p:nvPr/>
          </p:nvSpPr>
          <p:spPr>
            <a:xfrm>
              <a:off x="7236138" y="42052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6"/>
            <p:cNvSpPr/>
            <p:nvPr/>
          </p:nvSpPr>
          <p:spPr>
            <a:xfrm>
              <a:off x="7230738" y="4203250"/>
              <a:ext cx="4925" cy="1975"/>
            </a:xfrm>
            <a:custGeom>
              <a:avLst/>
              <a:gdLst/>
              <a:ahLst/>
              <a:cxnLst/>
              <a:rect l="l" t="t" r="r" b="b"/>
              <a:pathLst>
                <a:path w="197" h="79" fill="none" extrusionOk="0">
                  <a:moveTo>
                    <a:pt x="1" y="0"/>
                  </a:moveTo>
                  <a:lnTo>
                    <a:pt x="1" y="0"/>
                  </a:lnTo>
                  <a:lnTo>
                    <a:pt x="197" y="79"/>
                  </a:lnTo>
                  <a:lnTo>
                    <a:pt x="197" y="7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6"/>
            <p:cNvSpPr/>
            <p:nvPr/>
          </p:nvSpPr>
          <p:spPr>
            <a:xfrm>
              <a:off x="7158063" y="4157075"/>
              <a:ext cx="72200" cy="45700"/>
            </a:xfrm>
            <a:custGeom>
              <a:avLst/>
              <a:gdLst/>
              <a:ahLst/>
              <a:cxnLst/>
              <a:rect l="l" t="t" r="r" b="b"/>
              <a:pathLst>
                <a:path w="2888" h="1828" fill="none" extrusionOk="0">
                  <a:moveTo>
                    <a:pt x="0" y="1"/>
                  </a:moveTo>
                  <a:lnTo>
                    <a:pt x="0" y="1"/>
                  </a:lnTo>
                  <a:lnTo>
                    <a:pt x="0" y="1"/>
                  </a:lnTo>
                  <a:lnTo>
                    <a:pt x="0" y="1"/>
                  </a:lnTo>
                  <a:lnTo>
                    <a:pt x="315" y="276"/>
                  </a:lnTo>
                  <a:lnTo>
                    <a:pt x="649" y="531"/>
                  </a:lnTo>
                  <a:lnTo>
                    <a:pt x="1002" y="786"/>
                  </a:lnTo>
                  <a:lnTo>
                    <a:pt x="1356" y="1022"/>
                  </a:lnTo>
                  <a:lnTo>
                    <a:pt x="1729" y="1238"/>
                  </a:lnTo>
                  <a:lnTo>
                    <a:pt x="2102" y="1454"/>
                  </a:lnTo>
                  <a:lnTo>
                    <a:pt x="2495" y="1651"/>
                  </a:lnTo>
                  <a:lnTo>
                    <a:pt x="2888" y="1827"/>
                  </a:lnTo>
                  <a:lnTo>
                    <a:pt x="2888" y="1827"/>
                  </a:lnTo>
                  <a:lnTo>
                    <a:pt x="2495" y="1651"/>
                  </a:lnTo>
                  <a:lnTo>
                    <a:pt x="2102" y="1454"/>
                  </a:lnTo>
                  <a:lnTo>
                    <a:pt x="1729" y="1238"/>
                  </a:lnTo>
                  <a:lnTo>
                    <a:pt x="1356" y="1022"/>
                  </a:lnTo>
                  <a:lnTo>
                    <a:pt x="1002" y="786"/>
                  </a:lnTo>
                  <a:lnTo>
                    <a:pt x="649" y="531"/>
                  </a:lnTo>
                  <a:lnTo>
                    <a:pt x="315"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6"/>
            <p:cNvSpPr/>
            <p:nvPr/>
          </p:nvSpPr>
          <p:spPr>
            <a:xfrm>
              <a:off x="7320113" y="4054925"/>
              <a:ext cx="279925" cy="171425"/>
            </a:xfrm>
            <a:custGeom>
              <a:avLst/>
              <a:gdLst/>
              <a:ahLst/>
              <a:cxnLst/>
              <a:rect l="l" t="t" r="r" b="b"/>
              <a:pathLst>
                <a:path w="11197" h="6857" fill="none" extrusionOk="0">
                  <a:moveTo>
                    <a:pt x="11197" y="1"/>
                  </a:moveTo>
                  <a:lnTo>
                    <a:pt x="11197" y="1"/>
                  </a:lnTo>
                  <a:lnTo>
                    <a:pt x="11138" y="158"/>
                  </a:lnTo>
                  <a:lnTo>
                    <a:pt x="11138" y="158"/>
                  </a:lnTo>
                  <a:lnTo>
                    <a:pt x="10942" y="551"/>
                  </a:lnTo>
                  <a:lnTo>
                    <a:pt x="10765" y="924"/>
                  </a:lnTo>
                  <a:lnTo>
                    <a:pt x="10549" y="1297"/>
                  </a:lnTo>
                  <a:lnTo>
                    <a:pt x="10333" y="1651"/>
                  </a:lnTo>
                  <a:lnTo>
                    <a:pt x="10117" y="2005"/>
                  </a:lnTo>
                  <a:lnTo>
                    <a:pt x="9881" y="2338"/>
                  </a:lnTo>
                  <a:lnTo>
                    <a:pt x="9626" y="2653"/>
                  </a:lnTo>
                  <a:lnTo>
                    <a:pt x="9351" y="2967"/>
                  </a:lnTo>
                  <a:lnTo>
                    <a:pt x="9095" y="3281"/>
                  </a:lnTo>
                  <a:lnTo>
                    <a:pt x="8801" y="3576"/>
                  </a:lnTo>
                  <a:lnTo>
                    <a:pt x="8526" y="3851"/>
                  </a:lnTo>
                  <a:lnTo>
                    <a:pt x="8211" y="4126"/>
                  </a:lnTo>
                  <a:lnTo>
                    <a:pt x="7917" y="4381"/>
                  </a:lnTo>
                  <a:lnTo>
                    <a:pt x="7583" y="4617"/>
                  </a:lnTo>
                  <a:lnTo>
                    <a:pt x="7268" y="4853"/>
                  </a:lnTo>
                  <a:lnTo>
                    <a:pt x="6934" y="5088"/>
                  </a:lnTo>
                  <a:lnTo>
                    <a:pt x="6601" y="5285"/>
                  </a:lnTo>
                  <a:lnTo>
                    <a:pt x="6247" y="5481"/>
                  </a:lnTo>
                  <a:lnTo>
                    <a:pt x="5893" y="5678"/>
                  </a:lnTo>
                  <a:lnTo>
                    <a:pt x="5540" y="5835"/>
                  </a:lnTo>
                  <a:lnTo>
                    <a:pt x="5167" y="6012"/>
                  </a:lnTo>
                  <a:lnTo>
                    <a:pt x="4793" y="6149"/>
                  </a:lnTo>
                  <a:lnTo>
                    <a:pt x="4420" y="6287"/>
                  </a:lnTo>
                  <a:lnTo>
                    <a:pt x="4047" y="6405"/>
                  </a:lnTo>
                  <a:lnTo>
                    <a:pt x="3654" y="6503"/>
                  </a:lnTo>
                  <a:lnTo>
                    <a:pt x="3261" y="6601"/>
                  </a:lnTo>
                  <a:lnTo>
                    <a:pt x="2868" y="6680"/>
                  </a:lnTo>
                  <a:lnTo>
                    <a:pt x="2476" y="6738"/>
                  </a:lnTo>
                  <a:lnTo>
                    <a:pt x="2083" y="6797"/>
                  </a:lnTo>
                  <a:lnTo>
                    <a:pt x="1690" y="6837"/>
                  </a:lnTo>
                  <a:lnTo>
                    <a:pt x="1277" y="6856"/>
                  </a:lnTo>
                  <a:lnTo>
                    <a:pt x="884" y="6856"/>
                  </a:lnTo>
                  <a:lnTo>
                    <a:pt x="884" y="6856"/>
                  </a:lnTo>
                  <a:lnTo>
                    <a:pt x="452" y="6856"/>
                  </a:lnTo>
                  <a:lnTo>
                    <a:pt x="1" y="6817"/>
                  </a:lnTo>
                  <a:lnTo>
                    <a:pt x="1" y="6817"/>
                  </a:lnTo>
                  <a:lnTo>
                    <a:pt x="452" y="6856"/>
                  </a:lnTo>
                  <a:lnTo>
                    <a:pt x="884" y="6856"/>
                  </a:lnTo>
                  <a:lnTo>
                    <a:pt x="884" y="6856"/>
                  </a:lnTo>
                  <a:lnTo>
                    <a:pt x="1277" y="6856"/>
                  </a:lnTo>
                  <a:lnTo>
                    <a:pt x="1690" y="6837"/>
                  </a:lnTo>
                  <a:lnTo>
                    <a:pt x="2083" y="6797"/>
                  </a:lnTo>
                  <a:lnTo>
                    <a:pt x="2476" y="6738"/>
                  </a:lnTo>
                  <a:lnTo>
                    <a:pt x="2868" y="6680"/>
                  </a:lnTo>
                  <a:lnTo>
                    <a:pt x="3261" y="6601"/>
                  </a:lnTo>
                  <a:lnTo>
                    <a:pt x="3654" y="6503"/>
                  </a:lnTo>
                  <a:lnTo>
                    <a:pt x="4047" y="6405"/>
                  </a:lnTo>
                  <a:lnTo>
                    <a:pt x="4420" y="6287"/>
                  </a:lnTo>
                  <a:lnTo>
                    <a:pt x="4793" y="6149"/>
                  </a:lnTo>
                  <a:lnTo>
                    <a:pt x="5167" y="6012"/>
                  </a:lnTo>
                  <a:lnTo>
                    <a:pt x="5540" y="5835"/>
                  </a:lnTo>
                  <a:lnTo>
                    <a:pt x="5893" y="5678"/>
                  </a:lnTo>
                  <a:lnTo>
                    <a:pt x="6247" y="5481"/>
                  </a:lnTo>
                  <a:lnTo>
                    <a:pt x="6601" y="5285"/>
                  </a:lnTo>
                  <a:lnTo>
                    <a:pt x="6934" y="5088"/>
                  </a:lnTo>
                  <a:lnTo>
                    <a:pt x="7268" y="4853"/>
                  </a:lnTo>
                  <a:lnTo>
                    <a:pt x="7583" y="4617"/>
                  </a:lnTo>
                  <a:lnTo>
                    <a:pt x="7917" y="4381"/>
                  </a:lnTo>
                  <a:lnTo>
                    <a:pt x="8211" y="4126"/>
                  </a:lnTo>
                  <a:lnTo>
                    <a:pt x="8526" y="3851"/>
                  </a:lnTo>
                  <a:lnTo>
                    <a:pt x="8801" y="3576"/>
                  </a:lnTo>
                  <a:lnTo>
                    <a:pt x="9095" y="3281"/>
                  </a:lnTo>
                  <a:lnTo>
                    <a:pt x="9351" y="2967"/>
                  </a:lnTo>
                  <a:lnTo>
                    <a:pt x="9626" y="2653"/>
                  </a:lnTo>
                  <a:lnTo>
                    <a:pt x="9881" y="2338"/>
                  </a:lnTo>
                  <a:lnTo>
                    <a:pt x="10117" y="2005"/>
                  </a:lnTo>
                  <a:lnTo>
                    <a:pt x="10333" y="1651"/>
                  </a:lnTo>
                  <a:lnTo>
                    <a:pt x="10549" y="1297"/>
                  </a:lnTo>
                  <a:lnTo>
                    <a:pt x="10765" y="924"/>
                  </a:lnTo>
                  <a:lnTo>
                    <a:pt x="10942" y="551"/>
                  </a:lnTo>
                  <a:lnTo>
                    <a:pt x="11138" y="158"/>
                  </a:lnTo>
                  <a:lnTo>
                    <a:pt x="11138" y="158"/>
                  </a:lnTo>
                  <a:lnTo>
                    <a:pt x="111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6"/>
            <p:cNvSpPr/>
            <p:nvPr/>
          </p:nvSpPr>
          <p:spPr>
            <a:xfrm>
              <a:off x="7062788" y="3798100"/>
              <a:ext cx="552000" cy="428250"/>
            </a:xfrm>
            <a:custGeom>
              <a:avLst/>
              <a:gdLst/>
              <a:ahLst/>
              <a:cxnLst/>
              <a:rect l="l" t="t" r="r" b="b"/>
              <a:pathLst>
                <a:path w="22080" h="17130" fill="none" extrusionOk="0">
                  <a:moveTo>
                    <a:pt x="1710" y="1"/>
                  </a:moveTo>
                  <a:lnTo>
                    <a:pt x="1710" y="1"/>
                  </a:lnTo>
                  <a:lnTo>
                    <a:pt x="1494" y="354"/>
                  </a:lnTo>
                  <a:lnTo>
                    <a:pt x="1297" y="728"/>
                  </a:lnTo>
                  <a:lnTo>
                    <a:pt x="1120" y="1081"/>
                  </a:lnTo>
                  <a:lnTo>
                    <a:pt x="944" y="1474"/>
                  </a:lnTo>
                  <a:lnTo>
                    <a:pt x="944" y="1474"/>
                  </a:lnTo>
                  <a:lnTo>
                    <a:pt x="944" y="1474"/>
                  </a:lnTo>
                  <a:lnTo>
                    <a:pt x="708" y="2024"/>
                  </a:lnTo>
                  <a:lnTo>
                    <a:pt x="708" y="2024"/>
                  </a:lnTo>
                  <a:lnTo>
                    <a:pt x="551" y="2515"/>
                  </a:lnTo>
                  <a:lnTo>
                    <a:pt x="394" y="2986"/>
                  </a:lnTo>
                  <a:lnTo>
                    <a:pt x="276" y="3478"/>
                  </a:lnTo>
                  <a:lnTo>
                    <a:pt x="178" y="3969"/>
                  </a:lnTo>
                  <a:lnTo>
                    <a:pt x="99" y="4460"/>
                  </a:lnTo>
                  <a:lnTo>
                    <a:pt x="40" y="4970"/>
                  </a:lnTo>
                  <a:lnTo>
                    <a:pt x="1" y="5461"/>
                  </a:lnTo>
                  <a:lnTo>
                    <a:pt x="1" y="5953"/>
                  </a:lnTo>
                  <a:lnTo>
                    <a:pt x="1" y="5953"/>
                  </a:lnTo>
                  <a:lnTo>
                    <a:pt x="20" y="6542"/>
                  </a:lnTo>
                  <a:lnTo>
                    <a:pt x="60" y="7131"/>
                  </a:lnTo>
                  <a:lnTo>
                    <a:pt x="138" y="7720"/>
                  </a:lnTo>
                  <a:lnTo>
                    <a:pt x="256" y="8310"/>
                  </a:lnTo>
                  <a:lnTo>
                    <a:pt x="394" y="8879"/>
                  </a:lnTo>
                  <a:lnTo>
                    <a:pt x="570" y="9449"/>
                  </a:lnTo>
                  <a:lnTo>
                    <a:pt x="767" y="9999"/>
                  </a:lnTo>
                  <a:lnTo>
                    <a:pt x="1003" y="10549"/>
                  </a:lnTo>
                  <a:lnTo>
                    <a:pt x="1258" y="11079"/>
                  </a:lnTo>
                  <a:lnTo>
                    <a:pt x="1533" y="11610"/>
                  </a:lnTo>
                  <a:lnTo>
                    <a:pt x="1847" y="12101"/>
                  </a:lnTo>
                  <a:lnTo>
                    <a:pt x="2181" y="12592"/>
                  </a:lnTo>
                  <a:lnTo>
                    <a:pt x="2554" y="13063"/>
                  </a:lnTo>
                  <a:lnTo>
                    <a:pt x="2947" y="13515"/>
                  </a:lnTo>
                  <a:lnTo>
                    <a:pt x="3360" y="13947"/>
                  </a:lnTo>
                  <a:lnTo>
                    <a:pt x="3811" y="14360"/>
                  </a:lnTo>
                  <a:lnTo>
                    <a:pt x="3811" y="14360"/>
                  </a:lnTo>
                  <a:lnTo>
                    <a:pt x="4126" y="14635"/>
                  </a:lnTo>
                  <a:lnTo>
                    <a:pt x="4460" y="14890"/>
                  </a:lnTo>
                  <a:lnTo>
                    <a:pt x="4813" y="15145"/>
                  </a:lnTo>
                  <a:lnTo>
                    <a:pt x="5167" y="15381"/>
                  </a:lnTo>
                  <a:lnTo>
                    <a:pt x="5540" y="15597"/>
                  </a:lnTo>
                  <a:lnTo>
                    <a:pt x="5913" y="15813"/>
                  </a:lnTo>
                  <a:lnTo>
                    <a:pt x="6306" y="16010"/>
                  </a:lnTo>
                  <a:lnTo>
                    <a:pt x="6699" y="16186"/>
                  </a:lnTo>
                  <a:lnTo>
                    <a:pt x="6699" y="16186"/>
                  </a:lnTo>
                  <a:lnTo>
                    <a:pt x="6699" y="16186"/>
                  </a:lnTo>
                  <a:lnTo>
                    <a:pt x="6719" y="16206"/>
                  </a:lnTo>
                  <a:lnTo>
                    <a:pt x="6719" y="16206"/>
                  </a:lnTo>
                  <a:lnTo>
                    <a:pt x="6915" y="16285"/>
                  </a:lnTo>
                  <a:lnTo>
                    <a:pt x="6915" y="16285"/>
                  </a:lnTo>
                  <a:lnTo>
                    <a:pt x="6935" y="16285"/>
                  </a:lnTo>
                  <a:lnTo>
                    <a:pt x="6935" y="16285"/>
                  </a:lnTo>
                  <a:lnTo>
                    <a:pt x="6935" y="16285"/>
                  </a:lnTo>
                  <a:lnTo>
                    <a:pt x="6935" y="16285"/>
                  </a:lnTo>
                  <a:lnTo>
                    <a:pt x="7347" y="16461"/>
                  </a:lnTo>
                  <a:lnTo>
                    <a:pt x="7779" y="16599"/>
                  </a:lnTo>
                  <a:lnTo>
                    <a:pt x="8192" y="16717"/>
                  </a:lnTo>
                  <a:lnTo>
                    <a:pt x="8604" y="16835"/>
                  </a:lnTo>
                  <a:lnTo>
                    <a:pt x="9036" y="16913"/>
                  </a:lnTo>
                  <a:lnTo>
                    <a:pt x="9449" y="16992"/>
                  </a:lnTo>
                  <a:lnTo>
                    <a:pt x="9881" y="17051"/>
                  </a:lnTo>
                  <a:lnTo>
                    <a:pt x="10294" y="17090"/>
                  </a:lnTo>
                  <a:lnTo>
                    <a:pt x="10294" y="17090"/>
                  </a:lnTo>
                  <a:lnTo>
                    <a:pt x="10745" y="17129"/>
                  </a:lnTo>
                  <a:lnTo>
                    <a:pt x="11177" y="17129"/>
                  </a:lnTo>
                  <a:lnTo>
                    <a:pt x="11177" y="17129"/>
                  </a:lnTo>
                  <a:lnTo>
                    <a:pt x="11570" y="17129"/>
                  </a:lnTo>
                  <a:lnTo>
                    <a:pt x="11983" y="17110"/>
                  </a:lnTo>
                  <a:lnTo>
                    <a:pt x="12376" y="17070"/>
                  </a:lnTo>
                  <a:lnTo>
                    <a:pt x="12769" y="17011"/>
                  </a:lnTo>
                  <a:lnTo>
                    <a:pt x="13161" y="16953"/>
                  </a:lnTo>
                  <a:lnTo>
                    <a:pt x="13554" y="16874"/>
                  </a:lnTo>
                  <a:lnTo>
                    <a:pt x="13947" y="16776"/>
                  </a:lnTo>
                  <a:lnTo>
                    <a:pt x="14340" y="16678"/>
                  </a:lnTo>
                  <a:lnTo>
                    <a:pt x="14713" y="16560"/>
                  </a:lnTo>
                  <a:lnTo>
                    <a:pt x="15086" y="16422"/>
                  </a:lnTo>
                  <a:lnTo>
                    <a:pt x="15460" y="16285"/>
                  </a:lnTo>
                  <a:lnTo>
                    <a:pt x="15833" y="16108"/>
                  </a:lnTo>
                  <a:lnTo>
                    <a:pt x="16186" y="15951"/>
                  </a:lnTo>
                  <a:lnTo>
                    <a:pt x="16540" y="15754"/>
                  </a:lnTo>
                  <a:lnTo>
                    <a:pt x="16894" y="15558"/>
                  </a:lnTo>
                  <a:lnTo>
                    <a:pt x="17227" y="15361"/>
                  </a:lnTo>
                  <a:lnTo>
                    <a:pt x="17561" y="15126"/>
                  </a:lnTo>
                  <a:lnTo>
                    <a:pt x="17876" y="14890"/>
                  </a:lnTo>
                  <a:lnTo>
                    <a:pt x="18210" y="14654"/>
                  </a:lnTo>
                  <a:lnTo>
                    <a:pt x="18504" y="14399"/>
                  </a:lnTo>
                  <a:lnTo>
                    <a:pt x="18819" y="14124"/>
                  </a:lnTo>
                  <a:lnTo>
                    <a:pt x="19094" y="13849"/>
                  </a:lnTo>
                  <a:lnTo>
                    <a:pt x="19388" y="13554"/>
                  </a:lnTo>
                  <a:lnTo>
                    <a:pt x="19644" y="13240"/>
                  </a:lnTo>
                  <a:lnTo>
                    <a:pt x="19919" y="12926"/>
                  </a:lnTo>
                  <a:lnTo>
                    <a:pt x="20174" y="12611"/>
                  </a:lnTo>
                  <a:lnTo>
                    <a:pt x="20410" y="12278"/>
                  </a:lnTo>
                  <a:lnTo>
                    <a:pt x="20626" y="11924"/>
                  </a:lnTo>
                  <a:lnTo>
                    <a:pt x="20842" y="11570"/>
                  </a:lnTo>
                  <a:lnTo>
                    <a:pt x="21058" y="11197"/>
                  </a:lnTo>
                  <a:lnTo>
                    <a:pt x="21235" y="10824"/>
                  </a:lnTo>
                  <a:lnTo>
                    <a:pt x="21431" y="10431"/>
                  </a:lnTo>
                  <a:lnTo>
                    <a:pt x="21431" y="10431"/>
                  </a:lnTo>
                  <a:lnTo>
                    <a:pt x="21490" y="10274"/>
                  </a:lnTo>
                  <a:lnTo>
                    <a:pt x="21490" y="10274"/>
                  </a:lnTo>
                  <a:lnTo>
                    <a:pt x="21667" y="9803"/>
                  </a:lnTo>
                  <a:lnTo>
                    <a:pt x="21824" y="9351"/>
                  </a:lnTo>
                  <a:lnTo>
                    <a:pt x="21961" y="8879"/>
                  </a:lnTo>
                  <a:lnTo>
                    <a:pt x="22079" y="8408"/>
                  </a:lnTo>
                  <a:lnTo>
                    <a:pt x="22079" y="8408"/>
                  </a:lnTo>
                  <a:lnTo>
                    <a:pt x="21883" y="8703"/>
                  </a:lnTo>
                  <a:lnTo>
                    <a:pt x="21686" y="9017"/>
                  </a:lnTo>
                  <a:lnTo>
                    <a:pt x="21235" y="9586"/>
                  </a:lnTo>
                  <a:lnTo>
                    <a:pt x="20763" y="10117"/>
                  </a:lnTo>
                  <a:lnTo>
                    <a:pt x="20272" y="10628"/>
                  </a:lnTo>
                  <a:lnTo>
                    <a:pt x="19722" y="11079"/>
                  </a:lnTo>
                  <a:lnTo>
                    <a:pt x="19172" y="11511"/>
                  </a:lnTo>
                  <a:lnTo>
                    <a:pt x="18583" y="11904"/>
                  </a:lnTo>
                  <a:lnTo>
                    <a:pt x="17994" y="12258"/>
                  </a:lnTo>
                  <a:lnTo>
                    <a:pt x="17365" y="12572"/>
                  </a:lnTo>
                  <a:lnTo>
                    <a:pt x="16717" y="12847"/>
                  </a:lnTo>
                  <a:lnTo>
                    <a:pt x="16069" y="13083"/>
                  </a:lnTo>
                  <a:lnTo>
                    <a:pt x="15401" y="13279"/>
                  </a:lnTo>
                  <a:lnTo>
                    <a:pt x="14713" y="13436"/>
                  </a:lnTo>
                  <a:lnTo>
                    <a:pt x="14026" y="13554"/>
                  </a:lnTo>
                  <a:lnTo>
                    <a:pt x="13319" y="13613"/>
                  </a:lnTo>
                  <a:lnTo>
                    <a:pt x="12611" y="13633"/>
                  </a:lnTo>
                  <a:lnTo>
                    <a:pt x="12611" y="13633"/>
                  </a:lnTo>
                  <a:lnTo>
                    <a:pt x="12042" y="13633"/>
                  </a:lnTo>
                  <a:lnTo>
                    <a:pt x="11492" y="13574"/>
                  </a:lnTo>
                  <a:lnTo>
                    <a:pt x="10922" y="13515"/>
                  </a:lnTo>
                  <a:lnTo>
                    <a:pt x="10372" y="13417"/>
                  </a:lnTo>
                  <a:lnTo>
                    <a:pt x="9802" y="13279"/>
                  </a:lnTo>
                  <a:lnTo>
                    <a:pt x="9252" y="13122"/>
                  </a:lnTo>
                  <a:lnTo>
                    <a:pt x="8683" y="12926"/>
                  </a:lnTo>
                  <a:lnTo>
                    <a:pt x="8133" y="12710"/>
                  </a:lnTo>
                  <a:lnTo>
                    <a:pt x="8133" y="12710"/>
                  </a:lnTo>
                  <a:lnTo>
                    <a:pt x="7681" y="12494"/>
                  </a:lnTo>
                  <a:lnTo>
                    <a:pt x="7229" y="12258"/>
                  </a:lnTo>
                  <a:lnTo>
                    <a:pt x="6797" y="12003"/>
                  </a:lnTo>
                  <a:lnTo>
                    <a:pt x="6385" y="11747"/>
                  </a:lnTo>
                  <a:lnTo>
                    <a:pt x="5972" y="11453"/>
                  </a:lnTo>
                  <a:lnTo>
                    <a:pt x="5599" y="11158"/>
                  </a:lnTo>
                  <a:lnTo>
                    <a:pt x="5226" y="10844"/>
                  </a:lnTo>
                  <a:lnTo>
                    <a:pt x="4872" y="10510"/>
                  </a:lnTo>
                  <a:lnTo>
                    <a:pt x="4519" y="10176"/>
                  </a:lnTo>
                  <a:lnTo>
                    <a:pt x="4204" y="9822"/>
                  </a:lnTo>
                  <a:lnTo>
                    <a:pt x="3890" y="9449"/>
                  </a:lnTo>
                  <a:lnTo>
                    <a:pt x="3615" y="9076"/>
                  </a:lnTo>
                  <a:lnTo>
                    <a:pt x="3340" y="8683"/>
                  </a:lnTo>
                  <a:lnTo>
                    <a:pt x="3085" y="8290"/>
                  </a:lnTo>
                  <a:lnTo>
                    <a:pt x="2849" y="7878"/>
                  </a:lnTo>
                  <a:lnTo>
                    <a:pt x="2613" y="7465"/>
                  </a:lnTo>
                  <a:lnTo>
                    <a:pt x="2417" y="7033"/>
                  </a:lnTo>
                  <a:lnTo>
                    <a:pt x="2240" y="6601"/>
                  </a:lnTo>
                  <a:lnTo>
                    <a:pt x="2063" y="6149"/>
                  </a:lnTo>
                  <a:lnTo>
                    <a:pt x="1926" y="5697"/>
                  </a:lnTo>
                  <a:lnTo>
                    <a:pt x="1788" y="5245"/>
                  </a:lnTo>
                  <a:lnTo>
                    <a:pt x="1690" y="4774"/>
                  </a:lnTo>
                  <a:lnTo>
                    <a:pt x="1592" y="4322"/>
                  </a:lnTo>
                  <a:lnTo>
                    <a:pt x="1533" y="3851"/>
                  </a:lnTo>
                  <a:lnTo>
                    <a:pt x="1474" y="3360"/>
                  </a:lnTo>
                  <a:lnTo>
                    <a:pt x="1454" y="2888"/>
                  </a:lnTo>
                  <a:lnTo>
                    <a:pt x="1435" y="2417"/>
                  </a:lnTo>
                  <a:lnTo>
                    <a:pt x="1454" y="1926"/>
                  </a:lnTo>
                  <a:lnTo>
                    <a:pt x="1494" y="1454"/>
                  </a:lnTo>
                  <a:lnTo>
                    <a:pt x="1533" y="963"/>
                  </a:lnTo>
                  <a:lnTo>
                    <a:pt x="1611" y="492"/>
                  </a:lnTo>
                  <a:lnTo>
                    <a:pt x="17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6"/>
            <p:cNvSpPr/>
            <p:nvPr/>
          </p:nvSpPr>
          <p:spPr>
            <a:xfrm>
              <a:off x="7113363" y="3712175"/>
              <a:ext cx="458700" cy="458675"/>
            </a:xfrm>
            <a:custGeom>
              <a:avLst/>
              <a:gdLst/>
              <a:ahLst/>
              <a:cxnLst/>
              <a:rect l="l" t="t" r="r" b="b"/>
              <a:pathLst>
                <a:path w="18348" h="18347" extrusionOk="0">
                  <a:moveTo>
                    <a:pt x="9037" y="0"/>
                  </a:moveTo>
                  <a:lnTo>
                    <a:pt x="8624" y="20"/>
                  </a:lnTo>
                  <a:lnTo>
                    <a:pt x="8212" y="59"/>
                  </a:lnTo>
                  <a:lnTo>
                    <a:pt x="7799" y="98"/>
                  </a:lnTo>
                  <a:lnTo>
                    <a:pt x="7406" y="177"/>
                  </a:lnTo>
                  <a:lnTo>
                    <a:pt x="6994" y="256"/>
                  </a:lnTo>
                  <a:lnTo>
                    <a:pt x="6601" y="373"/>
                  </a:lnTo>
                  <a:lnTo>
                    <a:pt x="6208" y="491"/>
                  </a:lnTo>
                  <a:lnTo>
                    <a:pt x="5835" y="629"/>
                  </a:lnTo>
                  <a:lnTo>
                    <a:pt x="5442" y="786"/>
                  </a:lnTo>
                  <a:lnTo>
                    <a:pt x="5088" y="963"/>
                  </a:lnTo>
                  <a:lnTo>
                    <a:pt x="4715" y="1159"/>
                  </a:lnTo>
                  <a:lnTo>
                    <a:pt x="4362" y="1375"/>
                  </a:lnTo>
                  <a:lnTo>
                    <a:pt x="4008" y="1591"/>
                  </a:lnTo>
                  <a:lnTo>
                    <a:pt x="3674" y="1827"/>
                  </a:lnTo>
                  <a:lnTo>
                    <a:pt x="3360" y="2082"/>
                  </a:lnTo>
                  <a:lnTo>
                    <a:pt x="3046" y="2357"/>
                  </a:lnTo>
                  <a:lnTo>
                    <a:pt x="2731" y="2632"/>
                  </a:lnTo>
                  <a:lnTo>
                    <a:pt x="2456" y="2927"/>
                  </a:lnTo>
                  <a:lnTo>
                    <a:pt x="2162" y="3241"/>
                  </a:lnTo>
                  <a:lnTo>
                    <a:pt x="1906" y="3575"/>
                  </a:lnTo>
                  <a:lnTo>
                    <a:pt x="1651" y="3909"/>
                  </a:lnTo>
                  <a:lnTo>
                    <a:pt x="1415" y="4282"/>
                  </a:lnTo>
                  <a:lnTo>
                    <a:pt x="1199" y="4636"/>
                  </a:lnTo>
                  <a:lnTo>
                    <a:pt x="983" y="5029"/>
                  </a:lnTo>
                  <a:lnTo>
                    <a:pt x="3831" y="6266"/>
                  </a:lnTo>
                  <a:lnTo>
                    <a:pt x="3399" y="7229"/>
                  </a:lnTo>
                  <a:lnTo>
                    <a:pt x="571" y="5991"/>
                  </a:lnTo>
                  <a:lnTo>
                    <a:pt x="433" y="6404"/>
                  </a:lnTo>
                  <a:lnTo>
                    <a:pt x="315" y="6816"/>
                  </a:lnTo>
                  <a:lnTo>
                    <a:pt x="217" y="7229"/>
                  </a:lnTo>
                  <a:lnTo>
                    <a:pt x="119" y="7641"/>
                  </a:lnTo>
                  <a:lnTo>
                    <a:pt x="60" y="8054"/>
                  </a:lnTo>
                  <a:lnTo>
                    <a:pt x="21" y="8486"/>
                  </a:lnTo>
                  <a:lnTo>
                    <a:pt x="1" y="8898"/>
                  </a:lnTo>
                  <a:lnTo>
                    <a:pt x="1" y="9311"/>
                  </a:lnTo>
                  <a:lnTo>
                    <a:pt x="21" y="9723"/>
                  </a:lnTo>
                  <a:lnTo>
                    <a:pt x="40" y="10136"/>
                  </a:lnTo>
                  <a:lnTo>
                    <a:pt x="99" y="10548"/>
                  </a:lnTo>
                  <a:lnTo>
                    <a:pt x="178" y="10941"/>
                  </a:lnTo>
                  <a:lnTo>
                    <a:pt x="256" y="11354"/>
                  </a:lnTo>
                  <a:lnTo>
                    <a:pt x="374" y="11747"/>
                  </a:lnTo>
                  <a:lnTo>
                    <a:pt x="492" y="12140"/>
                  </a:lnTo>
                  <a:lnTo>
                    <a:pt x="630" y="12513"/>
                  </a:lnTo>
                  <a:lnTo>
                    <a:pt x="787" y="12906"/>
                  </a:lnTo>
                  <a:lnTo>
                    <a:pt x="963" y="13259"/>
                  </a:lnTo>
                  <a:lnTo>
                    <a:pt x="1160" y="13632"/>
                  </a:lnTo>
                  <a:lnTo>
                    <a:pt x="1356" y="13986"/>
                  </a:lnTo>
                  <a:lnTo>
                    <a:pt x="1592" y="14340"/>
                  </a:lnTo>
                  <a:lnTo>
                    <a:pt x="1828" y="14673"/>
                  </a:lnTo>
                  <a:lnTo>
                    <a:pt x="2083" y="14988"/>
                  </a:lnTo>
                  <a:lnTo>
                    <a:pt x="2338" y="15302"/>
                  </a:lnTo>
                  <a:lnTo>
                    <a:pt x="2633" y="15616"/>
                  </a:lnTo>
                  <a:lnTo>
                    <a:pt x="2928" y="15891"/>
                  </a:lnTo>
                  <a:lnTo>
                    <a:pt x="3242" y="16186"/>
                  </a:lnTo>
                  <a:lnTo>
                    <a:pt x="3576" y="16441"/>
                  </a:lnTo>
                  <a:lnTo>
                    <a:pt x="3910" y="16697"/>
                  </a:lnTo>
                  <a:lnTo>
                    <a:pt x="4263" y="16932"/>
                  </a:lnTo>
                  <a:lnTo>
                    <a:pt x="4637" y="17148"/>
                  </a:lnTo>
                  <a:lnTo>
                    <a:pt x="5029" y="17345"/>
                  </a:lnTo>
                  <a:lnTo>
                    <a:pt x="6267" y="14516"/>
                  </a:lnTo>
                  <a:lnTo>
                    <a:pt x="7229" y="14948"/>
                  </a:lnTo>
                  <a:lnTo>
                    <a:pt x="5992" y="17777"/>
                  </a:lnTo>
                  <a:lnTo>
                    <a:pt x="6404" y="17915"/>
                  </a:lnTo>
                  <a:lnTo>
                    <a:pt x="6817" y="18032"/>
                  </a:lnTo>
                  <a:lnTo>
                    <a:pt x="7229" y="18131"/>
                  </a:lnTo>
                  <a:lnTo>
                    <a:pt x="7642" y="18229"/>
                  </a:lnTo>
                  <a:lnTo>
                    <a:pt x="8054" y="18288"/>
                  </a:lnTo>
                  <a:lnTo>
                    <a:pt x="8467" y="18327"/>
                  </a:lnTo>
                  <a:lnTo>
                    <a:pt x="8899" y="18347"/>
                  </a:lnTo>
                  <a:lnTo>
                    <a:pt x="9312" y="18347"/>
                  </a:lnTo>
                  <a:lnTo>
                    <a:pt x="9724" y="18327"/>
                  </a:lnTo>
                  <a:lnTo>
                    <a:pt x="10137" y="18307"/>
                  </a:lnTo>
                  <a:lnTo>
                    <a:pt x="10529" y="18248"/>
                  </a:lnTo>
                  <a:lnTo>
                    <a:pt x="10942" y="18170"/>
                  </a:lnTo>
                  <a:lnTo>
                    <a:pt x="11335" y="18091"/>
                  </a:lnTo>
                  <a:lnTo>
                    <a:pt x="11747" y="17973"/>
                  </a:lnTo>
                  <a:lnTo>
                    <a:pt x="12140" y="17856"/>
                  </a:lnTo>
                  <a:lnTo>
                    <a:pt x="12513" y="17718"/>
                  </a:lnTo>
                  <a:lnTo>
                    <a:pt x="12887" y="17561"/>
                  </a:lnTo>
                  <a:lnTo>
                    <a:pt x="13260" y="17384"/>
                  </a:lnTo>
                  <a:lnTo>
                    <a:pt x="13633" y="17188"/>
                  </a:lnTo>
                  <a:lnTo>
                    <a:pt x="13987" y="16991"/>
                  </a:lnTo>
                  <a:lnTo>
                    <a:pt x="14321" y="16756"/>
                  </a:lnTo>
                  <a:lnTo>
                    <a:pt x="14654" y="16520"/>
                  </a:lnTo>
                  <a:lnTo>
                    <a:pt x="14988" y="16265"/>
                  </a:lnTo>
                  <a:lnTo>
                    <a:pt x="15303" y="16009"/>
                  </a:lnTo>
                  <a:lnTo>
                    <a:pt x="15597" y="15715"/>
                  </a:lnTo>
                  <a:lnTo>
                    <a:pt x="15892" y="15420"/>
                  </a:lnTo>
                  <a:lnTo>
                    <a:pt x="16167" y="15106"/>
                  </a:lnTo>
                  <a:lnTo>
                    <a:pt x="16442" y="14772"/>
                  </a:lnTo>
                  <a:lnTo>
                    <a:pt x="16697" y="14438"/>
                  </a:lnTo>
                  <a:lnTo>
                    <a:pt x="16933" y="14084"/>
                  </a:lnTo>
                  <a:lnTo>
                    <a:pt x="17149" y="13711"/>
                  </a:lnTo>
                  <a:lnTo>
                    <a:pt x="17346" y="13318"/>
                  </a:lnTo>
                  <a:lnTo>
                    <a:pt x="14517" y="12081"/>
                  </a:lnTo>
                  <a:lnTo>
                    <a:pt x="14949" y="11118"/>
                  </a:lnTo>
                  <a:lnTo>
                    <a:pt x="17778" y="12356"/>
                  </a:lnTo>
                  <a:lnTo>
                    <a:pt x="17915" y="11943"/>
                  </a:lnTo>
                  <a:lnTo>
                    <a:pt x="18033" y="11531"/>
                  </a:lnTo>
                  <a:lnTo>
                    <a:pt x="18131" y="11118"/>
                  </a:lnTo>
                  <a:lnTo>
                    <a:pt x="18210" y="10706"/>
                  </a:lnTo>
                  <a:lnTo>
                    <a:pt x="18269" y="10293"/>
                  </a:lnTo>
                  <a:lnTo>
                    <a:pt x="18328" y="9881"/>
                  </a:lnTo>
                  <a:lnTo>
                    <a:pt x="18347" y="9448"/>
                  </a:lnTo>
                  <a:lnTo>
                    <a:pt x="18347" y="9036"/>
                  </a:lnTo>
                  <a:lnTo>
                    <a:pt x="18328" y="8623"/>
                  </a:lnTo>
                  <a:lnTo>
                    <a:pt x="18288" y="8211"/>
                  </a:lnTo>
                  <a:lnTo>
                    <a:pt x="18249" y="7798"/>
                  </a:lnTo>
                  <a:lnTo>
                    <a:pt x="18171" y="7406"/>
                  </a:lnTo>
                  <a:lnTo>
                    <a:pt x="18072" y="6993"/>
                  </a:lnTo>
                  <a:lnTo>
                    <a:pt x="17974" y="6600"/>
                  </a:lnTo>
                  <a:lnTo>
                    <a:pt x="17856" y="6207"/>
                  </a:lnTo>
                  <a:lnTo>
                    <a:pt x="17719" y="5834"/>
                  </a:lnTo>
                  <a:lnTo>
                    <a:pt x="17562" y="5461"/>
                  </a:lnTo>
                  <a:lnTo>
                    <a:pt x="17385" y="5088"/>
                  </a:lnTo>
                  <a:lnTo>
                    <a:pt x="17188" y="4715"/>
                  </a:lnTo>
                  <a:lnTo>
                    <a:pt x="16972" y="4361"/>
                  </a:lnTo>
                  <a:lnTo>
                    <a:pt x="16756" y="4027"/>
                  </a:lnTo>
                  <a:lnTo>
                    <a:pt x="16521" y="3693"/>
                  </a:lnTo>
                  <a:lnTo>
                    <a:pt x="16265" y="3359"/>
                  </a:lnTo>
                  <a:lnTo>
                    <a:pt x="15990" y="3045"/>
                  </a:lnTo>
                  <a:lnTo>
                    <a:pt x="15715" y="2750"/>
                  </a:lnTo>
                  <a:lnTo>
                    <a:pt x="15421" y="2456"/>
                  </a:lnTo>
                  <a:lnTo>
                    <a:pt x="15106" y="2181"/>
                  </a:lnTo>
                  <a:lnTo>
                    <a:pt x="14772" y="1906"/>
                  </a:lnTo>
                  <a:lnTo>
                    <a:pt x="14438" y="1650"/>
                  </a:lnTo>
                  <a:lnTo>
                    <a:pt x="14065" y="1415"/>
                  </a:lnTo>
                  <a:lnTo>
                    <a:pt x="13712" y="1198"/>
                  </a:lnTo>
                  <a:lnTo>
                    <a:pt x="13319" y="1002"/>
                  </a:lnTo>
                  <a:lnTo>
                    <a:pt x="12081" y="3831"/>
                  </a:lnTo>
                  <a:lnTo>
                    <a:pt x="11119" y="3398"/>
                  </a:lnTo>
                  <a:lnTo>
                    <a:pt x="12356" y="570"/>
                  </a:lnTo>
                  <a:lnTo>
                    <a:pt x="11944" y="432"/>
                  </a:lnTo>
                  <a:lnTo>
                    <a:pt x="11531" y="315"/>
                  </a:lnTo>
                  <a:lnTo>
                    <a:pt x="11119" y="216"/>
                  </a:lnTo>
                  <a:lnTo>
                    <a:pt x="10706" y="138"/>
                  </a:lnTo>
                  <a:lnTo>
                    <a:pt x="10294" y="79"/>
                  </a:lnTo>
                  <a:lnTo>
                    <a:pt x="9862" y="20"/>
                  </a:lnTo>
                  <a:lnTo>
                    <a:pt x="94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6"/>
            <p:cNvSpPr/>
            <p:nvPr/>
          </p:nvSpPr>
          <p:spPr>
            <a:xfrm>
              <a:off x="7476263" y="3990125"/>
              <a:ext cx="81550" cy="55025"/>
            </a:xfrm>
            <a:custGeom>
              <a:avLst/>
              <a:gdLst/>
              <a:ahLst/>
              <a:cxnLst/>
              <a:rect l="l" t="t" r="r" b="b"/>
              <a:pathLst>
                <a:path w="3262" h="2201" extrusionOk="0">
                  <a:moveTo>
                    <a:pt x="433" y="0"/>
                  </a:moveTo>
                  <a:lnTo>
                    <a:pt x="1" y="963"/>
                  </a:lnTo>
                  <a:lnTo>
                    <a:pt x="2830" y="2200"/>
                  </a:lnTo>
                  <a:lnTo>
                    <a:pt x="3065" y="1729"/>
                  </a:lnTo>
                  <a:lnTo>
                    <a:pt x="3262" y="1238"/>
                  </a:lnTo>
                  <a:lnTo>
                    <a:pt x="4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6"/>
            <p:cNvSpPr/>
            <p:nvPr/>
          </p:nvSpPr>
          <p:spPr>
            <a:xfrm>
              <a:off x="7127613" y="3837875"/>
              <a:ext cx="81550" cy="55025"/>
            </a:xfrm>
            <a:custGeom>
              <a:avLst/>
              <a:gdLst/>
              <a:ahLst/>
              <a:cxnLst/>
              <a:rect l="l" t="t" r="r" b="b"/>
              <a:pathLst>
                <a:path w="3262" h="2201" extrusionOk="0">
                  <a:moveTo>
                    <a:pt x="413" y="1"/>
                  </a:moveTo>
                  <a:lnTo>
                    <a:pt x="197" y="472"/>
                  </a:lnTo>
                  <a:lnTo>
                    <a:pt x="1" y="963"/>
                  </a:lnTo>
                  <a:lnTo>
                    <a:pt x="2829" y="2201"/>
                  </a:lnTo>
                  <a:lnTo>
                    <a:pt x="3261" y="1238"/>
                  </a:lnTo>
                  <a:lnTo>
                    <a:pt x="4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16"/>
            <p:cNvSpPr/>
            <p:nvPr/>
          </p:nvSpPr>
          <p:spPr>
            <a:xfrm>
              <a:off x="7239088" y="4075075"/>
              <a:ext cx="55025" cy="81525"/>
            </a:xfrm>
            <a:custGeom>
              <a:avLst/>
              <a:gdLst/>
              <a:ahLst/>
              <a:cxnLst/>
              <a:rect l="l" t="t" r="r" b="b"/>
              <a:pathLst>
                <a:path w="2201" h="3261" extrusionOk="0">
                  <a:moveTo>
                    <a:pt x="1238" y="0"/>
                  </a:moveTo>
                  <a:lnTo>
                    <a:pt x="0" y="2829"/>
                  </a:lnTo>
                  <a:lnTo>
                    <a:pt x="472" y="3065"/>
                  </a:lnTo>
                  <a:lnTo>
                    <a:pt x="963" y="3261"/>
                  </a:lnTo>
                  <a:lnTo>
                    <a:pt x="2200" y="432"/>
                  </a:lnTo>
                  <a:lnTo>
                    <a:pt x="1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16"/>
            <p:cNvSpPr/>
            <p:nvPr/>
          </p:nvSpPr>
          <p:spPr>
            <a:xfrm>
              <a:off x="7391313" y="3726400"/>
              <a:ext cx="55025" cy="81550"/>
            </a:xfrm>
            <a:custGeom>
              <a:avLst/>
              <a:gdLst/>
              <a:ahLst/>
              <a:cxnLst/>
              <a:rect l="l" t="t" r="r" b="b"/>
              <a:pathLst>
                <a:path w="2201" h="3262" extrusionOk="0">
                  <a:moveTo>
                    <a:pt x="1238" y="1"/>
                  </a:moveTo>
                  <a:lnTo>
                    <a:pt x="1" y="2829"/>
                  </a:lnTo>
                  <a:lnTo>
                    <a:pt x="963" y="3262"/>
                  </a:lnTo>
                  <a:lnTo>
                    <a:pt x="2201" y="433"/>
                  </a:lnTo>
                  <a:lnTo>
                    <a:pt x="1729" y="197"/>
                  </a:lnTo>
                  <a:lnTo>
                    <a:pt x="1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16"/>
            <p:cNvSpPr/>
            <p:nvPr/>
          </p:nvSpPr>
          <p:spPr>
            <a:xfrm>
              <a:off x="7186538" y="3907125"/>
              <a:ext cx="182225" cy="104625"/>
            </a:xfrm>
            <a:custGeom>
              <a:avLst/>
              <a:gdLst/>
              <a:ahLst/>
              <a:cxnLst/>
              <a:rect l="l" t="t" r="r" b="b"/>
              <a:pathLst>
                <a:path w="7289" h="4185" extrusionOk="0">
                  <a:moveTo>
                    <a:pt x="6031" y="0"/>
                  </a:moveTo>
                  <a:lnTo>
                    <a:pt x="1" y="4184"/>
                  </a:lnTo>
                  <a:lnTo>
                    <a:pt x="7288" y="3340"/>
                  </a:lnTo>
                  <a:lnTo>
                    <a:pt x="60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6"/>
            <p:cNvSpPr/>
            <p:nvPr/>
          </p:nvSpPr>
          <p:spPr>
            <a:xfrm>
              <a:off x="7336813" y="3886500"/>
              <a:ext cx="181725" cy="104625"/>
            </a:xfrm>
            <a:custGeom>
              <a:avLst/>
              <a:gdLst/>
              <a:ahLst/>
              <a:cxnLst/>
              <a:rect l="l" t="t" r="r" b="b"/>
              <a:pathLst>
                <a:path w="7269" h="4185" extrusionOk="0">
                  <a:moveTo>
                    <a:pt x="7268" y="0"/>
                  </a:moveTo>
                  <a:lnTo>
                    <a:pt x="0" y="845"/>
                  </a:lnTo>
                  <a:lnTo>
                    <a:pt x="1238" y="4184"/>
                  </a:lnTo>
                  <a:lnTo>
                    <a:pt x="72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16"/>
            <p:cNvSpPr/>
            <p:nvPr/>
          </p:nvSpPr>
          <p:spPr>
            <a:xfrm>
              <a:off x="7312738" y="3915475"/>
              <a:ext cx="69775" cy="70250"/>
            </a:xfrm>
            <a:custGeom>
              <a:avLst/>
              <a:gdLst/>
              <a:ahLst/>
              <a:cxnLst/>
              <a:rect l="l" t="t" r="r" b="b"/>
              <a:pathLst>
                <a:path w="2791" h="2810" extrusionOk="0">
                  <a:moveTo>
                    <a:pt x="1278" y="0"/>
                  </a:moveTo>
                  <a:lnTo>
                    <a:pt x="1140" y="20"/>
                  </a:lnTo>
                  <a:lnTo>
                    <a:pt x="1022" y="59"/>
                  </a:lnTo>
                  <a:lnTo>
                    <a:pt x="885" y="99"/>
                  </a:lnTo>
                  <a:lnTo>
                    <a:pt x="767" y="158"/>
                  </a:lnTo>
                  <a:lnTo>
                    <a:pt x="649" y="216"/>
                  </a:lnTo>
                  <a:lnTo>
                    <a:pt x="531" y="295"/>
                  </a:lnTo>
                  <a:lnTo>
                    <a:pt x="433" y="393"/>
                  </a:lnTo>
                  <a:lnTo>
                    <a:pt x="335" y="491"/>
                  </a:lnTo>
                  <a:lnTo>
                    <a:pt x="256" y="590"/>
                  </a:lnTo>
                  <a:lnTo>
                    <a:pt x="178" y="708"/>
                  </a:lnTo>
                  <a:lnTo>
                    <a:pt x="119" y="845"/>
                  </a:lnTo>
                  <a:lnTo>
                    <a:pt x="60" y="983"/>
                  </a:lnTo>
                  <a:lnTo>
                    <a:pt x="21" y="1120"/>
                  </a:lnTo>
                  <a:lnTo>
                    <a:pt x="1" y="1238"/>
                  </a:lnTo>
                  <a:lnTo>
                    <a:pt x="1" y="1375"/>
                  </a:lnTo>
                  <a:lnTo>
                    <a:pt x="1" y="1513"/>
                  </a:lnTo>
                  <a:lnTo>
                    <a:pt x="21" y="1650"/>
                  </a:lnTo>
                  <a:lnTo>
                    <a:pt x="40" y="1788"/>
                  </a:lnTo>
                  <a:lnTo>
                    <a:pt x="99" y="1906"/>
                  </a:lnTo>
                  <a:lnTo>
                    <a:pt x="138" y="2043"/>
                  </a:lnTo>
                  <a:lnTo>
                    <a:pt x="217" y="2161"/>
                  </a:lnTo>
                  <a:lnTo>
                    <a:pt x="296" y="2259"/>
                  </a:lnTo>
                  <a:lnTo>
                    <a:pt x="374" y="2358"/>
                  </a:lnTo>
                  <a:lnTo>
                    <a:pt x="472" y="2456"/>
                  </a:lnTo>
                  <a:lnTo>
                    <a:pt x="590" y="2554"/>
                  </a:lnTo>
                  <a:lnTo>
                    <a:pt x="708" y="2613"/>
                  </a:lnTo>
                  <a:lnTo>
                    <a:pt x="826" y="2691"/>
                  </a:lnTo>
                  <a:lnTo>
                    <a:pt x="963" y="2731"/>
                  </a:lnTo>
                  <a:lnTo>
                    <a:pt x="1101" y="2770"/>
                  </a:lnTo>
                  <a:lnTo>
                    <a:pt x="1238" y="2790"/>
                  </a:lnTo>
                  <a:lnTo>
                    <a:pt x="1376" y="2809"/>
                  </a:lnTo>
                  <a:lnTo>
                    <a:pt x="1513" y="2790"/>
                  </a:lnTo>
                  <a:lnTo>
                    <a:pt x="1651" y="2790"/>
                  </a:lnTo>
                  <a:lnTo>
                    <a:pt x="1788" y="2750"/>
                  </a:lnTo>
                  <a:lnTo>
                    <a:pt x="1906" y="2711"/>
                  </a:lnTo>
                  <a:lnTo>
                    <a:pt x="2024" y="2652"/>
                  </a:lnTo>
                  <a:lnTo>
                    <a:pt x="2142" y="2593"/>
                  </a:lnTo>
                  <a:lnTo>
                    <a:pt x="2260" y="2515"/>
                  </a:lnTo>
                  <a:lnTo>
                    <a:pt x="2358" y="2416"/>
                  </a:lnTo>
                  <a:lnTo>
                    <a:pt x="2456" y="2318"/>
                  </a:lnTo>
                  <a:lnTo>
                    <a:pt x="2535" y="2220"/>
                  </a:lnTo>
                  <a:lnTo>
                    <a:pt x="2613" y="2083"/>
                  </a:lnTo>
                  <a:lnTo>
                    <a:pt x="2672" y="1965"/>
                  </a:lnTo>
                  <a:lnTo>
                    <a:pt x="2731" y="1827"/>
                  </a:lnTo>
                  <a:lnTo>
                    <a:pt x="2771" y="1690"/>
                  </a:lnTo>
                  <a:lnTo>
                    <a:pt x="2790" y="1552"/>
                  </a:lnTo>
                  <a:lnTo>
                    <a:pt x="2790" y="1415"/>
                  </a:lnTo>
                  <a:lnTo>
                    <a:pt x="2790" y="1277"/>
                  </a:lnTo>
                  <a:lnTo>
                    <a:pt x="2771" y="1140"/>
                  </a:lnTo>
                  <a:lnTo>
                    <a:pt x="2751" y="1022"/>
                  </a:lnTo>
                  <a:lnTo>
                    <a:pt x="2712" y="884"/>
                  </a:lnTo>
                  <a:lnTo>
                    <a:pt x="2653" y="766"/>
                  </a:lnTo>
                  <a:lnTo>
                    <a:pt x="2574" y="649"/>
                  </a:lnTo>
                  <a:lnTo>
                    <a:pt x="2496" y="531"/>
                  </a:lnTo>
                  <a:lnTo>
                    <a:pt x="2417" y="433"/>
                  </a:lnTo>
                  <a:lnTo>
                    <a:pt x="2319" y="334"/>
                  </a:lnTo>
                  <a:lnTo>
                    <a:pt x="2201" y="256"/>
                  </a:lnTo>
                  <a:lnTo>
                    <a:pt x="2083" y="177"/>
                  </a:lnTo>
                  <a:lnTo>
                    <a:pt x="1965" y="118"/>
                  </a:lnTo>
                  <a:lnTo>
                    <a:pt x="1828" y="59"/>
                  </a:lnTo>
                  <a:lnTo>
                    <a:pt x="1690" y="40"/>
                  </a:lnTo>
                  <a:lnTo>
                    <a:pt x="15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84605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738"/>
        <p:cNvGrpSpPr/>
        <p:nvPr/>
      </p:nvGrpSpPr>
      <p:grpSpPr>
        <a:xfrm>
          <a:off x="0" y="0"/>
          <a:ext cx="0" cy="0"/>
          <a:chOff x="0" y="0"/>
          <a:chExt cx="0" cy="0"/>
        </a:xfrm>
      </p:grpSpPr>
      <p:pic>
        <p:nvPicPr>
          <p:cNvPr id="1739" name="Google Shape;1739;p17"/>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1740" name="Google Shape;1740;p17"/>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1" name="Google Shape;1741;p17"/>
          <p:cNvSpPr txBox="1">
            <a:spLocks noGrp="1"/>
          </p:cNvSpPr>
          <p:nvPr>
            <p:ph type="title"/>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grpSp>
        <p:nvGrpSpPr>
          <p:cNvPr id="1742" name="Google Shape;1742;p17"/>
          <p:cNvGrpSpPr/>
          <p:nvPr/>
        </p:nvGrpSpPr>
        <p:grpSpPr>
          <a:xfrm>
            <a:off x="10939529" y="6224877"/>
            <a:ext cx="1496751" cy="893972"/>
            <a:chOff x="7734396" y="189920"/>
            <a:chExt cx="1122563" cy="670479"/>
          </a:xfrm>
        </p:grpSpPr>
        <p:sp>
          <p:nvSpPr>
            <p:cNvPr id="1743" name="Google Shape;1743;p17"/>
            <p:cNvSpPr/>
            <p:nvPr/>
          </p:nvSpPr>
          <p:spPr>
            <a:xfrm>
              <a:off x="7747000" y="189920"/>
              <a:ext cx="1109957" cy="616606"/>
            </a:xfrm>
            <a:custGeom>
              <a:avLst/>
              <a:gdLst/>
              <a:ahLst/>
              <a:cxnLst/>
              <a:rect l="l" t="t" r="r" b="b"/>
              <a:pathLst>
                <a:path w="40245" h="22357" extrusionOk="0">
                  <a:moveTo>
                    <a:pt x="5569" y="1"/>
                  </a:moveTo>
                  <a:lnTo>
                    <a:pt x="5382" y="22"/>
                  </a:lnTo>
                  <a:lnTo>
                    <a:pt x="5174" y="43"/>
                  </a:lnTo>
                  <a:lnTo>
                    <a:pt x="4987" y="84"/>
                  </a:lnTo>
                  <a:lnTo>
                    <a:pt x="4800" y="167"/>
                  </a:lnTo>
                  <a:lnTo>
                    <a:pt x="4613" y="250"/>
                  </a:lnTo>
                  <a:lnTo>
                    <a:pt x="4447" y="354"/>
                  </a:lnTo>
                  <a:lnTo>
                    <a:pt x="4301" y="458"/>
                  </a:lnTo>
                  <a:lnTo>
                    <a:pt x="4156" y="583"/>
                  </a:lnTo>
                  <a:lnTo>
                    <a:pt x="4011" y="728"/>
                  </a:lnTo>
                  <a:lnTo>
                    <a:pt x="3907" y="894"/>
                  </a:lnTo>
                  <a:lnTo>
                    <a:pt x="3803" y="1061"/>
                  </a:lnTo>
                  <a:lnTo>
                    <a:pt x="3720" y="1227"/>
                  </a:lnTo>
                  <a:lnTo>
                    <a:pt x="3637" y="1435"/>
                  </a:lnTo>
                  <a:lnTo>
                    <a:pt x="3595" y="1622"/>
                  </a:lnTo>
                  <a:lnTo>
                    <a:pt x="3553" y="1829"/>
                  </a:lnTo>
                  <a:lnTo>
                    <a:pt x="2806" y="9205"/>
                  </a:lnTo>
                  <a:lnTo>
                    <a:pt x="7543" y="9703"/>
                  </a:lnTo>
                  <a:lnTo>
                    <a:pt x="7646" y="9724"/>
                  </a:lnTo>
                  <a:lnTo>
                    <a:pt x="7750" y="9766"/>
                  </a:lnTo>
                  <a:lnTo>
                    <a:pt x="7833" y="9807"/>
                  </a:lnTo>
                  <a:lnTo>
                    <a:pt x="7896" y="9890"/>
                  </a:lnTo>
                  <a:lnTo>
                    <a:pt x="7958" y="9974"/>
                  </a:lnTo>
                  <a:lnTo>
                    <a:pt x="8000" y="10057"/>
                  </a:lnTo>
                  <a:lnTo>
                    <a:pt x="8020" y="10161"/>
                  </a:lnTo>
                  <a:lnTo>
                    <a:pt x="8020" y="10264"/>
                  </a:lnTo>
                  <a:lnTo>
                    <a:pt x="7916" y="11386"/>
                  </a:lnTo>
                  <a:lnTo>
                    <a:pt x="7896" y="11469"/>
                  </a:lnTo>
                  <a:lnTo>
                    <a:pt x="7854" y="11553"/>
                  </a:lnTo>
                  <a:lnTo>
                    <a:pt x="7813" y="11615"/>
                  </a:lnTo>
                  <a:lnTo>
                    <a:pt x="7771" y="11677"/>
                  </a:lnTo>
                  <a:lnTo>
                    <a:pt x="7709" y="11740"/>
                  </a:lnTo>
                  <a:lnTo>
                    <a:pt x="7626" y="11781"/>
                  </a:lnTo>
                  <a:lnTo>
                    <a:pt x="7543" y="11823"/>
                  </a:lnTo>
                  <a:lnTo>
                    <a:pt x="7459" y="11843"/>
                  </a:lnTo>
                  <a:lnTo>
                    <a:pt x="1912" y="12695"/>
                  </a:lnTo>
                  <a:lnTo>
                    <a:pt x="1767" y="12737"/>
                  </a:lnTo>
                  <a:lnTo>
                    <a:pt x="1600" y="12778"/>
                  </a:lnTo>
                  <a:lnTo>
                    <a:pt x="1455" y="12841"/>
                  </a:lnTo>
                  <a:lnTo>
                    <a:pt x="1330" y="12903"/>
                  </a:lnTo>
                  <a:lnTo>
                    <a:pt x="1185" y="12986"/>
                  </a:lnTo>
                  <a:lnTo>
                    <a:pt x="1060" y="13069"/>
                  </a:lnTo>
                  <a:lnTo>
                    <a:pt x="832" y="13277"/>
                  </a:lnTo>
                  <a:lnTo>
                    <a:pt x="645" y="13506"/>
                  </a:lnTo>
                  <a:lnTo>
                    <a:pt x="562" y="13630"/>
                  </a:lnTo>
                  <a:lnTo>
                    <a:pt x="479" y="13776"/>
                  </a:lnTo>
                  <a:lnTo>
                    <a:pt x="437" y="13921"/>
                  </a:lnTo>
                  <a:lnTo>
                    <a:pt x="375" y="14067"/>
                  </a:lnTo>
                  <a:lnTo>
                    <a:pt x="354" y="14212"/>
                  </a:lnTo>
                  <a:lnTo>
                    <a:pt x="312" y="14378"/>
                  </a:lnTo>
                  <a:lnTo>
                    <a:pt x="1" y="17495"/>
                  </a:lnTo>
                  <a:lnTo>
                    <a:pt x="1" y="17682"/>
                  </a:lnTo>
                  <a:lnTo>
                    <a:pt x="42" y="17869"/>
                  </a:lnTo>
                  <a:lnTo>
                    <a:pt x="105" y="18035"/>
                  </a:lnTo>
                  <a:lnTo>
                    <a:pt x="208" y="18180"/>
                  </a:lnTo>
                  <a:lnTo>
                    <a:pt x="333" y="18305"/>
                  </a:lnTo>
                  <a:lnTo>
                    <a:pt x="479" y="18409"/>
                  </a:lnTo>
                  <a:lnTo>
                    <a:pt x="645" y="18471"/>
                  </a:lnTo>
                  <a:lnTo>
                    <a:pt x="832" y="18513"/>
                  </a:lnTo>
                  <a:lnTo>
                    <a:pt x="38541" y="22356"/>
                  </a:lnTo>
                  <a:lnTo>
                    <a:pt x="40244" y="5569"/>
                  </a:lnTo>
                  <a:lnTo>
                    <a:pt x="40244" y="5361"/>
                  </a:lnTo>
                  <a:lnTo>
                    <a:pt x="40244" y="5153"/>
                  </a:lnTo>
                  <a:lnTo>
                    <a:pt x="40203" y="4966"/>
                  </a:lnTo>
                  <a:lnTo>
                    <a:pt x="40161" y="4759"/>
                  </a:lnTo>
                  <a:lnTo>
                    <a:pt x="40099" y="4572"/>
                  </a:lnTo>
                  <a:lnTo>
                    <a:pt x="40016" y="4406"/>
                  </a:lnTo>
                  <a:lnTo>
                    <a:pt x="39912" y="4239"/>
                  </a:lnTo>
                  <a:lnTo>
                    <a:pt x="39787" y="4073"/>
                  </a:lnTo>
                  <a:lnTo>
                    <a:pt x="39663" y="3928"/>
                  </a:lnTo>
                  <a:lnTo>
                    <a:pt x="39517" y="3803"/>
                  </a:lnTo>
                  <a:lnTo>
                    <a:pt x="39372" y="3678"/>
                  </a:lnTo>
                  <a:lnTo>
                    <a:pt x="39206" y="3574"/>
                  </a:lnTo>
                  <a:lnTo>
                    <a:pt x="39019" y="3491"/>
                  </a:lnTo>
                  <a:lnTo>
                    <a:pt x="38832" y="3429"/>
                  </a:lnTo>
                  <a:lnTo>
                    <a:pt x="38624" y="3367"/>
                  </a:lnTo>
                  <a:lnTo>
                    <a:pt x="38437" y="3346"/>
                  </a:lnTo>
                  <a:lnTo>
                    <a:pt x="5777" y="22"/>
                  </a:lnTo>
                  <a:lnTo>
                    <a:pt x="5569" y="1"/>
                  </a:lnTo>
                  <a:close/>
                </a:path>
              </a:pathLst>
            </a:custGeom>
            <a:solidFill>
              <a:schemeClr val="accent6"/>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7"/>
            <p:cNvSpPr/>
            <p:nvPr/>
          </p:nvSpPr>
          <p:spPr>
            <a:xfrm>
              <a:off x="8722850" y="549790"/>
              <a:ext cx="112333" cy="112333"/>
            </a:xfrm>
            <a:custGeom>
              <a:avLst/>
              <a:gdLst/>
              <a:ahLst/>
              <a:cxnLst/>
              <a:rect l="l" t="t" r="r" b="b"/>
              <a:pathLst>
                <a:path w="4073" h="4073" extrusionOk="0">
                  <a:moveTo>
                    <a:pt x="832" y="0"/>
                  </a:moveTo>
                  <a:lnTo>
                    <a:pt x="707" y="21"/>
                  </a:lnTo>
                  <a:lnTo>
                    <a:pt x="603" y="84"/>
                  </a:lnTo>
                  <a:lnTo>
                    <a:pt x="499" y="146"/>
                  </a:lnTo>
                  <a:lnTo>
                    <a:pt x="395" y="229"/>
                  </a:lnTo>
                  <a:lnTo>
                    <a:pt x="333" y="333"/>
                  </a:lnTo>
                  <a:lnTo>
                    <a:pt x="271" y="458"/>
                  </a:lnTo>
                  <a:lnTo>
                    <a:pt x="250" y="582"/>
                  </a:lnTo>
                  <a:lnTo>
                    <a:pt x="1" y="3034"/>
                  </a:lnTo>
                  <a:lnTo>
                    <a:pt x="1" y="3158"/>
                  </a:lnTo>
                  <a:lnTo>
                    <a:pt x="21" y="3283"/>
                  </a:lnTo>
                  <a:lnTo>
                    <a:pt x="84" y="3408"/>
                  </a:lnTo>
                  <a:lnTo>
                    <a:pt x="146" y="3512"/>
                  </a:lnTo>
                  <a:lnTo>
                    <a:pt x="229" y="3595"/>
                  </a:lnTo>
                  <a:lnTo>
                    <a:pt x="333" y="3678"/>
                  </a:lnTo>
                  <a:lnTo>
                    <a:pt x="458" y="3719"/>
                  </a:lnTo>
                  <a:lnTo>
                    <a:pt x="582" y="3761"/>
                  </a:lnTo>
                  <a:lnTo>
                    <a:pt x="3678" y="4073"/>
                  </a:lnTo>
                  <a:lnTo>
                    <a:pt x="4073" y="312"/>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7"/>
            <p:cNvSpPr/>
            <p:nvPr/>
          </p:nvSpPr>
          <p:spPr>
            <a:xfrm>
              <a:off x="8494208" y="526871"/>
              <a:ext cx="112913" cy="110044"/>
            </a:xfrm>
            <a:custGeom>
              <a:avLst/>
              <a:gdLst/>
              <a:ahLst/>
              <a:cxnLst/>
              <a:rect l="l" t="t" r="r" b="b"/>
              <a:pathLst>
                <a:path w="4094" h="3990" extrusionOk="0">
                  <a:moveTo>
                    <a:pt x="832" y="0"/>
                  </a:moveTo>
                  <a:lnTo>
                    <a:pt x="707" y="21"/>
                  </a:lnTo>
                  <a:lnTo>
                    <a:pt x="603" y="63"/>
                  </a:lnTo>
                  <a:lnTo>
                    <a:pt x="500" y="125"/>
                  </a:lnTo>
                  <a:lnTo>
                    <a:pt x="416" y="229"/>
                  </a:lnTo>
                  <a:lnTo>
                    <a:pt x="333" y="333"/>
                  </a:lnTo>
                  <a:lnTo>
                    <a:pt x="292" y="437"/>
                  </a:lnTo>
                  <a:lnTo>
                    <a:pt x="250" y="582"/>
                  </a:lnTo>
                  <a:lnTo>
                    <a:pt x="1" y="3013"/>
                  </a:lnTo>
                  <a:lnTo>
                    <a:pt x="1" y="3158"/>
                  </a:lnTo>
                  <a:lnTo>
                    <a:pt x="43" y="3283"/>
                  </a:lnTo>
                  <a:lnTo>
                    <a:pt x="84" y="3387"/>
                  </a:lnTo>
                  <a:lnTo>
                    <a:pt x="146" y="3491"/>
                  </a:lnTo>
                  <a:lnTo>
                    <a:pt x="250" y="3595"/>
                  </a:lnTo>
                  <a:lnTo>
                    <a:pt x="354" y="3657"/>
                  </a:lnTo>
                  <a:lnTo>
                    <a:pt x="458" y="3719"/>
                  </a:lnTo>
                  <a:lnTo>
                    <a:pt x="583" y="3740"/>
                  </a:lnTo>
                  <a:lnTo>
                    <a:pt x="3138" y="3989"/>
                  </a:lnTo>
                  <a:lnTo>
                    <a:pt x="3263" y="3989"/>
                  </a:lnTo>
                  <a:lnTo>
                    <a:pt x="3387" y="3969"/>
                  </a:lnTo>
                  <a:lnTo>
                    <a:pt x="3512" y="3927"/>
                  </a:lnTo>
                  <a:lnTo>
                    <a:pt x="3616" y="3844"/>
                  </a:lnTo>
                  <a:lnTo>
                    <a:pt x="3699" y="3761"/>
                  </a:lnTo>
                  <a:lnTo>
                    <a:pt x="3761" y="3657"/>
                  </a:lnTo>
                  <a:lnTo>
                    <a:pt x="3824" y="3532"/>
                  </a:lnTo>
                  <a:lnTo>
                    <a:pt x="3845" y="3408"/>
                  </a:lnTo>
                  <a:lnTo>
                    <a:pt x="4094" y="956"/>
                  </a:lnTo>
                  <a:lnTo>
                    <a:pt x="4094" y="831"/>
                  </a:lnTo>
                  <a:lnTo>
                    <a:pt x="4073" y="707"/>
                  </a:lnTo>
                  <a:lnTo>
                    <a:pt x="4032" y="582"/>
                  </a:lnTo>
                  <a:lnTo>
                    <a:pt x="3948" y="478"/>
                  </a:lnTo>
                  <a:lnTo>
                    <a:pt x="3865" y="395"/>
                  </a:lnTo>
                  <a:lnTo>
                    <a:pt x="3761" y="333"/>
                  </a:lnTo>
                  <a:lnTo>
                    <a:pt x="3637" y="27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7"/>
            <p:cNvSpPr/>
            <p:nvPr/>
          </p:nvSpPr>
          <p:spPr>
            <a:xfrm>
              <a:off x="8344088" y="511398"/>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1" y="458"/>
                  </a:lnTo>
                  <a:lnTo>
                    <a:pt x="250" y="582"/>
                  </a:lnTo>
                  <a:lnTo>
                    <a:pt x="1" y="3034"/>
                  </a:lnTo>
                  <a:lnTo>
                    <a:pt x="1" y="3158"/>
                  </a:lnTo>
                  <a:lnTo>
                    <a:pt x="42" y="3283"/>
                  </a:lnTo>
                  <a:lnTo>
                    <a:pt x="84" y="3408"/>
                  </a:lnTo>
                  <a:lnTo>
                    <a:pt x="146" y="3512"/>
                  </a:lnTo>
                  <a:lnTo>
                    <a:pt x="229" y="3595"/>
                  </a:lnTo>
                  <a:lnTo>
                    <a:pt x="333" y="3657"/>
                  </a:lnTo>
                  <a:lnTo>
                    <a:pt x="458" y="3719"/>
                  </a:lnTo>
                  <a:lnTo>
                    <a:pt x="582" y="3740"/>
                  </a:lnTo>
                  <a:lnTo>
                    <a:pt x="3138" y="4010"/>
                  </a:lnTo>
                  <a:lnTo>
                    <a:pt x="3262" y="4010"/>
                  </a:lnTo>
                  <a:lnTo>
                    <a:pt x="3387" y="3969"/>
                  </a:lnTo>
                  <a:lnTo>
                    <a:pt x="3512" y="3927"/>
                  </a:lnTo>
                  <a:lnTo>
                    <a:pt x="3616" y="3865"/>
                  </a:lnTo>
                  <a:lnTo>
                    <a:pt x="3699" y="3761"/>
                  </a:lnTo>
                  <a:lnTo>
                    <a:pt x="3761" y="3657"/>
                  </a:lnTo>
                  <a:lnTo>
                    <a:pt x="3823" y="3553"/>
                  </a:lnTo>
                  <a:lnTo>
                    <a:pt x="3844" y="3429"/>
                  </a:lnTo>
                  <a:lnTo>
                    <a:pt x="4093" y="977"/>
                  </a:lnTo>
                  <a:lnTo>
                    <a:pt x="4093" y="832"/>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7"/>
            <p:cNvSpPr/>
            <p:nvPr/>
          </p:nvSpPr>
          <p:spPr>
            <a:xfrm>
              <a:off x="8193968" y="495925"/>
              <a:ext cx="112913" cy="110623"/>
            </a:xfrm>
            <a:custGeom>
              <a:avLst/>
              <a:gdLst/>
              <a:ahLst/>
              <a:cxnLst/>
              <a:rect l="l" t="t" r="r" b="b"/>
              <a:pathLst>
                <a:path w="4094" h="4011" extrusionOk="0">
                  <a:moveTo>
                    <a:pt x="831" y="1"/>
                  </a:moveTo>
                  <a:lnTo>
                    <a:pt x="707" y="21"/>
                  </a:lnTo>
                  <a:lnTo>
                    <a:pt x="603" y="84"/>
                  </a:lnTo>
                  <a:lnTo>
                    <a:pt x="499" y="146"/>
                  </a:lnTo>
                  <a:lnTo>
                    <a:pt x="395" y="229"/>
                  </a:lnTo>
                  <a:lnTo>
                    <a:pt x="333" y="333"/>
                  </a:lnTo>
                  <a:lnTo>
                    <a:pt x="270" y="458"/>
                  </a:lnTo>
                  <a:lnTo>
                    <a:pt x="250" y="582"/>
                  </a:lnTo>
                  <a:lnTo>
                    <a:pt x="0" y="3034"/>
                  </a:lnTo>
                  <a:lnTo>
                    <a:pt x="0" y="3159"/>
                  </a:lnTo>
                  <a:lnTo>
                    <a:pt x="21" y="3283"/>
                  </a:lnTo>
                  <a:lnTo>
                    <a:pt x="83" y="3408"/>
                  </a:lnTo>
                  <a:lnTo>
                    <a:pt x="146" y="3512"/>
                  </a:lnTo>
                  <a:lnTo>
                    <a:pt x="229" y="3595"/>
                  </a:lnTo>
                  <a:lnTo>
                    <a:pt x="333" y="3678"/>
                  </a:lnTo>
                  <a:lnTo>
                    <a:pt x="457" y="3719"/>
                  </a:lnTo>
                  <a:lnTo>
                    <a:pt x="582" y="3740"/>
                  </a:lnTo>
                  <a:lnTo>
                    <a:pt x="3117" y="4010"/>
                  </a:lnTo>
                  <a:lnTo>
                    <a:pt x="3262" y="4010"/>
                  </a:lnTo>
                  <a:lnTo>
                    <a:pt x="3387" y="3990"/>
                  </a:lnTo>
                  <a:lnTo>
                    <a:pt x="3491" y="3927"/>
                  </a:lnTo>
                  <a:lnTo>
                    <a:pt x="3594" y="3865"/>
                  </a:lnTo>
                  <a:lnTo>
                    <a:pt x="3698" y="3782"/>
                  </a:lnTo>
                  <a:lnTo>
                    <a:pt x="3761" y="3678"/>
                  </a:lnTo>
                  <a:lnTo>
                    <a:pt x="3823" y="3553"/>
                  </a:lnTo>
                  <a:lnTo>
                    <a:pt x="3844" y="3429"/>
                  </a:lnTo>
                  <a:lnTo>
                    <a:pt x="4093" y="977"/>
                  </a:lnTo>
                  <a:lnTo>
                    <a:pt x="4093" y="852"/>
                  </a:lnTo>
                  <a:lnTo>
                    <a:pt x="4072" y="728"/>
                  </a:lnTo>
                  <a:lnTo>
                    <a:pt x="4010" y="603"/>
                  </a:lnTo>
                  <a:lnTo>
                    <a:pt x="3948" y="499"/>
                  </a:lnTo>
                  <a:lnTo>
                    <a:pt x="3865" y="416"/>
                  </a:lnTo>
                  <a:lnTo>
                    <a:pt x="3761" y="333"/>
                  </a:lnTo>
                  <a:lnTo>
                    <a:pt x="3636" y="291"/>
                  </a:lnTo>
                  <a:lnTo>
                    <a:pt x="3511"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7"/>
            <p:cNvSpPr/>
            <p:nvPr/>
          </p:nvSpPr>
          <p:spPr>
            <a:xfrm>
              <a:off x="8043820" y="480453"/>
              <a:ext cx="112913" cy="110623"/>
            </a:xfrm>
            <a:custGeom>
              <a:avLst/>
              <a:gdLst/>
              <a:ahLst/>
              <a:cxnLst/>
              <a:rect l="l" t="t" r="r" b="b"/>
              <a:pathLst>
                <a:path w="4094" h="4011" extrusionOk="0">
                  <a:moveTo>
                    <a:pt x="832" y="1"/>
                  </a:moveTo>
                  <a:lnTo>
                    <a:pt x="707" y="42"/>
                  </a:lnTo>
                  <a:lnTo>
                    <a:pt x="603" y="84"/>
                  </a:lnTo>
                  <a:lnTo>
                    <a:pt x="479" y="146"/>
                  </a:lnTo>
                  <a:lnTo>
                    <a:pt x="396" y="250"/>
                  </a:lnTo>
                  <a:lnTo>
                    <a:pt x="333" y="354"/>
                  </a:lnTo>
                  <a:lnTo>
                    <a:pt x="271" y="458"/>
                  </a:lnTo>
                  <a:lnTo>
                    <a:pt x="250" y="603"/>
                  </a:lnTo>
                  <a:lnTo>
                    <a:pt x="1" y="3034"/>
                  </a:lnTo>
                  <a:lnTo>
                    <a:pt x="1" y="3179"/>
                  </a:lnTo>
                  <a:lnTo>
                    <a:pt x="22" y="3304"/>
                  </a:lnTo>
                  <a:lnTo>
                    <a:pt x="84" y="3408"/>
                  </a:lnTo>
                  <a:lnTo>
                    <a:pt x="146" y="3512"/>
                  </a:lnTo>
                  <a:lnTo>
                    <a:pt x="229" y="3616"/>
                  </a:lnTo>
                  <a:lnTo>
                    <a:pt x="333" y="3678"/>
                  </a:lnTo>
                  <a:lnTo>
                    <a:pt x="458" y="3720"/>
                  </a:lnTo>
                  <a:lnTo>
                    <a:pt x="583" y="3761"/>
                  </a:lnTo>
                  <a:lnTo>
                    <a:pt x="3117" y="4010"/>
                  </a:lnTo>
                  <a:lnTo>
                    <a:pt x="3263" y="4010"/>
                  </a:lnTo>
                  <a:lnTo>
                    <a:pt x="3387" y="3990"/>
                  </a:lnTo>
                  <a:lnTo>
                    <a:pt x="3491" y="3948"/>
                  </a:lnTo>
                  <a:lnTo>
                    <a:pt x="3595" y="3865"/>
                  </a:lnTo>
                  <a:lnTo>
                    <a:pt x="3699" y="3782"/>
                  </a:lnTo>
                  <a:lnTo>
                    <a:pt x="3761" y="3678"/>
                  </a:lnTo>
                  <a:lnTo>
                    <a:pt x="3803" y="3553"/>
                  </a:lnTo>
                  <a:lnTo>
                    <a:pt x="3844" y="3429"/>
                  </a:lnTo>
                  <a:lnTo>
                    <a:pt x="4094" y="977"/>
                  </a:lnTo>
                  <a:lnTo>
                    <a:pt x="4094" y="852"/>
                  </a:lnTo>
                  <a:lnTo>
                    <a:pt x="4073" y="728"/>
                  </a:lnTo>
                  <a:lnTo>
                    <a:pt x="4011" y="603"/>
                  </a:lnTo>
                  <a:lnTo>
                    <a:pt x="3948" y="499"/>
                  </a:lnTo>
                  <a:lnTo>
                    <a:pt x="3865" y="416"/>
                  </a:lnTo>
                  <a:lnTo>
                    <a:pt x="3761" y="354"/>
                  </a:lnTo>
                  <a:lnTo>
                    <a:pt x="3637" y="291"/>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7"/>
            <p:cNvSpPr/>
            <p:nvPr/>
          </p:nvSpPr>
          <p:spPr>
            <a:xfrm>
              <a:off x="8514287" y="332621"/>
              <a:ext cx="112913" cy="110044"/>
            </a:xfrm>
            <a:custGeom>
              <a:avLst/>
              <a:gdLst/>
              <a:ahLst/>
              <a:cxnLst/>
              <a:rect l="l" t="t" r="r" b="b"/>
              <a:pathLst>
                <a:path w="4094" h="3990" extrusionOk="0">
                  <a:moveTo>
                    <a:pt x="831" y="0"/>
                  </a:moveTo>
                  <a:lnTo>
                    <a:pt x="707" y="21"/>
                  </a:lnTo>
                  <a:lnTo>
                    <a:pt x="582" y="63"/>
                  </a:lnTo>
                  <a:lnTo>
                    <a:pt x="478" y="125"/>
                  </a:lnTo>
                  <a:lnTo>
                    <a:pt x="395" y="229"/>
                  </a:lnTo>
                  <a:lnTo>
                    <a:pt x="333" y="333"/>
                  </a:lnTo>
                  <a:lnTo>
                    <a:pt x="270" y="437"/>
                  </a:lnTo>
                  <a:lnTo>
                    <a:pt x="249" y="582"/>
                  </a:lnTo>
                  <a:lnTo>
                    <a:pt x="0" y="3013"/>
                  </a:lnTo>
                  <a:lnTo>
                    <a:pt x="0" y="3158"/>
                  </a:lnTo>
                  <a:lnTo>
                    <a:pt x="21" y="3283"/>
                  </a:lnTo>
                  <a:lnTo>
                    <a:pt x="83" y="3387"/>
                  </a:lnTo>
                  <a:lnTo>
                    <a:pt x="146" y="3491"/>
                  </a:lnTo>
                  <a:lnTo>
                    <a:pt x="229" y="3595"/>
                  </a:lnTo>
                  <a:lnTo>
                    <a:pt x="333" y="3657"/>
                  </a:lnTo>
                  <a:lnTo>
                    <a:pt x="457" y="3719"/>
                  </a:lnTo>
                  <a:lnTo>
                    <a:pt x="582" y="3740"/>
                  </a:lnTo>
                  <a:lnTo>
                    <a:pt x="3117" y="3989"/>
                  </a:lnTo>
                  <a:lnTo>
                    <a:pt x="3262" y="3989"/>
                  </a:lnTo>
                  <a:lnTo>
                    <a:pt x="3387" y="3969"/>
                  </a:lnTo>
                  <a:lnTo>
                    <a:pt x="3491" y="3927"/>
                  </a:lnTo>
                  <a:lnTo>
                    <a:pt x="3594" y="3844"/>
                  </a:lnTo>
                  <a:lnTo>
                    <a:pt x="3678" y="3761"/>
                  </a:lnTo>
                  <a:lnTo>
                    <a:pt x="3761" y="3657"/>
                  </a:lnTo>
                  <a:lnTo>
                    <a:pt x="3802" y="3532"/>
                  </a:lnTo>
                  <a:lnTo>
                    <a:pt x="3844" y="3408"/>
                  </a:lnTo>
                  <a:lnTo>
                    <a:pt x="4093" y="956"/>
                  </a:lnTo>
                  <a:lnTo>
                    <a:pt x="4093" y="831"/>
                  </a:lnTo>
                  <a:lnTo>
                    <a:pt x="4051" y="707"/>
                  </a:lnTo>
                  <a:lnTo>
                    <a:pt x="4010" y="582"/>
                  </a:lnTo>
                  <a:lnTo>
                    <a:pt x="3948" y="478"/>
                  </a:lnTo>
                  <a:lnTo>
                    <a:pt x="3844" y="395"/>
                  </a:lnTo>
                  <a:lnTo>
                    <a:pt x="3740" y="333"/>
                  </a:lnTo>
                  <a:lnTo>
                    <a:pt x="3636" y="270"/>
                  </a:lnTo>
                  <a:lnTo>
                    <a:pt x="351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7"/>
            <p:cNvSpPr/>
            <p:nvPr/>
          </p:nvSpPr>
          <p:spPr>
            <a:xfrm>
              <a:off x="8364139" y="317149"/>
              <a:ext cx="112913" cy="110623"/>
            </a:xfrm>
            <a:custGeom>
              <a:avLst/>
              <a:gdLst/>
              <a:ahLst/>
              <a:cxnLst/>
              <a:rect l="l" t="t" r="r" b="b"/>
              <a:pathLst>
                <a:path w="4094" h="4011" extrusionOk="0">
                  <a:moveTo>
                    <a:pt x="832" y="0"/>
                  </a:moveTo>
                  <a:lnTo>
                    <a:pt x="707" y="21"/>
                  </a:lnTo>
                  <a:lnTo>
                    <a:pt x="582" y="63"/>
                  </a:lnTo>
                  <a:lnTo>
                    <a:pt x="479" y="146"/>
                  </a:lnTo>
                  <a:lnTo>
                    <a:pt x="395" y="229"/>
                  </a:lnTo>
                  <a:lnTo>
                    <a:pt x="333" y="333"/>
                  </a:lnTo>
                  <a:lnTo>
                    <a:pt x="271" y="457"/>
                  </a:lnTo>
                  <a:lnTo>
                    <a:pt x="250" y="582"/>
                  </a:lnTo>
                  <a:lnTo>
                    <a:pt x="1" y="3034"/>
                  </a:lnTo>
                  <a:lnTo>
                    <a:pt x="1" y="3158"/>
                  </a:lnTo>
                  <a:lnTo>
                    <a:pt x="22" y="3283"/>
                  </a:lnTo>
                  <a:lnTo>
                    <a:pt x="63" y="3408"/>
                  </a:lnTo>
                  <a:lnTo>
                    <a:pt x="146" y="3511"/>
                  </a:lnTo>
                  <a:lnTo>
                    <a:pt x="229" y="3595"/>
                  </a:lnTo>
                  <a:lnTo>
                    <a:pt x="333" y="3657"/>
                  </a:lnTo>
                  <a:lnTo>
                    <a:pt x="458" y="3719"/>
                  </a:lnTo>
                  <a:lnTo>
                    <a:pt x="582" y="3740"/>
                  </a:lnTo>
                  <a:lnTo>
                    <a:pt x="3117" y="4010"/>
                  </a:lnTo>
                  <a:lnTo>
                    <a:pt x="3242" y="4010"/>
                  </a:lnTo>
                  <a:lnTo>
                    <a:pt x="3366" y="3969"/>
                  </a:lnTo>
                  <a:lnTo>
                    <a:pt x="3491" y="3927"/>
                  </a:lnTo>
                  <a:lnTo>
                    <a:pt x="3595" y="3865"/>
                  </a:lnTo>
                  <a:lnTo>
                    <a:pt x="3678" y="3761"/>
                  </a:lnTo>
                  <a:lnTo>
                    <a:pt x="3761" y="3657"/>
                  </a:lnTo>
                  <a:lnTo>
                    <a:pt x="3803" y="3553"/>
                  </a:lnTo>
                  <a:lnTo>
                    <a:pt x="3844" y="3428"/>
                  </a:lnTo>
                  <a:lnTo>
                    <a:pt x="4094" y="977"/>
                  </a:lnTo>
                  <a:lnTo>
                    <a:pt x="4094" y="831"/>
                  </a:lnTo>
                  <a:lnTo>
                    <a:pt x="4052" y="707"/>
                  </a:lnTo>
                  <a:lnTo>
                    <a:pt x="4011" y="603"/>
                  </a:lnTo>
                  <a:lnTo>
                    <a:pt x="3948" y="499"/>
                  </a:lnTo>
                  <a:lnTo>
                    <a:pt x="3844" y="395"/>
                  </a:lnTo>
                  <a:lnTo>
                    <a:pt x="3740" y="333"/>
                  </a:lnTo>
                  <a:lnTo>
                    <a:pt x="3637" y="291"/>
                  </a:lnTo>
                  <a:lnTo>
                    <a:pt x="349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7"/>
            <p:cNvSpPr/>
            <p:nvPr/>
          </p:nvSpPr>
          <p:spPr>
            <a:xfrm>
              <a:off x="8214019" y="301676"/>
              <a:ext cx="112333" cy="110623"/>
            </a:xfrm>
            <a:custGeom>
              <a:avLst/>
              <a:gdLst/>
              <a:ahLst/>
              <a:cxnLst/>
              <a:rect l="l" t="t" r="r" b="b"/>
              <a:pathLst>
                <a:path w="4073" h="4011" extrusionOk="0">
                  <a:moveTo>
                    <a:pt x="831" y="0"/>
                  </a:moveTo>
                  <a:lnTo>
                    <a:pt x="707" y="21"/>
                  </a:lnTo>
                  <a:lnTo>
                    <a:pt x="582" y="83"/>
                  </a:lnTo>
                  <a:lnTo>
                    <a:pt x="478" y="146"/>
                  </a:lnTo>
                  <a:lnTo>
                    <a:pt x="395" y="229"/>
                  </a:lnTo>
                  <a:lnTo>
                    <a:pt x="312" y="333"/>
                  </a:lnTo>
                  <a:lnTo>
                    <a:pt x="270" y="457"/>
                  </a:lnTo>
                  <a:lnTo>
                    <a:pt x="250" y="582"/>
                  </a:lnTo>
                  <a:lnTo>
                    <a:pt x="0" y="3034"/>
                  </a:lnTo>
                  <a:lnTo>
                    <a:pt x="0" y="3158"/>
                  </a:lnTo>
                  <a:lnTo>
                    <a:pt x="21" y="3283"/>
                  </a:lnTo>
                  <a:lnTo>
                    <a:pt x="63" y="3408"/>
                  </a:lnTo>
                  <a:lnTo>
                    <a:pt x="146" y="3512"/>
                  </a:lnTo>
                  <a:lnTo>
                    <a:pt x="229" y="3595"/>
                  </a:lnTo>
                  <a:lnTo>
                    <a:pt x="333" y="3678"/>
                  </a:lnTo>
                  <a:lnTo>
                    <a:pt x="457" y="3719"/>
                  </a:lnTo>
                  <a:lnTo>
                    <a:pt x="582" y="3740"/>
                  </a:lnTo>
                  <a:lnTo>
                    <a:pt x="3117" y="4010"/>
                  </a:lnTo>
                  <a:lnTo>
                    <a:pt x="3241" y="4010"/>
                  </a:lnTo>
                  <a:lnTo>
                    <a:pt x="3366" y="3989"/>
                  </a:lnTo>
                  <a:lnTo>
                    <a:pt x="3491" y="3927"/>
                  </a:lnTo>
                  <a:lnTo>
                    <a:pt x="3595" y="3865"/>
                  </a:lnTo>
                  <a:lnTo>
                    <a:pt x="3678" y="3782"/>
                  </a:lnTo>
                  <a:lnTo>
                    <a:pt x="3761" y="3678"/>
                  </a:lnTo>
                  <a:lnTo>
                    <a:pt x="3802" y="3553"/>
                  </a:lnTo>
                  <a:lnTo>
                    <a:pt x="3823" y="3428"/>
                  </a:lnTo>
                  <a:lnTo>
                    <a:pt x="4073" y="977"/>
                  </a:lnTo>
                  <a:lnTo>
                    <a:pt x="4073" y="852"/>
                  </a:lnTo>
                  <a:lnTo>
                    <a:pt x="4052" y="728"/>
                  </a:lnTo>
                  <a:lnTo>
                    <a:pt x="4010" y="603"/>
                  </a:lnTo>
                  <a:lnTo>
                    <a:pt x="3927" y="499"/>
                  </a:lnTo>
                  <a:lnTo>
                    <a:pt x="3844" y="416"/>
                  </a:lnTo>
                  <a:lnTo>
                    <a:pt x="3740" y="333"/>
                  </a:lnTo>
                  <a:lnTo>
                    <a:pt x="3636" y="291"/>
                  </a:lnTo>
                  <a:lnTo>
                    <a:pt x="3491" y="27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7"/>
            <p:cNvSpPr/>
            <p:nvPr/>
          </p:nvSpPr>
          <p:spPr>
            <a:xfrm>
              <a:off x="8063871" y="286203"/>
              <a:ext cx="112361" cy="110623"/>
            </a:xfrm>
            <a:custGeom>
              <a:avLst/>
              <a:gdLst/>
              <a:ahLst/>
              <a:cxnLst/>
              <a:rect l="l" t="t" r="r" b="b"/>
              <a:pathLst>
                <a:path w="4074" h="4011" extrusionOk="0">
                  <a:moveTo>
                    <a:pt x="832" y="0"/>
                  </a:moveTo>
                  <a:lnTo>
                    <a:pt x="707" y="42"/>
                  </a:lnTo>
                  <a:lnTo>
                    <a:pt x="583" y="83"/>
                  </a:lnTo>
                  <a:lnTo>
                    <a:pt x="479" y="146"/>
                  </a:lnTo>
                  <a:lnTo>
                    <a:pt x="396" y="250"/>
                  </a:lnTo>
                  <a:lnTo>
                    <a:pt x="313" y="354"/>
                  </a:lnTo>
                  <a:lnTo>
                    <a:pt x="271" y="457"/>
                  </a:lnTo>
                  <a:lnTo>
                    <a:pt x="250" y="603"/>
                  </a:lnTo>
                  <a:lnTo>
                    <a:pt x="1" y="3034"/>
                  </a:lnTo>
                  <a:lnTo>
                    <a:pt x="1" y="3179"/>
                  </a:lnTo>
                  <a:lnTo>
                    <a:pt x="22" y="3304"/>
                  </a:lnTo>
                  <a:lnTo>
                    <a:pt x="63" y="3408"/>
                  </a:lnTo>
                  <a:lnTo>
                    <a:pt x="146" y="3512"/>
                  </a:lnTo>
                  <a:lnTo>
                    <a:pt x="230" y="3615"/>
                  </a:lnTo>
                  <a:lnTo>
                    <a:pt x="333" y="3678"/>
                  </a:lnTo>
                  <a:lnTo>
                    <a:pt x="437" y="3719"/>
                  </a:lnTo>
                  <a:lnTo>
                    <a:pt x="583" y="3761"/>
                  </a:lnTo>
                  <a:lnTo>
                    <a:pt x="3117" y="4010"/>
                  </a:lnTo>
                  <a:lnTo>
                    <a:pt x="3242" y="4010"/>
                  </a:lnTo>
                  <a:lnTo>
                    <a:pt x="3367" y="3989"/>
                  </a:lnTo>
                  <a:lnTo>
                    <a:pt x="3491" y="3948"/>
                  </a:lnTo>
                  <a:lnTo>
                    <a:pt x="3595" y="3865"/>
                  </a:lnTo>
                  <a:lnTo>
                    <a:pt x="3678" y="3782"/>
                  </a:lnTo>
                  <a:lnTo>
                    <a:pt x="3761" y="3678"/>
                  </a:lnTo>
                  <a:lnTo>
                    <a:pt x="3803" y="3553"/>
                  </a:lnTo>
                  <a:lnTo>
                    <a:pt x="3824" y="3428"/>
                  </a:lnTo>
                  <a:lnTo>
                    <a:pt x="4073" y="977"/>
                  </a:lnTo>
                  <a:lnTo>
                    <a:pt x="4073" y="852"/>
                  </a:lnTo>
                  <a:lnTo>
                    <a:pt x="4052" y="728"/>
                  </a:lnTo>
                  <a:lnTo>
                    <a:pt x="4011" y="603"/>
                  </a:lnTo>
                  <a:lnTo>
                    <a:pt x="3928" y="499"/>
                  </a:lnTo>
                  <a:lnTo>
                    <a:pt x="3845" y="416"/>
                  </a:lnTo>
                  <a:lnTo>
                    <a:pt x="3741" y="354"/>
                  </a:lnTo>
                  <a:lnTo>
                    <a:pt x="3616" y="291"/>
                  </a:lnTo>
                  <a:lnTo>
                    <a:pt x="3491" y="270"/>
                  </a:lnTo>
                  <a:lnTo>
                    <a:pt x="9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7"/>
            <p:cNvSpPr/>
            <p:nvPr/>
          </p:nvSpPr>
          <p:spPr>
            <a:xfrm>
              <a:off x="7899989" y="269572"/>
              <a:ext cx="112913" cy="110623"/>
            </a:xfrm>
            <a:custGeom>
              <a:avLst/>
              <a:gdLst/>
              <a:ahLst/>
              <a:cxnLst/>
              <a:rect l="l" t="t" r="r" b="b"/>
              <a:pathLst>
                <a:path w="4094" h="4011" extrusionOk="0">
                  <a:moveTo>
                    <a:pt x="832" y="1"/>
                  </a:moveTo>
                  <a:lnTo>
                    <a:pt x="707" y="42"/>
                  </a:lnTo>
                  <a:lnTo>
                    <a:pt x="603" y="84"/>
                  </a:lnTo>
                  <a:lnTo>
                    <a:pt x="500" y="146"/>
                  </a:lnTo>
                  <a:lnTo>
                    <a:pt x="396" y="229"/>
                  </a:lnTo>
                  <a:lnTo>
                    <a:pt x="333" y="354"/>
                  </a:lnTo>
                  <a:lnTo>
                    <a:pt x="292" y="458"/>
                  </a:lnTo>
                  <a:lnTo>
                    <a:pt x="250" y="583"/>
                  </a:lnTo>
                  <a:lnTo>
                    <a:pt x="1" y="3034"/>
                  </a:lnTo>
                  <a:lnTo>
                    <a:pt x="1" y="3180"/>
                  </a:lnTo>
                  <a:lnTo>
                    <a:pt x="43" y="3304"/>
                  </a:lnTo>
                  <a:lnTo>
                    <a:pt x="84" y="3408"/>
                  </a:lnTo>
                  <a:lnTo>
                    <a:pt x="146" y="3512"/>
                  </a:lnTo>
                  <a:lnTo>
                    <a:pt x="250" y="3616"/>
                  </a:lnTo>
                  <a:lnTo>
                    <a:pt x="354" y="3678"/>
                  </a:lnTo>
                  <a:lnTo>
                    <a:pt x="458" y="3720"/>
                  </a:lnTo>
                  <a:lnTo>
                    <a:pt x="583" y="3761"/>
                  </a:lnTo>
                  <a:lnTo>
                    <a:pt x="3138" y="4011"/>
                  </a:lnTo>
                  <a:lnTo>
                    <a:pt x="3263" y="4011"/>
                  </a:lnTo>
                  <a:lnTo>
                    <a:pt x="3388" y="3990"/>
                  </a:lnTo>
                  <a:lnTo>
                    <a:pt x="3512" y="3948"/>
                  </a:lnTo>
                  <a:lnTo>
                    <a:pt x="3616" y="3865"/>
                  </a:lnTo>
                  <a:lnTo>
                    <a:pt x="3699" y="3782"/>
                  </a:lnTo>
                  <a:lnTo>
                    <a:pt x="3761" y="3678"/>
                  </a:lnTo>
                  <a:lnTo>
                    <a:pt x="3824" y="3554"/>
                  </a:lnTo>
                  <a:lnTo>
                    <a:pt x="3845" y="3429"/>
                  </a:lnTo>
                  <a:lnTo>
                    <a:pt x="4094" y="977"/>
                  </a:lnTo>
                  <a:lnTo>
                    <a:pt x="4094" y="853"/>
                  </a:lnTo>
                  <a:lnTo>
                    <a:pt x="4073" y="728"/>
                  </a:lnTo>
                  <a:lnTo>
                    <a:pt x="4011" y="603"/>
                  </a:lnTo>
                  <a:lnTo>
                    <a:pt x="3948" y="499"/>
                  </a:lnTo>
                  <a:lnTo>
                    <a:pt x="3865" y="416"/>
                  </a:lnTo>
                  <a:lnTo>
                    <a:pt x="3761" y="333"/>
                  </a:lnTo>
                  <a:lnTo>
                    <a:pt x="3637" y="292"/>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7"/>
            <p:cNvSpPr/>
            <p:nvPr/>
          </p:nvSpPr>
          <p:spPr>
            <a:xfrm>
              <a:off x="8689615" y="350383"/>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2" y="457"/>
                  </a:lnTo>
                  <a:lnTo>
                    <a:pt x="250" y="582"/>
                  </a:lnTo>
                  <a:lnTo>
                    <a:pt x="1" y="3034"/>
                  </a:lnTo>
                  <a:lnTo>
                    <a:pt x="1" y="3158"/>
                  </a:lnTo>
                  <a:lnTo>
                    <a:pt x="42" y="3283"/>
                  </a:lnTo>
                  <a:lnTo>
                    <a:pt x="84" y="3408"/>
                  </a:lnTo>
                  <a:lnTo>
                    <a:pt x="146" y="3512"/>
                  </a:lnTo>
                  <a:lnTo>
                    <a:pt x="229" y="3595"/>
                  </a:lnTo>
                  <a:lnTo>
                    <a:pt x="354" y="3657"/>
                  </a:lnTo>
                  <a:lnTo>
                    <a:pt x="458" y="3719"/>
                  </a:lnTo>
                  <a:lnTo>
                    <a:pt x="582" y="3740"/>
                  </a:lnTo>
                  <a:lnTo>
                    <a:pt x="3138" y="4010"/>
                  </a:lnTo>
                  <a:lnTo>
                    <a:pt x="3263" y="4010"/>
                  </a:lnTo>
                  <a:lnTo>
                    <a:pt x="3387" y="3969"/>
                  </a:lnTo>
                  <a:lnTo>
                    <a:pt x="3512" y="3927"/>
                  </a:lnTo>
                  <a:lnTo>
                    <a:pt x="3616" y="3865"/>
                  </a:lnTo>
                  <a:lnTo>
                    <a:pt x="3699" y="3761"/>
                  </a:lnTo>
                  <a:lnTo>
                    <a:pt x="3761" y="3657"/>
                  </a:lnTo>
                  <a:lnTo>
                    <a:pt x="3823" y="3553"/>
                  </a:lnTo>
                  <a:lnTo>
                    <a:pt x="3844" y="3408"/>
                  </a:lnTo>
                  <a:lnTo>
                    <a:pt x="4094" y="977"/>
                  </a:lnTo>
                  <a:lnTo>
                    <a:pt x="4094" y="831"/>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7"/>
            <p:cNvSpPr/>
            <p:nvPr/>
          </p:nvSpPr>
          <p:spPr>
            <a:xfrm>
              <a:off x="7826652" y="444929"/>
              <a:ext cx="142147" cy="91124"/>
            </a:xfrm>
            <a:custGeom>
              <a:avLst/>
              <a:gdLst/>
              <a:ahLst/>
              <a:cxnLst/>
              <a:rect l="l" t="t" r="r" b="b"/>
              <a:pathLst>
                <a:path w="5154" h="3304" extrusionOk="0">
                  <a:moveTo>
                    <a:pt x="354" y="0"/>
                  </a:moveTo>
                  <a:lnTo>
                    <a:pt x="1" y="3304"/>
                  </a:lnTo>
                  <a:lnTo>
                    <a:pt x="1" y="3304"/>
                  </a:lnTo>
                  <a:lnTo>
                    <a:pt x="4696" y="2577"/>
                  </a:lnTo>
                  <a:lnTo>
                    <a:pt x="4821" y="2535"/>
                  </a:lnTo>
                  <a:lnTo>
                    <a:pt x="4904" y="2473"/>
                  </a:lnTo>
                  <a:lnTo>
                    <a:pt x="4966" y="2369"/>
                  </a:lnTo>
                  <a:lnTo>
                    <a:pt x="5008" y="2244"/>
                  </a:lnTo>
                  <a:lnTo>
                    <a:pt x="5153" y="873"/>
                  </a:lnTo>
                  <a:lnTo>
                    <a:pt x="5153" y="790"/>
                  </a:lnTo>
                  <a:lnTo>
                    <a:pt x="5132" y="728"/>
                  </a:lnTo>
                  <a:lnTo>
                    <a:pt x="5112" y="665"/>
                  </a:lnTo>
                  <a:lnTo>
                    <a:pt x="5070" y="603"/>
                  </a:lnTo>
                  <a:lnTo>
                    <a:pt x="5008" y="541"/>
                  </a:lnTo>
                  <a:lnTo>
                    <a:pt x="4966" y="520"/>
                  </a:lnTo>
                  <a:lnTo>
                    <a:pt x="4883" y="478"/>
                  </a:lnTo>
                  <a:lnTo>
                    <a:pt x="4821" y="457"/>
                  </a:lnTo>
                  <a:lnTo>
                    <a:pt x="354" y="0"/>
                  </a:lnTo>
                  <a:close/>
                </a:path>
              </a:pathLst>
            </a:custGeom>
            <a:solidFill>
              <a:srgbClr val="A2E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7"/>
            <p:cNvSpPr/>
            <p:nvPr/>
          </p:nvSpPr>
          <p:spPr>
            <a:xfrm>
              <a:off x="7763631" y="563553"/>
              <a:ext cx="40708" cy="52733"/>
            </a:xfrm>
            <a:custGeom>
              <a:avLst/>
              <a:gdLst/>
              <a:ahLst/>
              <a:cxnLst/>
              <a:rect l="l" t="t" r="r" b="b"/>
              <a:pathLst>
                <a:path w="1476" h="1912" extrusionOk="0">
                  <a:moveTo>
                    <a:pt x="686" y="0"/>
                  </a:moveTo>
                  <a:lnTo>
                    <a:pt x="540" y="42"/>
                  </a:lnTo>
                  <a:lnTo>
                    <a:pt x="416" y="125"/>
                  </a:lnTo>
                  <a:lnTo>
                    <a:pt x="291" y="229"/>
                  </a:lnTo>
                  <a:lnTo>
                    <a:pt x="187" y="353"/>
                  </a:lnTo>
                  <a:lnTo>
                    <a:pt x="104" y="520"/>
                  </a:lnTo>
                  <a:lnTo>
                    <a:pt x="42" y="686"/>
                  </a:lnTo>
                  <a:lnTo>
                    <a:pt x="21" y="873"/>
                  </a:lnTo>
                  <a:lnTo>
                    <a:pt x="0" y="1080"/>
                  </a:lnTo>
                  <a:lnTo>
                    <a:pt x="42" y="1267"/>
                  </a:lnTo>
                  <a:lnTo>
                    <a:pt x="83" y="1434"/>
                  </a:lnTo>
                  <a:lnTo>
                    <a:pt x="166" y="1579"/>
                  </a:lnTo>
                  <a:lnTo>
                    <a:pt x="250" y="1704"/>
                  </a:lnTo>
                  <a:lnTo>
                    <a:pt x="374" y="1808"/>
                  </a:lnTo>
                  <a:lnTo>
                    <a:pt x="499" y="1891"/>
                  </a:lnTo>
                  <a:lnTo>
                    <a:pt x="644" y="1912"/>
                  </a:lnTo>
                  <a:lnTo>
                    <a:pt x="790" y="1912"/>
                  </a:lnTo>
                  <a:lnTo>
                    <a:pt x="935" y="1870"/>
                  </a:lnTo>
                  <a:lnTo>
                    <a:pt x="1060" y="1787"/>
                  </a:lnTo>
                  <a:lnTo>
                    <a:pt x="1184" y="1683"/>
                  </a:lnTo>
                  <a:lnTo>
                    <a:pt x="1288" y="1558"/>
                  </a:lnTo>
                  <a:lnTo>
                    <a:pt x="1371" y="1392"/>
                  </a:lnTo>
                  <a:lnTo>
                    <a:pt x="1434" y="1226"/>
                  </a:lnTo>
                  <a:lnTo>
                    <a:pt x="1455" y="1039"/>
                  </a:lnTo>
                  <a:lnTo>
                    <a:pt x="1475" y="831"/>
                  </a:lnTo>
                  <a:lnTo>
                    <a:pt x="1434" y="644"/>
                  </a:lnTo>
                  <a:lnTo>
                    <a:pt x="1392" y="478"/>
                  </a:lnTo>
                  <a:lnTo>
                    <a:pt x="1330" y="333"/>
                  </a:lnTo>
                  <a:lnTo>
                    <a:pt x="1226" y="208"/>
                  </a:lnTo>
                  <a:lnTo>
                    <a:pt x="1101" y="104"/>
                  </a:lnTo>
                  <a:lnTo>
                    <a:pt x="977" y="21"/>
                  </a:lnTo>
                  <a:lnTo>
                    <a:pt x="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7"/>
            <p:cNvSpPr/>
            <p:nvPr/>
          </p:nvSpPr>
          <p:spPr>
            <a:xfrm>
              <a:off x="7734396" y="631732"/>
              <a:ext cx="1095615" cy="182249"/>
            </a:xfrm>
            <a:custGeom>
              <a:avLst/>
              <a:gdLst/>
              <a:ahLst/>
              <a:cxnLst/>
              <a:rect l="l" t="t" r="r" b="b"/>
              <a:pathLst>
                <a:path w="39725" h="6608" extrusionOk="0">
                  <a:moveTo>
                    <a:pt x="271" y="1"/>
                  </a:moveTo>
                  <a:lnTo>
                    <a:pt x="1" y="2598"/>
                  </a:lnTo>
                  <a:lnTo>
                    <a:pt x="39476" y="6607"/>
                  </a:lnTo>
                  <a:lnTo>
                    <a:pt x="39725" y="4031"/>
                  </a:lnTo>
                  <a:lnTo>
                    <a:pt x="271" y="1"/>
                  </a:lnTo>
                  <a:close/>
                </a:path>
              </a:pathLst>
            </a:custGeom>
            <a:solidFill>
              <a:schemeClr val="accent5"/>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7"/>
            <p:cNvSpPr/>
            <p:nvPr/>
          </p:nvSpPr>
          <p:spPr>
            <a:xfrm>
              <a:off x="7855308" y="625416"/>
              <a:ext cx="163329" cy="163356"/>
            </a:xfrm>
            <a:custGeom>
              <a:avLst/>
              <a:gdLst/>
              <a:ahLst/>
              <a:cxnLst/>
              <a:rect l="l" t="t" r="r" b="b"/>
              <a:pathLst>
                <a:path w="5922" h="5923" extrusionOk="0">
                  <a:moveTo>
                    <a:pt x="2971" y="1"/>
                  </a:moveTo>
                  <a:lnTo>
                    <a:pt x="2660" y="22"/>
                  </a:lnTo>
                  <a:lnTo>
                    <a:pt x="2369" y="63"/>
                  </a:lnTo>
                  <a:lnTo>
                    <a:pt x="2099" y="126"/>
                  </a:lnTo>
                  <a:lnTo>
                    <a:pt x="1829" y="230"/>
                  </a:lnTo>
                  <a:lnTo>
                    <a:pt x="1559" y="354"/>
                  </a:lnTo>
                  <a:lnTo>
                    <a:pt x="1330" y="500"/>
                  </a:lnTo>
                  <a:lnTo>
                    <a:pt x="1102" y="666"/>
                  </a:lnTo>
                  <a:lnTo>
                    <a:pt x="873" y="853"/>
                  </a:lnTo>
                  <a:lnTo>
                    <a:pt x="686" y="1061"/>
                  </a:lnTo>
                  <a:lnTo>
                    <a:pt x="520" y="1289"/>
                  </a:lnTo>
                  <a:lnTo>
                    <a:pt x="374" y="1538"/>
                  </a:lnTo>
                  <a:lnTo>
                    <a:pt x="250" y="1809"/>
                  </a:lnTo>
                  <a:lnTo>
                    <a:pt x="146" y="2079"/>
                  </a:lnTo>
                  <a:lnTo>
                    <a:pt x="63" y="2369"/>
                  </a:lnTo>
                  <a:lnTo>
                    <a:pt x="21" y="2660"/>
                  </a:lnTo>
                  <a:lnTo>
                    <a:pt x="0" y="2972"/>
                  </a:lnTo>
                  <a:lnTo>
                    <a:pt x="21" y="3263"/>
                  </a:lnTo>
                  <a:lnTo>
                    <a:pt x="63" y="3554"/>
                  </a:lnTo>
                  <a:lnTo>
                    <a:pt x="125" y="3845"/>
                  </a:lnTo>
                  <a:lnTo>
                    <a:pt x="229" y="4115"/>
                  </a:lnTo>
                  <a:lnTo>
                    <a:pt x="354" y="4364"/>
                  </a:lnTo>
                  <a:lnTo>
                    <a:pt x="499" y="4613"/>
                  </a:lnTo>
                  <a:lnTo>
                    <a:pt x="665" y="4842"/>
                  </a:lnTo>
                  <a:lnTo>
                    <a:pt x="852" y="5050"/>
                  </a:lnTo>
                  <a:lnTo>
                    <a:pt x="1060" y="5237"/>
                  </a:lnTo>
                  <a:lnTo>
                    <a:pt x="1289" y="5403"/>
                  </a:lnTo>
                  <a:lnTo>
                    <a:pt x="1538" y="5569"/>
                  </a:lnTo>
                  <a:lnTo>
                    <a:pt x="1808" y="5694"/>
                  </a:lnTo>
                  <a:lnTo>
                    <a:pt x="2078" y="5798"/>
                  </a:lnTo>
                  <a:lnTo>
                    <a:pt x="2369" y="5860"/>
                  </a:lnTo>
                  <a:lnTo>
                    <a:pt x="2660" y="5922"/>
                  </a:lnTo>
                  <a:lnTo>
                    <a:pt x="3262" y="5922"/>
                  </a:lnTo>
                  <a:lnTo>
                    <a:pt x="3553" y="5860"/>
                  </a:lnTo>
                  <a:lnTo>
                    <a:pt x="3844" y="5798"/>
                  </a:lnTo>
                  <a:lnTo>
                    <a:pt x="4114" y="5694"/>
                  </a:lnTo>
                  <a:lnTo>
                    <a:pt x="4363" y="5569"/>
                  </a:lnTo>
                  <a:lnTo>
                    <a:pt x="4613" y="5424"/>
                  </a:lnTo>
                  <a:lnTo>
                    <a:pt x="4841" y="5257"/>
                  </a:lnTo>
                  <a:lnTo>
                    <a:pt x="5049" y="5070"/>
                  </a:lnTo>
                  <a:lnTo>
                    <a:pt x="5236" y="4863"/>
                  </a:lnTo>
                  <a:lnTo>
                    <a:pt x="5423" y="4634"/>
                  </a:lnTo>
                  <a:lnTo>
                    <a:pt x="5568" y="4385"/>
                  </a:lnTo>
                  <a:lnTo>
                    <a:pt x="5693" y="4135"/>
                  </a:lnTo>
                  <a:lnTo>
                    <a:pt x="5797" y="3845"/>
                  </a:lnTo>
                  <a:lnTo>
                    <a:pt x="5880" y="3554"/>
                  </a:lnTo>
                  <a:lnTo>
                    <a:pt x="5922" y="3263"/>
                  </a:lnTo>
                  <a:lnTo>
                    <a:pt x="5922" y="2951"/>
                  </a:lnTo>
                  <a:lnTo>
                    <a:pt x="5922" y="2660"/>
                  </a:lnTo>
                  <a:lnTo>
                    <a:pt x="5880" y="2369"/>
                  </a:lnTo>
                  <a:lnTo>
                    <a:pt x="5797" y="2099"/>
                  </a:lnTo>
                  <a:lnTo>
                    <a:pt x="5693" y="1829"/>
                  </a:lnTo>
                  <a:lnTo>
                    <a:pt x="5589" y="1559"/>
                  </a:lnTo>
                  <a:lnTo>
                    <a:pt x="5444" y="1310"/>
                  </a:lnTo>
                  <a:lnTo>
                    <a:pt x="5257" y="1081"/>
                  </a:lnTo>
                  <a:lnTo>
                    <a:pt x="5070" y="874"/>
                  </a:lnTo>
                  <a:lnTo>
                    <a:pt x="4862" y="687"/>
                  </a:lnTo>
                  <a:lnTo>
                    <a:pt x="4634" y="520"/>
                  </a:lnTo>
                  <a:lnTo>
                    <a:pt x="4384" y="354"/>
                  </a:lnTo>
                  <a:lnTo>
                    <a:pt x="4135" y="230"/>
                  </a:lnTo>
                  <a:lnTo>
                    <a:pt x="3865" y="126"/>
                  </a:lnTo>
                  <a:lnTo>
                    <a:pt x="3574" y="63"/>
                  </a:lnTo>
                  <a:lnTo>
                    <a:pt x="3262" y="22"/>
                  </a:lnTo>
                  <a:lnTo>
                    <a:pt x="29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7"/>
            <p:cNvSpPr/>
            <p:nvPr/>
          </p:nvSpPr>
          <p:spPr>
            <a:xfrm>
              <a:off x="7893121" y="663256"/>
              <a:ext cx="87704" cy="87677"/>
            </a:xfrm>
            <a:custGeom>
              <a:avLst/>
              <a:gdLst/>
              <a:ahLst/>
              <a:cxnLst/>
              <a:rect l="l" t="t" r="r" b="b"/>
              <a:pathLst>
                <a:path w="3180" h="3179" extrusionOk="0">
                  <a:moveTo>
                    <a:pt x="1600" y="0"/>
                  </a:moveTo>
                  <a:lnTo>
                    <a:pt x="1434" y="21"/>
                  </a:lnTo>
                  <a:lnTo>
                    <a:pt x="1289" y="42"/>
                  </a:lnTo>
                  <a:lnTo>
                    <a:pt x="1123" y="83"/>
                  </a:lnTo>
                  <a:lnTo>
                    <a:pt x="977" y="125"/>
                  </a:lnTo>
                  <a:lnTo>
                    <a:pt x="852" y="187"/>
                  </a:lnTo>
                  <a:lnTo>
                    <a:pt x="707" y="270"/>
                  </a:lnTo>
                  <a:lnTo>
                    <a:pt x="603" y="353"/>
                  </a:lnTo>
                  <a:lnTo>
                    <a:pt x="479" y="457"/>
                  </a:lnTo>
                  <a:lnTo>
                    <a:pt x="375" y="582"/>
                  </a:lnTo>
                  <a:lnTo>
                    <a:pt x="292" y="707"/>
                  </a:lnTo>
                  <a:lnTo>
                    <a:pt x="208" y="831"/>
                  </a:lnTo>
                  <a:lnTo>
                    <a:pt x="146" y="977"/>
                  </a:lnTo>
                  <a:lnTo>
                    <a:pt x="84" y="1122"/>
                  </a:lnTo>
                  <a:lnTo>
                    <a:pt x="42" y="1268"/>
                  </a:lnTo>
                  <a:lnTo>
                    <a:pt x="21" y="1434"/>
                  </a:lnTo>
                  <a:lnTo>
                    <a:pt x="1" y="1600"/>
                  </a:lnTo>
                  <a:lnTo>
                    <a:pt x="21" y="1745"/>
                  </a:lnTo>
                  <a:lnTo>
                    <a:pt x="42" y="1912"/>
                  </a:lnTo>
                  <a:lnTo>
                    <a:pt x="84" y="2057"/>
                  </a:lnTo>
                  <a:lnTo>
                    <a:pt x="125" y="2202"/>
                  </a:lnTo>
                  <a:lnTo>
                    <a:pt x="208" y="2348"/>
                  </a:lnTo>
                  <a:lnTo>
                    <a:pt x="271" y="2473"/>
                  </a:lnTo>
                  <a:lnTo>
                    <a:pt x="375" y="2597"/>
                  </a:lnTo>
                  <a:lnTo>
                    <a:pt x="479" y="2701"/>
                  </a:lnTo>
                  <a:lnTo>
                    <a:pt x="582" y="2805"/>
                  </a:lnTo>
                  <a:lnTo>
                    <a:pt x="707" y="2909"/>
                  </a:lnTo>
                  <a:lnTo>
                    <a:pt x="832" y="2992"/>
                  </a:lnTo>
                  <a:lnTo>
                    <a:pt x="977" y="3054"/>
                  </a:lnTo>
                  <a:lnTo>
                    <a:pt x="1123" y="3096"/>
                  </a:lnTo>
                  <a:lnTo>
                    <a:pt x="1268" y="3137"/>
                  </a:lnTo>
                  <a:lnTo>
                    <a:pt x="1434" y="3179"/>
                  </a:lnTo>
                  <a:lnTo>
                    <a:pt x="1767" y="3179"/>
                  </a:lnTo>
                  <a:lnTo>
                    <a:pt x="1912" y="3137"/>
                  </a:lnTo>
                  <a:lnTo>
                    <a:pt x="2058" y="3117"/>
                  </a:lnTo>
                  <a:lnTo>
                    <a:pt x="2203" y="3054"/>
                  </a:lnTo>
                  <a:lnTo>
                    <a:pt x="2348" y="2992"/>
                  </a:lnTo>
                  <a:lnTo>
                    <a:pt x="2473" y="2909"/>
                  </a:lnTo>
                  <a:lnTo>
                    <a:pt x="2598" y="2826"/>
                  </a:lnTo>
                  <a:lnTo>
                    <a:pt x="2702" y="2722"/>
                  </a:lnTo>
                  <a:lnTo>
                    <a:pt x="2805" y="2597"/>
                  </a:lnTo>
                  <a:lnTo>
                    <a:pt x="2909" y="2493"/>
                  </a:lnTo>
                  <a:lnTo>
                    <a:pt x="2992" y="2348"/>
                  </a:lnTo>
                  <a:lnTo>
                    <a:pt x="3055" y="2223"/>
                  </a:lnTo>
                  <a:lnTo>
                    <a:pt x="3117" y="2057"/>
                  </a:lnTo>
                  <a:lnTo>
                    <a:pt x="3159" y="1912"/>
                  </a:lnTo>
                  <a:lnTo>
                    <a:pt x="3179" y="1745"/>
                  </a:lnTo>
                  <a:lnTo>
                    <a:pt x="3179" y="1600"/>
                  </a:lnTo>
                  <a:lnTo>
                    <a:pt x="3179" y="1434"/>
                  </a:lnTo>
                  <a:lnTo>
                    <a:pt x="3159" y="1268"/>
                  </a:lnTo>
                  <a:lnTo>
                    <a:pt x="3117" y="1122"/>
                  </a:lnTo>
                  <a:lnTo>
                    <a:pt x="3055" y="977"/>
                  </a:lnTo>
                  <a:lnTo>
                    <a:pt x="2992" y="852"/>
                  </a:lnTo>
                  <a:lnTo>
                    <a:pt x="2909" y="707"/>
                  </a:lnTo>
                  <a:lnTo>
                    <a:pt x="2826" y="582"/>
                  </a:lnTo>
                  <a:lnTo>
                    <a:pt x="2722" y="478"/>
                  </a:lnTo>
                  <a:lnTo>
                    <a:pt x="2618" y="374"/>
                  </a:lnTo>
                  <a:lnTo>
                    <a:pt x="2494" y="291"/>
                  </a:lnTo>
                  <a:lnTo>
                    <a:pt x="2348" y="208"/>
                  </a:lnTo>
                  <a:lnTo>
                    <a:pt x="2224" y="125"/>
                  </a:lnTo>
                  <a:lnTo>
                    <a:pt x="2078" y="83"/>
                  </a:lnTo>
                  <a:lnTo>
                    <a:pt x="1912" y="42"/>
                  </a:lnTo>
                  <a:lnTo>
                    <a:pt x="1767" y="21"/>
                  </a:lnTo>
                  <a:lnTo>
                    <a:pt x="16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7"/>
            <p:cNvSpPr/>
            <p:nvPr/>
          </p:nvSpPr>
          <p:spPr>
            <a:xfrm>
              <a:off x="8559546" y="697070"/>
              <a:ext cx="163329" cy="163329"/>
            </a:xfrm>
            <a:custGeom>
              <a:avLst/>
              <a:gdLst/>
              <a:ahLst/>
              <a:cxnLst/>
              <a:rect l="l" t="t" r="r" b="b"/>
              <a:pathLst>
                <a:path w="5922" h="5922" extrusionOk="0">
                  <a:moveTo>
                    <a:pt x="2951" y="0"/>
                  </a:moveTo>
                  <a:lnTo>
                    <a:pt x="2660" y="21"/>
                  </a:lnTo>
                  <a:lnTo>
                    <a:pt x="2369" y="62"/>
                  </a:lnTo>
                  <a:lnTo>
                    <a:pt x="2099" y="125"/>
                  </a:lnTo>
                  <a:lnTo>
                    <a:pt x="1829" y="229"/>
                  </a:lnTo>
                  <a:lnTo>
                    <a:pt x="1559" y="353"/>
                  </a:lnTo>
                  <a:lnTo>
                    <a:pt x="1309" y="499"/>
                  </a:lnTo>
                  <a:lnTo>
                    <a:pt x="1081" y="665"/>
                  </a:lnTo>
                  <a:lnTo>
                    <a:pt x="873" y="852"/>
                  </a:lnTo>
                  <a:lnTo>
                    <a:pt x="686" y="1060"/>
                  </a:lnTo>
                  <a:lnTo>
                    <a:pt x="520" y="1288"/>
                  </a:lnTo>
                  <a:lnTo>
                    <a:pt x="354" y="1537"/>
                  </a:lnTo>
                  <a:lnTo>
                    <a:pt x="229" y="1808"/>
                  </a:lnTo>
                  <a:lnTo>
                    <a:pt x="125" y="2078"/>
                  </a:lnTo>
                  <a:lnTo>
                    <a:pt x="63" y="2369"/>
                  </a:lnTo>
                  <a:lnTo>
                    <a:pt x="21" y="2659"/>
                  </a:lnTo>
                  <a:lnTo>
                    <a:pt x="0" y="2971"/>
                  </a:lnTo>
                  <a:lnTo>
                    <a:pt x="0" y="3262"/>
                  </a:lnTo>
                  <a:lnTo>
                    <a:pt x="63" y="3553"/>
                  </a:lnTo>
                  <a:lnTo>
                    <a:pt x="125" y="3844"/>
                  </a:lnTo>
                  <a:lnTo>
                    <a:pt x="229" y="4114"/>
                  </a:lnTo>
                  <a:lnTo>
                    <a:pt x="354" y="4363"/>
                  </a:lnTo>
                  <a:lnTo>
                    <a:pt x="499" y="4612"/>
                  </a:lnTo>
                  <a:lnTo>
                    <a:pt x="665" y="4841"/>
                  </a:lnTo>
                  <a:lnTo>
                    <a:pt x="852" y="5049"/>
                  </a:lnTo>
                  <a:lnTo>
                    <a:pt x="1060" y="5236"/>
                  </a:lnTo>
                  <a:lnTo>
                    <a:pt x="1289" y="5423"/>
                  </a:lnTo>
                  <a:lnTo>
                    <a:pt x="1538" y="5568"/>
                  </a:lnTo>
                  <a:lnTo>
                    <a:pt x="1787" y="5693"/>
                  </a:lnTo>
                  <a:lnTo>
                    <a:pt x="2078" y="5797"/>
                  </a:lnTo>
                  <a:lnTo>
                    <a:pt x="2369" y="5880"/>
                  </a:lnTo>
                  <a:lnTo>
                    <a:pt x="2660" y="5921"/>
                  </a:lnTo>
                  <a:lnTo>
                    <a:pt x="3262" y="5921"/>
                  </a:lnTo>
                  <a:lnTo>
                    <a:pt x="3553" y="5880"/>
                  </a:lnTo>
                  <a:lnTo>
                    <a:pt x="3823" y="5797"/>
                  </a:lnTo>
                  <a:lnTo>
                    <a:pt x="4093" y="5713"/>
                  </a:lnTo>
                  <a:lnTo>
                    <a:pt x="4363" y="5589"/>
                  </a:lnTo>
                  <a:lnTo>
                    <a:pt x="4613" y="5443"/>
                  </a:lnTo>
                  <a:lnTo>
                    <a:pt x="4841" y="5256"/>
                  </a:lnTo>
                  <a:lnTo>
                    <a:pt x="5049" y="5069"/>
                  </a:lnTo>
                  <a:lnTo>
                    <a:pt x="5236" y="4862"/>
                  </a:lnTo>
                  <a:lnTo>
                    <a:pt x="5402" y="4633"/>
                  </a:lnTo>
                  <a:lnTo>
                    <a:pt x="5568" y="4384"/>
                  </a:lnTo>
                  <a:lnTo>
                    <a:pt x="5693" y="4134"/>
                  </a:lnTo>
                  <a:lnTo>
                    <a:pt x="5797" y="3864"/>
                  </a:lnTo>
                  <a:lnTo>
                    <a:pt x="5859" y="3574"/>
                  </a:lnTo>
                  <a:lnTo>
                    <a:pt x="5901" y="3262"/>
                  </a:lnTo>
                  <a:lnTo>
                    <a:pt x="5922" y="2971"/>
                  </a:lnTo>
                  <a:lnTo>
                    <a:pt x="5901" y="2659"/>
                  </a:lnTo>
                  <a:lnTo>
                    <a:pt x="5859" y="2369"/>
                  </a:lnTo>
                  <a:lnTo>
                    <a:pt x="5797" y="2098"/>
                  </a:lnTo>
                  <a:lnTo>
                    <a:pt x="5693" y="1828"/>
                  </a:lnTo>
                  <a:lnTo>
                    <a:pt x="5568" y="1558"/>
                  </a:lnTo>
                  <a:lnTo>
                    <a:pt x="5423" y="1330"/>
                  </a:lnTo>
                  <a:lnTo>
                    <a:pt x="5257" y="1101"/>
                  </a:lnTo>
                  <a:lnTo>
                    <a:pt x="5070" y="893"/>
                  </a:lnTo>
                  <a:lnTo>
                    <a:pt x="4862" y="686"/>
                  </a:lnTo>
                  <a:lnTo>
                    <a:pt x="4634" y="519"/>
                  </a:lnTo>
                  <a:lnTo>
                    <a:pt x="4384" y="374"/>
                  </a:lnTo>
                  <a:lnTo>
                    <a:pt x="4114" y="249"/>
                  </a:lnTo>
                  <a:lnTo>
                    <a:pt x="3844" y="145"/>
                  </a:lnTo>
                  <a:lnTo>
                    <a:pt x="3553" y="62"/>
                  </a:lnTo>
                  <a:lnTo>
                    <a:pt x="3262" y="21"/>
                  </a:lnTo>
                  <a:lnTo>
                    <a:pt x="29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7"/>
            <p:cNvSpPr/>
            <p:nvPr/>
          </p:nvSpPr>
          <p:spPr>
            <a:xfrm>
              <a:off x="8597359" y="735462"/>
              <a:ext cx="87704" cy="87125"/>
            </a:xfrm>
            <a:custGeom>
              <a:avLst/>
              <a:gdLst/>
              <a:ahLst/>
              <a:cxnLst/>
              <a:rect l="l" t="t" r="r" b="b"/>
              <a:pathLst>
                <a:path w="3180" h="3159" extrusionOk="0">
                  <a:moveTo>
                    <a:pt x="1434" y="0"/>
                  </a:moveTo>
                  <a:lnTo>
                    <a:pt x="1268" y="21"/>
                  </a:lnTo>
                  <a:lnTo>
                    <a:pt x="1123" y="62"/>
                  </a:lnTo>
                  <a:lnTo>
                    <a:pt x="977" y="104"/>
                  </a:lnTo>
                  <a:lnTo>
                    <a:pt x="832" y="187"/>
                  </a:lnTo>
                  <a:lnTo>
                    <a:pt x="707" y="249"/>
                  </a:lnTo>
                  <a:lnTo>
                    <a:pt x="582" y="353"/>
                  </a:lnTo>
                  <a:lnTo>
                    <a:pt x="479" y="457"/>
                  </a:lnTo>
                  <a:lnTo>
                    <a:pt x="375" y="561"/>
                  </a:lnTo>
                  <a:lnTo>
                    <a:pt x="271" y="686"/>
                  </a:lnTo>
                  <a:lnTo>
                    <a:pt x="208" y="810"/>
                  </a:lnTo>
                  <a:lnTo>
                    <a:pt x="125" y="956"/>
                  </a:lnTo>
                  <a:lnTo>
                    <a:pt x="84" y="1101"/>
                  </a:lnTo>
                  <a:lnTo>
                    <a:pt x="42" y="1247"/>
                  </a:lnTo>
                  <a:lnTo>
                    <a:pt x="21" y="1413"/>
                  </a:lnTo>
                  <a:lnTo>
                    <a:pt x="1" y="1579"/>
                  </a:lnTo>
                  <a:lnTo>
                    <a:pt x="21" y="1745"/>
                  </a:lnTo>
                  <a:lnTo>
                    <a:pt x="42" y="1891"/>
                  </a:lnTo>
                  <a:lnTo>
                    <a:pt x="63" y="2036"/>
                  </a:lnTo>
                  <a:lnTo>
                    <a:pt x="125" y="2182"/>
                  </a:lnTo>
                  <a:lnTo>
                    <a:pt x="188" y="2327"/>
                  </a:lnTo>
                  <a:lnTo>
                    <a:pt x="271" y="2452"/>
                  </a:lnTo>
                  <a:lnTo>
                    <a:pt x="354" y="2576"/>
                  </a:lnTo>
                  <a:lnTo>
                    <a:pt x="458" y="2680"/>
                  </a:lnTo>
                  <a:lnTo>
                    <a:pt x="582" y="2784"/>
                  </a:lnTo>
                  <a:lnTo>
                    <a:pt x="686" y="2888"/>
                  </a:lnTo>
                  <a:lnTo>
                    <a:pt x="832" y="2971"/>
                  </a:lnTo>
                  <a:lnTo>
                    <a:pt x="956" y="3033"/>
                  </a:lnTo>
                  <a:lnTo>
                    <a:pt x="1123" y="3096"/>
                  </a:lnTo>
                  <a:lnTo>
                    <a:pt x="1268" y="3137"/>
                  </a:lnTo>
                  <a:lnTo>
                    <a:pt x="1434" y="3158"/>
                  </a:lnTo>
                  <a:lnTo>
                    <a:pt x="1746" y="3158"/>
                  </a:lnTo>
                  <a:lnTo>
                    <a:pt x="1912" y="3137"/>
                  </a:lnTo>
                  <a:lnTo>
                    <a:pt x="2058" y="3096"/>
                  </a:lnTo>
                  <a:lnTo>
                    <a:pt x="2203" y="3033"/>
                  </a:lnTo>
                  <a:lnTo>
                    <a:pt x="2328" y="2971"/>
                  </a:lnTo>
                  <a:lnTo>
                    <a:pt x="2473" y="2888"/>
                  </a:lnTo>
                  <a:lnTo>
                    <a:pt x="2598" y="2805"/>
                  </a:lnTo>
                  <a:lnTo>
                    <a:pt x="2702" y="2701"/>
                  </a:lnTo>
                  <a:lnTo>
                    <a:pt x="2805" y="2597"/>
                  </a:lnTo>
                  <a:lnTo>
                    <a:pt x="2909" y="2472"/>
                  </a:lnTo>
                  <a:lnTo>
                    <a:pt x="2972" y="2348"/>
                  </a:lnTo>
                  <a:lnTo>
                    <a:pt x="3055" y="2202"/>
                  </a:lnTo>
                  <a:lnTo>
                    <a:pt x="3096" y="2057"/>
                  </a:lnTo>
                  <a:lnTo>
                    <a:pt x="3138" y="1891"/>
                  </a:lnTo>
                  <a:lnTo>
                    <a:pt x="3159" y="1745"/>
                  </a:lnTo>
                  <a:lnTo>
                    <a:pt x="3179" y="1579"/>
                  </a:lnTo>
                  <a:lnTo>
                    <a:pt x="3159" y="1413"/>
                  </a:lnTo>
                  <a:lnTo>
                    <a:pt x="3138" y="1267"/>
                  </a:lnTo>
                  <a:lnTo>
                    <a:pt x="3096" y="1101"/>
                  </a:lnTo>
                  <a:lnTo>
                    <a:pt x="3055" y="956"/>
                  </a:lnTo>
                  <a:lnTo>
                    <a:pt x="2992" y="831"/>
                  </a:lnTo>
                  <a:lnTo>
                    <a:pt x="2909" y="706"/>
                  </a:lnTo>
                  <a:lnTo>
                    <a:pt x="2826" y="582"/>
                  </a:lnTo>
                  <a:lnTo>
                    <a:pt x="2722" y="457"/>
                  </a:lnTo>
                  <a:lnTo>
                    <a:pt x="2598" y="353"/>
                  </a:lnTo>
                  <a:lnTo>
                    <a:pt x="2473" y="270"/>
                  </a:lnTo>
                  <a:lnTo>
                    <a:pt x="2348" y="187"/>
                  </a:lnTo>
                  <a:lnTo>
                    <a:pt x="2203" y="125"/>
                  </a:lnTo>
                  <a:lnTo>
                    <a:pt x="2058" y="62"/>
                  </a:lnTo>
                  <a:lnTo>
                    <a:pt x="1912" y="21"/>
                  </a:lnTo>
                  <a:lnTo>
                    <a:pt x="17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7"/>
            <p:cNvSpPr/>
            <p:nvPr/>
          </p:nvSpPr>
          <p:spPr>
            <a:xfrm>
              <a:off x="7828362" y="385328"/>
              <a:ext cx="1013703" cy="124386"/>
            </a:xfrm>
            <a:custGeom>
              <a:avLst/>
              <a:gdLst/>
              <a:ahLst/>
              <a:cxnLst/>
              <a:rect l="l" t="t" r="r" b="b"/>
              <a:pathLst>
                <a:path w="36755" h="4510" extrusionOk="0">
                  <a:moveTo>
                    <a:pt x="63" y="1"/>
                  </a:moveTo>
                  <a:lnTo>
                    <a:pt x="1" y="769"/>
                  </a:lnTo>
                  <a:lnTo>
                    <a:pt x="36671" y="4509"/>
                  </a:lnTo>
                  <a:lnTo>
                    <a:pt x="36754" y="3740"/>
                  </a:lnTo>
                  <a:lnTo>
                    <a:pt x="63"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7"/>
            <p:cNvSpPr/>
            <p:nvPr/>
          </p:nvSpPr>
          <p:spPr>
            <a:xfrm>
              <a:off x="7844993" y="238627"/>
              <a:ext cx="1011965" cy="106624"/>
            </a:xfrm>
            <a:custGeom>
              <a:avLst/>
              <a:gdLst/>
              <a:ahLst/>
              <a:cxnLst/>
              <a:rect l="l" t="t" r="r" b="b"/>
              <a:pathLst>
                <a:path w="36692" h="3866" extrusionOk="0">
                  <a:moveTo>
                    <a:pt x="21" y="1"/>
                  </a:moveTo>
                  <a:lnTo>
                    <a:pt x="0" y="126"/>
                  </a:lnTo>
                  <a:lnTo>
                    <a:pt x="36691" y="3865"/>
                  </a:lnTo>
                  <a:lnTo>
                    <a:pt x="36691" y="3741"/>
                  </a:lnTo>
                  <a:lnTo>
                    <a:pt x="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4" name="Google Shape;1764;p17"/>
          <p:cNvGrpSpPr/>
          <p:nvPr/>
        </p:nvGrpSpPr>
        <p:grpSpPr>
          <a:xfrm>
            <a:off x="169095" y="387781"/>
            <a:ext cx="1718591" cy="1272705"/>
            <a:chOff x="1156200" y="3428725"/>
            <a:chExt cx="684625" cy="507000"/>
          </a:xfrm>
        </p:grpSpPr>
        <p:sp>
          <p:nvSpPr>
            <p:cNvPr id="1765" name="Google Shape;1765;p17"/>
            <p:cNvSpPr/>
            <p:nvPr/>
          </p:nvSpPr>
          <p:spPr>
            <a:xfrm>
              <a:off x="1446625" y="3542075"/>
              <a:ext cx="394200" cy="393650"/>
            </a:xfrm>
            <a:custGeom>
              <a:avLst/>
              <a:gdLst/>
              <a:ahLst/>
              <a:cxnLst/>
              <a:rect l="l" t="t" r="r" b="b"/>
              <a:pathLst>
                <a:path w="15768" h="15746" extrusionOk="0">
                  <a:moveTo>
                    <a:pt x="2324" y="1"/>
                  </a:moveTo>
                  <a:lnTo>
                    <a:pt x="0" y="13422"/>
                  </a:lnTo>
                  <a:lnTo>
                    <a:pt x="13422" y="15745"/>
                  </a:lnTo>
                  <a:lnTo>
                    <a:pt x="15767" y="2324"/>
                  </a:lnTo>
                  <a:lnTo>
                    <a:pt x="2324" y="1"/>
                  </a:lnTo>
                  <a:close/>
                </a:path>
              </a:pathLst>
            </a:custGeom>
            <a:solidFill>
              <a:schemeClr val="lt1"/>
            </a:solidFill>
            <a:ln>
              <a:noFill/>
            </a:ln>
            <a:effectLst>
              <a:outerShdw dist="38100" dir="45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7"/>
            <p:cNvSpPr/>
            <p:nvPr/>
          </p:nvSpPr>
          <p:spPr>
            <a:xfrm>
              <a:off x="1446625" y="3542075"/>
              <a:ext cx="394200" cy="393650"/>
            </a:xfrm>
            <a:custGeom>
              <a:avLst/>
              <a:gdLst/>
              <a:ahLst/>
              <a:cxnLst/>
              <a:rect l="l" t="t" r="r" b="b"/>
              <a:pathLst>
                <a:path w="15768" h="15746" fill="none" extrusionOk="0">
                  <a:moveTo>
                    <a:pt x="13422" y="15745"/>
                  </a:moveTo>
                  <a:lnTo>
                    <a:pt x="0" y="13422"/>
                  </a:lnTo>
                  <a:lnTo>
                    <a:pt x="2324" y="1"/>
                  </a:lnTo>
                  <a:lnTo>
                    <a:pt x="15767" y="2324"/>
                  </a:lnTo>
                  <a:lnTo>
                    <a:pt x="13422" y="15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7"/>
            <p:cNvSpPr/>
            <p:nvPr/>
          </p:nvSpPr>
          <p:spPr>
            <a:xfrm>
              <a:off x="1482725" y="3574225"/>
              <a:ext cx="322000" cy="321450"/>
            </a:xfrm>
            <a:custGeom>
              <a:avLst/>
              <a:gdLst/>
              <a:ahLst/>
              <a:cxnLst/>
              <a:rect l="l" t="t" r="r" b="b"/>
              <a:pathLst>
                <a:path w="12880" h="12858" extrusionOk="0">
                  <a:moveTo>
                    <a:pt x="1895" y="0"/>
                  </a:moveTo>
                  <a:lnTo>
                    <a:pt x="0" y="10940"/>
                  </a:lnTo>
                  <a:lnTo>
                    <a:pt x="10985" y="12858"/>
                  </a:lnTo>
                  <a:lnTo>
                    <a:pt x="12880" y="1918"/>
                  </a:lnTo>
                  <a:lnTo>
                    <a:pt x="1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7"/>
            <p:cNvSpPr/>
            <p:nvPr/>
          </p:nvSpPr>
          <p:spPr>
            <a:xfrm>
              <a:off x="1482725" y="3574225"/>
              <a:ext cx="322000" cy="321450"/>
            </a:xfrm>
            <a:custGeom>
              <a:avLst/>
              <a:gdLst/>
              <a:ahLst/>
              <a:cxnLst/>
              <a:rect l="l" t="t" r="r" b="b"/>
              <a:pathLst>
                <a:path w="12880" h="12858" fill="none" extrusionOk="0">
                  <a:moveTo>
                    <a:pt x="10985" y="12858"/>
                  </a:moveTo>
                  <a:lnTo>
                    <a:pt x="0" y="10940"/>
                  </a:lnTo>
                  <a:lnTo>
                    <a:pt x="1895" y="0"/>
                  </a:lnTo>
                  <a:lnTo>
                    <a:pt x="12880" y="1918"/>
                  </a:lnTo>
                  <a:lnTo>
                    <a:pt x="10985" y="128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7"/>
            <p:cNvSpPr/>
            <p:nvPr/>
          </p:nvSpPr>
          <p:spPr>
            <a:xfrm>
              <a:off x="1482725" y="3672900"/>
              <a:ext cx="302825" cy="222775"/>
            </a:xfrm>
            <a:custGeom>
              <a:avLst/>
              <a:gdLst/>
              <a:ahLst/>
              <a:cxnLst/>
              <a:rect l="l" t="t" r="r" b="b"/>
              <a:pathLst>
                <a:path w="12113" h="8911" extrusionOk="0">
                  <a:moveTo>
                    <a:pt x="10895" y="1"/>
                  </a:moveTo>
                  <a:lnTo>
                    <a:pt x="7060" y="4061"/>
                  </a:lnTo>
                  <a:lnTo>
                    <a:pt x="4692" y="790"/>
                  </a:lnTo>
                  <a:lnTo>
                    <a:pt x="0" y="6993"/>
                  </a:lnTo>
                  <a:lnTo>
                    <a:pt x="10985" y="8911"/>
                  </a:lnTo>
                  <a:lnTo>
                    <a:pt x="12113" y="2414"/>
                  </a:lnTo>
                  <a:lnTo>
                    <a:pt x="108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7"/>
            <p:cNvSpPr/>
            <p:nvPr/>
          </p:nvSpPr>
          <p:spPr>
            <a:xfrm>
              <a:off x="1482725" y="3672900"/>
              <a:ext cx="302825" cy="222775"/>
            </a:xfrm>
            <a:custGeom>
              <a:avLst/>
              <a:gdLst/>
              <a:ahLst/>
              <a:cxnLst/>
              <a:rect l="l" t="t" r="r" b="b"/>
              <a:pathLst>
                <a:path w="12113" h="8911" fill="none" extrusionOk="0">
                  <a:moveTo>
                    <a:pt x="0" y="6993"/>
                  </a:moveTo>
                  <a:lnTo>
                    <a:pt x="4692" y="790"/>
                  </a:lnTo>
                  <a:lnTo>
                    <a:pt x="7060" y="4061"/>
                  </a:lnTo>
                  <a:lnTo>
                    <a:pt x="10895" y="1"/>
                  </a:lnTo>
                  <a:lnTo>
                    <a:pt x="12113" y="2414"/>
                  </a:lnTo>
                  <a:lnTo>
                    <a:pt x="10985" y="8911"/>
                  </a:lnTo>
                  <a:lnTo>
                    <a:pt x="0" y="69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7"/>
            <p:cNvSpPr/>
            <p:nvPr/>
          </p:nvSpPr>
          <p:spPr>
            <a:xfrm>
              <a:off x="1637225" y="3624400"/>
              <a:ext cx="49075" cy="49100"/>
            </a:xfrm>
            <a:custGeom>
              <a:avLst/>
              <a:gdLst/>
              <a:ahLst/>
              <a:cxnLst/>
              <a:rect l="l" t="t" r="r" b="b"/>
              <a:pathLst>
                <a:path w="1963" h="1964" extrusionOk="0">
                  <a:moveTo>
                    <a:pt x="993" y="1"/>
                  </a:moveTo>
                  <a:lnTo>
                    <a:pt x="790" y="23"/>
                  </a:lnTo>
                  <a:lnTo>
                    <a:pt x="610" y="69"/>
                  </a:lnTo>
                  <a:lnTo>
                    <a:pt x="452" y="159"/>
                  </a:lnTo>
                  <a:lnTo>
                    <a:pt x="294" y="272"/>
                  </a:lnTo>
                  <a:lnTo>
                    <a:pt x="181" y="429"/>
                  </a:lnTo>
                  <a:lnTo>
                    <a:pt x="91" y="587"/>
                  </a:lnTo>
                  <a:lnTo>
                    <a:pt x="23" y="790"/>
                  </a:lnTo>
                  <a:lnTo>
                    <a:pt x="1" y="971"/>
                  </a:lnTo>
                  <a:lnTo>
                    <a:pt x="23" y="1174"/>
                  </a:lnTo>
                  <a:lnTo>
                    <a:pt x="68" y="1354"/>
                  </a:lnTo>
                  <a:lnTo>
                    <a:pt x="158" y="1512"/>
                  </a:lnTo>
                  <a:lnTo>
                    <a:pt x="271" y="1670"/>
                  </a:lnTo>
                  <a:lnTo>
                    <a:pt x="429" y="1783"/>
                  </a:lnTo>
                  <a:lnTo>
                    <a:pt x="587" y="1896"/>
                  </a:lnTo>
                  <a:lnTo>
                    <a:pt x="790" y="1941"/>
                  </a:lnTo>
                  <a:lnTo>
                    <a:pt x="970" y="1963"/>
                  </a:lnTo>
                  <a:lnTo>
                    <a:pt x="1173" y="1941"/>
                  </a:lnTo>
                  <a:lnTo>
                    <a:pt x="1354" y="1896"/>
                  </a:lnTo>
                  <a:lnTo>
                    <a:pt x="1512" y="1805"/>
                  </a:lnTo>
                  <a:lnTo>
                    <a:pt x="1670" y="1693"/>
                  </a:lnTo>
                  <a:lnTo>
                    <a:pt x="1783" y="1535"/>
                  </a:lnTo>
                  <a:lnTo>
                    <a:pt x="1873" y="1377"/>
                  </a:lnTo>
                  <a:lnTo>
                    <a:pt x="1940" y="1196"/>
                  </a:lnTo>
                  <a:lnTo>
                    <a:pt x="1963" y="993"/>
                  </a:lnTo>
                  <a:lnTo>
                    <a:pt x="1940" y="790"/>
                  </a:lnTo>
                  <a:lnTo>
                    <a:pt x="1895" y="610"/>
                  </a:lnTo>
                  <a:lnTo>
                    <a:pt x="1805" y="452"/>
                  </a:lnTo>
                  <a:lnTo>
                    <a:pt x="1692" y="294"/>
                  </a:lnTo>
                  <a:lnTo>
                    <a:pt x="1534" y="181"/>
                  </a:lnTo>
                  <a:lnTo>
                    <a:pt x="1376" y="91"/>
                  </a:lnTo>
                  <a:lnTo>
                    <a:pt x="1173" y="23"/>
                  </a:lnTo>
                  <a:lnTo>
                    <a:pt x="9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7"/>
            <p:cNvSpPr/>
            <p:nvPr/>
          </p:nvSpPr>
          <p:spPr>
            <a:xfrm>
              <a:off x="1482725" y="3795275"/>
              <a:ext cx="20325" cy="52475"/>
            </a:xfrm>
            <a:custGeom>
              <a:avLst/>
              <a:gdLst/>
              <a:ahLst/>
              <a:cxnLst/>
              <a:rect l="l" t="t" r="r" b="b"/>
              <a:pathLst>
                <a:path w="813" h="2099" extrusionOk="0">
                  <a:moveTo>
                    <a:pt x="812" y="0"/>
                  </a:moveTo>
                  <a:lnTo>
                    <a:pt x="316" y="294"/>
                  </a:lnTo>
                  <a:lnTo>
                    <a:pt x="0" y="2098"/>
                  </a:lnTo>
                  <a:lnTo>
                    <a:pt x="767" y="1083"/>
                  </a:lnTo>
                  <a:lnTo>
                    <a:pt x="722" y="880"/>
                  </a:lnTo>
                  <a:lnTo>
                    <a:pt x="722" y="655"/>
                  </a:lnTo>
                  <a:lnTo>
                    <a:pt x="812" y="0"/>
                  </a:lnTo>
                  <a:close/>
                </a:path>
              </a:pathLst>
            </a:custGeom>
            <a:solidFill>
              <a:srgbClr val="B2CA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7"/>
            <p:cNvSpPr/>
            <p:nvPr/>
          </p:nvSpPr>
          <p:spPr>
            <a:xfrm>
              <a:off x="1482725" y="3795275"/>
              <a:ext cx="20325" cy="52475"/>
            </a:xfrm>
            <a:custGeom>
              <a:avLst/>
              <a:gdLst/>
              <a:ahLst/>
              <a:cxnLst/>
              <a:rect l="l" t="t" r="r" b="b"/>
              <a:pathLst>
                <a:path w="813" h="2099" fill="none" extrusionOk="0">
                  <a:moveTo>
                    <a:pt x="812" y="0"/>
                  </a:moveTo>
                  <a:lnTo>
                    <a:pt x="316" y="294"/>
                  </a:lnTo>
                  <a:lnTo>
                    <a:pt x="0" y="2098"/>
                  </a:lnTo>
                  <a:lnTo>
                    <a:pt x="767" y="1083"/>
                  </a:lnTo>
                  <a:lnTo>
                    <a:pt x="767" y="1083"/>
                  </a:lnTo>
                  <a:lnTo>
                    <a:pt x="722" y="880"/>
                  </a:lnTo>
                  <a:lnTo>
                    <a:pt x="722" y="655"/>
                  </a:lnTo>
                  <a:lnTo>
                    <a:pt x="812" y="0"/>
                  </a:lnTo>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7"/>
            <p:cNvSpPr/>
            <p:nvPr/>
          </p:nvSpPr>
          <p:spPr>
            <a:xfrm>
              <a:off x="1482725" y="3822350"/>
              <a:ext cx="274650" cy="73325"/>
            </a:xfrm>
            <a:custGeom>
              <a:avLst/>
              <a:gdLst/>
              <a:ahLst/>
              <a:cxnLst/>
              <a:rect l="l" t="t" r="r" b="b"/>
              <a:pathLst>
                <a:path w="10986" h="2933" extrusionOk="0">
                  <a:moveTo>
                    <a:pt x="767" y="0"/>
                  </a:moveTo>
                  <a:lnTo>
                    <a:pt x="0" y="1015"/>
                  </a:lnTo>
                  <a:lnTo>
                    <a:pt x="10985" y="2933"/>
                  </a:lnTo>
                  <a:lnTo>
                    <a:pt x="1556" y="767"/>
                  </a:lnTo>
                  <a:lnTo>
                    <a:pt x="1421" y="722"/>
                  </a:lnTo>
                  <a:lnTo>
                    <a:pt x="1286" y="654"/>
                  </a:lnTo>
                  <a:lnTo>
                    <a:pt x="1150" y="587"/>
                  </a:lnTo>
                  <a:lnTo>
                    <a:pt x="1060" y="496"/>
                  </a:lnTo>
                  <a:lnTo>
                    <a:pt x="947" y="384"/>
                  </a:lnTo>
                  <a:lnTo>
                    <a:pt x="880" y="271"/>
                  </a:lnTo>
                  <a:lnTo>
                    <a:pt x="812" y="136"/>
                  </a:lnTo>
                  <a:lnTo>
                    <a:pt x="767"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7"/>
            <p:cNvSpPr/>
            <p:nvPr/>
          </p:nvSpPr>
          <p:spPr>
            <a:xfrm>
              <a:off x="1482725" y="3822350"/>
              <a:ext cx="274650" cy="73325"/>
            </a:xfrm>
            <a:custGeom>
              <a:avLst/>
              <a:gdLst/>
              <a:ahLst/>
              <a:cxnLst/>
              <a:rect l="l" t="t" r="r" b="b"/>
              <a:pathLst>
                <a:path w="10986" h="2933" fill="none" extrusionOk="0">
                  <a:moveTo>
                    <a:pt x="767" y="0"/>
                  </a:moveTo>
                  <a:lnTo>
                    <a:pt x="0" y="1015"/>
                  </a:lnTo>
                  <a:lnTo>
                    <a:pt x="10985" y="2933"/>
                  </a:lnTo>
                  <a:lnTo>
                    <a:pt x="1556" y="767"/>
                  </a:lnTo>
                  <a:lnTo>
                    <a:pt x="1556" y="767"/>
                  </a:lnTo>
                  <a:lnTo>
                    <a:pt x="1421" y="722"/>
                  </a:lnTo>
                  <a:lnTo>
                    <a:pt x="1286" y="654"/>
                  </a:lnTo>
                  <a:lnTo>
                    <a:pt x="1150" y="587"/>
                  </a:lnTo>
                  <a:lnTo>
                    <a:pt x="1060" y="496"/>
                  </a:lnTo>
                  <a:lnTo>
                    <a:pt x="947" y="384"/>
                  </a:lnTo>
                  <a:lnTo>
                    <a:pt x="880" y="271"/>
                  </a:lnTo>
                  <a:lnTo>
                    <a:pt x="812" y="136"/>
                  </a:lnTo>
                  <a:lnTo>
                    <a:pt x="7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7"/>
            <p:cNvSpPr/>
            <p:nvPr/>
          </p:nvSpPr>
          <p:spPr>
            <a:xfrm>
              <a:off x="1703775" y="3604675"/>
              <a:ext cx="100950" cy="225025"/>
            </a:xfrm>
            <a:custGeom>
              <a:avLst/>
              <a:gdLst/>
              <a:ahLst/>
              <a:cxnLst/>
              <a:rect l="l" t="t" r="r" b="b"/>
              <a:pathLst>
                <a:path w="4038" h="9001" extrusionOk="0">
                  <a:moveTo>
                    <a:pt x="0" y="0"/>
                  </a:moveTo>
                  <a:lnTo>
                    <a:pt x="3609" y="1015"/>
                  </a:lnTo>
                  <a:lnTo>
                    <a:pt x="3090" y="4805"/>
                  </a:lnTo>
                  <a:lnTo>
                    <a:pt x="3266" y="5135"/>
                  </a:lnTo>
                  <a:lnTo>
                    <a:pt x="3266" y="5135"/>
                  </a:lnTo>
                  <a:lnTo>
                    <a:pt x="4038" y="700"/>
                  </a:lnTo>
                  <a:lnTo>
                    <a:pt x="0" y="0"/>
                  </a:lnTo>
                  <a:close/>
                  <a:moveTo>
                    <a:pt x="3266" y="5135"/>
                  </a:moveTo>
                  <a:lnTo>
                    <a:pt x="2594" y="9000"/>
                  </a:lnTo>
                  <a:lnTo>
                    <a:pt x="3271" y="5143"/>
                  </a:lnTo>
                  <a:lnTo>
                    <a:pt x="3266" y="5135"/>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7"/>
            <p:cNvSpPr/>
            <p:nvPr/>
          </p:nvSpPr>
          <p:spPr>
            <a:xfrm>
              <a:off x="1703775" y="3604675"/>
              <a:ext cx="100950" cy="225025"/>
            </a:xfrm>
            <a:custGeom>
              <a:avLst/>
              <a:gdLst/>
              <a:ahLst/>
              <a:cxnLst/>
              <a:rect l="l" t="t" r="r" b="b"/>
              <a:pathLst>
                <a:path w="4038" h="9001" fill="none" extrusionOk="0">
                  <a:moveTo>
                    <a:pt x="0" y="0"/>
                  </a:moveTo>
                  <a:lnTo>
                    <a:pt x="3609" y="1015"/>
                  </a:lnTo>
                  <a:lnTo>
                    <a:pt x="3090" y="4805"/>
                  </a:lnTo>
                  <a:lnTo>
                    <a:pt x="3271" y="5143"/>
                  </a:lnTo>
                  <a:lnTo>
                    <a:pt x="2594" y="9000"/>
                  </a:lnTo>
                  <a:lnTo>
                    <a:pt x="4038" y="70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7"/>
            <p:cNvSpPr/>
            <p:nvPr/>
          </p:nvSpPr>
          <p:spPr>
            <a:xfrm>
              <a:off x="1762425" y="3724775"/>
              <a:ext cx="23125" cy="143275"/>
            </a:xfrm>
            <a:custGeom>
              <a:avLst/>
              <a:gdLst/>
              <a:ahLst/>
              <a:cxnLst/>
              <a:rect l="l" t="t" r="r" b="b"/>
              <a:pathLst>
                <a:path w="925" h="5731" extrusionOk="0">
                  <a:moveTo>
                    <a:pt x="744" y="1"/>
                  </a:moveTo>
                  <a:lnTo>
                    <a:pt x="0" y="5730"/>
                  </a:lnTo>
                  <a:lnTo>
                    <a:pt x="248" y="4196"/>
                  </a:lnTo>
                  <a:lnTo>
                    <a:pt x="925" y="339"/>
                  </a:lnTo>
                  <a:lnTo>
                    <a:pt x="744"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7"/>
            <p:cNvSpPr/>
            <p:nvPr/>
          </p:nvSpPr>
          <p:spPr>
            <a:xfrm>
              <a:off x="1156200" y="3428725"/>
              <a:ext cx="468075" cy="468650"/>
            </a:xfrm>
            <a:custGeom>
              <a:avLst/>
              <a:gdLst/>
              <a:ahLst/>
              <a:cxnLst/>
              <a:rect l="l" t="t" r="r" b="b"/>
              <a:pathLst>
                <a:path w="18723" h="18746" extrusionOk="0">
                  <a:moveTo>
                    <a:pt x="11730" y="1"/>
                  </a:moveTo>
                  <a:lnTo>
                    <a:pt x="1" y="6948"/>
                  </a:lnTo>
                  <a:lnTo>
                    <a:pt x="6971" y="18745"/>
                  </a:lnTo>
                  <a:lnTo>
                    <a:pt x="18723" y="11798"/>
                  </a:lnTo>
                  <a:lnTo>
                    <a:pt x="11730" y="1"/>
                  </a:lnTo>
                  <a:close/>
                </a:path>
              </a:pathLst>
            </a:custGeom>
            <a:solidFill>
              <a:schemeClr val="lt1"/>
            </a:solidFill>
            <a:ln>
              <a:noFill/>
            </a:ln>
            <a:effectLst>
              <a:outerShdw dist="28575" dir="56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7"/>
            <p:cNvSpPr/>
            <p:nvPr/>
          </p:nvSpPr>
          <p:spPr>
            <a:xfrm>
              <a:off x="1156200" y="3428725"/>
              <a:ext cx="468075" cy="468650"/>
            </a:xfrm>
            <a:custGeom>
              <a:avLst/>
              <a:gdLst/>
              <a:ahLst/>
              <a:cxnLst/>
              <a:rect l="l" t="t" r="r" b="b"/>
              <a:pathLst>
                <a:path w="18723" h="18746" fill="none" extrusionOk="0">
                  <a:moveTo>
                    <a:pt x="18723" y="11798"/>
                  </a:moveTo>
                  <a:lnTo>
                    <a:pt x="6971" y="18745"/>
                  </a:lnTo>
                  <a:lnTo>
                    <a:pt x="1" y="6948"/>
                  </a:lnTo>
                  <a:lnTo>
                    <a:pt x="11730" y="1"/>
                  </a:lnTo>
                  <a:lnTo>
                    <a:pt x="18723" y="117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7"/>
            <p:cNvSpPr/>
            <p:nvPr/>
          </p:nvSpPr>
          <p:spPr>
            <a:xfrm>
              <a:off x="1196250" y="3468775"/>
              <a:ext cx="381225" cy="380650"/>
            </a:xfrm>
            <a:custGeom>
              <a:avLst/>
              <a:gdLst/>
              <a:ahLst/>
              <a:cxnLst/>
              <a:rect l="l" t="t" r="r" b="b"/>
              <a:pathLst>
                <a:path w="15249" h="15226" extrusionOk="0">
                  <a:moveTo>
                    <a:pt x="9609" y="0"/>
                  </a:moveTo>
                  <a:lnTo>
                    <a:pt x="0" y="5662"/>
                  </a:lnTo>
                  <a:lnTo>
                    <a:pt x="5662" y="15226"/>
                  </a:lnTo>
                  <a:lnTo>
                    <a:pt x="15249" y="9542"/>
                  </a:lnTo>
                  <a:lnTo>
                    <a:pt x="96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7"/>
            <p:cNvSpPr/>
            <p:nvPr/>
          </p:nvSpPr>
          <p:spPr>
            <a:xfrm>
              <a:off x="1196250" y="3468775"/>
              <a:ext cx="381225" cy="380650"/>
            </a:xfrm>
            <a:custGeom>
              <a:avLst/>
              <a:gdLst/>
              <a:ahLst/>
              <a:cxnLst/>
              <a:rect l="l" t="t" r="r" b="b"/>
              <a:pathLst>
                <a:path w="15249" h="15226" fill="none" extrusionOk="0">
                  <a:moveTo>
                    <a:pt x="15249" y="9542"/>
                  </a:moveTo>
                  <a:lnTo>
                    <a:pt x="5662" y="15226"/>
                  </a:lnTo>
                  <a:lnTo>
                    <a:pt x="0" y="5662"/>
                  </a:lnTo>
                  <a:lnTo>
                    <a:pt x="9609" y="0"/>
                  </a:lnTo>
                  <a:lnTo>
                    <a:pt x="15249" y="95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7"/>
            <p:cNvSpPr/>
            <p:nvPr/>
          </p:nvSpPr>
          <p:spPr>
            <a:xfrm>
              <a:off x="1326500" y="3539250"/>
              <a:ext cx="250975" cy="310175"/>
            </a:xfrm>
            <a:custGeom>
              <a:avLst/>
              <a:gdLst/>
              <a:ahLst/>
              <a:cxnLst/>
              <a:rect l="l" t="t" r="r" b="b"/>
              <a:pathLst>
                <a:path w="10039" h="12407" extrusionOk="0">
                  <a:moveTo>
                    <a:pt x="4219" y="1"/>
                  </a:moveTo>
                  <a:lnTo>
                    <a:pt x="3926" y="5595"/>
                  </a:lnTo>
                  <a:lnTo>
                    <a:pt x="1" y="4647"/>
                  </a:lnTo>
                  <a:lnTo>
                    <a:pt x="452" y="12407"/>
                  </a:lnTo>
                  <a:lnTo>
                    <a:pt x="10039" y="6723"/>
                  </a:lnTo>
                  <a:lnTo>
                    <a:pt x="6700" y="1061"/>
                  </a:lnTo>
                  <a:lnTo>
                    <a:pt x="4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7"/>
            <p:cNvSpPr/>
            <p:nvPr/>
          </p:nvSpPr>
          <p:spPr>
            <a:xfrm>
              <a:off x="1326500" y="3539250"/>
              <a:ext cx="250975" cy="310175"/>
            </a:xfrm>
            <a:custGeom>
              <a:avLst/>
              <a:gdLst/>
              <a:ahLst/>
              <a:cxnLst/>
              <a:rect l="l" t="t" r="r" b="b"/>
              <a:pathLst>
                <a:path w="10039" h="12407" fill="none" extrusionOk="0">
                  <a:moveTo>
                    <a:pt x="452" y="12407"/>
                  </a:moveTo>
                  <a:lnTo>
                    <a:pt x="1" y="4647"/>
                  </a:lnTo>
                  <a:lnTo>
                    <a:pt x="3926" y="5595"/>
                  </a:lnTo>
                  <a:lnTo>
                    <a:pt x="4219" y="1"/>
                  </a:lnTo>
                  <a:lnTo>
                    <a:pt x="6700" y="1061"/>
                  </a:lnTo>
                  <a:lnTo>
                    <a:pt x="10039" y="6723"/>
                  </a:lnTo>
                  <a:lnTo>
                    <a:pt x="452" y="124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7"/>
            <p:cNvSpPr/>
            <p:nvPr/>
          </p:nvSpPr>
          <p:spPr>
            <a:xfrm>
              <a:off x="1320875" y="3557300"/>
              <a:ext cx="48525" cy="49100"/>
            </a:xfrm>
            <a:custGeom>
              <a:avLst/>
              <a:gdLst/>
              <a:ahLst/>
              <a:cxnLst/>
              <a:rect l="l" t="t" r="r" b="b"/>
              <a:pathLst>
                <a:path w="1941" h="1964" extrusionOk="0">
                  <a:moveTo>
                    <a:pt x="880" y="1"/>
                  </a:moveTo>
                  <a:lnTo>
                    <a:pt x="677" y="46"/>
                  </a:lnTo>
                  <a:lnTo>
                    <a:pt x="497" y="113"/>
                  </a:lnTo>
                  <a:lnTo>
                    <a:pt x="339" y="226"/>
                  </a:lnTo>
                  <a:lnTo>
                    <a:pt x="203" y="384"/>
                  </a:lnTo>
                  <a:lnTo>
                    <a:pt x="91" y="542"/>
                  </a:lnTo>
                  <a:lnTo>
                    <a:pt x="23" y="700"/>
                  </a:lnTo>
                  <a:lnTo>
                    <a:pt x="0" y="903"/>
                  </a:lnTo>
                  <a:lnTo>
                    <a:pt x="0" y="1083"/>
                  </a:lnTo>
                  <a:lnTo>
                    <a:pt x="23" y="1264"/>
                  </a:lnTo>
                  <a:lnTo>
                    <a:pt x="113" y="1444"/>
                  </a:lnTo>
                  <a:lnTo>
                    <a:pt x="226" y="1625"/>
                  </a:lnTo>
                  <a:lnTo>
                    <a:pt x="361" y="1760"/>
                  </a:lnTo>
                  <a:lnTo>
                    <a:pt x="519" y="1850"/>
                  </a:lnTo>
                  <a:lnTo>
                    <a:pt x="700" y="1918"/>
                  </a:lnTo>
                  <a:lnTo>
                    <a:pt x="880" y="1963"/>
                  </a:lnTo>
                  <a:lnTo>
                    <a:pt x="1061" y="1963"/>
                  </a:lnTo>
                  <a:lnTo>
                    <a:pt x="1264" y="1918"/>
                  </a:lnTo>
                  <a:lnTo>
                    <a:pt x="1444" y="1850"/>
                  </a:lnTo>
                  <a:lnTo>
                    <a:pt x="1602" y="1737"/>
                  </a:lnTo>
                  <a:lnTo>
                    <a:pt x="1737" y="1602"/>
                  </a:lnTo>
                  <a:lnTo>
                    <a:pt x="1850" y="1444"/>
                  </a:lnTo>
                  <a:lnTo>
                    <a:pt x="1918" y="1264"/>
                  </a:lnTo>
                  <a:lnTo>
                    <a:pt x="1940" y="1083"/>
                  </a:lnTo>
                  <a:lnTo>
                    <a:pt x="1940" y="880"/>
                  </a:lnTo>
                  <a:lnTo>
                    <a:pt x="1918" y="700"/>
                  </a:lnTo>
                  <a:lnTo>
                    <a:pt x="1827" y="519"/>
                  </a:lnTo>
                  <a:lnTo>
                    <a:pt x="1715" y="362"/>
                  </a:lnTo>
                  <a:lnTo>
                    <a:pt x="1579" y="226"/>
                  </a:lnTo>
                  <a:lnTo>
                    <a:pt x="1421" y="113"/>
                  </a:lnTo>
                  <a:lnTo>
                    <a:pt x="1241" y="46"/>
                  </a:lnTo>
                  <a:lnTo>
                    <a:pt x="10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7"/>
            <p:cNvSpPr/>
            <p:nvPr/>
          </p:nvSpPr>
          <p:spPr>
            <a:xfrm>
              <a:off x="1196250" y="3610300"/>
              <a:ext cx="141575" cy="239125"/>
            </a:xfrm>
            <a:custGeom>
              <a:avLst/>
              <a:gdLst/>
              <a:ahLst/>
              <a:cxnLst/>
              <a:rect l="l" t="t" r="r" b="b"/>
              <a:pathLst>
                <a:path w="5663" h="9565" extrusionOk="0">
                  <a:moveTo>
                    <a:pt x="0" y="1"/>
                  </a:moveTo>
                  <a:lnTo>
                    <a:pt x="5662" y="9565"/>
                  </a:lnTo>
                  <a:lnTo>
                    <a:pt x="5594" y="8302"/>
                  </a:lnTo>
                  <a:lnTo>
                    <a:pt x="5414" y="8166"/>
                  </a:lnTo>
                  <a:lnTo>
                    <a:pt x="5279" y="7986"/>
                  </a:lnTo>
                  <a:lnTo>
                    <a:pt x="0"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7"/>
            <p:cNvSpPr/>
            <p:nvPr/>
          </p:nvSpPr>
          <p:spPr>
            <a:xfrm>
              <a:off x="1196250" y="3610300"/>
              <a:ext cx="141575" cy="239125"/>
            </a:xfrm>
            <a:custGeom>
              <a:avLst/>
              <a:gdLst/>
              <a:ahLst/>
              <a:cxnLst/>
              <a:rect l="l" t="t" r="r" b="b"/>
              <a:pathLst>
                <a:path w="5663" h="9565" fill="none" extrusionOk="0">
                  <a:moveTo>
                    <a:pt x="0" y="1"/>
                  </a:moveTo>
                  <a:lnTo>
                    <a:pt x="5662" y="9565"/>
                  </a:lnTo>
                  <a:lnTo>
                    <a:pt x="5594" y="8302"/>
                  </a:lnTo>
                  <a:lnTo>
                    <a:pt x="5594" y="8302"/>
                  </a:lnTo>
                  <a:lnTo>
                    <a:pt x="5414" y="8166"/>
                  </a:lnTo>
                  <a:lnTo>
                    <a:pt x="5279" y="798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7"/>
            <p:cNvSpPr/>
            <p:nvPr/>
          </p:nvSpPr>
          <p:spPr>
            <a:xfrm>
              <a:off x="1336100" y="3707300"/>
              <a:ext cx="241375" cy="142125"/>
            </a:xfrm>
            <a:custGeom>
              <a:avLst/>
              <a:gdLst/>
              <a:ahLst/>
              <a:cxnLst/>
              <a:rect l="l" t="t" r="r" b="b"/>
              <a:pathLst>
                <a:path w="9655" h="5685" extrusionOk="0">
                  <a:moveTo>
                    <a:pt x="9655" y="1"/>
                  </a:moveTo>
                  <a:lnTo>
                    <a:pt x="1083" y="4489"/>
                  </a:lnTo>
                  <a:lnTo>
                    <a:pt x="970" y="4535"/>
                  </a:lnTo>
                  <a:lnTo>
                    <a:pt x="835" y="4580"/>
                  </a:lnTo>
                  <a:lnTo>
                    <a:pt x="722" y="4602"/>
                  </a:lnTo>
                  <a:lnTo>
                    <a:pt x="587" y="4602"/>
                  </a:lnTo>
                  <a:lnTo>
                    <a:pt x="429" y="4580"/>
                  </a:lnTo>
                  <a:lnTo>
                    <a:pt x="271" y="4557"/>
                  </a:lnTo>
                  <a:lnTo>
                    <a:pt x="136" y="4489"/>
                  </a:lnTo>
                  <a:lnTo>
                    <a:pt x="0" y="4422"/>
                  </a:lnTo>
                  <a:lnTo>
                    <a:pt x="0" y="4422"/>
                  </a:lnTo>
                  <a:lnTo>
                    <a:pt x="68" y="5685"/>
                  </a:lnTo>
                  <a:lnTo>
                    <a:pt x="9655"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7"/>
            <p:cNvSpPr/>
            <p:nvPr/>
          </p:nvSpPr>
          <p:spPr>
            <a:xfrm>
              <a:off x="1336100" y="3707300"/>
              <a:ext cx="241375" cy="142125"/>
            </a:xfrm>
            <a:custGeom>
              <a:avLst/>
              <a:gdLst/>
              <a:ahLst/>
              <a:cxnLst/>
              <a:rect l="l" t="t" r="r" b="b"/>
              <a:pathLst>
                <a:path w="9655" h="5685" fill="none" extrusionOk="0">
                  <a:moveTo>
                    <a:pt x="9655" y="1"/>
                  </a:moveTo>
                  <a:lnTo>
                    <a:pt x="1083" y="4489"/>
                  </a:lnTo>
                  <a:lnTo>
                    <a:pt x="1083" y="4489"/>
                  </a:lnTo>
                  <a:lnTo>
                    <a:pt x="970" y="4535"/>
                  </a:lnTo>
                  <a:lnTo>
                    <a:pt x="835" y="4580"/>
                  </a:lnTo>
                  <a:lnTo>
                    <a:pt x="722" y="4602"/>
                  </a:lnTo>
                  <a:lnTo>
                    <a:pt x="587" y="4602"/>
                  </a:lnTo>
                  <a:lnTo>
                    <a:pt x="587" y="4602"/>
                  </a:lnTo>
                  <a:lnTo>
                    <a:pt x="429" y="4580"/>
                  </a:lnTo>
                  <a:lnTo>
                    <a:pt x="271" y="4557"/>
                  </a:lnTo>
                  <a:lnTo>
                    <a:pt x="136" y="4489"/>
                  </a:lnTo>
                  <a:lnTo>
                    <a:pt x="0" y="4422"/>
                  </a:lnTo>
                  <a:lnTo>
                    <a:pt x="68" y="5685"/>
                  </a:lnTo>
                  <a:lnTo>
                    <a:pt x="96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7"/>
            <p:cNvSpPr/>
            <p:nvPr/>
          </p:nvSpPr>
          <p:spPr>
            <a:xfrm>
              <a:off x="1436475" y="3468775"/>
              <a:ext cx="126900" cy="214875"/>
            </a:xfrm>
            <a:custGeom>
              <a:avLst/>
              <a:gdLst/>
              <a:ahLst/>
              <a:cxnLst/>
              <a:rect l="l" t="t" r="r" b="b"/>
              <a:pathLst>
                <a:path w="5076" h="8595" extrusionOk="0">
                  <a:moveTo>
                    <a:pt x="0" y="0"/>
                  </a:moveTo>
                  <a:lnTo>
                    <a:pt x="5076" y="8594"/>
                  </a:lnTo>
                  <a:lnTo>
                    <a:pt x="5076" y="8594"/>
                  </a:lnTo>
                  <a:lnTo>
                    <a:pt x="2301" y="3880"/>
                  </a:lnTo>
                  <a:lnTo>
                    <a:pt x="0" y="0"/>
                  </a:lnTo>
                  <a:close/>
                </a:path>
              </a:pathLst>
            </a:custGeom>
            <a:solidFill>
              <a:srgbClr val="F9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17"/>
            <p:cNvSpPr/>
            <p:nvPr/>
          </p:nvSpPr>
          <p:spPr>
            <a:xfrm>
              <a:off x="1348500" y="3468775"/>
              <a:ext cx="214875" cy="214875"/>
            </a:xfrm>
            <a:custGeom>
              <a:avLst/>
              <a:gdLst/>
              <a:ahLst/>
              <a:cxnLst/>
              <a:rect l="l" t="t" r="r" b="b"/>
              <a:pathLst>
                <a:path w="8595" h="8595" fill="none" extrusionOk="0">
                  <a:moveTo>
                    <a:pt x="3519" y="0"/>
                  </a:moveTo>
                  <a:lnTo>
                    <a:pt x="1" y="2075"/>
                  </a:lnTo>
                  <a:lnTo>
                    <a:pt x="1" y="2075"/>
                  </a:lnTo>
                  <a:lnTo>
                    <a:pt x="3519" y="0"/>
                  </a:lnTo>
                  <a:lnTo>
                    <a:pt x="5820" y="3880"/>
                  </a:lnTo>
                  <a:lnTo>
                    <a:pt x="5820" y="3880"/>
                  </a:lnTo>
                  <a:lnTo>
                    <a:pt x="8595" y="8594"/>
                  </a:lnTo>
                  <a:lnTo>
                    <a:pt x="8595" y="8594"/>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17"/>
            <p:cNvSpPr/>
            <p:nvPr/>
          </p:nvSpPr>
          <p:spPr>
            <a:xfrm>
              <a:off x="1348500" y="3468775"/>
              <a:ext cx="145525" cy="97000"/>
            </a:xfrm>
            <a:custGeom>
              <a:avLst/>
              <a:gdLst/>
              <a:ahLst/>
              <a:cxnLst/>
              <a:rect l="l" t="t" r="r" b="b"/>
              <a:pathLst>
                <a:path w="5821" h="3880" extrusionOk="0">
                  <a:moveTo>
                    <a:pt x="3519" y="0"/>
                  </a:moveTo>
                  <a:lnTo>
                    <a:pt x="1" y="2075"/>
                  </a:lnTo>
                  <a:lnTo>
                    <a:pt x="1" y="2075"/>
                  </a:lnTo>
                  <a:lnTo>
                    <a:pt x="3384" y="519"/>
                  </a:lnTo>
                  <a:lnTo>
                    <a:pt x="5482" y="3745"/>
                  </a:lnTo>
                  <a:lnTo>
                    <a:pt x="5820" y="3880"/>
                  </a:lnTo>
                  <a:lnTo>
                    <a:pt x="5820" y="3880"/>
                  </a:lnTo>
                  <a:lnTo>
                    <a:pt x="3519"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7"/>
            <p:cNvSpPr/>
            <p:nvPr/>
          </p:nvSpPr>
          <p:spPr>
            <a:xfrm>
              <a:off x="1348500" y="3468775"/>
              <a:ext cx="145525" cy="97000"/>
            </a:xfrm>
            <a:custGeom>
              <a:avLst/>
              <a:gdLst/>
              <a:ahLst/>
              <a:cxnLst/>
              <a:rect l="l" t="t" r="r" b="b"/>
              <a:pathLst>
                <a:path w="5821" h="3880" fill="none" extrusionOk="0">
                  <a:moveTo>
                    <a:pt x="3519" y="0"/>
                  </a:moveTo>
                  <a:lnTo>
                    <a:pt x="1" y="2075"/>
                  </a:lnTo>
                  <a:lnTo>
                    <a:pt x="3384" y="519"/>
                  </a:lnTo>
                  <a:lnTo>
                    <a:pt x="5482" y="3745"/>
                  </a:lnTo>
                  <a:lnTo>
                    <a:pt x="5820" y="3880"/>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7"/>
            <p:cNvSpPr/>
            <p:nvPr/>
          </p:nvSpPr>
          <p:spPr>
            <a:xfrm>
              <a:off x="1485525" y="3562375"/>
              <a:ext cx="77850" cy="121275"/>
            </a:xfrm>
            <a:custGeom>
              <a:avLst/>
              <a:gdLst/>
              <a:ahLst/>
              <a:cxnLst/>
              <a:rect l="l" t="t" r="r" b="b"/>
              <a:pathLst>
                <a:path w="3114" h="4851" extrusionOk="0">
                  <a:moveTo>
                    <a:pt x="1" y="1"/>
                  </a:moveTo>
                  <a:lnTo>
                    <a:pt x="3114" y="4850"/>
                  </a:lnTo>
                  <a:lnTo>
                    <a:pt x="3114" y="4850"/>
                  </a:lnTo>
                  <a:lnTo>
                    <a:pt x="339" y="136"/>
                  </a:lnTo>
                  <a:lnTo>
                    <a:pt x="1" y="1"/>
                  </a:lnTo>
                  <a:close/>
                </a:path>
              </a:pathLst>
            </a:custGeom>
            <a:solidFill>
              <a:srgbClr val="F5EB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7"/>
            <p:cNvSpPr/>
            <p:nvPr/>
          </p:nvSpPr>
          <p:spPr>
            <a:xfrm>
              <a:off x="1485525" y="3562375"/>
              <a:ext cx="77850" cy="121275"/>
            </a:xfrm>
            <a:custGeom>
              <a:avLst/>
              <a:gdLst/>
              <a:ahLst/>
              <a:cxnLst/>
              <a:rect l="l" t="t" r="r" b="b"/>
              <a:pathLst>
                <a:path w="3114" h="4851" fill="none" extrusionOk="0">
                  <a:moveTo>
                    <a:pt x="1" y="1"/>
                  </a:moveTo>
                  <a:lnTo>
                    <a:pt x="3114" y="4850"/>
                  </a:lnTo>
                  <a:lnTo>
                    <a:pt x="339" y="136"/>
                  </a:lnTo>
                  <a:lnTo>
                    <a:pt x="339" y="136"/>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6" name="Google Shape;1796;p17"/>
          <p:cNvSpPr/>
          <p:nvPr/>
        </p:nvSpPr>
        <p:spPr>
          <a:xfrm>
            <a:off x="7201201" y="-82066"/>
            <a:ext cx="5194300" cy="1892300"/>
          </a:xfrm>
          <a:custGeom>
            <a:avLst/>
            <a:gdLst/>
            <a:ahLst/>
            <a:cxnLst/>
            <a:rect l="l" t="t" r="r" b="b"/>
            <a:pathLst>
              <a:path w="155829" h="56769" extrusionOk="0">
                <a:moveTo>
                  <a:pt x="155829" y="56769"/>
                </a:moveTo>
                <a:cubicBezTo>
                  <a:pt x="152089" y="44304"/>
                  <a:pt x="148800" y="28299"/>
                  <a:pt x="137160" y="22479"/>
                </a:cubicBezTo>
                <a:cubicBezTo>
                  <a:pt x="126461" y="17129"/>
                  <a:pt x="113249" y="21383"/>
                  <a:pt x="101346" y="20193"/>
                </a:cubicBezTo>
                <a:cubicBezTo>
                  <a:pt x="92427" y="19301"/>
                  <a:pt x="85041" y="12142"/>
                  <a:pt x="76200" y="10668"/>
                </a:cubicBezTo>
                <a:cubicBezTo>
                  <a:pt x="67180" y="9165"/>
                  <a:pt x="58238" y="14230"/>
                  <a:pt x="49149" y="15240"/>
                </a:cubicBezTo>
                <a:cubicBezTo>
                  <a:pt x="32101" y="17134"/>
                  <a:pt x="7671" y="15342"/>
                  <a:pt x="0" y="0"/>
                </a:cubicBezTo>
              </a:path>
            </a:pathLst>
          </a:custGeom>
          <a:noFill/>
          <a:ln w="19050" cap="flat" cmpd="sng">
            <a:solidFill>
              <a:schemeClr val="lt1"/>
            </a:solidFill>
            <a:prstDash val="dash"/>
            <a:round/>
            <a:headEnd type="none" w="med" len="med"/>
            <a:tailEnd type="none" w="med" len="med"/>
          </a:ln>
        </p:spPr>
      </p:sp>
      <p:sp>
        <p:nvSpPr>
          <p:cNvPr id="1797" name="Google Shape;1797;p17"/>
          <p:cNvSpPr/>
          <p:nvPr/>
        </p:nvSpPr>
        <p:spPr>
          <a:xfrm>
            <a:off x="-241000" y="1693767"/>
            <a:ext cx="1016000" cy="5272667"/>
          </a:xfrm>
          <a:custGeom>
            <a:avLst/>
            <a:gdLst/>
            <a:ahLst/>
            <a:cxnLst/>
            <a:rect l="l" t="t" r="r" b="b"/>
            <a:pathLst>
              <a:path w="30480" h="158180" extrusionOk="0">
                <a:moveTo>
                  <a:pt x="30480" y="158180"/>
                </a:moveTo>
                <a:cubicBezTo>
                  <a:pt x="26589" y="152344"/>
                  <a:pt x="20100" y="148507"/>
                  <a:pt x="16383" y="142559"/>
                </a:cubicBezTo>
                <a:cubicBezTo>
                  <a:pt x="13018" y="137174"/>
                  <a:pt x="11947" y="130557"/>
                  <a:pt x="11049" y="124271"/>
                </a:cubicBezTo>
                <a:cubicBezTo>
                  <a:pt x="8736" y="108082"/>
                  <a:pt x="13695" y="91633"/>
                  <a:pt x="16383" y="75503"/>
                </a:cubicBezTo>
                <a:cubicBezTo>
                  <a:pt x="18004" y="65779"/>
                  <a:pt x="10696" y="56594"/>
                  <a:pt x="8763" y="46928"/>
                </a:cubicBezTo>
                <a:cubicBezTo>
                  <a:pt x="6150" y="33861"/>
                  <a:pt x="18574" y="20829"/>
                  <a:pt x="16383" y="7685"/>
                </a:cubicBezTo>
                <a:cubicBezTo>
                  <a:pt x="15953" y="5105"/>
                  <a:pt x="14912" y="1997"/>
                  <a:pt x="12573" y="827"/>
                </a:cubicBezTo>
                <a:cubicBezTo>
                  <a:pt x="8782" y="-1069"/>
                  <a:pt x="3791" y="836"/>
                  <a:pt x="0" y="2732"/>
                </a:cubicBezTo>
              </a:path>
            </a:pathLst>
          </a:custGeom>
          <a:noFill/>
          <a:ln w="19050" cap="flat" cmpd="sng">
            <a:solidFill>
              <a:schemeClr val="lt1"/>
            </a:solidFill>
            <a:prstDash val="dash"/>
            <a:round/>
            <a:headEnd type="none" w="med" len="med"/>
            <a:tailEnd type="none" w="med" len="med"/>
          </a:ln>
        </p:spPr>
      </p:sp>
      <p:grpSp>
        <p:nvGrpSpPr>
          <p:cNvPr id="1798" name="Google Shape;1798;p17"/>
          <p:cNvGrpSpPr/>
          <p:nvPr/>
        </p:nvGrpSpPr>
        <p:grpSpPr>
          <a:xfrm rot="-2864756">
            <a:off x="10920515" y="363364"/>
            <a:ext cx="457189" cy="425456"/>
            <a:chOff x="-1003774" y="3010923"/>
            <a:chExt cx="671424" cy="624822"/>
          </a:xfrm>
        </p:grpSpPr>
        <p:sp>
          <p:nvSpPr>
            <p:cNvPr id="1799" name="Google Shape;1799;p17"/>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7"/>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7"/>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7"/>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7"/>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7"/>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7"/>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7"/>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7"/>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7"/>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7"/>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7"/>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7"/>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7"/>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7"/>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7"/>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7"/>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7"/>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7"/>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7"/>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7"/>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17"/>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17"/>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17"/>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7"/>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7"/>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7"/>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7"/>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7"/>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7"/>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7"/>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7"/>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7"/>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7"/>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7"/>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7"/>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7"/>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802149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836"/>
        <p:cNvGrpSpPr/>
        <p:nvPr/>
      </p:nvGrpSpPr>
      <p:grpSpPr>
        <a:xfrm>
          <a:off x="0" y="0"/>
          <a:ext cx="0" cy="0"/>
          <a:chOff x="0" y="0"/>
          <a:chExt cx="0" cy="0"/>
        </a:xfrm>
      </p:grpSpPr>
      <p:pic>
        <p:nvPicPr>
          <p:cNvPr id="1837" name="Google Shape;1837;p18"/>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1838" name="Google Shape;1838;p18"/>
          <p:cNvSpPr/>
          <p:nvPr/>
        </p:nvSpPr>
        <p:spPr>
          <a:xfrm>
            <a:off x="1451600" y="1263000"/>
            <a:ext cx="9288800" cy="4332000"/>
          </a:xfrm>
          <a:prstGeom prst="roundRect">
            <a:avLst>
              <a:gd name="adj" fmla="val 6508"/>
            </a:avLst>
          </a:prstGeom>
          <a:solidFill>
            <a:schemeClr val="lt1"/>
          </a:solidFill>
          <a:ln>
            <a:noFill/>
          </a:ln>
          <a:effectLst>
            <a:outerShdw dist="133350" dir="282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9" name="Google Shape;1839;p18"/>
          <p:cNvSpPr txBox="1">
            <a:spLocks noGrp="1"/>
          </p:cNvSpPr>
          <p:nvPr>
            <p:ph type="title"/>
          </p:nvPr>
        </p:nvSpPr>
        <p:spPr>
          <a:xfrm>
            <a:off x="3187433" y="2175445"/>
            <a:ext cx="5983200" cy="134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700"/>
              <a:buNone/>
              <a:defRPr sz="12000">
                <a:solidFill>
                  <a:schemeClr val="dk1"/>
                </a:solidFill>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1840" name="Google Shape;1840;p18"/>
          <p:cNvSpPr txBox="1">
            <a:spLocks noGrp="1"/>
          </p:cNvSpPr>
          <p:nvPr>
            <p:ph type="subTitle" idx="1"/>
          </p:nvPr>
        </p:nvSpPr>
        <p:spPr>
          <a:xfrm>
            <a:off x="3199200" y="3780355"/>
            <a:ext cx="5793600" cy="80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solidFill>
                  <a:schemeClr val="lt1"/>
                </a:solidFill>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841" name="Google Shape;1841;p18"/>
          <p:cNvSpPr/>
          <p:nvPr/>
        </p:nvSpPr>
        <p:spPr>
          <a:xfrm>
            <a:off x="2800633" y="-94866"/>
            <a:ext cx="7874000" cy="748367"/>
          </a:xfrm>
          <a:custGeom>
            <a:avLst/>
            <a:gdLst/>
            <a:ahLst/>
            <a:cxnLst/>
            <a:rect l="l" t="t" r="r" b="b"/>
            <a:pathLst>
              <a:path w="236220" h="22451" extrusionOk="0">
                <a:moveTo>
                  <a:pt x="0" y="3429"/>
                </a:moveTo>
                <a:cubicBezTo>
                  <a:pt x="8725" y="1684"/>
                  <a:pt x="18308" y="1531"/>
                  <a:pt x="26670" y="4572"/>
                </a:cubicBezTo>
                <a:cubicBezTo>
                  <a:pt x="38840" y="8997"/>
                  <a:pt x="48445" y="20926"/>
                  <a:pt x="61341" y="22098"/>
                </a:cubicBezTo>
                <a:cubicBezTo>
                  <a:pt x="82434" y="24016"/>
                  <a:pt x="103461" y="17511"/>
                  <a:pt x="124587" y="16002"/>
                </a:cubicBezTo>
                <a:cubicBezTo>
                  <a:pt x="148604" y="14286"/>
                  <a:pt x="172564" y="23219"/>
                  <a:pt x="196596" y="21717"/>
                </a:cubicBezTo>
                <a:cubicBezTo>
                  <a:pt x="200281" y="21487"/>
                  <a:pt x="203200" y="18415"/>
                  <a:pt x="206502" y="16764"/>
                </a:cubicBezTo>
                <a:cubicBezTo>
                  <a:pt x="212700" y="13665"/>
                  <a:pt x="219155" y="11058"/>
                  <a:pt x="225171" y="7620"/>
                </a:cubicBezTo>
                <a:cubicBezTo>
                  <a:pt x="229055" y="5400"/>
                  <a:pt x="231976" y="1415"/>
                  <a:pt x="236220" y="0"/>
                </a:cubicBezTo>
              </a:path>
            </a:pathLst>
          </a:custGeom>
          <a:noFill/>
          <a:ln w="19050" cap="flat" cmpd="sng">
            <a:solidFill>
              <a:schemeClr val="lt1"/>
            </a:solidFill>
            <a:prstDash val="dash"/>
            <a:round/>
            <a:headEnd type="none" w="med" len="med"/>
            <a:tailEnd type="none" w="med" len="med"/>
          </a:ln>
        </p:spPr>
      </p:sp>
      <p:grpSp>
        <p:nvGrpSpPr>
          <p:cNvPr id="1842" name="Google Shape;1842;p18"/>
          <p:cNvGrpSpPr/>
          <p:nvPr/>
        </p:nvGrpSpPr>
        <p:grpSpPr>
          <a:xfrm rot="-2864756">
            <a:off x="8088415" y="401464"/>
            <a:ext cx="457189" cy="425456"/>
            <a:chOff x="-1003774" y="3010923"/>
            <a:chExt cx="671424" cy="624822"/>
          </a:xfrm>
        </p:grpSpPr>
        <p:sp>
          <p:nvSpPr>
            <p:cNvPr id="1843" name="Google Shape;1843;p18"/>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8"/>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8"/>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8"/>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8"/>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18"/>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18"/>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8"/>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8"/>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8"/>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8"/>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8"/>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8"/>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8"/>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8"/>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8"/>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8"/>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8"/>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8"/>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8"/>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8"/>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8"/>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8"/>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8"/>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8"/>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8"/>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8"/>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8"/>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8"/>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8"/>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8"/>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8"/>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8"/>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18"/>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7" name="Google Shape;1877;p18"/>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8"/>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8"/>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80" name="Google Shape;1880;p18"/>
          <p:cNvGrpSpPr/>
          <p:nvPr/>
        </p:nvGrpSpPr>
        <p:grpSpPr>
          <a:xfrm>
            <a:off x="256621" y="2065443"/>
            <a:ext cx="1279473" cy="2056187"/>
            <a:chOff x="9840651" y="2066749"/>
            <a:chExt cx="701773" cy="1127790"/>
          </a:xfrm>
        </p:grpSpPr>
        <p:sp>
          <p:nvSpPr>
            <p:cNvPr id="1881" name="Google Shape;1881;p18"/>
            <p:cNvSpPr/>
            <p:nvPr/>
          </p:nvSpPr>
          <p:spPr>
            <a:xfrm>
              <a:off x="9890974" y="2066749"/>
              <a:ext cx="651450" cy="809115"/>
            </a:xfrm>
            <a:custGeom>
              <a:avLst/>
              <a:gdLst/>
              <a:ahLst/>
              <a:cxnLst/>
              <a:rect l="l" t="t" r="r" b="b"/>
              <a:pathLst>
                <a:path w="21903" h="27204" extrusionOk="0">
                  <a:moveTo>
                    <a:pt x="12158" y="1"/>
                  </a:moveTo>
                  <a:lnTo>
                    <a:pt x="11662" y="68"/>
                  </a:lnTo>
                  <a:lnTo>
                    <a:pt x="11188" y="181"/>
                  </a:lnTo>
                  <a:lnTo>
                    <a:pt x="10692" y="316"/>
                  </a:lnTo>
                  <a:lnTo>
                    <a:pt x="10308" y="452"/>
                  </a:lnTo>
                  <a:lnTo>
                    <a:pt x="9925" y="632"/>
                  </a:lnTo>
                  <a:lnTo>
                    <a:pt x="9541" y="813"/>
                  </a:lnTo>
                  <a:lnTo>
                    <a:pt x="9181" y="1016"/>
                  </a:lnTo>
                  <a:lnTo>
                    <a:pt x="8820" y="1241"/>
                  </a:lnTo>
                  <a:lnTo>
                    <a:pt x="8481" y="1489"/>
                  </a:lnTo>
                  <a:lnTo>
                    <a:pt x="8143" y="1737"/>
                  </a:lnTo>
                  <a:lnTo>
                    <a:pt x="7827" y="2008"/>
                  </a:lnTo>
                  <a:lnTo>
                    <a:pt x="7489" y="2301"/>
                  </a:lnTo>
                  <a:lnTo>
                    <a:pt x="7196" y="2595"/>
                  </a:lnTo>
                  <a:lnTo>
                    <a:pt x="6880" y="2910"/>
                  </a:lnTo>
                  <a:lnTo>
                    <a:pt x="6609" y="3226"/>
                  </a:lnTo>
                  <a:lnTo>
                    <a:pt x="6045" y="3903"/>
                  </a:lnTo>
                  <a:lnTo>
                    <a:pt x="5549" y="4580"/>
                  </a:lnTo>
                  <a:lnTo>
                    <a:pt x="5098" y="5279"/>
                  </a:lnTo>
                  <a:lnTo>
                    <a:pt x="4692" y="5978"/>
                  </a:lnTo>
                  <a:lnTo>
                    <a:pt x="4331" y="6677"/>
                  </a:lnTo>
                  <a:lnTo>
                    <a:pt x="4015" y="7331"/>
                  </a:lnTo>
                  <a:lnTo>
                    <a:pt x="3767" y="7986"/>
                  </a:lnTo>
                  <a:lnTo>
                    <a:pt x="3564" y="8595"/>
                  </a:lnTo>
                  <a:lnTo>
                    <a:pt x="3429" y="9136"/>
                  </a:lnTo>
                  <a:lnTo>
                    <a:pt x="3338" y="9632"/>
                  </a:lnTo>
                  <a:lnTo>
                    <a:pt x="3271" y="10399"/>
                  </a:lnTo>
                  <a:lnTo>
                    <a:pt x="3226" y="11098"/>
                  </a:lnTo>
                  <a:lnTo>
                    <a:pt x="3181" y="12249"/>
                  </a:lnTo>
                  <a:lnTo>
                    <a:pt x="3181" y="12790"/>
                  </a:lnTo>
                  <a:lnTo>
                    <a:pt x="3158" y="13309"/>
                  </a:lnTo>
                  <a:lnTo>
                    <a:pt x="3090" y="13828"/>
                  </a:lnTo>
                  <a:lnTo>
                    <a:pt x="3000" y="14347"/>
                  </a:lnTo>
                  <a:lnTo>
                    <a:pt x="2842" y="14910"/>
                  </a:lnTo>
                  <a:lnTo>
                    <a:pt x="2594" y="15542"/>
                  </a:lnTo>
                  <a:lnTo>
                    <a:pt x="2278" y="16241"/>
                  </a:lnTo>
                  <a:lnTo>
                    <a:pt x="1850" y="17076"/>
                  </a:lnTo>
                  <a:lnTo>
                    <a:pt x="1489" y="17753"/>
                  </a:lnTo>
                  <a:lnTo>
                    <a:pt x="1196" y="18407"/>
                  </a:lnTo>
                  <a:lnTo>
                    <a:pt x="947" y="19038"/>
                  </a:lnTo>
                  <a:lnTo>
                    <a:pt x="722" y="19647"/>
                  </a:lnTo>
                  <a:lnTo>
                    <a:pt x="541" y="20256"/>
                  </a:lnTo>
                  <a:lnTo>
                    <a:pt x="406" y="20820"/>
                  </a:lnTo>
                  <a:lnTo>
                    <a:pt x="271" y="21362"/>
                  </a:lnTo>
                  <a:lnTo>
                    <a:pt x="181" y="21858"/>
                  </a:lnTo>
                  <a:lnTo>
                    <a:pt x="113" y="22309"/>
                  </a:lnTo>
                  <a:lnTo>
                    <a:pt x="68" y="22738"/>
                  </a:lnTo>
                  <a:lnTo>
                    <a:pt x="0" y="23414"/>
                  </a:lnTo>
                  <a:lnTo>
                    <a:pt x="0" y="23865"/>
                  </a:lnTo>
                  <a:lnTo>
                    <a:pt x="0" y="24046"/>
                  </a:lnTo>
                  <a:lnTo>
                    <a:pt x="23" y="24181"/>
                  </a:lnTo>
                  <a:lnTo>
                    <a:pt x="90" y="24294"/>
                  </a:lnTo>
                  <a:lnTo>
                    <a:pt x="158" y="24316"/>
                  </a:lnTo>
                  <a:lnTo>
                    <a:pt x="203" y="24362"/>
                  </a:lnTo>
                  <a:lnTo>
                    <a:pt x="406" y="24362"/>
                  </a:lnTo>
                  <a:lnTo>
                    <a:pt x="474" y="24339"/>
                  </a:lnTo>
                  <a:lnTo>
                    <a:pt x="587" y="24271"/>
                  </a:lnTo>
                  <a:lnTo>
                    <a:pt x="654" y="24159"/>
                  </a:lnTo>
                  <a:lnTo>
                    <a:pt x="654" y="24091"/>
                  </a:lnTo>
                  <a:lnTo>
                    <a:pt x="677" y="24023"/>
                  </a:lnTo>
                  <a:lnTo>
                    <a:pt x="654" y="23865"/>
                  </a:lnTo>
                  <a:lnTo>
                    <a:pt x="677" y="23459"/>
                  </a:lnTo>
                  <a:lnTo>
                    <a:pt x="722" y="22805"/>
                  </a:lnTo>
                  <a:lnTo>
                    <a:pt x="790" y="22422"/>
                  </a:lnTo>
                  <a:lnTo>
                    <a:pt x="857" y="21971"/>
                  </a:lnTo>
                  <a:lnTo>
                    <a:pt x="947" y="21497"/>
                  </a:lnTo>
                  <a:lnTo>
                    <a:pt x="1060" y="20978"/>
                  </a:lnTo>
                  <a:lnTo>
                    <a:pt x="1196" y="20437"/>
                  </a:lnTo>
                  <a:lnTo>
                    <a:pt x="1376" y="19873"/>
                  </a:lnTo>
                  <a:lnTo>
                    <a:pt x="1579" y="19264"/>
                  </a:lnTo>
                  <a:lnTo>
                    <a:pt x="1827" y="18655"/>
                  </a:lnTo>
                  <a:lnTo>
                    <a:pt x="2098" y="18046"/>
                  </a:lnTo>
                  <a:lnTo>
                    <a:pt x="2436" y="17392"/>
                  </a:lnTo>
                  <a:lnTo>
                    <a:pt x="2887" y="16512"/>
                  </a:lnTo>
                  <a:lnTo>
                    <a:pt x="3226" y="15745"/>
                  </a:lnTo>
                  <a:lnTo>
                    <a:pt x="3361" y="15407"/>
                  </a:lnTo>
                  <a:lnTo>
                    <a:pt x="3474" y="15068"/>
                  </a:lnTo>
                  <a:lnTo>
                    <a:pt x="3587" y="14775"/>
                  </a:lnTo>
                  <a:lnTo>
                    <a:pt x="3654" y="14482"/>
                  </a:lnTo>
                  <a:lnTo>
                    <a:pt x="3767" y="13918"/>
                  </a:lnTo>
                  <a:lnTo>
                    <a:pt x="3812" y="13377"/>
                  </a:lnTo>
                  <a:lnTo>
                    <a:pt x="3857" y="12835"/>
                  </a:lnTo>
                  <a:lnTo>
                    <a:pt x="3857" y="12271"/>
                  </a:lnTo>
                  <a:lnTo>
                    <a:pt x="3902" y="11121"/>
                  </a:lnTo>
                  <a:lnTo>
                    <a:pt x="3947" y="10467"/>
                  </a:lnTo>
                  <a:lnTo>
                    <a:pt x="4015" y="9700"/>
                  </a:lnTo>
                  <a:lnTo>
                    <a:pt x="4105" y="9226"/>
                  </a:lnTo>
                  <a:lnTo>
                    <a:pt x="4241" y="8707"/>
                  </a:lnTo>
                  <a:lnTo>
                    <a:pt x="4421" y="8121"/>
                  </a:lnTo>
                  <a:lnTo>
                    <a:pt x="4669" y="7512"/>
                  </a:lnTo>
                  <a:lnTo>
                    <a:pt x="4985" y="6880"/>
                  </a:lnTo>
                  <a:lnTo>
                    <a:pt x="5323" y="6226"/>
                  </a:lnTo>
                  <a:lnTo>
                    <a:pt x="5707" y="5572"/>
                  </a:lnTo>
                  <a:lnTo>
                    <a:pt x="6158" y="4918"/>
                  </a:lnTo>
                  <a:lnTo>
                    <a:pt x="6632" y="4264"/>
                  </a:lnTo>
                  <a:lnTo>
                    <a:pt x="7150" y="3655"/>
                  </a:lnTo>
                  <a:lnTo>
                    <a:pt x="7692" y="3068"/>
                  </a:lnTo>
                  <a:lnTo>
                    <a:pt x="7985" y="2775"/>
                  </a:lnTo>
                  <a:lnTo>
                    <a:pt x="8278" y="2527"/>
                  </a:lnTo>
                  <a:lnTo>
                    <a:pt x="8572" y="2256"/>
                  </a:lnTo>
                  <a:lnTo>
                    <a:pt x="8887" y="2031"/>
                  </a:lnTo>
                  <a:lnTo>
                    <a:pt x="9203" y="1805"/>
                  </a:lnTo>
                  <a:lnTo>
                    <a:pt x="9541" y="1602"/>
                  </a:lnTo>
                  <a:lnTo>
                    <a:pt x="9880" y="1399"/>
                  </a:lnTo>
                  <a:lnTo>
                    <a:pt x="10218" y="1241"/>
                  </a:lnTo>
                  <a:lnTo>
                    <a:pt x="10556" y="1083"/>
                  </a:lnTo>
                  <a:lnTo>
                    <a:pt x="10917" y="948"/>
                  </a:lnTo>
                  <a:lnTo>
                    <a:pt x="11346" y="835"/>
                  </a:lnTo>
                  <a:lnTo>
                    <a:pt x="11775" y="745"/>
                  </a:lnTo>
                  <a:lnTo>
                    <a:pt x="12226" y="677"/>
                  </a:lnTo>
                  <a:lnTo>
                    <a:pt x="12654" y="677"/>
                  </a:lnTo>
                  <a:lnTo>
                    <a:pt x="13083" y="700"/>
                  </a:lnTo>
                  <a:lnTo>
                    <a:pt x="13534" y="745"/>
                  </a:lnTo>
                  <a:lnTo>
                    <a:pt x="13962" y="835"/>
                  </a:lnTo>
                  <a:lnTo>
                    <a:pt x="14391" y="970"/>
                  </a:lnTo>
                  <a:lnTo>
                    <a:pt x="14820" y="1151"/>
                  </a:lnTo>
                  <a:lnTo>
                    <a:pt x="15248" y="1354"/>
                  </a:lnTo>
                  <a:lnTo>
                    <a:pt x="15677" y="1580"/>
                  </a:lnTo>
                  <a:lnTo>
                    <a:pt x="16105" y="1873"/>
                  </a:lnTo>
                  <a:lnTo>
                    <a:pt x="16534" y="2189"/>
                  </a:lnTo>
                  <a:lnTo>
                    <a:pt x="16963" y="2527"/>
                  </a:lnTo>
                  <a:lnTo>
                    <a:pt x="17391" y="2933"/>
                  </a:lnTo>
                  <a:lnTo>
                    <a:pt x="17820" y="3339"/>
                  </a:lnTo>
                  <a:lnTo>
                    <a:pt x="18293" y="3880"/>
                  </a:lnTo>
                  <a:lnTo>
                    <a:pt x="18744" y="4399"/>
                  </a:lnTo>
                  <a:lnTo>
                    <a:pt x="19128" y="4895"/>
                  </a:lnTo>
                  <a:lnTo>
                    <a:pt x="19489" y="5369"/>
                  </a:lnTo>
                  <a:lnTo>
                    <a:pt x="19827" y="5865"/>
                  </a:lnTo>
                  <a:lnTo>
                    <a:pt x="20098" y="6316"/>
                  </a:lnTo>
                  <a:lnTo>
                    <a:pt x="20346" y="6768"/>
                  </a:lnTo>
                  <a:lnTo>
                    <a:pt x="20549" y="7219"/>
                  </a:lnTo>
                  <a:lnTo>
                    <a:pt x="20729" y="7647"/>
                  </a:lnTo>
                  <a:lnTo>
                    <a:pt x="20887" y="8076"/>
                  </a:lnTo>
                  <a:lnTo>
                    <a:pt x="21000" y="8482"/>
                  </a:lnTo>
                  <a:lnTo>
                    <a:pt x="21090" y="8888"/>
                  </a:lnTo>
                  <a:lnTo>
                    <a:pt x="21158" y="9271"/>
                  </a:lnTo>
                  <a:lnTo>
                    <a:pt x="21203" y="9655"/>
                  </a:lnTo>
                  <a:lnTo>
                    <a:pt x="21226" y="10016"/>
                  </a:lnTo>
                  <a:lnTo>
                    <a:pt x="21203" y="10377"/>
                  </a:lnTo>
                  <a:lnTo>
                    <a:pt x="21181" y="10737"/>
                  </a:lnTo>
                  <a:lnTo>
                    <a:pt x="21135" y="11076"/>
                  </a:lnTo>
                  <a:lnTo>
                    <a:pt x="21068" y="11414"/>
                  </a:lnTo>
                  <a:lnTo>
                    <a:pt x="21000" y="11730"/>
                  </a:lnTo>
                  <a:lnTo>
                    <a:pt x="20910" y="12046"/>
                  </a:lnTo>
                  <a:lnTo>
                    <a:pt x="20797" y="12362"/>
                  </a:lnTo>
                  <a:lnTo>
                    <a:pt x="20549" y="12948"/>
                  </a:lnTo>
                  <a:lnTo>
                    <a:pt x="20256" y="13512"/>
                  </a:lnTo>
                  <a:lnTo>
                    <a:pt x="19963" y="14053"/>
                  </a:lnTo>
                  <a:lnTo>
                    <a:pt x="19647" y="14572"/>
                  </a:lnTo>
                  <a:lnTo>
                    <a:pt x="19331" y="15046"/>
                  </a:lnTo>
                  <a:lnTo>
                    <a:pt x="18925" y="15700"/>
                  </a:lnTo>
                  <a:lnTo>
                    <a:pt x="18564" y="16309"/>
                  </a:lnTo>
                  <a:lnTo>
                    <a:pt x="18429" y="16602"/>
                  </a:lnTo>
                  <a:lnTo>
                    <a:pt x="18316" y="16895"/>
                  </a:lnTo>
                  <a:lnTo>
                    <a:pt x="18226" y="17189"/>
                  </a:lnTo>
                  <a:lnTo>
                    <a:pt x="18158" y="17459"/>
                  </a:lnTo>
                  <a:lnTo>
                    <a:pt x="18023" y="18610"/>
                  </a:lnTo>
                  <a:lnTo>
                    <a:pt x="17887" y="20031"/>
                  </a:lnTo>
                  <a:lnTo>
                    <a:pt x="17594" y="23121"/>
                  </a:lnTo>
                  <a:lnTo>
                    <a:pt x="17278" y="26843"/>
                  </a:lnTo>
                  <a:lnTo>
                    <a:pt x="17278" y="26910"/>
                  </a:lnTo>
                  <a:lnTo>
                    <a:pt x="17278" y="26978"/>
                  </a:lnTo>
                  <a:lnTo>
                    <a:pt x="17346" y="27091"/>
                  </a:lnTo>
                  <a:lnTo>
                    <a:pt x="17436" y="27159"/>
                  </a:lnTo>
                  <a:lnTo>
                    <a:pt x="17504" y="27181"/>
                  </a:lnTo>
                  <a:lnTo>
                    <a:pt x="17572" y="27204"/>
                  </a:lnTo>
                  <a:lnTo>
                    <a:pt x="17594" y="27204"/>
                  </a:lnTo>
                  <a:lnTo>
                    <a:pt x="17729" y="27181"/>
                  </a:lnTo>
                  <a:lnTo>
                    <a:pt x="17820" y="27113"/>
                  </a:lnTo>
                  <a:lnTo>
                    <a:pt x="17910" y="27023"/>
                  </a:lnTo>
                  <a:lnTo>
                    <a:pt x="17932" y="26888"/>
                  </a:lnTo>
                  <a:lnTo>
                    <a:pt x="18271" y="23189"/>
                  </a:lnTo>
                  <a:lnTo>
                    <a:pt x="18541" y="20098"/>
                  </a:lnTo>
                  <a:lnTo>
                    <a:pt x="18699" y="18700"/>
                  </a:lnTo>
                  <a:lnTo>
                    <a:pt x="18835" y="17550"/>
                  </a:lnTo>
                  <a:lnTo>
                    <a:pt x="18880" y="17324"/>
                  </a:lnTo>
                  <a:lnTo>
                    <a:pt x="18947" y="17076"/>
                  </a:lnTo>
                  <a:lnTo>
                    <a:pt x="19060" y="16828"/>
                  </a:lnTo>
                  <a:lnTo>
                    <a:pt x="19196" y="16580"/>
                  </a:lnTo>
                  <a:lnTo>
                    <a:pt x="19511" y="16016"/>
                  </a:lnTo>
                  <a:lnTo>
                    <a:pt x="19895" y="15429"/>
                  </a:lnTo>
                  <a:lnTo>
                    <a:pt x="20211" y="14933"/>
                  </a:lnTo>
                  <a:lnTo>
                    <a:pt x="20549" y="14392"/>
                  </a:lnTo>
                  <a:lnTo>
                    <a:pt x="20865" y="13828"/>
                  </a:lnTo>
                  <a:lnTo>
                    <a:pt x="21158" y="13219"/>
                  </a:lnTo>
                  <a:lnTo>
                    <a:pt x="21429" y="12587"/>
                  </a:lnTo>
                  <a:lnTo>
                    <a:pt x="21541" y="12271"/>
                  </a:lnTo>
                  <a:lnTo>
                    <a:pt x="21632" y="11933"/>
                  </a:lnTo>
                  <a:lnTo>
                    <a:pt x="21722" y="11572"/>
                  </a:lnTo>
                  <a:lnTo>
                    <a:pt x="21790" y="11211"/>
                  </a:lnTo>
                  <a:lnTo>
                    <a:pt x="21857" y="10850"/>
                  </a:lnTo>
                  <a:lnTo>
                    <a:pt x="21880" y="10467"/>
                  </a:lnTo>
                  <a:lnTo>
                    <a:pt x="21902" y="10083"/>
                  </a:lnTo>
                  <a:lnTo>
                    <a:pt x="21880" y="9677"/>
                  </a:lnTo>
                  <a:lnTo>
                    <a:pt x="21835" y="9271"/>
                  </a:lnTo>
                  <a:lnTo>
                    <a:pt x="21767" y="8843"/>
                  </a:lnTo>
                  <a:lnTo>
                    <a:pt x="21677" y="8414"/>
                  </a:lnTo>
                  <a:lnTo>
                    <a:pt x="21564" y="7963"/>
                  </a:lnTo>
                  <a:lnTo>
                    <a:pt x="21406" y="7512"/>
                  </a:lnTo>
                  <a:lnTo>
                    <a:pt x="21226" y="7038"/>
                  </a:lnTo>
                  <a:lnTo>
                    <a:pt x="21000" y="6565"/>
                  </a:lnTo>
                  <a:lnTo>
                    <a:pt x="20729" y="6068"/>
                  </a:lnTo>
                  <a:lnTo>
                    <a:pt x="20436" y="5572"/>
                  </a:lnTo>
                  <a:lnTo>
                    <a:pt x="20098" y="5053"/>
                  </a:lnTo>
                  <a:lnTo>
                    <a:pt x="19714" y="4534"/>
                  </a:lnTo>
                  <a:lnTo>
                    <a:pt x="19286" y="3993"/>
                  </a:lnTo>
                  <a:lnTo>
                    <a:pt x="18812" y="3452"/>
                  </a:lnTo>
                  <a:lnTo>
                    <a:pt x="18293" y="2888"/>
                  </a:lnTo>
                  <a:lnTo>
                    <a:pt x="17842" y="2414"/>
                  </a:lnTo>
                  <a:lnTo>
                    <a:pt x="17391" y="2008"/>
                  </a:lnTo>
                  <a:lnTo>
                    <a:pt x="16917" y="1625"/>
                  </a:lnTo>
                  <a:lnTo>
                    <a:pt x="16444" y="1286"/>
                  </a:lnTo>
                  <a:lnTo>
                    <a:pt x="15970" y="970"/>
                  </a:lnTo>
                  <a:lnTo>
                    <a:pt x="15519" y="722"/>
                  </a:lnTo>
                  <a:lnTo>
                    <a:pt x="15045" y="497"/>
                  </a:lnTo>
                  <a:lnTo>
                    <a:pt x="14572" y="316"/>
                  </a:lnTo>
                  <a:lnTo>
                    <a:pt x="14075" y="181"/>
                  </a:lnTo>
                  <a:lnTo>
                    <a:pt x="13602" y="68"/>
                  </a:lnTo>
                  <a:lnTo>
                    <a:pt x="13128" y="1"/>
                  </a:lnTo>
                  <a:close/>
                </a:path>
              </a:pathLst>
            </a:custGeom>
            <a:solidFill>
              <a:schemeClr val="dk1"/>
            </a:solidFill>
            <a:ln>
              <a:noFill/>
            </a:ln>
            <a:effectLst>
              <a:outerShdw dist="47625" dir="42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8"/>
            <p:cNvSpPr/>
            <p:nvPr/>
          </p:nvSpPr>
          <p:spPr>
            <a:xfrm>
              <a:off x="10335079" y="2773862"/>
              <a:ext cx="63768" cy="70460"/>
            </a:xfrm>
            <a:custGeom>
              <a:avLst/>
              <a:gdLst/>
              <a:ahLst/>
              <a:cxnLst/>
              <a:rect l="l" t="t" r="r" b="b"/>
              <a:pathLst>
                <a:path w="2144" h="2369" extrusionOk="0">
                  <a:moveTo>
                    <a:pt x="0" y="0"/>
                  </a:moveTo>
                  <a:lnTo>
                    <a:pt x="0" y="2166"/>
                  </a:lnTo>
                  <a:lnTo>
                    <a:pt x="1602" y="2369"/>
                  </a:lnTo>
                  <a:lnTo>
                    <a:pt x="2143" y="271"/>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8"/>
            <p:cNvSpPr/>
            <p:nvPr/>
          </p:nvSpPr>
          <p:spPr>
            <a:xfrm>
              <a:off x="10309590" y="2668516"/>
              <a:ext cx="126138" cy="125484"/>
            </a:xfrm>
            <a:custGeom>
              <a:avLst/>
              <a:gdLst/>
              <a:ahLst/>
              <a:cxnLst/>
              <a:rect l="l" t="t" r="r" b="b"/>
              <a:pathLst>
                <a:path w="4241" h="4219" extrusionOk="0">
                  <a:moveTo>
                    <a:pt x="722" y="1"/>
                  </a:moveTo>
                  <a:lnTo>
                    <a:pt x="632" y="46"/>
                  </a:lnTo>
                  <a:lnTo>
                    <a:pt x="564" y="91"/>
                  </a:lnTo>
                  <a:lnTo>
                    <a:pt x="497" y="159"/>
                  </a:lnTo>
                  <a:lnTo>
                    <a:pt x="451" y="226"/>
                  </a:lnTo>
                  <a:lnTo>
                    <a:pt x="406" y="294"/>
                  </a:lnTo>
                  <a:lnTo>
                    <a:pt x="384" y="384"/>
                  </a:lnTo>
                  <a:lnTo>
                    <a:pt x="23" y="3339"/>
                  </a:lnTo>
                  <a:lnTo>
                    <a:pt x="0" y="3429"/>
                  </a:lnTo>
                  <a:lnTo>
                    <a:pt x="23" y="3520"/>
                  </a:lnTo>
                  <a:lnTo>
                    <a:pt x="68" y="3610"/>
                  </a:lnTo>
                  <a:lnTo>
                    <a:pt x="113" y="3677"/>
                  </a:lnTo>
                  <a:lnTo>
                    <a:pt x="158" y="3745"/>
                  </a:lnTo>
                  <a:lnTo>
                    <a:pt x="226" y="3790"/>
                  </a:lnTo>
                  <a:lnTo>
                    <a:pt x="316" y="3835"/>
                  </a:lnTo>
                  <a:lnTo>
                    <a:pt x="406" y="3858"/>
                  </a:lnTo>
                  <a:lnTo>
                    <a:pt x="3361" y="4219"/>
                  </a:lnTo>
                  <a:lnTo>
                    <a:pt x="3542" y="4219"/>
                  </a:lnTo>
                  <a:lnTo>
                    <a:pt x="3632" y="4174"/>
                  </a:lnTo>
                  <a:lnTo>
                    <a:pt x="3700" y="4129"/>
                  </a:lnTo>
                  <a:lnTo>
                    <a:pt x="3767" y="4083"/>
                  </a:lnTo>
                  <a:lnTo>
                    <a:pt x="3812" y="4016"/>
                  </a:lnTo>
                  <a:lnTo>
                    <a:pt x="3835" y="3926"/>
                  </a:lnTo>
                  <a:lnTo>
                    <a:pt x="3857" y="3835"/>
                  </a:lnTo>
                  <a:lnTo>
                    <a:pt x="4241" y="880"/>
                  </a:lnTo>
                  <a:lnTo>
                    <a:pt x="4241" y="790"/>
                  </a:lnTo>
                  <a:lnTo>
                    <a:pt x="4218" y="700"/>
                  </a:lnTo>
                  <a:lnTo>
                    <a:pt x="4196" y="610"/>
                  </a:lnTo>
                  <a:lnTo>
                    <a:pt x="4151" y="542"/>
                  </a:lnTo>
                  <a:lnTo>
                    <a:pt x="4083" y="474"/>
                  </a:lnTo>
                  <a:lnTo>
                    <a:pt x="4015" y="429"/>
                  </a:lnTo>
                  <a:lnTo>
                    <a:pt x="3948" y="384"/>
                  </a:lnTo>
                  <a:lnTo>
                    <a:pt x="3857" y="384"/>
                  </a:lnTo>
                  <a:lnTo>
                    <a:pt x="9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8"/>
            <p:cNvSpPr/>
            <p:nvPr/>
          </p:nvSpPr>
          <p:spPr>
            <a:xfrm>
              <a:off x="10309590" y="2668516"/>
              <a:ext cx="126138" cy="125484"/>
            </a:xfrm>
            <a:custGeom>
              <a:avLst/>
              <a:gdLst/>
              <a:ahLst/>
              <a:cxnLst/>
              <a:rect l="l" t="t" r="r" b="b"/>
              <a:pathLst>
                <a:path w="4241" h="4219" fill="none" extrusionOk="0">
                  <a:moveTo>
                    <a:pt x="3361" y="4219"/>
                  </a:moveTo>
                  <a:lnTo>
                    <a:pt x="406" y="3858"/>
                  </a:lnTo>
                  <a:lnTo>
                    <a:pt x="406" y="3858"/>
                  </a:lnTo>
                  <a:lnTo>
                    <a:pt x="316" y="3835"/>
                  </a:lnTo>
                  <a:lnTo>
                    <a:pt x="226" y="3790"/>
                  </a:lnTo>
                  <a:lnTo>
                    <a:pt x="158" y="3745"/>
                  </a:lnTo>
                  <a:lnTo>
                    <a:pt x="113" y="3677"/>
                  </a:lnTo>
                  <a:lnTo>
                    <a:pt x="68" y="3610"/>
                  </a:lnTo>
                  <a:lnTo>
                    <a:pt x="23" y="3520"/>
                  </a:lnTo>
                  <a:lnTo>
                    <a:pt x="0" y="3429"/>
                  </a:lnTo>
                  <a:lnTo>
                    <a:pt x="23" y="3339"/>
                  </a:lnTo>
                  <a:lnTo>
                    <a:pt x="384" y="384"/>
                  </a:lnTo>
                  <a:lnTo>
                    <a:pt x="384" y="384"/>
                  </a:lnTo>
                  <a:lnTo>
                    <a:pt x="406" y="294"/>
                  </a:lnTo>
                  <a:lnTo>
                    <a:pt x="451" y="226"/>
                  </a:lnTo>
                  <a:lnTo>
                    <a:pt x="497" y="159"/>
                  </a:lnTo>
                  <a:lnTo>
                    <a:pt x="564" y="91"/>
                  </a:lnTo>
                  <a:lnTo>
                    <a:pt x="632" y="46"/>
                  </a:lnTo>
                  <a:lnTo>
                    <a:pt x="722" y="1"/>
                  </a:lnTo>
                  <a:lnTo>
                    <a:pt x="812" y="1"/>
                  </a:lnTo>
                  <a:lnTo>
                    <a:pt x="903" y="1"/>
                  </a:lnTo>
                  <a:lnTo>
                    <a:pt x="3857" y="384"/>
                  </a:lnTo>
                  <a:lnTo>
                    <a:pt x="3857" y="384"/>
                  </a:lnTo>
                  <a:lnTo>
                    <a:pt x="3948" y="384"/>
                  </a:lnTo>
                  <a:lnTo>
                    <a:pt x="4015" y="429"/>
                  </a:lnTo>
                  <a:lnTo>
                    <a:pt x="4083" y="474"/>
                  </a:lnTo>
                  <a:lnTo>
                    <a:pt x="4151" y="542"/>
                  </a:lnTo>
                  <a:lnTo>
                    <a:pt x="4196" y="610"/>
                  </a:lnTo>
                  <a:lnTo>
                    <a:pt x="4218" y="700"/>
                  </a:lnTo>
                  <a:lnTo>
                    <a:pt x="4241" y="790"/>
                  </a:lnTo>
                  <a:lnTo>
                    <a:pt x="4241" y="880"/>
                  </a:lnTo>
                  <a:lnTo>
                    <a:pt x="3857" y="3835"/>
                  </a:lnTo>
                  <a:lnTo>
                    <a:pt x="3857" y="3835"/>
                  </a:lnTo>
                  <a:lnTo>
                    <a:pt x="3835" y="3926"/>
                  </a:lnTo>
                  <a:lnTo>
                    <a:pt x="3812" y="4016"/>
                  </a:lnTo>
                  <a:lnTo>
                    <a:pt x="3767" y="4083"/>
                  </a:lnTo>
                  <a:lnTo>
                    <a:pt x="3700" y="4129"/>
                  </a:lnTo>
                  <a:lnTo>
                    <a:pt x="3632" y="4174"/>
                  </a:lnTo>
                  <a:lnTo>
                    <a:pt x="3542" y="4219"/>
                  </a:lnTo>
                  <a:lnTo>
                    <a:pt x="3451" y="4219"/>
                  </a:lnTo>
                  <a:lnTo>
                    <a:pt x="3361" y="4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8"/>
            <p:cNvSpPr/>
            <p:nvPr/>
          </p:nvSpPr>
          <p:spPr>
            <a:xfrm>
              <a:off x="10325026" y="2683952"/>
              <a:ext cx="95295" cy="95295"/>
            </a:xfrm>
            <a:custGeom>
              <a:avLst/>
              <a:gdLst/>
              <a:ahLst/>
              <a:cxnLst/>
              <a:rect l="l" t="t" r="r" b="b"/>
              <a:pathLst>
                <a:path w="3204" h="3204" extrusionOk="0">
                  <a:moveTo>
                    <a:pt x="361" y="1"/>
                  </a:moveTo>
                  <a:lnTo>
                    <a:pt x="0" y="2843"/>
                  </a:lnTo>
                  <a:lnTo>
                    <a:pt x="2842" y="3204"/>
                  </a:lnTo>
                  <a:lnTo>
                    <a:pt x="3203" y="361"/>
                  </a:lnTo>
                  <a:lnTo>
                    <a:pt x="3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8"/>
            <p:cNvSpPr/>
            <p:nvPr/>
          </p:nvSpPr>
          <p:spPr>
            <a:xfrm>
              <a:off x="10331064" y="2689990"/>
              <a:ext cx="83220" cy="83220"/>
            </a:xfrm>
            <a:custGeom>
              <a:avLst/>
              <a:gdLst/>
              <a:ahLst/>
              <a:cxnLst/>
              <a:rect l="l" t="t" r="r" b="b"/>
              <a:pathLst>
                <a:path w="2798" h="2798" extrusionOk="0">
                  <a:moveTo>
                    <a:pt x="316" y="1"/>
                  </a:moveTo>
                  <a:lnTo>
                    <a:pt x="0" y="2482"/>
                  </a:lnTo>
                  <a:lnTo>
                    <a:pt x="2481" y="2798"/>
                  </a:lnTo>
                  <a:lnTo>
                    <a:pt x="2797" y="316"/>
                  </a:lnTo>
                  <a:lnTo>
                    <a:pt x="3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8"/>
            <p:cNvSpPr/>
            <p:nvPr/>
          </p:nvSpPr>
          <p:spPr>
            <a:xfrm>
              <a:off x="10343794" y="2702749"/>
              <a:ext cx="57730" cy="57700"/>
            </a:xfrm>
            <a:custGeom>
              <a:avLst/>
              <a:gdLst/>
              <a:ahLst/>
              <a:cxnLst/>
              <a:rect l="l" t="t" r="r" b="b"/>
              <a:pathLst>
                <a:path w="1941" h="1940" extrusionOk="0">
                  <a:moveTo>
                    <a:pt x="226" y="0"/>
                  </a:moveTo>
                  <a:lnTo>
                    <a:pt x="1" y="1714"/>
                  </a:lnTo>
                  <a:lnTo>
                    <a:pt x="1738" y="1940"/>
                  </a:lnTo>
                  <a:lnTo>
                    <a:pt x="1941" y="203"/>
                  </a:lnTo>
                  <a:lnTo>
                    <a:pt x="2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8"/>
            <p:cNvSpPr/>
            <p:nvPr/>
          </p:nvSpPr>
          <p:spPr>
            <a:xfrm>
              <a:off x="10343794" y="2702749"/>
              <a:ext cx="57730" cy="57700"/>
            </a:xfrm>
            <a:custGeom>
              <a:avLst/>
              <a:gdLst/>
              <a:ahLst/>
              <a:cxnLst/>
              <a:rect l="l" t="t" r="r" b="b"/>
              <a:pathLst>
                <a:path w="1941" h="1940" fill="none" extrusionOk="0">
                  <a:moveTo>
                    <a:pt x="1738" y="1940"/>
                  </a:moveTo>
                  <a:lnTo>
                    <a:pt x="1" y="1714"/>
                  </a:lnTo>
                  <a:lnTo>
                    <a:pt x="226" y="0"/>
                  </a:lnTo>
                  <a:lnTo>
                    <a:pt x="1941" y="203"/>
                  </a:lnTo>
                  <a:lnTo>
                    <a:pt x="1738" y="19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8"/>
            <p:cNvSpPr/>
            <p:nvPr/>
          </p:nvSpPr>
          <p:spPr>
            <a:xfrm>
              <a:off x="10343794" y="2702749"/>
              <a:ext cx="46339" cy="51008"/>
            </a:xfrm>
            <a:custGeom>
              <a:avLst/>
              <a:gdLst/>
              <a:ahLst/>
              <a:cxnLst/>
              <a:rect l="l" t="t" r="r" b="b"/>
              <a:pathLst>
                <a:path w="1558" h="1715" extrusionOk="0">
                  <a:moveTo>
                    <a:pt x="226" y="0"/>
                  </a:moveTo>
                  <a:lnTo>
                    <a:pt x="1" y="1714"/>
                  </a:lnTo>
                  <a:lnTo>
                    <a:pt x="226" y="0"/>
                  </a:lnTo>
                  <a:lnTo>
                    <a:pt x="1557" y="158"/>
                  </a:lnTo>
                  <a:lnTo>
                    <a:pt x="1557" y="158"/>
                  </a:lnTo>
                  <a:lnTo>
                    <a:pt x="1557" y="158"/>
                  </a:lnTo>
                  <a:lnTo>
                    <a:pt x="226" y="0"/>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8"/>
            <p:cNvSpPr/>
            <p:nvPr/>
          </p:nvSpPr>
          <p:spPr>
            <a:xfrm>
              <a:off x="10343794" y="2702749"/>
              <a:ext cx="46339" cy="51008"/>
            </a:xfrm>
            <a:custGeom>
              <a:avLst/>
              <a:gdLst/>
              <a:ahLst/>
              <a:cxnLst/>
              <a:rect l="l" t="t" r="r" b="b"/>
              <a:pathLst>
                <a:path w="1558" h="1715" fill="none" extrusionOk="0">
                  <a:moveTo>
                    <a:pt x="226" y="0"/>
                  </a:moveTo>
                  <a:lnTo>
                    <a:pt x="1" y="1714"/>
                  </a:lnTo>
                  <a:lnTo>
                    <a:pt x="226" y="0"/>
                  </a:lnTo>
                  <a:lnTo>
                    <a:pt x="1557" y="158"/>
                  </a:lnTo>
                  <a:lnTo>
                    <a:pt x="1557" y="158"/>
                  </a:lnTo>
                  <a:lnTo>
                    <a:pt x="1557" y="158"/>
                  </a:lnTo>
                  <a:lnTo>
                    <a:pt x="22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8"/>
            <p:cNvSpPr/>
            <p:nvPr/>
          </p:nvSpPr>
          <p:spPr>
            <a:xfrm>
              <a:off x="9935914" y="2738974"/>
              <a:ext cx="68467" cy="50324"/>
            </a:xfrm>
            <a:custGeom>
              <a:avLst/>
              <a:gdLst/>
              <a:ahLst/>
              <a:cxnLst/>
              <a:rect l="l" t="t" r="r" b="b"/>
              <a:pathLst>
                <a:path w="2302" h="1692" extrusionOk="0">
                  <a:moveTo>
                    <a:pt x="181" y="0"/>
                  </a:moveTo>
                  <a:lnTo>
                    <a:pt x="0" y="1421"/>
                  </a:lnTo>
                  <a:lnTo>
                    <a:pt x="2121" y="1692"/>
                  </a:lnTo>
                  <a:lnTo>
                    <a:pt x="2301" y="248"/>
                  </a:lnTo>
                  <a:lnTo>
                    <a:pt x="1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8"/>
            <p:cNvSpPr/>
            <p:nvPr/>
          </p:nvSpPr>
          <p:spPr>
            <a:xfrm>
              <a:off x="10075463" y="2716162"/>
              <a:ext cx="157011" cy="102671"/>
            </a:xfrm>
            <a:custGeom>
              <a:avLst/>
              <a:gdLst/>
              <a:ahLst/>
              <a:cxnLst/>
              <a:rect l="l" t="t" r="r" b="b"/>
              <a:pathLst>
                <a:path w="5279" h="3452" extrusionOk="0">
                  <a:moveTo>
                    <a:pt x="1940" y="745"/>
                  </a:moveTo>
                  <a:lnTo>
                    <a:pt x="3880" y="993"/>
                  </a:lnTo>
                  <a:lnTo>
                    <a:pt x="4286" y="2301"/>
                  </a:lnTo>
                  <a:lnTo>
                    <a:pt x="1241" y="1918"/>
                  </a:lnTo>
                  <a:lnTo>
                    <a:pt x="1940" y="745"/>
                  </a:lnTo>
                  <a:close/>
                  <a:moveTo>
                    <a:pt x="1308" y="0"/>
                  </a:moveTo>
                  <a:lnTo>
                    <a:pt x="0" y="2820"/>
                  </a:lnTo>
                  <a:lnTo>
                    <a:pt x="5278" y="3451"/>
                  </a:lnTo>
                  <a:lnTo>
                    <a:pt x="4669" y="406"/>
                  </a:lnTo>
                  <a:lnTo>
                    <a:pt x="13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8"/>
            <p:cNvSpPr/>
            <p:nvPr/>
          </p:nvSpPr>
          <p:spPr>
            <a:xfrm>
              <a:off x="10055982" y="2753726"/>
              <a:ext cx="199304" cy="77836"/>
            </a:xfrm>
            <a:custGeom>
              <a:avLst/>
              <a:gdLst/>
              <a:ahLst/>
              <a:cxnLst/>
              <a:rect l="l" t="t" r="r" b="b"/>
              <a:pathLst>
                <a:path w="6701" h="2617" extrusionOk="0">
                  <a:moveTo>
                    <a:pt x="227" y="0"/>
                  </a:moveTo>
                  <a:lnTo>
                    <a:pt x="1" y="1850"/>
                  </a:lnTo>
                  <a:lnTo>
                    <a:pt x="6475" y="2617"/>
                  </a:lnTo>
                  <a:lnTo>
                    <a:pt x="6700" y="767"/>
                  </a:lnTo>
                  <a:lnTo>
                    <a:pt x="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8"/>
            <p:cNvSpPr/>
            <p:nvPr/>
          </p:nvSpPr>
          <p:spPr>
            <a:xfrm>
              <a:off x="9840651" y="2759764"/>
              <a:ext cx="593750" cy="434776"/>
            </a:xfrm>
            <a:custGeom>
              <a:avLst/>
              <a:gdLst/>
              <a:ahLst/>
              <a:cxnLst/>
              <a:rect l="l" t="t" r="r" b="b"/>
              <a:pathLst>
                <a:path w="19963" h="14618" extrusionOk="0">
                  <a:moveTo>
                    <a:pt x="1602" y="0"/>
                  </a:moveTo>
                  <a:lnTo>
                    <a:pt x="1557" y="23"/>
                  </a:lnTo>
                  <a:lnTo>
                    <a:pt x="1512" y="23"/>
                  </a:lnTo>
                  <a:lnTo>
                    <a:pt x="1489" y="68"/>
                  </a:lnTo>
                  <a:lnTo>
                    <a:pt x="1466" y="113"/>
                  </a:lnTo>
                  <a:lnTo>
                    <a:pt x="0" y="12294"/>
                  </a:lnTo>
                  <a:lnTo>
                    <a:pt x="0" y="12316"/>
                  </a:lnTo>
                  <a:lnTo>
                    <a:pt x="23" y="12361"/>
                  </a:lnTo>
                  <a:lnTo>
                    <a:pt x="45" y="12384"/>
                  </a:lnTo>
                  <a:lnTo>
                    <a:pt x="91" y="12407"/>
                  </a:lnTo>
                  <a:lnTo>
                    <a:pt x="18361" y="14617"/>
                  </a:lnTo>
                  <a:lnTo>
                    <a:pt x="18406" y="14617"/>
                  </a:lnTo>
                  <a:lnTo>
                    <a:pt x="18429" y="14595"/>
                  </a:lnTo>
                  <a:lnTo>
                    <a:pt x="18474" y="14572"/>
                  </a:lnTo>
                  <a:lnTo>
                    <a:pt x="18474" y="14527"/>
                  </a:lnTo>
                  <a:lnTo>
                    <a:pt x="19963" y="2346"/>
                  </a:lnTo>
                  <a:lnTo>
                    <a:pt x="19963" y="2301"/>
                  </a:lnTo>
                  <a:lnTo>
                    <a:pt x="19940" y="2279"/>
                  </a:lnTo>
                  <a:lnTo>
                    <a:pt x="19895" y="2234"/>
                  </a:lnTo>
                  <a:lnTo>
                    <a:pt x="19850" y="2234"/>
                  </a:lnTo>
                  <a:lnTo>
                    <a:pt x="1602" y="0"/>
                  </a:lnTo>
                  <a:close/>
                </a:path>
              </a:pathLst>
            </a:custGeom>
            <a:solidFill>
              <a:schemeClr val="accent4"/>
            </a:solidFill>
            <a:ln>
              <a:noFill/>
            </a:ln>
            <a:effectLst>
              <a:outerShdw dist="57150" dir="32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8"/>
            <p:cNvSpPr/>
            <p:nvPr/>
          </p:nvSpPr>
          <p:spPr>
            <a:xfrm>
              <a:off x="9840651" y="2759764"/>
              <a:ext cx="593750" cy="434776"/>
            </a:xfrm>
            <a:custGeom>
              <a:avLst/>
              <a:gdLst/>
              <a:ahLst/>
              <a:cxnLst/>
              <a:rect l="l" t="t" r="r" b="b"/>
              <a:pathLst>
                <a:path w="19963" h="14618" fill="none" extrusionOk="0">
                  <a:moveTo>
                    <a:pt x="18361" y="14617"/>
                  </a:moveTo>
                  <a:lnTo>
                    <a:pt x="91" y="12407"/>
                  </a:lnTo>
                  <a:lnTo>
                    <a:pt x="91" y="12407"/>
                  </a:lnTo>
                  <a:lnTo>
                    <a:pt x="45" y="12384"/>
                  </a:lnTo>
                  <a:lnTo>
                    <a:pt x="23" y="12361"/>
                  </a:lnTo>
                  <a:lnTo>
                    <a:pt x="0" y="12316"/>
                  </a:lnTo>
                  <a:lnTo>
                    <a:pt x="0" y="12294"/>
                  </a:lnTo>
                  <a:lnTo>
                    <a:pt x="1466" y="113"/>
                  </a:lnTo>
                  <a:lnTo>
                    <a:pt x="1466" y="113"/>
                  </a:lnTo>
                  <a:lnTo>
                    <a:pt x="1489" y="68"/>
                  </a:lnTo>
                  <a:lnTo>
                    <a:pt x="1512" y="23"/>
                  </a:lnTo>
                  <a:lnTo>
                    <a:pt x="1557" y="23"/>
                  </a:lnTo>
                  <a:lnTo>
                    <a:pt x="1602" y="0"/>
                  </a:lnTo>
                  <a:lnTo>
                    <a:pt x="19850" y="2234"/>
                  </a:lnTo>
                  <a:lnTo>
                    <a:pt x="19850" y="2234"/>
                  </a:lnTo>
                  <a:lnTo>
                    <a:pt x="19895" y="2234"/>
                  </a:lnTo>
                  <a:lnTo>
                    <a:pt x="19940" y="2279"/>
                  </a:lnTo>
                  <a:lnTo>
                    <a:pt x="19963" y="2301"/>
                  </a:lnTo>
                  <a:lnTo>
                    <a:pt x="19963" y="2346"/>
                  </a:lnTo>
                  <a:lnTo>
                    <a:pt x="18474" y="14527"/>
                  </a:lnTo>
                  <a:lnTo>
                    <a:pt x="18474" y="14527"/>
                  </a:lnTo>
                  <a:lnTo>
                    <a:pt x="18474" y="14572"/>
                  </a:lnTo>
                  <a:lnTo>
                    <a:pt x="18429" y="14595"/>
                  </a:lnTo>
                  <a:lnTo>
                    <a:pt x="18406" y="14617"/>
                  </a:lnTo>
                  <a:lnTo>
                    <a:pt x="18361" y="146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8"/>
            <p:cNvSpPr/>
            <p:nvPr/>
          </p:nvSpPr>
          <p:spPr>
            <a:xfrm>
              <a:off x="9982192" y="2826177"/>
              <a:ext cx="305961" cy="305961"/>
            </a:xfrm>
            <a:custGeom>
              <a:avLst/>
              <a:gdLst/>
              <a:ahLst/>
              <a:cxnLst/>
              <a:rect l="l" t="t" r="r" b="b"/>
              <a:pathLst>
                <a:path w="10287" h="10287" extrusionOk="0">
                  <a:moveTo>
                    <a:pt x="5211" y="1"/>
                  </a:moveTo>
                  <a:lnTo>
                    <a:pt x="4692" y="23"/>
                  </a:lnTo>
                  <a:lnTo>
                    <a:pt x="4174" y="91"/>
                  </a:lnTo>
                  <a:lnTo>
                    <a:pt x="3677" y="226"/>
                  </a:lnTo>
                  <a:lnTo>
                    <a:pt x="3204" y="384"/>
                  </a:lnTo>
                  <a:lnTo>
                    <a:pt x="2753" y="587"/>
                  </a:lnTo>
                  <a:lnTo>
                    <a:pt x="2324" y="835"/>
                  </a:lnTo>
                  <a:lnTo>
                    <a:pt x="1918" y="1128"/>
                  </a:lnTo>
                  <a:lnTo>
                    <a:pt x="1557" y="1467"/>
                  </a:lnTo>
                  <a:lnTo>
                    <a:pt x="1219" y="1828"/>
                  </a:lnTo>
                  <a:lnTo>
                    <a:pt x="926" y="2211"/>
                  </a:lnTo>
                  <a:lnTo>
                    <a:pt x="655" y="2640"/>
                  </a:lnTo>
                  <a:lnTo>
                    <a:pt x="429" y="3091"/>
                  </a:lnTo>
                  <a:lnTo>
                    <a:pt x="249" y="3542"/>
                  </a:lnTo>
                  <a:lnTo>
                    <a:pt x="114" y="4038"/>
                  </a:lnTo>
                  <a:lnTo>
                    <a:pt x="46" y="4557"/>
                  </a:lnTo>
                  <a:lnTo>
                    <a:pt x="1" y="5076"/>
                  </a:lnTo>
                  <a:lnTo>
                    <a:pt x="23" y="5595"/>
                  </a:lnTo>
                  <a:lnTo>
                    <a:pt x="91" y="6113"/>
                  </a:lnTo>
                  <a:lnTo>
                    <a:pt x="226" y="6610"/>
                  </a:lnTo>
                  <a:lnTo>
                    <a:pt x="384" y="7083"/>
                  </a:lnTo>
                  <a:lnTo>
                    <a:pt x="587" y="7534"/>
                  </a:lnTo>
                  <a:lnTo>
                    <a:pt x="835" y="7963"/>
                  </a:lnTo>
                  <a:lnTo>
                    <a:pt x="1129" y="8369"/>
                  </a:lnTo>
                  <a:lnTo>
                    <a:pt x="1467" y="8730"/>
                  </a:lnTo>
                  <a:lnTo>
                    <a:pt x="1828" y="9068"/>
                  </a:lnTo>
                  <a:lnTo>
                    <a:pt x="2211" y="9361"/>
                  </a:lnTo>
                  <a:lnTo>
                    <a:pt x="2640" y="9632"/>
                  </a:lnTo>
                  <a:lnTo>
                    <a:pt x="3091" y="9858"/>
                  </a:lnTo>
                  <a:lnTo>
                    <a:pt x="3542" y="10038"/>
                  </a:lnTo>
                  <a:lnTo>
                    <a:pt x="4038" y="10174"/>
                  </a:lnTo>
                  <a:lnTo>
                    <a:pt x="4557" y="10241"/>
                  </a:lnTo>
                  <a:lnTo>
                    <a:pt x="5076" y="10286"/>
                  </a:lnTo>
                  <a:lnTo>
                    <a:pt x="5595" y="10264"/>
                  </a:lnTo>
                  <a:lnTo>
                    <a:pt x="6114" y="10196"/>
                  </a:lnTo>
                  <a:lnTo>
                    <a:pt x="6610" y="10061"/>
                  </a:lnTo>
                  <a:lnTo>
                    <a:pt x="7083" y="9903"/>
                  </a:lnTo>
                  <a:lnTo>
                    <a:pt x="7535" y="9700"/>
                  </a:lnTo>
                  <a:lnTo>
                    <a:pt x="7963" y="9429"/>
                  </a:lnTo>
                  <a:lnTo>
                    <a:pt x="8369" y="9158"/>
                  </a:lnTo>
                  <a:lnTo>
                    <a:pt x="8730" y="8820"/>
                  </a:lnTo>
                  <a:lnTo>
                    <a:pt x="9068" y="8459"/>
                  </a:lnTo>
                  <a:lnTo>
                    <a:pt x="9362" y="8076"/>
                  </a:lnTo>
                  <a:lnTo>
                    <a:pt x="9632" y="7647"/>
                  </a:lnTo>
                  <a:lnTo>
                    <a:pt x="9858" y="7196"/>
                  </a:lnTo>
                  <a:lnTo>
                    <a:pt x="10038" y="6722"/>
                  </a:lnTo>
                  <a:lnTo>
                    <a:pt x="10174" y="6249"/>
                  </a:lnTo>
                  <a:lnTo>
                    <a:pt x="10241" y="5730"/>
                  </a:lnTo>
                  <a:lnTo>
                    <a:pt x="10286" y="5211"/>
                  </a:lnTo>
                  <a:lnTo>
                    <a:pt x="10264" y="4692"/>
                  </a:lnTo>
                  <a:lnTo>
                    <a:pt x="10196" y="4173"/>
                  </a:lnTo>
                  <a:lnTo>
                    <a:pt x="10061" y="3677"/>
                  </a:lnTo>
                  <a:lnTo>
                    <a:pt x="9903" y="3204"/>
                  </a:lnTo>
                  <a:lnTo>
                    <a:pt x="9700" y="2752"/>
                  </a:lnTo>
                  <a:lnTo>
                    <a:pt x="9452" y="2324"/>
                  </a:lnTo>
                  <a:lnTo>
                    <a:pt x="9159" y="1918"/>
                  </a:lnTo>
                  <a:lnTo>
                    <a:pt x="8820" y="1557"/>
                  </a:lnTo>
                  <a:lnTo>
                    <a:pt x="8459" y="1219"/>
                  </a:lnTo>
                  <a:lnTo>
                    <a:pt x="8076" y="925"/>
                  </a:lnTo>
                  <a:lnTo>
                    <a:pt x="7647" y="655"/>
                  </a:lnTo>
                  <a:lnTo>
                    <a:pt x="7196" y="429"/>
                  </a:lnTo>
                  <a:lnTo>
                    <a:pt x="6745" y="249"/>
                  </a:lnTo>
                  <a:lnTo>
                    <a:pt x="6249" y="113"/>
                  </a:lnTo>
                  <a:lnTo>
                    <a:pt x="5730" y="46"/>
                  </a:lnTo>
                  <a:lnTo>
                    <a:pt x="52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8"/>
            <p:cNvSpPr/>
            <p:nvPr/>
          </p:nvSpPr>
          <p:spPr>
            <a:xfrm>
              <a:off x="9982192" y="2826177"/>
              <a:ext cx="305961" cy="305961"/>
            </a:xfrm>
            <a:custGeom>
              <a:avLst/>
              <a:gdLst/>
              <a:ahLst/>
              <a:cxnLst/>
              <a:rect l="l" t="t" r="r" b="b"/>
              <a:pathLst>
                <a:path w="10287" h="10287" fill="none" extrusionOk="0">
                  <a:moveTo>
                    <a:pt x="10286" y="5211"/>
                  </a:moveTo>
                  <a:lnTo>
                    <a:pt x="10286" y="5211"/>
                  </a:lnTo>
                  <a:lnTo>
                    <a:pt x="10241" y="5730"/>
                  </a:lnTo>
                  <a:lnTo>
                    <a:pt x="10174" y="6249"/>
                  </a:lnTo>
                  <a:lnTo>
                    <a:pt x="10038" y="6722"/>
                  </a:lnTo>
                  <a:lnTo>
                    <a:pt x="9858" y="7196"/>
                  </a:lnTo>
                  <a:lnTo>
                    <a:pt x="9632" y="7647"/>
                  </a:lnTo>
                  <a:lnTo>
                    <a:pt x="9362" y="8076"/>
                  </a:lnTo>
                  <a:lnTo>
                    <a:pt x="9068" y="8459"/>
                  </a:lnTo>
                  <a:lnTo>
                    <a:pt x="8730" y="8820"/>
                  </a:lnTo>
                  <a:lnTo>
                    <a:pt x="8369" y="9158"/>
                  </a:lnTo>
                  <a:lnTo>
                    <a:pt x="7963" y="9429"/>
                  </a:lnTo>
                  <a:lnTo>
                    <a:pt x="7535" y="9700"/>
                  </a:lnTo>
                  <a:lnTo>
                    <a:pt x="7083" y="9903"/>
                  </a:lnTo>
                  <a:lnTo>
                    <a:pt x="6610" y="10061"/>
                  </a:lnTo>
                  <a:lnTo>
                    <a:pt x="6114" y="10196"/>
                  </a:lnTo>
                  <a:lnTo>
                    <a:pt x="5595" y="10264"/>
                  </a:lnTo>
                  <a:lnTo>
                    <a:pt x="5076" y="10286"/>
                  </a:lnTo>
                  <a:lnTo>
                    <a:pt x="5076" y="10286"/>
                  </a:lnTo>
                  <a:lnTo>
                    <a:pt x="4557" y="10241"/>
                  </a:lnTo>
                  <a:lnTo>
                    <a:pt x="4038" y="10174"/>
                  </a:lnTo>
                  <a:lnTo>
                    <a:pt x="3542" y="10038"/>
                  </a:lnTo>
                  <a:lnTo>
                    <a:pt x="3091" y="9858"/>
                  </a:lnTo>
                  <a:lnTo>
                    <a:pt x="2640" y="9632"/>
                  </a:lnTo>
                  <a:lnTo>
                    <a:pt x="2211" y="9361"/>
                  </a:lnTo>
                  <a:lnTo>
                    <a:pt x="1828" y="9068"/>
                  </a:lnTo>
                  <a:lnTo>
                    <a:pt x="1467" y="8730"/>
                  </a:lnTo>
                  <a:lnTo>
                    <a:pt x="1129" y="8369"/>
                  </a:lnTo>
                  <a:lnTo>
                    <a:pt x="835" y="7963"/>
                  </a:lnTo>
                  <a:lnTo>
                    <a:pt x="587" y="7534"/>
                  </a:lnTo>
                  <a:lnTo>
                    <a:pt x="384" y="7083"/>
                  </a:lnTo>
                  <a:lnTo>
                    <a:pt x="226" y="6610"/>
                  </a:lnTo>
                  <a:lnTo>
                    <a:pt x="91" y="6113"/>
                  </a:lnTo>
                  <a:lnTo>
                    <a:pt x="23" y="5595"/>
                  </a:lnTo>
                  <a:lnTo>
                    <a:pt x="1" y="5076"/>
                  </a:lnTo>
                  <a:lnTo>
                    <a:pt x="1" y="5076"/>
                  </a:lnTo>
                  <a:lnTo>
                    <a:pt x="46" y="4557"/>
                  </a:lnTo>
                  <a:lnTo>
                    <a:pt x="114" y="4038"/>
                  </a:lnTo>
                  <a:lnTo>
                    <a:pt x="249" y="3542"/>
                  </a:lnTo>
                  <a:lnTo>
                    <a:pt x="429" y="3091"/>
                  </a:lnTo>
                  <a:lnTo>
                    <a:pt x="655" y="2640"/>
                  </a:lnTo>
                  <a:lnTo>
                    <a:pt x="926" y="2211"/>
                  </a:lnTo>
                  <a:lnTo>
                    <a:pt x="1219" y="1828"/>
                  </a:lnTo>
                  <a:lnTo>
                    <a:pt x="1557" y="1467"/>
                  </a:lnTo>
                  <a:lnTo>
                    <a:pt x="1918" y="1128"/>
                  </a:lnTo>
                  <a:lnTo>
                    <a:pt x="2324" y="835"/>
                  </a:lnTo>
                  <a:lnTo>
                    <a:pt x="2753" y="587"/>
                  </a:lnTo>
                  <a:lnTo>
                    <a:pt x="3204" y="384"/>
                  </a:lnTo>
                  <a:lnTo>
                    <a:pt x="3677" y="226"/>
                  </a:lnTo>
                  <a:lnTo>
                    <a:pt x="4174" y="91"/>
                  </a:lnTo>
                  <a:lnTo>
                    <a:pt x="4692" y="23"/>
                  </a:lnTo>
                  <a:lnTo>
                    <a:pt x="5211" y="1"/>
                  </a:lnTo>
                  <a:lnTo>
                    <a:pt x="5211" y="1"/>
                  </a:lnTo>
                  <a:lnTo>
                    <a:pt x="5730" y="46"/>
                  </a:lnTo>
                  <a:lnTo>
                    <a:pt x="6249" y="113"/>
                  </a:lnTo>
                  <a:lnTo>
                    <a:pt x="6745" y="249"/>
                  </a:lnTo>
                  <a:lnTo>
                    <a:pt x="7196" y="429"/>
                  </a:lnTo>
                  <a:lnTo>
                    <a:pt x="7647" y="655"/>
                  </a:lnTo>
                  <a:lnTo>
                    <a:pt x="8076" y="925"/>
                  </a:lnTo>
                  <a:lnTo>
                    <a:pt x="8459" y="1219"/>
                  </a:lnTo>
                  <a:lnTo>
                    <a:pt x="8820" y="1557"/>
                  </a:lnTo>
                  <a:lnTo>
                    <a:pt x="9159" y="1918"/>
                  </a:lnTo>
                  <a:lnTo>
                    <a:pt x="9452" y="2324"/>
                  </a:lnTo>
                  <a:lnTo>
                    <a:pt x="9700" y="2752"/>
                  </a:lnTo>
                  <a:lnTo>
                    <a:pt x="9903" y="3204"/>
                  </a:lnTo>
                  <a:lnTo>
                    <a:pt x="10061" y="3677"/>
                  </a:lnTo>
                  <a:lnTo>
                    <a:pt x="10196" y="4173"/>
                  </a:lnTo>
                  <a:lnTo>
                    <a:pt x="10264" y="4692"/>
                  </a:lnTo>
                  <a:lnTo>
                    <a:pt x="10286" y="52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8"/>
            <p:cNvSpPr/>
            <p:nvPr/>
          </p:nvSpPr>
          <p:spPr>
            <a:xfrm>
              <a:off x="9996290" y="2840275"/>
              <a:ext cx="277765" cy="277765"/>
            </a:xfrm>
            <a:custGeom>
              <a:avLst/>
              <a:gdLst/>
              <a:ahLst/>
              <a:cxnLst/>
              <a:rect l="l" t="t" r="r" b="b"/>
              <a:pathLst>
                <a:path w="9339" h="9339" extrusionOk="0">
                  <a:moveTo>
                    <a:pt x="4737" y="0"/>
                  </a:moveTo>
                  <a:lnTo>
                    <a:pt x="4241" y="23"/>
                  </a:lnTo>
                  <a:lnTo>
                    <a:pt x="3790" y="90"/>
                  </a:lnTo>
                  <a:lnTo>
                    <a:pt x="3339" y="181"/>
                  </a:lnTo>
                  <a:lnTo>
                    <a:pt x="2910" y="339"/>
                  </a:lnTo>
                  <a:lnTo>
                    <a:pt x="2504" y="542"/>
                  </a:lnTo>
                  <a:lnTo>
                    <a:pt x="2098" y="767"/>
                  </a:lnTo>
                  <a:lnTo>
                    <a:pt x="1737" y="1038"/>
                  </a:lnTo>
                  <a:lnTo>
                    <a:pt x="1421" y="1331"/>
                  </a:lnTo>
                  <a:lnTo>
                    <a:pt x="1106" y="1647"/>
                  </a:lnTo>
                  <a:lnTo>
                    <a:pt x="835" y="2008"/>
                  </a:lnTo>
                  <a:lnTo>
                    <a:pt x="587" y="2391"/>
                  </a:lnTo>
                  <a:lnTo>
                    <a:pt x="384" y="2797"/>
                  </a:lnTo>
                  <a:lnTo>
                    <a:pt x="226" y="3226"/>
                  </a:lnTo>
                  <a:lnTo>
                    <a:pt x="113" y="3677"/>
                  </a:lnTo>
                  <a:lnTo>
                    <a:pt x="23" y="4128"/>
                  </a:lnTo>
                  <a:lnTo>
                    <a:pt x="0" y="4602"/>
                  </a:lnTo>
                  <a:lnTo>
                    <a:pt x="23" y="5075"/>
                  </a:lnTo>
                  <a:lnTo>
                    <a:pt x="91" y="5549"/>
                  </a:lnTo>
                  <a:lnTo>
                    <a:pt x="203" y="6000"/>
                  </a:lnTo>
                  <a:lnTo>
                    <a:pt x="339" y="6429"/>
                  </a:lnTo>
                  <a:lnTo>
                    <a:pt x="542" y="6835"/>
                  </a:lnTo>
                  <a:lnTo>
                    <a:pt x="767" y="7218"/>
                  </a:lnTo>
                  <a:lnTo>
                    <a:pt x="1038" y="7579"/>
                  </a:lnTo>
                  <a:lnTo>
                    <a:pt x="1331" y="7918"/>
                  </a:lnTo>
                  <a:lnTo>
                    <a:pt x="1647" y="8233"/>
                  </a:lnTo>
                  <a:lnTo>
                    <a:pt x="2008" y="8504"/>
                  </a:lnTo>
                  <a:lnTo>
                    <a:pt x="2391" y="8752"/>
                  </a:lnTo>
                  <a:lnTo>
                    <a:pt x="2797" y="8955"/>
                  </a:lnTo>
                  <a:lnTo>
                    <a:pt x="3226" y="9113"/>
                  </a:lnTo>
                  <a:lnTo>
                    <a:pt x="3677" y="9226"/>
                  </a:lnTo>
                  <a:lnTo>
                    <a:pt x="4128" y="9316"/>
                  </a:lnTo>
                  <a:lnTo>
                    <a:pt x="4602" y="9339"/>
                  </a:lnTo>
                  <a:lnTo>
                    <a:pt x="5076" y="9316"/>
                  </a:lnTo>
                  <a:lnTo>
                    <a:pt x="5549" y="9248"/>
                  </a:lnTo>
                  <a:lnTo>
                    <a:pt x="6000" y="9136"/>
                  </a:lnTo>
                  <a:lnTo>
                    <a:pt x="6429" y="9000"/>
                  </a:lnTo>
                  <a:lnTo>
                    <a:pt x="6835" y="8797"/>
                  </a:lnTo>
                  <a:lnTo>
                    <a:pt x="7218" y="8572"/>
                  </a:lnTo>
                  <a:lnTo>
                    <a:pt x="7602" y="8301"/>
                  </a:lnTo>
                  <a:lnTo>
                    <a:pt x="7918" y="8008"/>
                  </a:lnTo>
                  <a:lnTo>
                    <a:pt x="8234" y="7692"/>
                  </a:lnTo>
                  <a:lnTo>
                    <a:pt x="8504" y="7331"/>
                  </a:lnTo>
                  <a:lnTo>
                    <a:pt x="8752" y="6948"/>
                  </a:lnTo>
                  <a:lnTo>
                    <a:pt x="8955" y="6542"/>
                  </a:lnTo>
                  <a:lnTo>
                    <a:pt x="9113" y="6113"/>
                  </a:lnTo>
                  <a:lnTo>
                    <a:pt x="9226" y="5662"/>
                  </a:lnTo>
                  <a:lnTo>
                    <a:pt x="9316" y="5211"/>
                  </a:lnTo>
                  <a:lnTo>
                    <a:pt x="9339" y="4737"/>
                  </a:lnTo>
                  <a:lnTo>
                    <a:pt x="9316" y="4241"/>
                  </a:lnTo>
                  <a:lnTo>
                    <a:pt x="9249" y="3790"/>
                  </a:lnTo>
                  <a:lnTo>
                    <a:pt x="9136" y="3339"/>
                  </a:lnTo>
                  <a:lnTo>
                    <a:pt x="9000" y="2910"/>
                  </a:lnTo>
                  <a:lnTo>
                    <a:pt x="8797" y="2504"/>
                  </a:lnTo>
                  <a:lnTo>
                    <a:pt x="8572" y="2098"/>
                  </a:lnTo>
                  <a:lnTo>
                    <a:pt x="8301" y="1737"/>
                  </a:lnTo>
                  <a:lnTo>
                    <a:pt x="8008" y="1399"/>
                  </a:lnTo>
                  <a:lnTo>
                    <a:pt x="7692" y="1105"/>
                  </a:lnTo>
                  <a:lnTo>
                    <a:pt x="7331" y="835"/>
                  </a:lnTo>
                  <a:lnTo>
                    <a:pt x="6948" y="587"/>
                  </a:lnTo>
                  <a:lnTo>
                    <a:pt x="6542" y="384"/>
                  </a:lnTo>
                  <a:lnTo>
                    <a:pt x="6113" y="226"/>
                  </a:lnTo>
                  <a:lnTo>
                    <a:pt x="5662" y="113"/>
                  </a:lnTo>
                  <a:lnTo>
                    <a:pt x="5211" y="23"/>
                  </a:lnTo>
                  <a:lnTo>
                    <a:pt x="47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8"/>
            <p:cNvSpPr/>
            <p:nvPr/>
          </p:nvSpPr>
          <p:spPr>
            <a:xfrm>
              <a:off x="9996290" y="2840275"/>
              <a:ext cx="277765" cy="277765"/>
            </a:xfrm>
            <a:custGeom>
              <a:avLst/>
              <a:gdLst/>
              <a:ahLst/>
              <a:cxnLst/>
              <a:rect l="l" t="t" r="r" b="b"/>
              <a:pathLst>
                <a:path w="9339" h="9339" fill="none" extrusionOk="0">
                  <a:moveTo>
                    <a:pt x="9339" y="4737"/>
                  </a:moveTo>
                  <a:lnTo>
                    <a:pt x="9339" y="4737"/>
                  </a:lnTo>
                  <a:lnTo>
                    <a:pt x="9316" y="5211"/>
                  </a:lnTo>
                  <a:lnTo>
                    <a:pt x="9226" y="5662"/>
                  </a:lnTo>
                  <a:lnTo>
                    <a:pt x="9113" y="6113"/>
                  </a:lnTo>
                  <a:lnTo>
                    <a:pt x="8955" y="6542"/>
                  </a:lnTo>
                  <a:lnTo>
                    <a:pt x="8752" y="6948"/>
                  </a:lnTo>
                  <a:lnTo>
                    <a:pt x="8504" y="7331"/>
                  </a:lnTo>
                  <a:lnTo>
                    <a:pt x="8234" y="7692"/>
                  </a:lnTo>
                  <a:lnTo>
                    <a:pt x="7918" y="8008"/>
                  </a:lnTo>
                  <a:lnTo>
                    <a:pt x="7602" y="8301"/>
                  </a:lnTo>
                  <a:lnTo>
                    <a:pt x="7218" y="8572"/>
                  </a:lnTo>
                  <a:lnTo>
                    <a:pt x="6835" y="8797"/>
                  </a:lnTo>
                  <a:lnTo>
                    <a:pt x="6429" y="9000"/>
                  </a:lnTo>
                  <a:lnTo>
                    <a:pt x="6000" y="9136"/>
                  </a:lnTo>
                  <a:lnTo>
                    <a:pt x="5549" y="9248"/>
                  </a:lnTo>
                  <a:lnTo>
                    <a:pt x="5076" y="9316"/>
                  </a:lnTo>
                  <a:lnTo>
                    <a:pt x="4602" y="9339"/>
                  </a:lnTo>
                  <a:lnTo>
                    <a:pt x="4602" y="9339"/>
                  </a:lnTo>
                  <a:lnTo>
                    <a:pt x="4128" y="9316"/>
                  </a:lnTo>
                  <a:lnTo>
                    <a:pt x="3677" y="9226"/>
                  </a:lnTo>
                  <a:lnTo>
                    <a:pt x="3226" y="9113"/>
                  </a:lnTo>
                  <a:lnTo>
                    <a:pt x="2797" y="8955"/>
                  </a:lnTo>
                  <a:lnTo>
                    <a:pt x="2391" y="8752"/>
                  </a:lnTo>
                  <a:lnTo>
                    <a:pt x="2008" y="8504"/>
                  </a:lnTo>
                  <a:lnTo>
                    <a:pt x="1647" y="8233"/>
                  </a:lnTo>
                  <a:lnTo>
                    <a:pt x="1331" y="7918"/>
                  </a:lnTo>
                  <a:lnTo>
                    <a:pt x="1038" y="7579"/>
                  </a:lnTo>
                  <a:lnTo>
                    <a:pt x="767" y="7218"/>
                  </a:lnTo>
                  <a:lnTo>
                    <a:pt x="542" y="6835"/>
                  </a:lnTo>
                  <a:lnTo>
                    <a:pt x="339" y="6429"/>
                  </a:lnTo>
                  <a:lnTo>
                    <a:pt x="203" y="6000"/>
                  </a:lnTo>
                  <a:lnTo>
                    <a:pt x="91" y="5549"/>
                  </a:lnTo>
                  <a:lnTo>
                    <a:pt x="23" y="5075"/>
                  </a:lnTo>
                  <a:lnTo>
                    <a:pt x="0" y="4602"/>
                  </a:lnTo>
                  <a:lnTo>
                    <a:pt x="0" y="4602"/>
                  </a:lnTo>
                  <a:lnTo>
                    <a:pt x="23" y="4128"/>
                  </a:lnTo>
                  <a:lnTo>
                    <a:pt x="113" y="3677"/>
                  </a:lnTo>
                  <a:lnTo>
                    <a:pt x="226" y="3226"/>
                  </a:lnTo>
                  <a:lnTo>
                    <a:pt x="384" y="2797"/>
                  </a:lnTo>
                  <a:lnTo>
                    <a:pt x="587" y="2391"/>
                  </a:lnTo>
                  <a:lnTo>
                    <a:pt x="835" y="2008"/>
                  </a:lnTo>
                  <a:lnTo>
                    <a:pt x="1106" y="1647"/>
                  </a:lnTo>
                  <a:lnTo>
                    <a:pt x="1421" y="1331"/>
                  </a:lnTo>
                  <a:lnTo>
                    <a:pt x="1737" y="1038"/>
                  </a:lnTo>
                  <a:lnTo>
                    <a:pt x="2098" y="767"/>
                  </a:lnTo>
                  <a:lnTo>
                    <a:pt x="2504" y="542"/>
                  </a:lnTo>
                  <a:lnTo>
                    <a:pt x="2910" y="339"/>
                  </a:lnTo>
                  <a:lnTo>
                    <a:pt x="3339" y="181"/>
                  </a:lnTo>
                  <a:lnTo>
                    <a:pt x="3790" y="90"/>
                  </a:lnTo>
                  <a:lnTo>
                    <a:pt x="4241" y="23"/>
                  </a:lnTo>
                  <a:lnTo>
                    <a:pt x="4737" y="0"/>
                  </a:lnTo>
                  <a:lnTo>
                    <a:pt x="4737" y="0"/>
                  </a:lnTo>
                  <a:lnTo>
                    <a:pt x="5211" y="23"/>
                  </a:lnTo>
                  <a:lnTo>
                    <a:pt x="5662" y="113"/>
                  </a:lnTo>
                  <a:lnTo>
                    <a:pt x="6113" y="226"/>
                  </a:lnTo>
                  <a:lnTo>
                    <a:pt x="6542" y="384"/>
                  </a:lnTo>
                  <a:lnTo>
                    <a:pt x="6948" y="587"/>
                  </a:lnTo>
                  <a:lnTo>
                    <a:pt x="7331" y="835"/>
                  </a:lnTo>
                  <a:lnTo>
                    <a:pt x="7692" y="1105"/>
                  </a:lnTo>
                  <a:lnTo>
                    <a:pt x="8008" y="1399"/>
                  </a:lnTo>
                  <a:lnTo>
                    <a:pt x="8301" y="1737"/>
                  </a:lnTo>
                  <a:lnTo>
                    <a:pt x="8572" y="2098"/>
                  </a:lnTo>
                  <a:lnTo>
                    <a:pt x="8797" y="2504"/>
                  </a:lnTo>
                  <a:lnTo>
                    <a:pt x="9000" y="2910"/>
                  </a:lnTo>
                  <a:lnTo>
                    <a:pt x="9136" y="3339"/>
                  </a:lnTo>
                  <a:lnTo>
                    <a:pt x="9249" y="3790"/>
                  </a:lnTo>
                  <a:lnTo>
                    <a:pt x="9316" y="4241"/>
                  </a:lnTo>
                  <a:lnTo>
                    <a:pt x="9339" y="47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18"/>
            <p:cNvSpPr/>
            <p:nvPr/>
          </p:nvSpPr>
          <p:spPr>
            <a:xfrm>
              <a:off x="10015741" y="2859042"/>
              <a:ext cx="238862" cy="239546"/>
            </a:xfrm>
            <a:custGeom>
              <a:avLst/>
              <a:gdLst/>
              <a:ahLst/>
              <a:cxnLst/>
              <a:rect l="l" t="t" r="r" b="b"/>
              <a:pathLst>
                <a:path w="8031" h="8054" extrusionOk="0">
                  <a:moveTo>
                    <a:pt x="4061" y="1"/>
                  </a:moveTo>
                  <a:lnTo>
                    <a:pt x="3655" y="23"/>
                  </a:lnTo>
                  <a:lnTo>
                    <a:pt x="3249" y="91"/>
                  </a:lnTo>
                  <a:lnTo>
                    <a:pt x="2865" y="181"/>
                  </a:lnTo>
                  <a:lnTo>
                    <a:pt x="2504" y="317"/>
                  </a:lnTo>
                  <a:lnTo>
                    <a:pt x="2143" y="474"/>
                  </a:lnTo>
                  <a:lnTo>
                    <a:pt x="1805" y="677"/>
                  </a:lnTo>
                  <a:lnTo>
                    <a:pt x="1489" y="903"/>
                  </a:lnTo>
                  <a:lnTo>
                    <a:pt x="1196" y="1151"/>
                  </a:lnTo>
                  <a:lnTo>
                    <a:pt x="948" y="1444"/>
                  </a:lnTo>
                  <a:lnTo>
                    <a:pt x="700" y="1738"/>
                  </a:lnTo>
                  <a:lnTo>
                    <a:pt x="497" y="2076"/>
                  </a:lnTo>
                  <a:lnTo>
                    <a:pt x="316" y="2414"/>
                  </a:lnTo>
                  <a:lnTo>
                    <a:pt x="181" y="2798"/>
                  </a:lnTo>
                  <a:lnTo>
                    <a:pt x="91" y="3181"/>
                  </a:lnTo>
                  <a:lnTo>
                    <a:pt x="23" y="3565"/>
                  </a:lnTo>
                  <a:lnTo>
                    <a:pt x="1" y="3993"/>
                  </a:lnTo>
                  <a:lnTo>
                    <a:pt x="1" y="4399"/>
                  </a:lnTo>
                  <a:lnTo>
                    <a:pt x="68" y="4805"/>
                  </a:lnTo>
                  <a:lnTo>
                    <a:pt x="158" y="5189"/>
                  </a:lnTo>
                  <a:lnTo>
                    <a:pt x="294" y="5550"/>
                  </a:lnTo>
                  <a:lnTo>
                    <a:pt x="452" y="5911"/>
                  </a:lnTo>
                  <a:lnTo>
                    <a:pt x="655" y="6249"/>
                  </a:lnTo>
                  <a:lnTo>
                    <a:pt x="880" y="6565"/>
                  </a:lnTo>
                  <a:lnTo>
                    <a:pt x="1128" y="6835"/>
                  </a:lnTo>
                  <a:lnTo>
                    <a:pt x="1422" y="7106"/>
                  </a:lnTo>
                  <a:lnTo>
                    <a:pt x="1715" y="7354"/>
                  </a:lnTo>
                  <a:lnTo>
                    <a:pt x="2053" y="7557"/>
                  </a:lnTo>
                  <a:lnTo>
                    <a:pt x="2392" y="7715"/>
                  </a:lnTo>
                  <a:lnTo>
                    <a:pt x="2775" y="7873"/>
                  </a:lnTo>
                  <a:lnTo>
                    <a:pt x="3158" y="7963"/>
                  </a:lnTo>
                  <a:lnTo>
                    <a:pt x="3542" y="8031"/>
                  </a:lnTo>
                  <a:lnTo>
                    <a:pt x="3970" y="8053"/>
                  </a:lnTo>
                  <a:lnTo>
                    <a:pt x="4377" y="8053"/>
                  </a:lnTo>
                  <a:lnTo>
                    <a:pt x="4783" y="7986"/>
                  </a:lnTo>
                  <a:lnTo>
                    <a:pt x="5166" y="7896"/>
                  </a:lnTo>
                  <a:lnTo>
                    <a:pt x="5527" y="7760"/>
                  </a:lnTo>
                  <a:lnTo>
                    <a:pt x="5888" y="7602"/>
                  </a:lnTo>
                  <a:lnTo>
                    <a:pt x="6226" y="7399"/>
                  </a:lnTo>
                  <a:lnTo>
                    <a:pt x="6542" y="7174"/>
                  </a:lnTo>
                  <a:lnTo>
                    <a:pt x="6835" y="6926"/>
                  </a:lnTo>
                  <a:lnTo>
                    <a:pt x="7083" y="6632"/>
                  </a:lnTo>
                  <a:lnTo>
                    <a:pt x="7331" y="6339"/>
                  </a:lnTo>
                  <a:lnTo>
                    <a:pt x="7534" y="6001"/>
                  </a:lnTo>
                  <a:lnTo>
                    <a:pt x="7715" y="5662"/>
                  </a:lnTo>
                  <a:lnTo>
                    <a:pt x="7850" y="5279"/>
                  </a:lnTo>
                  <a:lnTo>
                    <a:pt x="7940" y="4896"/>
                  </a:lnTo>
                  <a:lnTo>
                    <a:pt x="8008" y="4490"/>
                  </a:lnTo>
                  <a:lnTo>
                    <a:pt x="8031" y="4084"/>
                  </a:lnTo>
                  <a:lnTo>
                    <a:pt x="8031" y="3678"/>
                  </a:lnTo>
                  <a:lnTo>
                    <a:pt x="7963" y="3271"/>
                  </a:lnTo>
                  <a:lnTo>
                    <a:pt x="7873" y="2888"/>
                  </a:lnTo>
                  <a:lnTo>
                    <a:pt x="7737" y="2527"/>
                  </a:lnTo>
                  <a:lnTo>
                    <a:pt x="7580" y="2166"/>
                  </a:lnTo>
                  <a:lnTo>
                    <a:pt x="7377" y="1828"/>
                  </a:lnTo>
                  <a:lnTo>
                    <a:pt x="7151" y="1512"/>
                  </a:lnTo>
                  <a:lnTo>
                    <a:pt x="6903" y="1219"/>
                  </a:lnTo>
                  <a:lnTo>
                    <a:pt x="6610" y="971"/>
                  </a:lnTo>
                  <a:lnTo>
                    <a:pt x="6316" y="723"/>
                  </a:lnTo>
                  <a:lnTo>
                    <a:pt x="5978" y="520"/>
                  </a:lnTo>
                  <a:lnTo>
                    <a:pt x="5640" y="339"/>
                  </a:lnTo>
                  <a:lnTo>
                    <a:pt x="5256" y="204"/>
                  </a:lnTo>
                  <a:lnTo>
                    <a:pt x="4873" y="114"/>
                  </a:lnTo>
                  <a:lnTo>
                    <a:pt x="4489" y="46"/>
                  </a:lnTo>
                  <a:lnTo>
                    <a:pt x="40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18"/>
            <p:cNvSpPr/>
            <p:nvPr/>
          </p:nvSpPr>
          <p:spPr>
            <a:xfrm>
              <a:off x="10024455" y="2868441"/>
              <a:ext cx="220749" cy="220749"/>
            </a:xfrm>
            <a:custGeom>
              <a:avLst/>
              <a:gdLst/>
              <a:ahLst/>
              <a:cxnLst/>
              <a:rect l="l" t="t" r="r" b="b"/>
              <a:pathLst>
                <a:path w="7422" h="7422" extrusionOk="0">
                  <a:moveTo>
                    <a:pt x="3768" y="1"/>
                  </a:moveTo>
                  <a:lnTo>
                    <a:pt x="3384" y="23"/>
                  </a:lnTo>
                  <a:lnTo>
                    <a:pt x="3023" y="68"/>
                  </a:lnTo>
                  <a:lnTo>
                    <a:pt x="2662" y="158"/>
                  </a:lnTo>
                  <a:lnTo>
                    <a:pt x="2324" y="294"/>
                  </a:lnTo>
                  <a:lnTo>
                    <a:pt x="1986" y="429"/>
                  </a:lnTo>
                  <a:lnTo>
                    <a:pt x="1693" y="610"/>
                  </a:lnTo>
                  <a:lnTo>
                    <a:pt x="1399" y="835"/>
                  </a:lnTo>
                  <a:lnTo>
                    <a:pt x="1129" y="1061"/>
                  </a:lnTo>
                  <a:lnTo>
                    <a:pt x="880" y="1331"/>
                  </a:lnTo>
                  <a:lnTo>
                    <a:pt x="677" y="1602"/>
                  </a:lnTo>
                  <a:lnTo>
                    <a:pt x="474" y="1918"/>
                  </a:lnTo>
                  <a:lnTo>
                    <a:pt x="317" y="2234"/>
                  </a:lnTo>
                  <a:lnTo>
                    <a:pt x="204" y="2572"/>
                  </a:lnTo>
                  <a:lnTo>
                    <a:pt x="91" y="2933"/>
                  </a:lnTo>
                  <a:lnTo>
                    <a:pt x="46" y="3294"/>
                  </a:lnTo>
                  <a:lnTo>
                    <a:pt x="1" y="3677"/>
                  </a:lnTo>
                  <a:lnTo>
                    <a:pt x="23" y="4061"/>
                  </a:lnTo>
                  <a:lnTo>
                    <a:pt x="68" y="4422"/>
                  </a:lnTo>
                  <a:lnTo>
                    <a:pt x="159" y="4783"/>
                  </a:lnTo>
                  <a:lnTo>
                    <a:pt x="294" y="5121"/>
                  </a:lnTo>
                  <a:lnTo>
                    <a:pt x="429" y="5437"/>
                  </a:lnTo>
                  <a:lnTo>
                    <a:pt x="610" y="5753"/>
                  </a:lnTo>
                  <a:lnTo>
                    <a:pt x="835" y="6046"/>
                  </a:lnTo>
                  <a:lnTo>
                    <a:pt x="1061" y="6316"/>
                  </a:lnTo>
                  <a:lnTo>
                    <a:pt x="1332" y="6565"/>
                  </a:lnTo>
                  <a:lnTo>
                    <a:pt x="1602" y="6768"/>
                  </a:lnTo>
                  <a:lnTo>
                    <a:pt x="1918" y="6971"/>
                  </a:lnTo>
                  <a:lnTo>
                    <a:pt x="2234" y="7128"/>
                  </a:lnTo>
                  <a:lnTo>
                    <a:pt x="2572" y="7241"/>
                  </a:lnTo>
                  <a:lnTo>
                    <a:pt x="2933" y="7354"/>
                  </a:lnTo>
                  <a:lnTo>
                    <a:pt x="3294" y="7399"/>
                  </a:lnTo>
                  <a:lnTo>
                    <a:pt x="3677" y="7422"/>
                  </a:lnTo>
                  <a:lnTo>
                    <a:pt x="4061" y="7422"/>
                  </a:lnTo>
                  <a:lnTo>
                    <a:pt x="4422" y="7377"/>
                  </a:lnTo>
                  <a:lnTo>
                    <a:pt x="4783" y="7286"/>
                  </a:lnTo>
                  <a:lnTo>
                    <a:pt x="5121" y="7151"/>
                  </a:lnTo>
                  <a:lnTo>
                    <a:pt x="5459" y="7016"/>
                  </a:lnTo>
                  <a:lnTo>
                    <a:pt x="5753" y="6835"/>
                  </a:lnTo>
                  <a:lnTo>
                    <a:pt x="6046" y="6610"/>
                  </a:lnTo>
                  <a:lnTo>
                    <a:pt x="6317" y="6384"/>
                  </a:lnTo>
                  <a:lnTo>
                    <a:pt x="6565" y="6113"/>
                  </a:lnTo>
                  <a:lnTo>
                    <a:pt x="6768" y="5843"/>
                  </a:lnTo>
                  <a:lnTo>
                    <a:pt x="6971" y="5527"/>
                  </a:lnTo>
                  <a:lnTo>
                    <a:pt x="7129" y="5211"/>
                  </a:lnTo>
                  <a:lnTo>
                    <a:pt x="7241" y="4873"/>
                  </a:lnTo>
                  <a:lnTo>
                    <a:pt x="7354" y="4512"/>
                  </a:lnTo>
                  <a:lnTo>
                    <a:pt x="7399" y="4151"/>
                  </a:lnTo>
                  <a:lnTo>
                    <a:pt x="7422" y="3768"/>
                  </a:lnTo>
                  <a:lnTo>
                    <a:pt x="7422" y="3384"/>
                  </a:lnTo>
                  <a:lnTo>
                    <a:pt x="7377" y="3023"/>
                  </a:lnTo>
                  <a:lnTo>
                    <a:pt x="7287" y="2662"/>
                  </a:lnTo>
                  <a:lnTo>
                    <a:pt x="7151" y="2324"/>
                  </a:lnTo>
                  <a:lnTo>
                    <a:pt x="7016" y="1986"/>
                  </a:lnTo>
                  <a:lnTo>
                    <a:pt x="6835" y="1692"/>
                  </a:lnTo>
                  <a:lnTo>
                    <a:pt x="6610" y="1399"/>
                  </a:lnTo>
                  <a:lnTo>
                    <a:pt x="6384" y="1128"/>
                  </a:lnTo>
                  <a:lnTo>
                    <a:pt x="6114" y="880"/>
                  </a:lnTo>
                  <a:lnTo>
                    <a:pt x="5843" y="677"/>
                  </a:lnTo>
                  <a:lnTo>
                    <a:pt x="5527" y="474"/>
                  </a:lnTo>
                  <a:lnTo>
                    <a:pt x="5211" y="316"/>
                  </a:lnTo>
                  <a:lnTo>
                    <a:pt x="4873" y="181"/>
                  </a:lnTo>
                  <a:lnTo>
                    <a:pt x="4512" y="91"/>
                  </a:lnTo>
                  <a:lnTo>
                    <a:pt x="4151" y="23"/>
                  </a:lnTo>
                  <a:lnTo>
                    <a:pt x="37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8"/>
            <p:cNvSpPr/>
            <p:nvPr/>
          </p:nvSpPr>
          <p:spPr>
            <a:xfrm>
              <a:off x="10024455" y="2868441"/>
              <a:ext cx="220749" cy="220749"/>
            </a:xfrm>
            <a:custGeom>
              <a:avLst/>
              <a:gdLst/>
              <a:ahLst/>
              <a:cxnLst/>
              <a:rect l="l" t="t" r="r" b="b"/>
              <a:pathLst>
                <a:path w="7422" h="7422" fill="none" extrusionOk="0">
                  <a:moveTo>
                    <a:pt x="7422" y="3768"/>
                  </a:moveTo>
                  <a:lnTo>
                    <a:pt x="7422" y="3768"/>
                  </a:lnTo>
                  <a:lnTo>
                    <a:pt x="7399" y="4151"/>
                  </a:lnTo>
                  <a:lnTo>
                    <a:pt x="7354" y="4512"/>
                  </a:lnTo>
                  <a:lnTo>
                    <a:pt x="7241" y="4873"/>
                  </a:lnTo>
                  <a:lnTo>
                    <a:pt x="7129" y="5211"/>
                  </a:lnTo>
                  <a:lnTo>
                    <a:pt x="6971" y="5527"/>
                  </a:lnTo>
                  <a:lnTo>
                    <a:pt x="6768" y="5843"/>
                  </a:lnTo>
                  <a:lnTo>
                    <a:pt x="6565" y="6113"/>
                  </a:lnTo>
                  <a:lnTo>
                    <a:pt x="6317" y="6384"/>
                  </a:lnTo>
                  <a:lnTo>
                    <a:pt x="6046" y="6610"/>
                  </a:lnTo>
                  <a:lnTo>
                    <a:pt x="5753" y="6835"/>
                  </a:lnTo>
                  <a:lnTo>
                    <a:pt x="5459" y="7016"/>
                  </a:lnTo>
                  <a:lnTo>
                    <a:pt x="5121" y="7151"/>
                  </a:lnTo>
                  <a:lnTo>
                    <a:pt x="4783" y="7286"/>
                  </a:lnTo>
                  <a:lnTo>
                    <a:pt x="4422" y="7377"/>
                  </a:lnTo>
                  <a:lnTo>
                    <a:pt x="4061" y="7422"/>
                  </a:lnTo>
                  <a:lnTo>
                    <a:pt x="3677" y="7422"/>
                  </a:lnTo>
                  <a:lnTo>
                    <a:pt x="3677" y="7422"/>
                  </a:lnTo>
                  <a:lnTo>
                    <a:pt x="3294" y="7399"/>
                  </a:lnTo>
                  <a:lnTo>
                    <a:pt x="2933" y="7354"/>
                  </a:lnTo>
                  <a:lnTo>
                    <a:pt x="2572" y="7241"/>
                  </a:lnTo>
                  <a:lnTo>
                    <a:pt x="2234" y="7128"/>
                  </a:lnTo>
                  <a:lnTo>
                    <a:pt x="1918" y="6971"/>
                  </a:lnTo>
                  <a:lnTo>
                    <a:pt x="1602" y="6768"/>
                  </a:lnTo>
                  <a:lnTo>
                    <a:pt x="1332" y="6565"/>
                  </a:lnTo>
                  <a:lnTo>
                    <a:pt x="1061" y="6316"/>
                  </a:lnTo>
                  <a:lnTo>
                    <a:pt x="835" y="6046"/>
                  </a:lnTo>
                  <a:lnTo>
                    <a:pt x="610" y="5753"/>
                  </a:lnTo>
                  <a:lnTo>
                    <a:pt x="429" y="5437"/>
                  </a:lnTo>
                  <a:lnTo>
                    <a:pt x="294" y="5121"/>
                  </a:lnTo>
                  <a:lnTo>
                    <a:pt x="159" y="4783"/>
                  </a:lnTo>
                  <a:lnTo>
                    <a:pt x="68" y="4422"/>
                  </a:lnTo>
                  <a:lnTo>
                    <a:pt x="23" y="4061"/>
                  </a:lnTo>
                  <a:lnTo>
                    <a:pt x="1" y="3677"/>
                  </a:lnTo>
                  <a:lnTo>
                    <a:pt x="1" y="3677"/>
                  </a:lnTo>
                  <a:lnTo>
                    <a:pt x="46" y="3294"/>
                  </a:lnTo>
                  <a:lnTo>
                    <a:pt x="91" y="2933"/>
                  </a:lnTo>
                  <a:lnTo>
                    <a:pt x="204" y="2572"/>
                  </a:lnTo>
                  <a:lnTo>
                    <a:pt x="317" y="2234"/>
                  </a:lnTo>
                  <a:lnTo>
                    <a:pt x="474" y="1918"/>
                  </a:lnTo>
                  <a:lnTo>
                    <a:pt x="677" y="1602"/>
                  </a:lnTo>
                  <a:lnTo>
                    <a:pt x="880" y="1331"/>
                  </a:lnTo>
                  <a:lnTo>
                    <a:pt x="1129" y="1061"/>
                  </a:lnTo>
                  <a:lnTo>
                    <a:pt x="1399" y="835"/>
                  </a:lnTo>
                  <a:lnTo>
                    <a:pt x="1693" y="610"/>
                  </a:lnTo>
                  <a:lnTo>
                    <a:pt x="1986" y="429"/>
                  </a:lnTo>
                  <a:lnTo>
                    <a:pt x="2324" y="294"/>
                  </a:lnTo>
                  <a:lnTo>
                    <a:pt x="2662" y="158"/>
                  </a:lnTo>
                  <a:lnTo>
                    <a:pt x="3023" y="68"/>
                  </a:lnTo>
                  <a:lnTo>
                    <a:pt x="3384" y="23"/>
                  </a:lnTo>
                  <a:lnTo>
                    <a:pt x="3768" y="1"/>
                  </a:lnTo>
                  <a:lnTo>
                    <a:pt x="3768" y="1"/>
                  </a:lnTo>
                  <a:lnTo>
                    <a:pt x="4151" y="23"/>
                  </a:lnTo>
                  <a:lnTo>
                    <a:pt x="4512" y="91"/>
                  </a:lnTo>
                  <a:lnTo>
                    <a:pt x="4873" y="181"/>
                  </a:lnTo>
                  <a:lnTo>
                    <a:pt x="5211" y="316"/>
                  </a:lnTo>
                  <a:lnTo>
                    <a:pt x="5527" y="474"/>
                  </a:lnTo>
                  <a:lnTo>
                    <a:pt x="5843" y="677"/>
                  </a:lnTo>
                  <a:lnTo>
                    <a:pt x="6114" y="880"/>
                  </a:lnTo>
                  <a:lnTo>
                    <a:pt x="6384" y="1128"/>
                  </a:lnTo>
                  <a:lnTo>
                    <a:pt x="6610" y="1399"/>
                  </a:lnTo>
                  <a:lnTo>
                    <a:pt x="6835" y="1692"/>
                  </a:lnTo>
                  <a:lnTo>
                    <a:pt x="7016" y="1986"/>
                  </a:lnTo>
                  <a:lnTo>
                    <a:pt x="7151" y="2324"/>
                  </a:lnTo>
                  <a:lnTo>
                    <a:pt x="7287" y="2662"/>
                  </a:lnTo>
                  <a:lnTo>
                    <a:pt x="7377" y="3023"/>
                  </a:lnTo>
                  <a:lnTo>
                    <a:pt x="7422" y="3384"/>
                  </a:lnTo>
                  <a:lnTo>
                    <a:pt x="7422" y="37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8"/>
            <p:cNvSpPr/>
            <p:nvPr/>
          </p:nvSpPr>
          <p:spPr>
            <a:xfrm>
              <a:off x="10083493" y="2927478"/>
              <a:ext cx="103355" cy="103355"/>
            </a:xfrm>
            <a:custGeom>
              <a:avLst/>
              <a:gdLst/>
              <a:ahLst/>
              <a:cxnLst/>
              <a:rect l="l" t="t" r="r" b="b"/>
              <a:pathLst>
                <a:path w="3475" h="3475" extrusionOk="0">
                  <a:moveTo>
                    <a:pt x="1580" y="1"/>
                  </a:moveTo>
                  <a:lnTo>
                    <a:pt x="1399" y="23"/>
                  </a:lnTo>
                  <a:lnTo>
                    <a:pt x="1241" y="68"/>
                  </a:lnTo>
                  <a:lnTo>
                    <a:pt x="1083" y="113"/>
                  </a:lnTo>
                  <a:lnTo>
                    <a:pt x="926" y="181"/>
                  </a:lnTo>
                  <a:lnTo>
                    <a:pt x="790" y="271"/>
                  </a:lnTo>
                  <a:lnTo>
                    <a:pt x="655" y="384"/>
                  </a:lnTo>
                  <a:lnTo>
                    <a:pt x="520" y="474"/>
                  </a:lnTo>
                  <a:lnTo>
                    <a:pt x="407" y="610"/>
                  </a:lnTo>
                  <a:lnTo>
                    <a:pt x="294" y="745"/>
                  </a:lnTo>
                  <a:lnTo>
                    <a:pt x="204" y="880"/>
                  </a:lnTo>
                  <a:lnTo>
                    <a:pt x="136" y="1038"/>
                  </a:lnTo>
                  <a:lnTo>
                    <a:pt x="68" y="1196"/>
                  </a:lnTo>
                  <a:lnTo>
                    <a:pt x="23" y="1354"/>
                  </a:lnTo>
                  <a:lnTo>
                    <a:pt x="1" y="1534"/>
                  </a:lnTo>
                  <a:lnTo>
                    <a:pt x="1" y="1715"/>
                  </a:lnTo>
                  <a:lnTo>
                    <a:pt x="1" y="1895"/>
                  </a:lnTo>
                  <a:lnTo>
                    <a:pt x="23" y="2076"/>
                  </a:lnTo>
                  <a:lnTo>
                    <a:pt x="68" y="2234"/>
                  </a:lnTo>
                  <a:lnTo>
                    <a:pt x="114" y="2392"/>
                  </a:lnTo>
                  <a:lnTo>
                    <a:pt x="181" y="2549"/>
                  </a:lnTo>
                  <a:lnTo>
                    <a:pt x="271" y="2685"/>
                  </a:lnTo>
                  <a:lnTo>
                    <a:pt x="384" y="2820"/>
                  </a:lnTo>
                  <a:lnTo>
                    <a:pt x="497" y="2955"/>
                  </a:lnTo>
                  <a:lnTo>
                    <a:pt x="610" y="3068"/>
                  </a:lnTo>
                  <a:lnTo>
                    <a:pt x="745" y="3181"/>
                  </a:lnTo>
                  <a:lnTo>
                    <a:pt x="880" y="3271"/>
                  </a:lnTo>
                  <a:lnTo>
                    <a:pt x="1038" y="3339"/>
                  </a:lnTo>
                  <a:lnTo>
                    <a:pt x="1196" y="3407"/>
                  </a:lnTo>
                  <a:lnTo>
                    <a:pt x="1354" y="3452"/>
                  </a:lnTo>
                  <a:lnTo>
                    <a:pt x="1535" y="3474"/>
                  </a:lnTo>
                  <a:lnTo>
                    <a:pt x="1896" y="3474"/>
                  </a:lnTo>
                  <a:lnTo>
                    <a:pt x="2076" y="3452"/>
                  </a:lnTo>
                  <a:lnTo>
                    <a:pt x="2234" y="3407"/>
                  </a:lnTo>
                  <a:lnTo>
                    <a:pt x="2392" y="3361"/>
                  </a:lnTo>
                  <a:lnTo>
                    <a:pt x="2550" y="3271"/>
                  </a:lnTo>
                  <a:lnTo>
                    <a:pt x="2685" y="3204"/>
                  </a:lnTo>
                  <a:lnTo>
                    <a:pt x="2820" y="3091"/>
                  </a:lnTo>
                  <a:lnTo>
                    <a:pt x="2956" y="2978"/>
                  </a:lnTo>
                  <a:lnTo>
                    <a:pt x="3068" y="2865"/>
                  </a:lnTo>
                  <a:lnTo>
                    <a:pt x="3181" y="2730"/>
                  </a:lnTo>
                  <a:lnTo>
                    <a:pt x="3271" y="2595"/>
                  </a:lnTo>
                  <a:lnTo>
                    <a:pt x="3339" y="2437"/>
                  </a:lnTo>
                  <a:lnTo>
                    <a:pt x="3407" y="2279"/>
                  </a:lnTo>
                  <a:lnTo>
                    <a:pt x="3452" y="2121"/>
                  </a:lnTo>
                  <a:lnTo>
                    <a:pt x="3474" y="1940"/>
                  </a:lnTo>
                  <a:lnTo>
                    <a:pt x="3474" y="1760"/>
                  </a:lnTo>
                  <a:lnTo>
                    <a:pt x="3474" y="1580"/>
                  </a:lnTo>
                  <a:lnTo>
                    <a:pt x="3452" y="1399"/>
                  </a:lnTo>
                  <a:lnTo>
                    <a:pt x="3407" y="1241"/>
                  </a:lnTo>
                  <a:lnTo>
                    <a:pt x="3362" y="1083"/>
                  </a:lnTo>
                  <a:lnTo>
                    <a:pt x="3294" y="925"/>
                  </a:lnTo>
                  <a:lnTo>
                    <a:pt x="3204" y="767"/>
                  </a:lnTo>
                  <a:lnTo>
                    <a:pt x="3091" y="632"/>
                  </a:lnTo>
                  <a:lnTo>
                    <a:pt x="2978" y="519"/>
                  </a:lnTo>
                  <a:lnTo>
                    <a:pt x="2865" y="407"/>
                  </a:lnTo>
                  <a:lnTo>
                    <a:pt x="2730" y="294"/>
                  </a:lnTo>
                  <a:lnTo>
                    <a:pt x="2595" y="204"/>
                  </a:lnTo>
                  <a:lnTo>
                    <a:pt x="2437" y="136"/>
                  </a:lnTo>
                  <a:lnTo>
                    <a:pt x="2279" y="68"/>
                  </a:lnTo>
                  <a:lnTo>
                    <a:pt x="2121" y="23"/>
                  </a:lnTo>
                  <a:lnTo>
                    <a:pt x="19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8"/>
            <p:cNvSpPr/>
            <p:nvPr/>
          </p:nvSpPr>
          <p:spPr>
            <a:xfrm>
              <a:off x="10083493" y="2927478"/>
              <a:ext cx="103355" cy="103355"/>
            </a:xfrm>
            <a:custGeom>
              <a:avLst/>
              <a:gdLst/>
              <a:ahLst/>
              <a:cxnLst/>
              <a:rect l="l" t="t" r="r" b="b"/>
              <a:pathLst>
                <a:path w="3475" h="3475" fill="none" extrusionOk="0">
                  <a:moveTo>
                    <a:pt x="3474" y="1760"/>
                  </a:moveTo>
                  <a:lnTo>
                    <a:pt x="3474" y="1760"/>
                  </a:lnTo>
                  <a:lnTo>
                    <a:pt x="3474" y="1940"/>
                  </a:lnTo>
                  <a:lnTo>
                    <a:pt x="3452" y="2121"/>
                  </a:lnTo>
                  <a:lnTo>
                    <a:pt x="3407" y="2279"/>
                  </a:lnTo>
                  <a:lnTo>
                    <a:pt x="3339" y="2437"/>
                  </a:lnTo>
                  <a:lnTo>
                    <a:pt x="3271" y="2595"/>
                  </a:lnTo>
                  <a:lnTo>
                    <a:pt x="3181" y="2730"/>
                  </a:lnTo>
                  <a:lnTo>
                    <a:pt x="3068" y="2865"/>
                  </a:lnTo>
                  <a:lnTo>
                    <a:pt x="2956" y="2978"/>
                  </a:lnTo>
                  <a:lnTo>
                    <a:pt x="2820" y="3091"/>
                  </a:lnTo>
                  <a:lnTo>
                    <a:pt x="2685" y="3204"/>
                  </a:lnTo>
                  <a:lnTo>
                    <a:pt x="2550" y="3271"/>
                  </a:lnTo>
                  <a:lnTo>
                    <a:pt x="2392" y="3361"/>
                  </a:lnTo>
                  <a:lnTo>
                    <a:pt x="2234" y="3407"/>
                  </a:lnTo>
                  <a:lnTo>
                    <a:pt x="2076" y="3452"/>
                  </a:lnTo>
                  <a:lnTo>
                    <a:pt x="1896" y="3474"/>
                  </a:lnTo>
                  <a:lnTo>
                    <a:pt x="1715" y="3474"/>
                  </a:lnTo>
                  <a:lnTo>
                    <a:pt x="1715" y="3474"/>
                  </a:lnTo>
                  <a:lnTo>
                    <a:pt x="1535" y="3474"/>
                  </a:lnTo>
                  <a:lnTo>
                    <a:pt x="1354" y="3452"/>
                  </a:lnTo>
                  <a:lnTo>
                    <a:pt x="1196" y="3407"/>
                  </a:lnTo>
                  <a:lnTo>
                    <a:pt x="1038" y="3339"/>
                  </a:lnTo>
                  <a:lnTo>
                    <a:pt x="880" y="3271"/>
                  </a:lnTo>
                  <a:lnTo>
                    <a:pt x="745" y="3181"/>
                  </a:lnTo>
                  <a:lnTo>
                    <a:pt x="610" y="3068"/>
                  </a:lnTo>
                  <a:lnTo>
                    <a:pt x="497" y="2955"/>
                  </a:lnTo>
                  <a:lnTo>
                    <a:pt x="384" y="2820"/>
                  </a:lnTo>
                  <a:lnTo>
                    <a:pt x="271" y="2685"/>
                  </a:lnTo>
                  <a:lnTo>
                    <a:pt x="181" y="2549"/>
                  </a:lnTo>
                  <a:lnTo>
                    <a:pt x="114" y="2392"/>
                  </a:lnTo>
                  <a:lnTo>
                    <a:pt x="68" y="2234"/>
                  </a:lnTo>
                  <a:lnTo>
                    <a:pt x="23" y="2076"/>
                  </a:lnTo>
                  <a:lnTo>
                    <a:pt x="1" y="1895"/>
                  </a:lnTo>
                  <a:lnTo>
                    <a:pt x="1" y="1715"/>
                  </a:lnTo>
                  <a:lnTo>
                    <a:pt x="1" y="1715"/>
                  </a:lnTo>
                  <a:lnTo>
                    <a:pt x="1" y="1534"/>
                  </a:lnTo>
                  <a:lnTo>
                    <a:pt x="23" y="1354"/>
                  </a:lnTo>
                  <a:lnTo>
                    <a:pt x="68" y="1196"/>
                  </a:lnTo>
                  <a:lnTo>
                    <a:pt x="136" y="1038"/>
                  </a:lnTo>
                  <a:lnTo>
                    <a:pt x="204" y="880"/>
                  </a:lnTo>
                  <a:lnTo>
                    <a:pt x="294" y="745"/>
                  </a:lnTo>
                  <a:lnTo>
                    <a:pt x="407" y="610"/>
                  </a:lnTo>
                  <a:lnTo>
                    <a:pt x="520" y="474"/>
                  </a:lnTo>
                  <a:lnTo>
                    <a:pt x="655" y="384"/>
                  </a:lnTo>
                  <a:lnTo>
                    <a:pt x="790" y="271"/>
                  </a:lnTo>
                  <a:lnTo>
                    <a:pt x="926" y="181"/>
                  </a:lnTo>
                  <a:lnTo>
                    <a:pt x="1083" y="113"/>
                  </a:lnTo>
                  <a:lnTo>
                    <a:pt x="1241" y="68"/>
                  </a:lnTo>
                  <a:lnTo>
                    <a:pt x="1399" y="23"/>
                  </a:lnTo>
                  <a:lnTo>
                    <a:pt x="1580" y="1"/>
                  </a:lnTo>
                  <a:lnTo>
                    <a:pt x="1760" y="1"/>
                  </a:lnTo>
                  <a:lnTo>
                    <a:pt x="1760" y="1"/>
                  </a:lnTo>
                  <a:lnTo>
                    <a:pt x="1941" y="1"/>
                  </a:lnTo>
                  <a:lnTo>
                    <a:pt x="2121" y="23"/>
                  </a:lnTo>
                  <a:lnTo>
                    <a:pt x="2279" y="68"/>
                  </a:lnTo>
                  <a:lnTo>
                    <a:pt x="2437" y="136"/>
                  </a:lnTo>
                  <a:lnTo>
                    <a:pt x="2595" y="204"/>
                  </a:lnTo>
                  <a:lnTo>
                    <a:pt x="2730" y="294"/>
                  </a:lnTo>
                  <a:lnTo>
                    <a:pt x="2865" y="407"/>
                  </a:lnTo>
                  <a:lnTo>
                    <a:pt x="2978" y="519"/>
                  </a:lnTo>
                  <a:lnTo>
                    <a:pt x="3091" y="632"/>
                  </a:lnTo>
                  <a:lnTo>
                    <a:pt x="3204" y="767"/>
                  </a:lnTo>
                  <a:lnTo>
                    <a:pt x="3294" y="925"/>
                  </a:lnTo>
                  <a:lnTo>
                    <a:pt x="3362" y="1083"/>
                  </a:lnTo>
                  <a:lnTo>
                    <a:pt x="3407" y="1241"/>
                  </a:lnTo>
                  <a:lnTo>
                    <a:pt x="3452" y="1399"/>
                  </a:lnTo>
                  <a:lnTo>
                    <a:pt x="3474" y="1580"/>
                  </a:lnTo>
                  <a:lnTo>
                    <a:pt x="3474" y="17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8"/>
            <p:cNvSpPr/>
            <p:nvPr/>
          </p:nvSpPr>
          <p:spPr>
            <a:xfrm>
              <a:off x="10045929" y="2868441"/>
              <a:ext cx="138243" cy="45655"/>
            </a:xfrm>
            <a:custGeom>
              <a:avLst/>
              <a:gdLst/>
              <a:ahLst/>
              <a:cxnLst/>
              <a:rect l="l" t="t" r="r" b="b"/>
              <a:pathLst>
                <a:path w="4648" h="1535" extrusionOk="0">
                  <a:moveTo>
                    <a:pt x="3046" y="1"/>
                  </a:moveTo>
                  <a:lnTo>
                    <a:pt x="3046" y="1"/>
                  </a:lnTo>
                  <a:lnTo>
                    <a:pt x="3046" y="1"/>
                  </a:lnTo>
                  <a:lnTo>
                    <a:pt x="3474" y="46"/>
                  </a:lnTo>
                  <a:lnTo>
                    <a:pt x="3880" y="113"/>
                  </a:lnTo>
                  <a:lnTo>
                    <a:pt x="4264" y="226"/>
                  </a:lnTo>
                  <a:lnTo>
                    <a:pt x="4647" y="384"/>
                  </a:lnTo>
                  <a:lnTo>
                    <a:pt x="4647" y="384"/>
                  </a:lnTo>
                  <a:lnTo>
                    <a:pt x="4264" y="226"/>
                  </a:lnTo>
                  <a:lnTo>
                    <a:pt x="3880" y="113"/>
                  </a:lnTo>
                  <a:lnTo>
                    <a:pt x="3474" y="46"/>
                  </a:lnTo>
                  <a:lnTo>
                    <a:pt x="3046" y="1"/>
                  </a:lnTo>
                  <a:lnTo>
                    <a:pt x="3046" y="1"/>
                  </a:lnTo>
                  <a:close/>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close/>
                  <a:moveTo>
                    <a:pt x="3001" y="1"/>
                  </a:moveTo>
                  <a:lnTo>
                    <a:pt x="3001" y="1"/>
                  </a:lnTo>
                  <a:lnTo>
                    <a:pt x="3001" y="1"/>
                  </a:lnTo>
                  <a:lnTo>
                    <a:pt x="3001"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8"/>
            <p:cNvSpPr/>
            <p:nvPr/>
          </p:nvSpPr>
          <p:spPr>
            <a:xfrm>
              <a:off x="10136493" y="2868441"/>
              <a:ext cx="47677" cy="11451"/>
            </a:xfrm>
            <a:custGeom>
              <a:avLst/>
              <a:gdLst/>
              <a:ahLst/>
              <a:cxnLst/>
              <a:rect l="l" t="t" r="r" b="b"/>
              <a:pathLst>
                <a:path w="1603" h="385" fill="none" extrusionOk="0">
                  <a:moveTo>
                    <a:pt x="1" y="1"/>
                  </a:moveTo>
                  <a:lnTo>
                    <a:pt x="1" y="1"/>
                  </a:lnTo>
                  <a:lnTo>
                    <a:pt x="1" y="1"/>
                  </a:lnTo>
                  <a:lnTo>
                    <a:pt x="429" y="46"/>
                  </a:lnTo>
                  <a:lnTo>
                    <a:pt x="835" y="113"/>
                  </a:lnTo>
                  <a:lnTo>
                    <a:pt x="1219" y="226"/>
                  </a:lnTo>
                  <a:lnTo>
                    <a:pt x="1602" y="384"/>
                  </a:lnTo>
                  <a:lnTo>
                    <a:pt x="1602" y="384"/>
                  </a:lnTo>
                  <a:lnTo>
                    <a:pt x="1219" y="226"/>
                  </a:lnTo>
                  <a:lnTo>
                    <a:pt x="835" y="113"/>
                  </a:lnTo>
                  <a:lnTo>
                    <a:pt x="429" y="46"/>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8"/>
            <p:cNvSpPr/>
            <p:nvPr/>
          </p:nvSpPr>
          <p:spPr>
            <a:xfrm>
              <a:off x="10045929" y="2868441"/>
              <a:ext cx="89257" cy="45655"/>
            </a:xfrm>
            <a:custGeom>
              <a:avLst/>
              <a:gdLst/>
              <a:ahLst/>
              <a:cxnLst/>
              <a:rect l="l" t="t" r="r" b="b"/>
              <a:pathLst>
                <a:path w="3001" h="1535" fill="none" extrusionOk="0">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8"/>
            <p:cNvSpPr/>
            <p:nvPr/>
          </p:nvSpPr>
          <p:spPr>
            <a:xfrm>
              <a:off x="10135155" y="2868441"/>
              <a:ext cx="30" cy="30"/>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8"/>
            <p:cNvSpPr/>
            <p:nvPr/>
          </p:nvSpPr>
          <p:spPr>
            <a:xfrm>
              <a:off x="10083493" y="2927478"/>
              <a:ext cx="103355" cy="85242"/>
            </a:xfrm>
            <a:custGeom>
              <a:avLst/>
              <a:gdLst/>
              <a:ahLst/>
              <a:cxnLst/>
              <a:rect l="l" t="t" r="r" b="b"/>
              <a:pathLst>
                <a:path w="3475" h="2866" fill="none" extrusionOk="0">
                  <a:moveTo>
                    <a:pt x="1738" y="1"/>
                  </a:moveTo>
                  <a:lnTo>
                    <a:pt x="1738" y="1"/>
                  </a:lnTo>
                  <a:lnTo>
                    <a:pt x="1557" y="1"/>
                  </a:lnTo>
                  <a:lnTo>
                    <a:pt x="1399" y="23"/>
                  </a:lnTo>
                  <a:lnTo>
                    <a:pt x="1219" y="68"/>
                  </a:lnTo>
                  <a:lnTo>
                    <a:pt x="1061" y="113"/>
                  </a:lnTo>
                  <a:lnTo>
                    <a:pt x="903" y="204"/>
                  </a:lnTo>
                  <a:lnTo>
                    <a:pt x="768" y="271"/>
                  </a:lnTo>
                  <a:lnTo>
                    <a:pt x="632" y="384"/>
                  </a:lnTo>
                  <a:lnTo>
                    <a:pt x="520" y="497"/>
                  </a:lnTo>
                  <a:lnTo>
                    <a:pt x="407" y="610"/>
                  </a:lnTo>
                  <a:lnTo>
                    <a:pt x="294" y="745"/>
                  </a:lnTo>
                  <a:lnTo>
                    <a:pt x="204" y="880"/>
                  </a:lnTo>
                  <a:lnTo>
                    <a:pt x="136" y="1038"/>
                  </a:lnTo>
                  <a:lnTo>
                    <a:pt x="68" y="1196"/>
                  </a:lnTo>
                  <a:lnTo>
                    <a:pt x="23" y="1354"/>
                  </a:lnTo>
                  <a:lnTo>
                    <a:pt x="1" y="1534"/>
                  </a:lnTo>
                  <a:lnTo>
                    <a:pt x="1" y="1715"/>
                  </a:lnTo>
                  <a:lnTo>
                    <a:pt x="1" y="1715"/>
                  </a:lnTo>
                  <a:lnTo>
                    <a:pt x="1" y="1873"/>
                  </a:lnTo>
                  <a:lnTo>
                    <a:pt x="23" y="2031"/>
                  </a:lnTo>
                  <a:lnTo>
                    <a:pt x="46" y="2189"/>
                  </a:lnTo>
                  <a:lnTo>
                    <a:pt x="91" y="2346"/>
                  </a:lnTo>
                  <a:lnTo>
                    <a:pt x="159" y="2482"/>
                  </a:lnTo>
                  <a:lnTo>
                    <a:pt x="226" y="2617"/>
                  </a:lnTo>
                  <a:lnTo>
                    <a:pt x="407" y="2865"/>
                  </a:lnTo>
                  <a:lnTo>
                    <a:pt x="407" y="2865"/>
                  </a:lnTo>
                  <a:lnTo>
                    <a:pt x="813" y="2775"/>
                  </a:lnTo>
                  <a:lnTo>
                    <a:pt x="1219" y="2662"/>
                  </a:lnTo>
                  <a:lnTo>
                    <a:pt x="1602" y="2527"/>
                  </a:lnTo>
                  <a:lnTo>
                    <a:pt x="1986" y="2369"/>
                  </a:lnTo>
                  <a:lnTo>
                    <a:pt x="2369" y="2211"/>
                  </a:lnTo>
                  <a:lnTo>
                    <a:pt x="2753" y="2031"/>
                  </a:lnTo>
                  <a:lnTo>
                    <a:pt x="3114" y="1828"/>
                  </a:lnTo>
                  <a:lnTo>
                    <a:pt x="3474" y="1602"/>
                  </a:lnTo>
                  <a:lnTo>
                    <a:pt x="3474" y="1602"/>
                  </a:lnTo>
                  <a:lnTo>
                    <a:pt x="3452" y="1444"/>
                  </a:lnTo>
                  <a:lnTo>
                    <a:pt x="3429" y="1286"/>
                  </a:lnTo>
                  <a:lnTo>
                    <a:pt x="3362" y="1128"/>
                  </a:lnTo>
                  <a:lnTo>
                    <a:pt x="3317" y="970"/>
                  </a:lnTo>
                  <a:lnTo>
                    <a:pt x="3226" y="835"/>
                  </a:lnTo>
                  <a:lnTo>
                    <a:pt x="3136" y="700"/>
                  </a:lnTo>
                  <a:lnTo>
                    <a:pt x="3046" y="587"/>
                  </a:lnTo>
                  <a:lnTo>
                    <a:pt x="2933" y="474"/>
                  </a:lnTo>
                  <a:lnTo>
                    <a:pt x="2820" y="361"/>
                  </a:lnTo>
                  <a:lnTo>
                    <a:pt x="2685" y="271"/>
                  </a:lnTo>
                  <a:lnTo>
                    <a:pt x="2550" y="181"/>
                  </a:lnTo>
                  <a:lnTo>
                    <a:pt x="2414" y="113"/>
                  </a:lnTo>
                  <a:lnTo>
                    <a:pt x="2256" y="68"/>
                  </a:lnTo>
                  <a:lnTo>
                    <a:pt x="2099" y="23"/>
                  </a:lnTo>
                  <a:lnTo>
                    <a:pt x="1918" y="1"/>
                  </a:lnTo>
                  <a:lnTo>
                    <a:pt x="1760" y="1"/>
                  </a:lnTo>
                  <a:lnTo>
                    <a:pt x="1760" y="1"/>
                  </a:lnTo>
                  <a:lnTo>
                    <a:pt x="17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8"/>
            <p:cNvSpPr/>
            <p:nvPr/>
          </p:nvSpPr>
          <p:spPr>
            <a:xfrm>
              <a:off x="10157283" y="2912042"/>
              <a:ext cx="45000" cy="45000"/>
            </a:xfrm>
            <a:custGeom>
              <a:avLst/>
              <a:gdLst/>
              <a:ahLst/>
              <a:cxnLst/>
              <a:rect l="l" t="t" r="r" b="b"/>
              <a:pathLst>
                <a:path w="1513" h="1513" extrusionOk="0">
                  <a:moveTo>
                    <a:pt x="768" y="1"/>
                  </a:moveTo>
                  <a:lnTo>
                    <a:pt x="633" y="23"/>
                  </a:lnTo>
                  <a:lnTo>
                    <a:pt x="475" y="68"/>
                  </a:lnTo>
                  <a:lnTo>
                    <a:pt x="362" y="136"/>
                  </a:lnTo>
                  <a:lnTo>
                    <a:pt x="227" y="226"/>
                  </a:lnTo>
                  <a:lnTo>
                    <a:pt x="136" y="339"/>
                  </a:lnTo>
                  <a:lnTo>
                    <a:pt x="69" y="474"/>
                  </a:lnTo>
                  <a:lnTo>
                    <a:pt x="24" y="610"/>
                  </a:lnTo>
                  <a:lnTo>
                    <a:pt x="1" y="768"/>
                  </a:lnTo>
                  <a:lnTo>
                    <a:pt x="24" y="903"/>
                  </a:lnTo>
                  <a:lnTo>
                    <a:pt x="46" y="1038"/>
                  </a:lnTo>
                  <a:lnTo>
                    <a:pt x="114" y="1174"/>
                  </a:lnTo>
                  <a:lnTo>
                    <a:pt x="227" y="1286"/>
                  </a:lnTo>
                  <a:lnTo>
                    <a:pt x="339" y="1399"/>
                  </a:lnTo>
                  <a:lnTo>
                    <a:pt x="475" y="1467"/>
                  </a:lnTo>
                  <a:lnTo>
                    <a:pt x="610" y="1512"/>
                  </a:lnTo>
                  <a:lnTo>
                    <a:pt x="903" y="1512"/>
                  </a:lnTo>
                  <a:lnTo>
                    <a:pt x="1039" y="1467"/>
                  </a:lnTo>
                  <a:lnTo>
                    <a:pt x="1174" y="1399"/>
                  </a:lnTo>
                  <a:lnTo>
                    <a:pt x="1287" y="1309"/>
                  </a:lnTo>
                  <a:lnTo>
                    <a:pt x="1377" y="1196"/>
                  </a:lnTo>
                  <a:lnTo>
                    <a:pt x="1467" y="1061"/>
                  </a:lnTo>
                  <a:lnTo>
                    <a:pt x="1490" y="926"/>
                  </a:lnTo>
                  <a:lnTo>
                    <a:pt x="1512" y="768"/>
                  </a:lnTo>
                  <a:lnTo>
                    <a:pt x="1512" y="632"/>
                  </a:lnTo>
                  <a:lnTo>
                    <a:pt x="1467" y="497"/>
                  </a:lnTo>
                  <a:lnTo>
                    <a:pt x="1399" y="362"/>
                  </a:lnTo>
                  <a:lnTo>
                    <a:pt x="1309" y="249"/>
                  </a:lnTo>
                  <a:lnTo>
                    <a:pt x="1174" y="136"/>
                  </a:lnTo>
                  <a:lnTo>
                    <a:pt x="1061" y="68"/>
                  </a:lnTo>
                  <a:lnTo>
                    <a:pt x="903" y="23"/>
                  </a:lnTo>
                  <a:lnTo>
                    <a:pt x="7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8"/>
            <p:cNvSpPr/>
            <p:nvPr/>
          </p:nvSpPr>
          <p:spPr>
            <a:xfrm>
              <a:off x="10132478" y="2957666"/>
              <a:ext cx="31557" cy="31557"/>
            </a:xfrm>
            <a:custGeom>
              <a:avLst/>
              <a:gdLst/>
              <a:ahLst/>
              <a:cxnLst/>
              <a:rect l="l" t="t" r="r" b="b"/>
              <a:pathLst>
                <a:path w="1061" h="1061" extrusionOk="0">
                  <a:moveTo>
                    <a:pt x="406" y="1"/>
                  </a:moveTo>
                  <a:lnTo>
                    <a:pt x="316" y="46"/>
                  </a:lnTo>
                  <a:lnTo>
                    <a:pt x="226" y="91"/>
                  </a:lnTo>
                  <a:lnTo>
                    <a:pt x="158" y="159"/>
                  </a:lnTo>
                  <a:lnTo>
                    <a:pt x="91" y="226"/>
                  </a:lnTo>
                  <a:lnTo>
                    <a:pt x="45" y="316"/>
                  </a:lnTo>
                  <a:lnTo>
                    <a:pt x="23" y="429"/>
                  </a:lnTo>
                  <a:lnTo>
                    <a:pt x="0" y="542"/>
                  </a:lnTo>
                  <a:lnTo>
                    <a:pt x="23" y="632"/>
                  </a:lnTo>
                  <a:lnTo>
                    <a:pt x="45" y="745"/>
                  </a:lnTo>
                  <a:lnTo>
                    <a:pt x="113" y="835"/>
                  </a:lnTo>
                  <a:lnTo>
                    <a:pt x="158" y="903"/>
                  </a:lnTo>
                  <a:lnTo>
                    <a:pt x="249" y="971"/>
                  </a:lnTo>
                  <a:lnTo>
                    <a:pt x="339" y="1016"/>
                  </a:lnTo>
                  <a:lnTo>
                    <a:pt x="452" y="1038"/>
                  </a:lnTo>
                  <a:lnTo>
                    <a:pt x="542" y="1061"/>
                  </a:lnTo>
                  <a:lnTo>
                    <a:pt x="655" y="1038"/>
                  </a:lnTo>
                  <a:lnTo>
                    <a:pt x="745" y="1016"/>
                  </a:lnTo>
                  <a:lnTo>
                    <a:pt x="835" y="948"/>
                  </a:lnTo>
                  <a:lnTo>
                    <a:pt x="925" y="880"/>
                  </a:lnTo>
                  <a:lnTo>
                    <a:pt x="993" y="813"/>
                  </a:lnTo>
                  <a:lnTo>
                    <a:pt x="1038" y="722"/>
                  </a:lnTo>
                  <a:lnTo>
                    <a:pt x="1061" y="610"/>
                  </a:lnTo>
                  <a:lnTo>
                    <a:pt x="1061" y="519"/>
                  </a:lnTo>
                  <a:lnTo>
                    <a:pt x="1061" y="407"/>
                  </a:lnTo>
                  <a:lnTo>
                    <a:pt x="1015" y="294"/>
                  </a:lnTo>
                  <a:lnTo>
                    <a:pt x="970" y="204"/>
                  </a:lnTo>
                  <a:lnTo>
                    <a:pt x="903" y="136"/>
                  </a:lnTo>
                  <a:lnTo>
                    <a:pt x="812" y="68"/>
                  </a:lnTo>
                  <a:lnTo>
                    <a:pt x="722" y="23"/>
                  </a:lnTo>
                  <a:lnTo>
                    <a:pt x="6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12" name="Google Shape;1912;p18"/>
          <p:cNvGrpSpPr/>
          <p:nvPr/>
        </p:nvGrpSpPr>
        <p:grpSpPr>
          <a:xfrm>
            <a:off x="256633" y="438763"/>
            <a:ext cx="1006124" cy="1337643"/>
            <a:chOff x="7062788" y="3483325"/>
            <a:chExt cx="558875" cy="743025"/>
          </a:xfrm>
        </p:grpSpPr>
        <p:sp>
          <p:nvSpPr>
            <p:cNvPr id="1913" name="Google Shape;1913;p18"/>
            <p:cNvSpPr/>
            <p:nvPr/>
          </p:nvSpPr>
          <p:spPr>
            <a:xfrm>
              <a:off x="7463513" y="3546675"/>
              <a:ext cx="121800" cy="121800"/>
            </a:xfrm>
            <a:custGeom>
              <a:avLst/>
              <a:gdLst/>
              <a:ahLst/>
              <a:cxnLst/>
              <a:rect l="l" t="t" r="r" b="b"/>
              <a:pathLst>
                <a:path w="4872" h="4872" fill="none" extrusionOk="0">
                  <a:moveTo>
                    <a:pt x="2436" y="4872"/>
                  </a:moveTo>
                  <a:lnTo>
                    <a:pt x="2436" y="4872"/>
                  </a:lnTo>
                  <a:lnTo>
                    <a:pt x="2181" y="4852"/>
                  </a:lnTo>
                  <a:lnTo>
                    <a:pt x="1945" y="4813"/>
                  </a:lnTo>
                  <a:lnTo>
                    <a:pt x="1709" y="4754"/>
                  </a:lnTo>
                  <a:lnTo>
                    <a:pt x="1454" y="4656"/>
                  </a:lnTo>
                  <a:lnTo>
                    <a:pt x="1454" y="4656"/>
                  </a:lnTo>
                  <a:lnTo>
                    <a:pt x="1238" y="4558"/>
                  </a:lnTo>
                  <a:lnTo>
                    <a:pt x="1022" y="4420"/>
                  </a:lnTo>
                  <a:lnTo>
                    <a:pt x="845" y="4263"/>
                  </a:lnTo>
                  <a:lnTo>
                    <a:pt x="668" y="4106"/>
                  </a:lnTo>
                  <a:lnTo>
                    <a:pt x="511" y="3929"/>
                  </a:lnTo>
                  <a:lnTo>
                    <a:pt x="373" y="3733"/>
                  </a:lnTo>
                  <a:lnTo>
                    <a:pt x="256" y="3536"/>
                  </a:lnTo>
                  <a:lnTo>
                    <a:pt x="177" y="3320"/>
                  </a:lnTo>
                  <a:lnTo>
                    <a:pt x="98" y="3104"/>
                  </a:lnTo>
                  <a:lnTo>
                    <a:pt x="40" y="2868"/>
                  </a:lnTo>
                  <a:lnTo>
                    <a:pt x="0" y="2633"/>
                  </a:lnTo>
                  <a:lnTo>
                    <a:pt x="0" y="2397"/>
                  </a:lnTo>
                  <a:lnTo>
                    <a:pt x="20" y="2161"/>
                  </a:lnTo>
                  <a:lnTo>
                    <a:pt x="59" y="1926"/>
                  </a:lnTo>
                  <a:lnTo>
                    <a:pt x="118" y="1690"/>
                  </a:lnTo>
                  <a:lnTo>
                    <a:pt x="197" y="1454"/>
                  </a:lnTo>
                  <a:lnTo>
                    <a:pt x="197" y="1454"/>
                  </a:lnTo>
                  <a:lnTo>
                    <a:pt x="275" y="1297"/>
                  </a:lnTo>
                  <a:lnTo>
                    <a:pt x="373" y="1120"/>
                  </a:lnTo>
                  <a:lnTo>
                    <a:pt x="472" y="983"/>
                  </a:lnTo>
                  <a:lnTo>
                    <a:pt x="590" y="845"/>
                  </a:lnTo>
                  <a:lnTo>
                    <a:pt x="707" y="708"/>
                  </a:lnTo>
                  <a:lnTo>
                    <a:pt x="845" y="590"/>
                  </a:lnTo>
                  <a:lnTo>
                    <a:pt x="982" y="472"/>
                  </a:lnTo>
                  <a:lnTo>
                    <a:pt x="1120" y="374"/>
                  </a:lnTo>
                  <a:lnTo>
                    <a:pt x="1277" y="295"/>
                  </a:lnTo>
                  <a:lnTo>
                    <a:pt x="1434" y="217"/>
                  </a:lnTo>
                  <a:lnTo>
                    <a:pt x="1591" y="158"/>
                  </a:lnTo>
                  <a:lnTo>
                    <a:pt x="1748" y="99"/>
                  </a:lnTo>
                  <a:lnTo>
                    <a:pt x="1925" y="60"/>
                  </a:lnTo>
                  <a:lnTo>
                    <a:pt x="2082" y="20"/>
                  </a:lnTo>
                  <a:lnTo>
                    <a:pt x="2259" y="1"/>
                  </a:lnTo>
                  <a:lnTo>
                    <a:pt x="2436" y="1"/>
                  </a:lnTo>
                  <a:lnTo>
                    <a:pt x="2436" y="1"/>
                  </a:lnTo>
                  <a:lnTo>
                    <a:pt x="2691" y="1"/>
                  </a:lnTo>
                  <a:lnTo>
                    <a:pt x="2927" y="40"/>
                  </a:lnTo>
                  <a:lnTo>
                    <a:pt x="3163" y="99"/>
                  </a:lnTo>
                  <a:lnTo>
                    <a:pt x="3418" y="197"/>
                  </a:lnTo>
                  <a:lnTo>
                    <a:pt x="3418" y="197"/>
                  </a:lnTo>
                  <a:lnTo>
                    <a:pt x="3634" y="315"/>
                  </a:lnTo>
                  <a:lnTo>
                    <a:pt x="3850" y="433"/>
                  </a:lnTo>
                  <a:lnTo>
                    <a:pt x="4027" y="590"/>
                  </a:lnTo>
                  <a:lnTo>
                    <a:pt x="4204" y="747"/>
                  </a:lnTo>
                  <a:lnTo>
                    <a:pt x="4361" y="924"/>
                  </a:lnTo>
                  <a:lnTo>
                    <a:pt x="4498" y="1120"/>
                  </a:lnTo>
                  <a:lnTo>
                    <a:pt x="4616" y="1336"/>
                  </a:lnTo>
                  <a:lnTo>
                    <a:pt x="4695" y="1552"/>
                  </a:lnTo>
                  <a:lnTo>
                    <a:pt x="4773" y="1768"/>
                  </a:lnTo>
                  <a:lnTo>
                    <a:pt x="4832" y="1985"/>
                  </a:lnTo>
                  <a:lnTo>
                    <a:pt x="4872" y="2220"/>
                  </a:lnTo>
                  <a:lnTo>
                    <a:pt x="4872" y="2456"/>
                  </a:lnTo>
                  <a:lnTo>
                    <a:pt x="4852" y="2692"/>
                  </a:lnTo>
                  <a:lnTo>
                    <a:pt x="4813" y="2947"/>
                  </a:lnTo>
                  <a:lnTo>
                    <a:pt x="4754" y="3183"/>
                  </a:lnTo>
                  <a:lnTo>
                    <a:pt x="4675" y="3399"/>
                  </a:lnTo>
                  <a:lnTo>
                    <a:pt x="4675" y="3399"/>
                  </a:lnTo>
                  <a:lnTo>
                    <a:pt x="4597" y="3576"/>
                  </a:lnTo>
                  <a:lnTo>
                    <a:pt x="4498" y="3733"/>
                  </a:lnTo>
                  <a:lnTo>
                    <a:pt x="4400" y="3890"/>
                  </a:lnTo>
                  <a:lnTo>
                    <a:pt x="4282" y="4027"/>
                  </a:lnTo>
                  <a:lnTo>
                    <a:pt x="4165" y="4145"/>
                  </a:lnTo>
                  <a:lnTo>
                    <a:pt x="4027" y="4263"/>
                  </a:lnTo>
                  <a:lnTo>
                    <a:pt x="3890" y="4381"/>
                  </a:lnTo>
                  <a:lnTo>
                    <a:pt x="3752" y="4479"/>
                  </a:lnTo>
                  <a:lnTo>
                    <a:pt x="3595" y="4577"/>
                  </a:lnTo>
                  <a:lnTo>
                    <a:pt x="3457" y="4656"/>
                  </a:lnTo>
                  <a:lnTo>
                    <a:pt x="3281" y="4715"/>
                  </a:lnTo>
                  <a:lnTo>
                    <a:pt x="3123" y="4774"/>
                  </a:lnTo>
                  <a:lnTo>
                    <a:pt x="2947" y="4813"/>
                  </a:lnTo>
                  <a:lnTo>
                    <a:pt x="2790" y="4833"/>
                  </a:lnTo>
                  <a:lnTo>
                    <a:pt x="2613" y="4852"/>
                  </a:lnTo>
                  <a:lnTo>
                    <a:pt x="2436" y="48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8"/>
            <p:cNvSpPr/>
            <p:nvPr/>
          </p:nvSpPr>
          <p:spPr>
            <a:xfrm>
              <a:off x="7420788" y="3639000"/>
              <a:ext cx="81050" cy="71725"/>
            </a:xfrm>
            <a:custGeom>
              <a:avLst/>
              <a:gdLst/>
              <a:ahLst/>
              <a:cxnLst/>
              <a:rect l="l" t="t" r="r" b="b"/>
              <a:pathLst>
                <a:path w="3242" h="2869" extrusionOk="0">
                  <a:moveTo>
                    <a:pt x="786" y="0"/>
                  </a:moveTo>
                  <a:lnTo>
                    <a:pt x="0" y="1808"/>
                  </a:lnTo>
                  <a:lnTo>
                    <a:pt x="2456" y="2868"/>
                  </a:lnTo>
                  <a:lnTo>
                    <a:pt x="3241" y="1081"/>
                  </a:lnTo>
                  <a:lnTo>
                    <a:pt x="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8"/>
            <p:cNvSpPr/>
            <p:nvPr/>
          </p:nvSpPr>
          <p:spPr>
            <a:xfrm>
              <a:off x="7400163" y="3483325"/>
              <a:ext cx="198400" cy="198425"/>
            </a:xfrm>
            <a:custGeom>
              <a:avLst/>
              <a:gdLst/>
              <a:ahLst/>
              <a:cxnLst/>
              <a:rect l="l" t="t" r="r" b="b"/>
              <a:pathLst>
                <a:path w="7936" h="7937" extrusionOk="0">
                  <a:moveTo>
                    <a:pt x="4007" y="1533"/>
                  </a:moveTo>
                  <a:lnTo>
                    <a:pt x="4243" y="1552"/>
                  </a:lnTo>
                  <a:lnTo>
                    <a:pt x="4479" y="1592"/>
                  </a:lnTo>
                  <a:lnTo>
                    <a:pt x="4715" y="1651"/>
                  </a:lnTo>
                  <a:lnTo>
                    <a:pt x="4950" y="1729"/>
                  </a:lnTo>
                  <a:lnTo>
                    <a:pt x="5166" y="1847"/>
                  </a:lnTo>
                  <a:lnTo>
                    <a:pt x="5382" y="1985"/>
                  </a:lnTo>
                  <a:lnTo>
                    <a:pt x="5559" y="2122"/>
                  </a:lnTo>
                  <a:lnTo>
                    <a:pt x="5736" y="2299"/>
                  </a:lnTo>
                  <a:lnTo>
                    <a:pt x="5893" y="2476"/>
                  </a:lnTo>
                  <a:lnTo>
                    <a:pt x="6031" y="2652"/>
                  </a:lnTo>
                  <a:lnTo>
                    <a:pt x="6149" y="2869"/>
                  </a:lnTo>
                  <a:lnTo>
                    <a:pt x="6247" y="3085"/>
                  </a:lnTo>
                  <a:lnTo>
                    <a:pt x="6306" y="3301"/>
                  </a:lnTo>
                  <a:lnTo>
                    <a:pt x="6365" y="3536"/>
                  </a:lnTo>
                  <a:lnTo>
                    <a:pt x="6404" y="3752"/>
                  </a:lnTo>
                  <a:lnTo>
                    <a:pt x="6404" y="3988"/>
                  </a:lnTo>
                  <a:lnTo>
                    <a:pt x="6384" y="4244"/>
                  </a:lnTo>
                  <a:lnTo>
                    <a:pt x="6365" y="4479"/>
                  </a:lnTo>
                  <a:lnTo>
                    <a:pt x="6286" y="4715"/>
                  </a:lnTo>
                  <a:lnTo>
                    <a:pt x="6207" y="4951"/>
                  </a:lnTo>
                  <a:lnTo>
                    <a:pt x="6090" y="5167"/>
                  </a:lnTo>
                  <a:lnTo>
                    <a:pt x="5972" y="5363"/>
                  </a:lnTo>
                  <a:lnTo>
                    <a:pt x="5815" y="5560"/>
                  </a:lnTo>
                  <a:lnTo>
                    <a:pt x="5657" y="5736"/>
                  </a:lnTo>
                  <a:lnTo>
                    <a:pt x="5461" y="5894"/>
                  </a:lnTo>
                  <a:lnTo>
                    <a:pt x="5284" y="6031"/>
                  </a:lnTo>
                  <a:lnTo>
                    <a:pt x="5068" y="6129"/>
                  </a:lnTo>
                  <a:lnTo>
                    <a:pt x="4852" y="6227"/>
                  </a:lnTo>
                  <a:lnTo>
                    <a:pt x="4636" y="6306"/>
                  </a:lnTo>
                  <a:lnTo>
                    <a:pt x="4420" y="6365"/>
                  </a:lnTo>
                  <a:lnTo>
                    <a:pt x="4184" y="6385"/>
                  </a:lnTo>
                  <a:lnTo>
                    <a:pt x="3949" y="6404"/>
                  </a:lnTo>
                  <a:lnTo>
                    <a:pt x="3713" y="6385"/>
                  </a:lnTo>
                  <a:lnTo>
                    <a:pt x="3457" y="6345"/>
                  </a:lnTo>
                  <a:lnTo>
                    <a:pt x="3222" y="6286"/>
                  </a:lnTo>
                  <a:lnTo>
                    <a:pt x="3006" y="6208"/>
                  </a:lnTo>
                  <a:lnTo>
                    <a:pt x="2770" y="6090"/>
                  </a:lnTo>
                  <a:lnTo>
                    <a:pt x="2574" y="5952"/>
                  </a:lnTo>
                  <a:lnTo>
                    <a:pt x="2377" y="5815"/>
                  </a:lnTo>
                  <a:lnTo>
                    <a:pt x="2200" y="5638"/>
                  </a:lnTo>
                  <a:lnTo>
                    <a:pt x="2043" y="5461"/>
                  </a:lnTo>
                  <a:lnTo>
                    <a:pt x="1906" y="5265"/>
                  </a:lnTo>
                  <a:lnTo>
                    <a:pt x="1807" y="5069"/>
                  </a:lnTo>
                  <a:lnTo>
                    <a:pt x="1709" y="4852"/>
                  </a:lnTo>
                  <a:lnTo>
                    <a:pt x="1631" y="4636"/>
                  </a:lnTo>
                  <a:lnTo>
                    <a:pt x="1572" y="4401"/>
                  </a:lnTo>
                  <a:lnTo>
                    <a:pt x="1552" y="4165"/>
                  </a:lnTo>
                  <a:lnTo>
                    <a:pt x="1532" y="3929"/>
                  </a:lnTo>
                  <a:lnTo>
                    <a:pt x="1552" y="3694"/>
                  </a:lnTo>
                  <a:lnTo>
                    <a:pt x="1591" y="3458"/>
                  </a:lnTo>
                  <a:lnTo>
                    <a:pt x="1650" y="3222"/>
                  </a:lnTo>
                  <a:lnTo>
                    <a:pt x="1749" y="2986"/>
                  </a:lnTo>
                  <a:lnTo>
                    <a:pt x="1847" y="2770"/>
                  </a:lnTo>
                  <a:lnTo>
                    <a:pt x="1984" y="2554"/>
                  </a:lnTo>
                  <a:lnTo>
                    <a:pt x="2122" y="2377"/>
                  </a:lnTo>
                  <a:lnTo>
                    <a:pt x="2299" y="2201"/>
                  </a:lnTo>
                  <a:lnTo>
                    <a:pt x="2475" y="2044"/>
                  </a:lnTo>
                  <a:lnTo>
                    <a:pt x="2672" y="1906"/>
                  </a:lnTo>
                  <a:lnTo>
                    <a:pt x="2868" y="1788"/>
                  </a:lnTo>
                  <a:lnTo>
                    <a:pt x="3084" y="1690"/>
                  </a:lnTo>
                  <a:lnTo>
                    <a:pt x="3300" y="1631"/>
                  </a:lnTo>
                  <a:lnTo>
                    <a:pt x="3536" y="1572"/>
                  </a:lnTo>
                  <a:lnTo>
                    <a:pt x="3772" y="1533"/>
                  </a:lnTo>
                  <a:close/>
                  <a:moveTo>
                    <a:pt x="4027" y="1"/>
                  </a:moveTo>
                  <a:lnTo>
                    <a:pt x="3634" y="20"/>
                  </a:lnTo>
                  <a:lnTo>
                    <a:pt x="3261" y="60"/>
                  </a:lnTo>
                  <a:lnTo>
                    <a:pt x="2888" y="158"/>
                  </a:lnTo>
                  <a:lnTo>
                    <a:pt x="2534" y="276"/>
                  </a:lnTo>
                  <a:lnTo>
                    <a:pt x="2181" y="433"/>
                  </a:lnTo>
                  <a:lnTo>
                    <a:pt x="1847" y="629"/>
                  </a:lnTo>
                  <a:lnTo>
                    <a:pt x="1532" y="845"/>
                  </a:lnTo>
                  <a:lnTo>
                    <a:pt x="1238" y="1081"/>
                  </a:lnTo>
                  <a:lnTo>
                    <a:pt x="982" y="1376"/>
                  </a:lnTo>
                  <a:lnTo>
                    <a:pt x="727" y="1670"/>
                  </a:lnTo>
                  <a:lnTo>
                    <a:pt x="511" y="2024"/>
                  </a:lnTo>
                  <a:lnTo>
                    <a:pt x="334" y="2377"/>
                  </a:lnTo>
                  <a:lnTo>
                    <a:pt x="197" y="2751"/>
                  </a:lnTo>
                  <a:lnTo>
                    <a:pt x="99" y="3144"/>
                  </a:lnTo>
                  <a:lnTo>
                    <a:pt x="40" y="3536"/>
                  </a:lnTo>
                  <a:lnTo>
                    <a:pt x="0" y="3910"/>
                  </a:lnTo>
                  <a:lnTo>
                    <a:pt x="20" y="4302"/>
                  </a:lnTo>
                  <a:lnTo>
                    <a:pt x="79" y="4676"/>
                  </a:lnTo>
                  <a:lnTo>
                    <a:pt x="157" y="5049"/>
                  </a:lnTo>
                  <a:lnTo>
                    <a:pt x="275" y="5402"/>
                  </a:lnTo>
                  <a:lnTo>
                    <a:pt x="432" y="5756"/>
                  </a:lnTo>
                  <a:lnTo>
                    <a:pt x="629" y="6090"/>
                  </a:lnTo>
                  <a:lnTo>
                    <a:pt x="845" y="6404"/>
                  </a:lnTo>
                  <a:lnTo>
                    <a:pt x="1100" y="6699"/>
                  </a:lnTo>
                  <a:lnTo>
                    <a:pt x="1375" y="6974"/>
                  </a:lnTo>
                  <a:lnTo>
                    <a:pt x="1690" y="7210"/>
                  </a:lnTo>
                  <a:lnTo>
                    <a:pt x="2024" y="7426"/>
                  </a:lnTo>
                  <a:lnTo>
                    <a:pt x="2377" y="7602"/>
                  </a:lnTo>
                  <a:lnTo>
                    <a:pt x="2770" y="7740"/>
                  </a:lnTo>
                  <a:lnTo>
                    <a:pt x="3143" y="7838"/>
                  </a:lnTo>
                  <a:lnTo>
                    <a:pt x="3536" y="7917"/>
                  </a:lnTo>
                  <a:lnTo>
                    <a:pt x="3929" y="7936"/>
                  </a:lnTo>
                  <a:lnTo>
                    <a:pt x="4302" y="7917"/>
                  </a:lnTo>
                  <a:lnTo>
                    <a:pt x="4675" y="7858"/>
                  </a:lnTo>
                  <a:lnTo>
                    <a:pt x="5049" y="7779"/>
                  </a:lnTo>
                  <a:lnTo>
                    <a:pt x="5422" y="7661"/>
                  </a:lnTo>
                  <a:lnTo>
                    <a:pt x="5756" y="7504"/>
                  </a:lnTo>
                  <a:lnTo>
                    <a:pt x="6090" y="7308"/>
                  </a:lnTo>
                  <a:lnTo>
                    <a:pt x="6404" y="7092"/>
                  </a:lnTo>
                  <a:lnTo>
                    <a:pt x="6699" y="6836"/>
                  </a:lnTo>
                  <a:lnTo>
                    <a:pt x="6974" y="6561"/>
                  </a:lnTo>
                  <a:lnTo>
                    <a:pt x="7209" y="6247"/>
                  </a:lnTo>
                  <a:lnTo>
                    <a:pt x="7425" y="5913"/>
                  </a:lnTo>
                  <a:lnTo>
                    <a:pt x="7602" y="5560"/>
                  </a:lnTo>
                  <a:lnTo>
                    <a:pt x="7740" y="5167"/>
                  </a:lnTo>
                  <a:lnTo>
                    <a:pt x="7857" y="4794"/>
                  </a:lnTo>
                  <a:lnTo>
                    <a:pt x="7916" y="4401"/>
                  </a:lnTo>
                  <a:lnTo>
                    <a:pt x="7936" y="4008"/>
                  </a:lnTo>
                  <a:lnTo>
                    <a:pt x="7916" y="3635"/>
                  </a:lnTo>
                  <a:lnTo>
                    <a:pt x="7877" y="3261"/>
                  </a:lnTo>
                  <a:lnTo>
                    <a:pt x="7779" y="2888"/>
                  </a:lnTo>
                  <a:lnTo>
                    <a:pt x="7661" y="2515"/>
                  </a:lnTo>
                  <a:lnTo>
                    <a:pt x="7504" y="2181"/>
                  </a:lnTo>
                  <a:lnTo>
                    <a:pt x="7327" y="1847"/>
                  </a:lnTo>
                  <a:lnTo>
                    <a:pt x="7091" y="1533"/>
                  </a:lnTo>
                  <a:lnTo>
                    <a:pt x="6856" y="1238"/>
                  </a:lnTo>
                  <a:lnTo>
                    <a:pt x="6561" y="963"/>
                  </a:lnTo>
                  <a:lnTo>
                    <a:pt x="6266" y="727"/>
                  </a:lnTo>
                  <a:lnTo>
                    <a:pt x="5932" y="511"/>
                  </a:lnTo>
                  <a:lnTo>
                    <a:pt x="5559" y="335"/>
                  </a:lnTo>
                  <a:lnTo>
                    <a:pt x="5186" y="197"/>
                  </a:lnTo>
                  <a:lnTo>
                    <a:pt x="4793" y="79"/>
                  </a:lnTo>
                  <a:lnTo>
                    <a:pt x="4400" y="20"/>
                  </a:lnTo>
                  <a:lnTo>
                    <a:pt x="40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8"/>
            <p:cNvSpPr/>
            <p:nvPr/>
          </p:nvSpPr>
          <p:spPr>
            <a:xfrm>
              <a:off x="7062788" y="3667475"/>
              <a:ext cx="558875" cy="558875"/>
            </a:xfrm>
            <a:custGeom>
              <a:avLst/>
              <a:gdLst/>
              <a:ahLst/>
              <a:cxnLst/>
              <a:rect l="l" t="t" r="r" b="b"/>
              <a:pathLst>
                <a:path w="22355" h="22355" extrusionOk="0">
                  <a:moveTo>
                    <a:pt x="10785" y="1"/>
                  </a:moveTo>
                  <a:lnTo>
                    <a:pt x="10235" y="40"/>
                  </a:lnTo>
                  <a:lnTo>
                    <a:pt x="9704" y="99"/>
                  </a:lnTo>
                  <a:lnTo>
                    <a:pt x="9174" y="178"/>
                  </a:lnTo>
                  <a:lnTo>
                    <a:pt x="8644" y="295"/>
                  </a:lnTo>
                  <a:lnTo>
                    <a:pt x="8113" y="413"/>
                  </a:lnTo>
                  <a:lnTo>
                    <a:pt x="7602" y="590"/>
                  </a:lnTo>
                  <a:lnTo>
                    <a:pt x="7111" y="767"/>
                  </a:lnTo>
                  <a:lnTo>
                    <a:pt x="6601" y="983"/>
                  </a:lnTo>
                  <a:lnTo>
                    <a:pt x="6129" y="1199"/>
                  </a:lnTo>
                  <a:lnTo>
                    <a:pt x="5658" y="1454"/>
                  </a:lnTo>
                  <a:lnTo>
                    <a:pt x="5186" y="1729"/>
                  </a:lnTo>
                  <a:lnTo>
                    <a:pt x="4735" y="2044"/>
                  </a:lnTo>
                  <a:lnTo>
                    <a:pt x="4303" y="2358"/>
                  </a:lnTo>
                  <a:lnTo>
                    <a:pt x="3890" y="2692"/>
                  </a:lnTo>
                  <a:lnTo>
                    <a:pt x="3478" y="3065"/>
                  </a:lnTo>
                  <a:lnTo>
                    <a:pt x="3104" y="3438"/>
                  </a:lnTo>
                  <a:lnTo>
                    <a:pt x="2731" y="3851"/>
                  </a:lnTo>
                  <a:lnTo>
                    <a:pt x="2378" y="4283"/>
                  </a:lnTo>
                  <a:lnTo>
                    <a:pt x="2044" y="4715"/>
                  </a:lnTo>
                  <a:lnTo>
                    <a:pt x="1729" y="5186"/>
                  </a:lnTo>
                  <a:lnTo>
                    <a:pt x="1454" y="5678"/>
                  </a:lnTo>
                  <a:lnTo>
                    <a:pt x="1179" y="6169"/>
                  </a:lnTo>
                  <a:lnTo>
                    <a:pt x="944" y="6699"/>
                  </a:lnTo>
                  <a:lnTo>
                    <a:pt x="728" y="7229"/>
                  </a:lnTo>
                  <a:lnTo>
                    <a:pt x="531" y="7760"/>
                  </a:lnTo>
                  <a:lnTo>
                    <a:pt x="374" y="8310"/>
                  </a:lnTo>
                  <a:lnTo>
                    <a:pt x="236" y="8860"/>
                  </a:lnTo>
                  <a:lnTo>
                    <a:pt x="138" y="9390"/>
                  </a:lnTo>
                  <a:lnTo>
                    <a:pt x="60" y="9940"/>
                  </a:lnTo>
                  <a:lnTo>
                    <a:pt x="20" y="10490"/>
                  </a:lnTo>
                  <a:lnTo>
                    <a:pt x="1" y="11040"/>
                  </a:lnTo>
                  <a:lnTo>
                    <a:pt x="1" y="11570"/>
                  </a:lnTo>
                  <a:lnTo>
                    <a:pt x="40" y="12120"/>
                  </a:lnTo>
                  <a:lnTo>
                    <a:pt x="99" y="12651"/>
                  </a:lnTo>
                  <a:lnTo>
                    <a:pt x="178" y="13181"/>
                  </a:lnTo>
                  <a:lnTo>
                    <a:pt x="295" y="13711"/>
                  </a:lnTo>
                  <a:lnTo>
                    <a:pt x="433" y="14242"/>
                  </a:lnTo>
                  <a:lnTo>
                    <a:pt x="590" y="14753"/>
                  </a:lnTo>
                  <a:lnTo>
                    <a:pt x="767" y="15244"/>
                  </a:lnTo>
                  <a:lnTo>
                    <a:pt x="983" y="15754"/>
                  </a:lnTo>
                  <a:lnTo>
                    <a:pt x="1219" y="16226"/>
                  </a:lnTo>
                  <a:lnTo>
                    <a:pt x="1454" y="16697"/>
                  </a:lnTo>
                  <a:lnTo>
                    <a:pt x="1749" y="17169"/>
                  </a:lnTo>
                  <a:lnTo>
                    <a:pt x="2044" y="17620"/>
                  </a:lnTo>
                  <a:lnTo>
                    <a:pt x="2358" y="18053"/>
                  </a:lnTo>
                  <a:lnTo>
                    <a:pt x="2711" y="18465"/>
                  </a:lnTo>
                  <a:lnTo>
                    <a:pt x="3065" y="18878"/>
                  </a:lnTo>
                  <a:lnTo>
                    <a:pt x="3458" y="19251"/>
                  </a:lnTo>
                  <a:lnTo>
                    <a:pt x="3851" y="19624"/>
                  </a:lnTo>
                  <a:lnTo>
                    <a:pt x="4283" y="19978"/>
                  </a:lnTo>
                  <a:lnTo>
                    <a:pt x="4735" y="20311"/>
                  </a:lnTo>
                  <a:lnTo>
                    <a:pt x="5186" y="20626"/>
                  </a:lnTo>
                  <a:lnTo>
                    <a:pt x="5678" y="20901"/>
                  </a:lnTo>
                  <a:lnTo>
                    <a:pt x="6188" y="21176"/>
                  </a:lnTo>
                  <a:lnTo>
                    <a:pt x="6699" y="21411"/>
                  </a:lnTo>
                  <a:lnTo>
                    <a:pt x="7229" y="21628"/>
                  </a:lnTo>
                  <a:lnTo>
                    <a:pt x="7779" y="21824"/>
                  </a:lnTo>
                  <a:lnTo>
                    <a:pt x="8310" y="21981"/>
                  </a:lnTo>
                  <a:lnTo>
                    <a:pt x="8860" y="22119"/>
                  </a:lnTo>
                  <a:lnTo>
                    <a:pt x="9410" y="22217"/>
                  </a:lnTo>
                  <a:lnTo>
                    <a:pt x="9940" y="22295"/>
                  </a:lnTo>
                  <a:lnTo>
                    <a:pt x="10490" y="22335"/>
                  </a:lnTo>
                  <a:lnTo>
                    <a:pt x="11040" y="22354"/>
                  </a:lnTo>
                  <a:lnTo>
                    <a:pt x="11590" y="22354"/>
                  </a:lnTo>
                  <a:lnTo>
                    <a:pt x="12120" y="22315"/>
                  </a:lnTo>
                  <a:lnTo>
                    <a:pt x="12670" y="22256"/>
                  </a:lnTo>
                  <a:lnTo>
                    <a:pt x="13201" y="22178"/>
                  </a:lnTo>
                  <a:lnTo>
                    <a:pt x="13711" y="22060"/>
                  </a:lnTo>
                  <a:lnTo>
                    <a:pt x="14242" y="21922"/>
                  </a:lnTo>
                  <a:lnTo>
                    <a:pt x="14752" y="21765"/>
                  </a:lnTo>
                  <a:lnTo>
                    <a:pt x="15263" y="21588"/>
                  </a:lnTo>
                  <a:lnTo>
                    <a:pt x="15754" y="21372"/>
                  </a:lnTo>
                  <a:lnTo>
                    <a:pt x="16226" y="21136"/>
                  </a:lnTo>
                  <a:lnTo>
                    <a:pt x="16717" y="20901"/>
                  </a:lnTo>
                  <a:lnTo>
                    <a:pt x="17169" y="20606"/>
                  </a:lnTo>
                  <a:lnTo>
                    <a:pt x="17620" y="20311"/>
                  </a:lnTo>
                  <a:lnTo>
                    <a:pt x="18052" y="19997"/>
                  </a:lnTo>
                  <a:lnTo>
                    <a:pt x="18465" y="19644"/>
                  </a:lnTo>
                  <a:lnTo>
                    <a:pt x="18877" y="19290"/>
                  </a:lnTo>
                  <a:lnTo>
                    <a:pt x="19270" y="18897"/>
                  </a:lnTo>
                  <a:lnTo>
                    <a:pt x="19624" y="18504"/>
                  </a:lnTo>
                  <a:lnTo>
                    <a:pt x="19977" y="18072"/>
                  </a:lnTo>
                  <a:lnTo>
                    <a:pt x="20311" y="17620"/>
                  </a:lnTo>
                  <a:lnTo>
                    <a:pt x="20626" y="17169"/>
                  </a:lnTo>
                  <a:lnTo>
                    <a:pt x="20920" y="16678"/>
                  </a:lnTo>
                  <a:lnTo>
                    <a:pt x="21176" y="16167"/>
                  </a:lnTo>
                  <a:lnTo>
                    <a:pt x="21431" y="15656"/>
                  </a:lnTo>
                  <a:lnTo>
                    <a:pt x="21647" y="15126"/>
                  </a:lnTo>
                  <a:lnTo>
                    <a:pt x="21824" y="14576"/>
                  </a:lnTo>
                  <a:lnTo>
                    <a:pt x="21981" y="14045"/>
                  </a:lnTo>
                  <a:lnTo>
                    <a:pt x="22119" y="13495"/>
                  </a:lnTo>
                  <a:lnTo>
                    <a:pt x="22217" y="12945"/>
                  </a:lnTo>
                  <a:lnTo>
                    <a:pt x="22295" y="12415"/>
                  </a:lnTo>
                  <a:lnTo>
                    <a:pt x="22335" y="11865"/>
                  </a:lnTo>
                  <a:lnTo>
                    <a:pt x="22354" y="11315"/>
                  </a:lnTo>
                  <a:lnTo>
                    <a:pt x="22354" y="10765"/>
                  </a:lnTo>
                  <a:lnTo>
                    <a:pt x="22315" y="10235"/>
                  </a:lnTo>
                  <a:lnTo>
                    <a:pt x="22256" y="9685"/>
                  </a:lnTo>
                  <a:lnTo>
                    <a:pt x="22177" y="9154"/>
                  </a:lnTo>
                  <a:lnTo>
                    <a:pt x="22060" y="8644"/>
                  </a:lnTo>
                  <a:lnTo>
                    <a:pt x="21942" y="8113"/>
                  </a:lnTo>
                  <a:lnTo>
                    <a:pt x="21765" y="7603"/>
                  </a:lnTo>
                  <a:lnTo>
                    <a:pt x="21588" y="7092"/>
                  </a:lnTo>
                  <a:lnTo>
                    <a:pt x="21372" y="6601"/>
                  </a:lnTo>
                  <a:lnTo>
                    <a:pt x="21156" y="6110"/>
                  </a:lnTo>
                  <a:lnTo>
                    <a:pt x="20901" y="5638"/>
                  </a:lnTo>
                  <a:lnTo>
                    <a:pt x="20626" y="5186"/>
                  </a:lnTo>
                  <a:lnTo>
                    <a:pt x="20311" y="4735"/>
                  </a:lnTo>
                  <a:lnTo>
                    <a:pt x="19997" y="4303"/>
                  </a:lnTo>
                  <a:lnTo>
                    <a:pt x="19663" y="3890"/>
                  </a:lnTo>
                  <a:lnTo>
                    <a:pt x="19290" y="3478"/>
                  </a:lnTo>
                  <a:lnTo>
                    <a:pt x="18917" y="3085"/>
                  </a:lnTo>
                  <a:lnTo>
                    <a:pt x="18504" y="2731"/>
                  </a:lnTo>
                  <a:lnTo>
                    <a:pt x="18072" y="2378"/>
                  </a:lnTo>
                  <a:lnTo>
                    <a:pt x="17640" y="2044"/>
                  </a:lnTo>
                  <a:lnTo>
                    <a:pt x="17169" y="1729"/>
                  </a:lnTo>
                  <a:lnTo>
                    <a:pt x="16677" y="1435"/>
                  </a:lnTo>
                  <a:lnTo>
                    <a:pt x="16186" y="1179"/>
                  </a:lnTo>
                  <a:lnTo>
                    <a:pt x="15656" y="924"/>
                  </a:lnTo>
                  <a:lnTo>
                    <a:pt x="15126" y="708"/>
                  </a:lnTo>
                  <a:lnTo>
                    <a:pt x="14595" y="531"/>
                  </a:lnTo>
                  <a:lnTo>
                    <a:pt x="14045" y="374"/>
                  </a:lnTo>
                  <a:lnTo>
                    <a:pt x="13495" y="236"/>
                  </a:lnTo>
                  <a:lnTo>
                    <a:pt x="12965" y="138"/>
                  </a:lnTo>
                  <a:lnTo>
                    <a:pt x="12415" y="60"/>
                  </a:lnTo>
                  <a:lnTo>
                    <a:pt x="11865" y="20"/>
                  </a:lnTo>
                  <a:lnTo>
                    <a:pt x="11315" y="1"/>
                  </a:lnTo>
                  <a:close/>
                </a:path>
              </a:pathLst>
            </a:custGeom>
            <a:solidFill>
              <a:schemeClr val="accent1"/>
            </a:solidFill>
            <a:ln>
              <a:noFill/>
            </a:ln>
            <a:effectLst>
              <a:outerShdw dist="5715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8"/>
            <p:cNvSpPr/>
            <p:nvPr/>
          </p:nvSpPr>
          <p:spPr>
            <a:xfrm>
              <a:off x="7062788" y="3667475"/>
              <a:ext cx="558875" cy="558875"/>
            </a:xfrm>
            <a:custGeom>
              <a:avLst/>
              <a:gdLst/>
              <a:ahLst/>
              <a:cxnLst/>
              <a:rect l="l" t="t" r="r" b="b"/>
              <a:pathLst>
                <a:path w="22355" h="22355" fill="none" extrusionOk="0">
                  <a:moveTo>
                    <a:pt x="21431" y="15656"/>
                  </a:moveTo>
                  <a:lnTo>
                    <a:pt x="21431" y="15656"/>
                  </a:lnTo>
                  <a:lnTo>
                    <a:pt x="21176" y="16167"/>
                  </a:lnTo>
                  <a:lnTo>
                    <a:pt x="20920" y="16678"/>
                  </a:lnTo>
                  <a:lnTo>
                    <a:pt x="20626" y="17169"/>
                  </a:lnTo>
                  <a:lnTo>
                    <a:pt x="20311" y="17620"/>
                  </a:lnTo>
                  <a:lnTo>
                    <a:pt x="19977" y="18072"/>
                  </a:lnTo>
                  <a:lnTo>
                    <a:pt x="19624" y="18504"/>
                  </a:lnTo>
                  <a:lnTo>
                    <a:pt x="19270" y="18897"/>
                  </a:lnTo>
                  <a:lnTo>
                    <a:pt x="18877" y="19290"/>
                  </a:lnTo>
                  <a:lnTo>
                    <a:pt x="18465" y="19644"/>
                  </a:lnTo>
                  <a:lnTo>
                    <a:pt x="18052" y="19997"/>
                  </a:lnTo>
                  <a:lnTo>
                    <a:pt x="17620" y="20311"/>
                  </a:lnTo>
                  <a:lnTo>
                    <a:pt x="17169" y="20606"/>
                  </a:lnTo>
                  <a:lnTo>
                    <a:pt x="16717" y="20901"/>
                  </a:lnTo>
                  <a:lnTo>
                    <a:pt x="16226" y="21136"/>
                  </a:lnTo>
                  <a:lnTo>
                    <a:pt x="15754" y="21372"/>
                  </a:lnTo>
                  <a:lnTo>
                    <a:pt x="15263" y="21588"/>
                  </a:lnTo>
                  <a:lnTo>
                    <a:pt x="14752" y="21765"/>
                  </a:lnTo>
                  <a:lnTo>
                    <a:pt x="14242" y="21922"/>
                  </a:lnTo>
                  <a:lnTo>
                    <a:pt x="13711" y="22060"/>
                  </a:lnTo>
                  <a:lnTo>
                    <a:pt x="13201" y="22178"/>
                  </a:lnTo>
                  <a:lnTo>
                    <a:pt x="12670" y="22256"/>
                  </a:lnTo>
                  <a:lnTo>
                    <a:pt x="12120" y="22315"/>
                  </a:lnTo>
                  <a:lnTo>
                    <a:pt x="11590" y="22354"/>
                  </a:lnTo>
                  <a:lnTo>
                    <a:pt x="11040" y="22354"/>
                  </a:lnTo>
                  <a:lnTo>
                    <a:pt x="10490" y="22335"/>
                  </a:lnTo>
                  <a:lnTo>
                    <a:pt x="9940" y="22295"/>
                  </a:lnTo>
                  <a:lnTo>
                    <a:pt x="9410" y="22217"/>
                  </a:lnTo>
                  <a:lnTo>
                    <a:pt x="8860" y="22119"/>
                  </a:lnTo>
                  <a:lnTo>
                    <a:pt x="8310" y="21981"/>
                  </a:lnTo>
                  <a:lnTo>
                    <a:pt x="7779" y="21824"/>
                  </a:lnTo>
                  <a:lnTo>
                    <a:pt x="7229" y="21628"/>
                  </a:lnTo>
                  <a:lnTo>
                    <a:pt x="6699" y="21411"/>
                  </a:lnTo>
                  <a:lnTo>
                    <a:pt x="6699" y="21411"/>
                  </a:lnTo>
                  <a:lnTo>
                    <a:pt x="6188" y="21176"/>
                  </a:lnTo>
                  <a:lnTo>
                    <a:pt x="5678" y="20901"/>
                  </a:lnTo>
                  <a:lnTo>
                    <a:pt x="5186" y="20626"/>
                  </a:lnTo>
                  <a:lnTo>
                    <a:pt x="4735" y="20311"/>
                  </a:lnTo>
                  <a:lnTo>
                    <a:pt x="4283" y="19978"/>
                  </a:lnTo>
                  <a:lnTo>
                    <a:pt x="3851" y="19624"/>
                  </a:lnTo>
                  <a:lnTo>
                    <a:pt x="3458" y="19251"/>
                  </a:lnTo>
                  <a:lnTo>
                    <a:pt x="3065" y="18878"/>
                  </a:lnTo>
                  <a:lnTo>
                    <a:pt x="2711" y="18465"/>
                  </a:lnTo>
                  <a:lnTo>
                    <a:pt x="2358" y="18053"/>
                  </a:lnTo>
                  <a:lnTo>
                    <a:pt x="2044" y="17620"/>
                  </a:lnTo>
                  <a:lnTo>
                    <a:pt x="1749" y="17169"/>
                  </a:lnTo>
                  <a:lnTo>
                    <a:pt x="1454" y="16697"/>
                  </a:lnTo>
                  <a:lnTo>
                    <a:pt x="1219" y="16226"/>
                  </a:lnTo>
                  <a:lnTo>
                    <a:pt x="983" y="15754"/>
                  </a:lnTo>
                  <a:lnTo>
                    <a:pt x="767" y="15244"/>
                  </a:lnTo>
                  <a:lnTo>
                    <a:pt x="590" y="14753"/>
                  </a:lnTo>
                  <a:lnTo>
                    <a:pt x="433" y="14242"/>
                  </a:lnTo>
                  <a:lnTo>
                    <a:pt x="295" y="13711"/>
                  </a:lnTo>
                  <a:lnTo>
                    <a:pt x="178" y="13181"/>
                  </a:lnTo>
                  <a:lnTo>
                    <a:pt x="99" y="12651"/>
                  </a:lnTo>
                  <a:lnTo>
                    <a:pt x="40" y="12120"/>
                  </a:lnTo>
                  <a:lnTo>
                    <a:pt x="1" y="11570"/>
                  </a:lnTo>
                  <a:lnTo>
                    <a:pt x="1" y="11040"/>
                  </a:lnTo>
                  <a:lnTo>
                    <a:pt x="20" y="10490"/>
                  </a:lnTo>
                  <a:lnTo>
                    <a:pt x="60" y="9940"/>
                  </a:lnTo>
                  <a:lnTo>
                    <a:pt x="138" y="9390"/>
                  </a:lnTo>
                  <a:lnTo>
                    <a:pt x="236" y="8860"/>
                  </a:lnTo>
                  <a:lnTo>
                    <a:pt x="374" y="8310"/>
                  </a:lnTo>
                  <a:lnTo>
                    <a:pt x="531" y="7760"/>
                  </a:lnTo>
                  <a:lnTo>
                    <a:pt x="728" y="7229"/>
                  </a:lnTo>
                  <a:lnTo>
                    <a:pt x="944" y="6699"/>
                  </a:lnTo>
                  <a:lnTo>
                    <a:pt x="944" y="6699"/>
                  </a:lnTo>
                  <a:lnTo>
                    <a:pt x="1179" y="6169"/>
                  </a:lnTo>
                  <a:lnTo>
                    <a:pt x="1454" y="5678"/>
                  </a:lnTo>
                  <a:lnTo>
                    <a:pt x="1729" y="5186"/>
                  </a:lnTo>
                  <a:lnTo>
                    <a:pt x="2044" y="4715"/>
                  </a:lnTo>
                  <a:lnTo>
                    <a:pt x="2378" y="4283"/>
                  </a:lnTo>
                  <a:lnTo>
                    <a:pt x="2731" y="3851"/>
                  </a:lnTo>
                  <a:lnTo>
                    <a:pt x="3104" y="3438"/>
                  </a:lnTo>
                  <a:lnTo>
                    <a:pt x="3478" y="3065"/>
                  </a:lnTo>
                  <a:lnTo>
                    <a:pt x="3890" y="2692"/>
                  </a:lnTo>
                  <a:lnTo>
                    <a:pt x="4303" y="2358"/>
                  </a:lnTo>
                  <a:lnTo>
                    <a:pt x="4735" y="2044"/>
                  </a:lnTo>
                  <a:lnTo>
                    <a:pt x="5186" y="1729"/>
                  </a:lnTo>
                  <a:lnTo>
                    <a:pt x="5658" y="1454"/>
                  </a:lnTo>
                  <a:lnTo>
                    <a:pt x="6129" y="1199"/>
                  </a:lnTo>
                  <a:lnTo>
                    <a:pt x="6601" y="983"/>
                  </a:lnTo>
                  <a:lnTo>
                    <a:pt x="7111" y="767"/>
                  </a:lnTo>
                  <a:lnTo>
                    <a:pt x="7602" y="590"/>
                  </a:lnTo>
                  <a:lnTo>
                    <a:pt x="8113" y="413"/>
                  </a:lnTo>
                  <a:lnTo>
                    <a:pt x="8644" y="295"/>
                  </a:lnTo>
                  <a:lnTo>
                    <a:pt x="9174" y="178"/>
                  </a:lnTo>
                  <a:lnTo>
                    <a:pt x="9704" y="99"/>
                  </a:lnTo>
                  <a:lnTo>
                    <a:pt x="10235" y="40"/>
                  </a:lnTo>
                  <a:lnTo>
                    <a:pt x="10785" y="1"/>
                  </a:lnTo>
                  <a:lnTo>
                    <a:pt x="11315" y="1"/>
                  </a:lnTo>
                  <a:lnTo>
                    <a:pt x="11865" y="20"/>
                  </a:lnTo>
                  <a:lnTo>
                    <a:pt x="12415" y="60"/>
                  </a:lnTo>
                  <a:lnTo>
                    <a:pt x="12965" y="138"/>
                  </a:lnTo>
                  <a:lnTo>
                    <a:pt x="13495" y="236"/>
                  </a:lnTo>
                  <a:lnTo>
                    <a:pt x="14045" y="374"/>
                  </a:lnTo>
                  <a:lnTo>
                    <a:pt x="14595" y="531"/>
                  </a:lnTo>
                  <a:lnTo>
                    <a:pt x="15126" y="708"/>
                  </a:lnTo>
                  <a:lnTo>
                    <a:pt x="15656" y="924"/>
                  </a:lnTo>
                  <a:lnTo>
                    <a:pt x="15656" y="924"/>
                  </a:lnTo>
                  <a:lnTo>
                    <a:pt x="16186" y="1179"/>
                  </a:lnTo>
                  <a:lnTo>
                    <a:pt x="16677" y="1435"/>
                  </a:lnTo>
                  <a:lnTo>
                    <a:pt x="17169" y="1729"/>
                  </a:lnTo>
                  <a:lnTo>
                    <a:pt x="17640" y="2044"/>
                  </a:lnTo>
                  <a:lnTo>
                    <a:pt x="18072" y="2378"/>
                  </a:lnTo>
                  <a:lnTo>
                    <a:pt x="18504" y="2731"/>
                  </a:lnTo>
                  <a:lnTo>
                    <a:pt x="18917" y="3085"/>
                  </a:lnTo>
                  <a:lnTo>
                    <a:pt x="19290" y="3478"/>
                  </a:lnTo>
                  <a:lnTo>
                    <a:pt x="19663" y="3890"/>
                  </a:lnTo>
                  <a:lnTo>
                    <a:pt x="19997" y="4303"/>
                  </a:lnTo>
                  <a:lnTo>
                    <a:pt x="20311" y="4735"/>
                  </a:lnTo>
                  <a:lnTo>
                    <a:pt x="20626" y="5186"/>
                  </a:lnTo>
                  <a:lnTo>
                    <a:pt x="20901" y="5638"/>
                  </a:lnTo>
                  <a:lnTo>
                    <a:pt x="21156" y="6110"/>
                  </a:lnTo>
                  <a:lnTo>
                    <a:pt x="21372" y="6601"/>
                  </a:lnTo>
                  <a:lnTo>
                    <a:pt x="21588" y="7092"/>
                  </a:lnTo>
                  <a:lnTo>
                    <a:pt x="21765" y="7603"/>
                  </a:lnTo>
                  <a:lnTo>
                    <a:pt x="21942" y="8113"/>
                  </a:lnTo>
                  <a:lnTo>
                    <a:pt x="22060" y="8644"/>
                  </a:lnTo>
                  <a:lnTo>
                    <a:pt x="22177" y="9154"/>
                  </a:lnTo>
                  <a:lnTo>
                    <a:pt x="22256" y="9685"/>
                  </a:lnTo>
                  <a:lnTo>
                    <a:pt x="22315" y="10235"/>
                  </a:lnTo>
                  <a:lnTo>
                    <a:pt x="22354" y="10765"/>
                  </a:lnTo>
                  <a:lnTo>
                    <a:pt x="22354" y="11315"/>
                  </a:lnTo>
                  <a:lnTo>
                    <a:pt x="22335" y="11865"/>
                  </a:lnTo>
                  <a:lnTo>
                    <a:pt x="22295" y="12415"/>
                  </a:lnTo>
                  <a:lnTo>
                    <a:pt x="22217" y="12945"/>
                  </a:lnTo>
                  <a:lnTo>
                    <a:pt x="22119" y="13495"/>
                  </a:lnTo>
                  <a:lnTo>
                    <a:pt x="21981" y="14045"/>
                  </a:lnTo>
                  <a:lnTo>
                    <a:pt x="21824" y="14576"/>
                  </a:lnTo>
                  <a:lnTo>
                    <a:pt x="21647" y="15126"/>
                  </a:lnTo>
                  <a:lnTo>
                    <a:pt x="21431" y="156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8"/>
            <p:cNvSpPr/>
            <p:nvPr/>
          </p:nvSpPr>
          <p:spPr>
            <a:xfrm>
              <a:off x="7062788" y="3946900"/>
              <a:ext cx="95300" cy="210200"/>
            </a:xfrm>
            <a:custGeom>
              <a:avLst/>
              <a:gdLst/>
              <a:ahLst/>
              <a:cxnLst/>
              <a:rect l="l" t="t" r="r" b="b"/>
              <a:pathLst>
                <a:path w="3812" h="8408"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close/>
                </a:path>
              </a:pathLst>
            </a:custGeom>
            <a:solidFill>
              <a:srgbClr val="C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8"/>
            <p:cNvSpPr/>
            <p:nvPr/>
          </p:nvSpPr>
          <p:spPr>
            <a:xfrm>
              <a:off x="7062788" y="3946900"/>
              <a:ext cx="95300" cy="210200"/>
            </a:xfrm>
            <a:custGeom>
              <a:avLst/>
              <a:gdLst/>
              <a:ahLst/>
              <a:cxnLst/>
              <a:rect l="l" t="t" r="r" b="b"/>
              <a:pathLst>
                <a:path w="3812" h="8408" fill="none"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8"/>
            <p:cNvSpPr/>
            <p:nvPr/>
          </p:nvSpPr>
          <p:spPr>
            <a:xfrm>
              <a:off x="7158063" y="4054925"/>
              <a:ext cx="441975" cy="171425"/>
            </a:xfrm>
            <a:custGeom>
              <a:avLst/>
              <a:gdLst/>
              <a:ahLst/>
              <a:cxnLst/>
              <a:rect l="l" t="t" r="r" b="b"/>
              <a:pathLst>
                <a:path w="17679" h="6857" extrusionOk="0">
                  <a:moveTo>
                    <a:pt x="3124" y="6012"/>
                  </a:moveTo>
                  <a:lnTo>
                    <a:pt x="3124" y="6012"/>
                  </a:lnTo>
                  <a:lnTo>
                    <a:pt x="3124" y="6012"/>
                  </a:lnTo>
                  <a:lnTo>
                    <a:pt x="3124" y="6012"/>
                  </a:lnTo>
                  <a:lnTo>
                    <a:pt x="3124" y="6012"/>
                  </a:lnTo>
                  <a:close/>
                  <a:moveTo>
                    <a:pt x="2908" y="5933"/>
                  </a:moveTo>
                  <a:lnTo>
                    <a:pt x="2908" y="5933"/>
                  </a:lnTo>
                  <a:lnTo>
                    <a:pt x="3104" y="6012"/>
                  </a:lnTo>
                  <a:lnTo>
                    <a:pt x="3104" y="6012"/>
                  </a:lnTo>
                  <a:lnTo>
                    <a:pt x="2908" y="5933"/>
                  </a:lnTo>
                  <a:close/>
                  <a:moveTo>
                    <a:pt x="0" y="4087"/>
                  </a:moveTo>
                  <a:lnTo>
                    <a:pt x="0" y="4087"/>
                  </a:lnTo>
                  <a:lnTo>
                    <a:pt x="0" y="4087"/>
                  </a:lnTo>
                  <a:lnTo>
                    <a:pt x="0" y="4087"/>
                  </a:lnTo>
                  <a:lnTo>
                    <a:pt x="315" y="4362"/>
                  </a:lnTo>
                  <a:lnTo>
                    <a:pt x="649" y="4617"/>
                  </a:lnTo>
                  <a:lnTo>
                    <a:pt x="1002" y="4872"/>
                  </a:lnTo>
                  <a:lnTo>
                    <a:pt x="1356" y="5108"/>
                  </a:lnTo>
                  <a:lnTo>
                    <a:pt x="1729" y="5324"/>
                  </a:lnTo>
                  <a:lnTo>
                    <a:pt x="2102" y="5540"/>
                  </a:lnTo>
                  <a:lnTo>
                    <a:pt x="2495" y="5737"/>
                  </a:lnTo>
                  <a:lnTo>
                    <a:pt x="2888" y="5913"/>
                  </a:lnTo>
                  <a:lnTo>
                    <a:pt x="2888" y="5913"/>
                  </a:lnTo>
                  <a:lnTo>
                    <a:pt x="2495" y="5737"/>
                  </a:lnTo>
                  <a:lnTo>
                    <a:pt x="2102" y="5540"/>
                  </a:lnTo>
                  <a:lnTo>
                    <a:pt x="1729" y="5324"/>
                  </a:lnTo>
                  <a:lnTo>
                    <a:pt x="1356" y="5108"/>
                  </a:lnTo>
                  <a:lnTo>
                    <a:pt x="1002" y="4872"/>
                  </a:lnTo>
                  <a:lnTo>
                    <a:pt x="649" y="4617"/>
                  </a:lnTo>
                  <a:lnTo>
                    <a:pt x="315" y="4362"/>
                  </a:lnTo>
                  <a:lnTo>
                    <a:pt x="0" y="4087"/>
                  </a:lnTo>
                  <a:close/>
                  <a:moveTo>
                    <a:pt x="17679" y="1"/>
                  </a:moveTo>
                  <a:lnTo>
                    <a:pt x="17679" y="1"/>
                  </a:lnTo>
                  <a:lnTo>
                    <a:pt x="17620" y="158"/>
                  </a:lnTo>
                  <a:lnTo>
                    <a:pt x="17620" y="158"/>
                  </a:lnTo>
                  <a:lnTo>
                    <a:pt x="17424" y="551"/>
                  </a:lnTo>
                  <a:lnTo>
                    <a:pt x="17247" y="924"/>
                  </a:lnTo>
                  <a:lnTo>
                    <a:pt x="17031" y="1297"/>
                  </a:lnTo>
                  <a:lnTo>
                    <a:pt x="16815" y="1651"/>
                  </a:lnTo>
                  <a:lnTo>
                    <a:pt x="16599" y="2005"/>
                  </a:lnTo>
                  <a:lnTo>
                    <a:pt x="16363" y="2338"/>
                  </a:lnTo>
                  <a:lnTo>
                    <a:pt x="16108" y="2653"/>
                  </a:lnTo>
                  <a:lnTo>
                    <a:pt x="15833" y="2967"/>
                  </a:lnTo>
                  <a:lnTo>
                    <a:pt x="15577" y="3281"/>
                  </a:lnTo>
                  <a:lnTo>
                    <a:pt x="15283" y="3576"/>
                  </a:lnTo>
                  <a:lnTo>
                    <a:pt x="15008" y="3851"/>
                  </a:lnTo>
                  <a:lnTo>
                    <a:pt x="14693" y="4126"/>
                  </a:lnTo>
                  <a:lnTo>
                    <a:pt x="14399" y="4381"/>
                  </a:lnTo>
                  <a:lnTo>
                    <a:pt x="14065" y="4617"/>
                  </a:lnTo>
                  <a:lnTo>
                    <a:pt x="13750" y="4853"/>
                  </a:lnTo>
                  <a:lnTo>
                    <a:pt x="13416" y="5088"/>
                  </a:lnTo>
                  <a:lnTo>
                    <a:pt x="13083" y="5285"/>
                  </a:lnTo>
                  <a:lnTo>
                    <a:pt x="12729" y="5481"/>
                  </a:lnTo>
                  <a:lnTo>
                    <a:pt x="12375" y="5678"/>
                  </a:lnTo>
                  <a:lnTo>
                    <a:pt x="12022" y="5835"/>
                  </a:lnTo>
                  <a:lnTo>
                    <a:pt x="11649" y="6012"/>
                  </a:lnTo>
                  <a:lnTo>
                    <a:pt x="11275" y="6149"/>
                  </a:lnTo>
                  <a:lnTo>
                    <a:pt x="10902" y="6287"/>
                  </a:lnTo>
                  <a:lnTo>
                    <a:pt x="10529" y="6405"/>
                  </a:lnTo>
                  <a:lnTo>
                    <a:pt x="10136" y="6503"/>
                  </a:lnTo>
                  <a:lnTo>
                    <a:pt x="9743" y="6601"/>
                  </a:lnTo>
                  <a:lnTo>
                    <a:pt x="9350" y="6680"/>
                  </a:lnTo>
                  <a:lnTo>
                    <a:pt x="8958" y="6738"/>
                  </a:lnTo>
                  <a:lnTo>
                    <a:pt x="8565" y="6797"/>
                  </a:lnTo>
                  <a:lnTo>
                    <a:pt x="8172" y="6837"/>
                  </a:lnTo>
                  <a:lnTo>
                    <a:pt x="7759" y="6856"/>
                  </a:lnTo>
                  <a:lnTo>
                    <a:pt x="7366" y="6856"/>
                  </a:lnTo>
                  <a:lnTo>
                    <a:pt x="7366" y="6856"/>
                  </a:lnTo>
                  <a:lnTo>
                    <a:pt x="6934" y="6856"/>
                  </a:lnTo>
                  <a:lnTo>
                    <a:pt x="6483" y="6817"/>
                  </a:lnTo>
                  <a:lnTo>
                    <a:pt x="6483" y="6817"/>
                  </a:lnTo>
                  <a:lnTo>
                    <a:pt x="6934" y="6856"/>
                  </a:lnTo>
                  <a:lnTo>
                    <a:pt x="7366" y="6856"/>
                  </a:lnTo>
                  <a:lnTo>
                    <a:pt x="7366" y="6856"/>
                  </a:lnTo>
                  <a:lnTo>
                    <a:pt x="7759" y="6856"/>
                  </a:lnTo>
                  <a:lnTo>
                    <a:pt x="8172" y="6837"/>
                  </a:lnTo>
                  <a:lnTo>
                    <a:pt x="8565" y="6797"/>
                  </a:lnTo>
                  <a:lnTo>
                    <a:pt x="8958" y="6738"/>
                  </a:lnTo>
                  <a:lnTo>
                    <a:pt x="9350" y="6680"/>
                  </a:lnTo>
                  <a:lnTo>
                    <a:pt x="9743" y="6601"/>
                  </a:lnTo>
                  <a:lnTo>
                    <a:pt x="10136" y="6503"/>
                  </a:lnTo>
                  <a:lnTo>
                    <a:pt x="10529" y="6405"/>
                  </a:lnTo>
                  <a:lnTo>
                    <a:pt x="10902" y="6287"/>
                  </a:lnTo>
                  <a:lnTo>
                    <a:pt x="11275" y="6149"/>
                  </a:lnTo>
                  <a:lnTo>
                    <a:pt x="11649" y="6012"/>
                  </a:lnTo>
                  <a:lnTo>
                    <a:pt x="12022" y="5835"/>
                  </a:lnTo>
                  <a:lnTo>
                    <a:pt x="12375" y="5678"/>
                  </a:lnTo>
                  <a:lnTo>
                    <a:pt x="12729" y="5481"/>
                  </a:lnTo>
                  <a:lnTo>
                    <a:pt x="13083" y="5285"/>
                  </a:lnTo>
                  <a:lnTo>
                    <a:pt x="13416" y="5088"/>
                  </a:lnTo>
                  <a:lnTo>
                    <a:pt x="13750" y="4853"/>
                  </a:lnTo>
                  <a:lnTo>
                    <a:pt x="14065" y="4617"/>
                  </a:lnTo>
                  <a:lnTo>
                    <a:pt x="14399" y="4381"/>
                  </a:lnTo>
                  <a:lnTo>
                    <a:pt x="14693" y="4126"/>
                  </a:lnTo>
                  <a:lnTo>
                    <a:pt x="15008" y="3851"/>
                  </a:lnTo>
                  <a:lnTo>
                    <a:pt x="15283" y="3576"/>
                  </a:lnTo>
                  <a:lnTo>
                    <a:pt x="15577" y="3281"/>
                  </a:lnTo>
                  <a:lnTo>
                    <a:pt x="15833" y="2967"/>
                  </a:lnTo>
                  <a:lnTo>
                    <a:pt x="16108" y="2653"/>
                  </a:lnTo>
                  <a:lnTo>
                    <a:pt x="16363" y="2338"/>
                  </a:lnTo>
                  <a:lnTo>
                    <a:pt x="16599" y="2005"/>
                  </a:lnTo>
                  <a:lnTo>
                    <a:pt x="16815" y="1651"/>
                  </a:lnTo>
                  <a:lnTo>
                    <a:pt x="17031" y="1297"/>
                  </a:lnTo>
                  <a:lnTo>
                    <a:pt x="17247" y="924"/>
                  </a:lnTo>
                  <a:lnTo>
                    <a:pt x="17424" y="551"/>
                  </a:lnTo>
                  <a:lnTo>
                    <a:pt x="17620" y="158"/>
                  </a:lnTo>
                  <a:lnTo>
                    <a:pt x="17620" y="158"/>
                  </a:lnTo>
                  <a:lnTo>
                    <a:pt x="17679" y="1"/>
                  </a:lnTo>
                  <a:close/>
                </a:path>
              </a:pathLst>
            </a:custGeom>
            <a:solidFill>
              <a:srgbClr val="A48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8"/>
            <p:cNvSpPr/>
            <p:nvPr/>
          </p:nvSpPr>
          <p:spPr>
            <a:xfrm>
              <a:off x="7236138" y="42052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8"/>
            <p:cNvSpPr/>
            <p:nvPr/>
          </p:nvSpPr>
          <p:spPr>
            <a:xfrm>
              <a:off x="7230738" y="4203250"/>
              <a:ext cx="4925" cy="1975"/>
            </a:xfrm>
            <a:custGeom>
              <a:avLst/>
              <a:gdLst/>
              <a:ahLst/>
              <a:cxnLst/>
              <a:rect l="l" t="t" r="r" b="b"/>
              <a:pathLst>
                <a:path w="197" h="79" fill="none" extrusionOk="0">
                  <a:moveTo>
                    <a:pt x="1" y="0"/>
                  </a:moveTo>
                  <a:lnTo>
                    <a:pt x="1" y="0"/>
                  </a:lnTo>
                  <a:lnTo>
                    <a:pt x="197" y="79"/>
                  </a:lnTo>
                  <a:lnTo>
                    <a:pt x="197" y="7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8"/>
            <p:cNvSpPr/>
            <p:nvPr/>
          </p:nvSpPr>
          <p:spPr>
            <a:xfrm>
              <a:off x="7158063" y="4157075"/>
              <a:ext cx="72200" cy="45700"/>
            </a:xfrm>
            <a:custGeom>
              <a:avLst/>
              <a:gdLst/>
              <a:ahLst/>
              <a:cxnLst/>
              <a:rect l="l" t="t" r="r" b="b"/>
              <a:pathLst>
                <a:path w="2888" h="1828" fill="none" extrusionOk="0">
                  <a:moveTo>
                    <a:pt x="0" y="1"/>
                  </a:moveTo>
                  <a:lnTo>
                    <a:pt x="0" y="1"/>
                  </a:lnTo>
                  <a:lnTo>
                    <a:pt x="0" y="1"/>
                  </a:lnTo>
                  <a:lnTo>
                    <a:pt x="0" y="1"/>
                  </a:lnTo>
                  <a:lnTo>
                    <a:pt x="315" y="276"/>
                  </a:lnTo>
                  <a:lnTo>
                    <a:pt x="649" y="531"/>
                  </a:lnTo>
                  <a:lnTo>
                    <a:pt x="1002" y="786"/>
                  </a:lnTo>
                  <a:lnTo>
                    <a:pt x="1356" y="1022"/>
                  </a:lnTo>
                  <a:lnTo>
                    <a:pt x="1729" y="1238"/>
                  </a:lnTo>
                  <a:lnTo>
                    <a:pt x="2102" y="1454"/>
                  </a:lnTo>
                  <a:lnTo>
                    <a:pt x="2495" y="1651"/>
                  </a:lnTo>
                  <a:lnTo>
                    <a:pt x="2888" y="1827"/>
                  </a:lnTo>
                  <a:lnTo>
                    <a:pt x="2888" y="1827"/>
                  </a:lnTo>
                  <a:lnTo>
                    <a:pt x="2495" y="1651"/>
                  </a:lnTo>
                  <a:lnTo>
                    <a:pt x="2102" y="1454"/>
                  </a:lnTo>
                  <a:lnTo>
                    <a:pt x="1729" y="1238"/>
                  </a:lnTo>
                  <a:lnTo>
                    <a:pt x="1356" y="1022"/>
                  </a:lnTo>
                  <a:lnTo>
                    <a:pt x="1002" y="786"/>
                  </a:lnTo>
                  <a:lnTo>
                    <a:pt x="649" y="531"/>
                  </a:lnTo>
                  <a:lnTo>
                    <a:pt x="315"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8"/>
            <p:cNvSpPr/>
            <p:nvPr/>
          </p:nvSpPr>
          <p:spPr>
            <a:xfrm>
              <a:off x="7320113" y="4054925"/>
              <a:ext cx="279925" cy="171425"/>
            </a:xfrm>
            <a:custGeom>
              <a:avLst/>
              <a:gdLst/>
              <a:ahLst/>
              <a:cxnLst/>
              <a:rect l="l" t="t" r="r" b="b"/>
              <a:pathLst>
                <a:path w="11197" h="6857" fill="none" extrusionOk="0">
                  <a:moveTo>
                    <a:pt x="11197" y="1"/>
                  </a:moveTo>
                  <a:lnTo>
                    <a:pt x="11197" y="1"/>
                  </a:lnTo>
                  <a:lnTo>
                    <a:pt x="11138" y="158"/>
                  </a:lnTo>
                  <a:lnTo>
                    <a:pt x="11138" y="158"/>
                  </a:lnTo>
                  <a:lnTo>
                    <a:pt x="10942" y="551"/>
                  </a:lnTo>
                  <a:lnTo>
                    <a:pt x="10765" y="924"/>
                  </a:lnTo>
                  <a:lnTo>
                    <a:pt x="10549" y="1297"/>
                  </a:lnTo>
                  <a:lnTo>
                    <a:pt x="10333" y="1651"/>
                  </a:lnTo>
                  <a:lnTo>
                    <a:pt x="10117" y="2005"/>
                  </a:lnTo>
                  <a:lnTo>
                    <a:pt x="9881" y="2338"/>
                  </a:lnTo>
                  <a:lnTo>
                    <a:pt x="9626" y="2653"/>
                  </a:lnTo>
                  <a:lnTo>
                    <a:pt x="9351" y="2967"/>
                  </a:lnTo>
                  <a:lnTo>
                    <a:pt x="9095" y="3281"/>
                  </a:lnTo>
                  <a:lnTo>
                    <a:pt x="8801" y="3576"/>
                  </a:lnTo>
                  <a:lnTo>
                    <a:pt x="8526" y="3851"/>
                  </a:lnTo>
                  <a:lnTo>
                    <a:pt x="8211" y="4126"/>
                  </a:lnTo>
                  <a:lnTo>
                    <a:pt x="7917" y="4381"/>
                  </a:lnTo>
                  <a:lnTo>
                    <a:pt x="7583" y="4617"/>
                  </a:lnTo>
                  <a:lnTo>
                    <a:pt x="7268" y="4853"/>
                  </a:lnTo>
                  <a:lnTo>
                    <a:pt x="6934" y="5088"/>
                  </a:lnTo>
                  <a:lnTo>
                    <a:pt x="6601" y="5285"/>
                  </a:lnTo>
                  <a:lnTo>
                    <a:pt x="6247" y="5481"/>
                  </a:lnTo>
                  <a:lnTo>
                    <a:pt x="5893" y="5678"/>
                  </a:lnTo>
                  <a:lnTo>
                    <a:pt x="5540" y="5835"/>
                  </a:lnTo>
                  <a:lnTo>
                    <a:pt x="5167" y="6012"/>
                  </a:lnTo>
                  <a:lnTo>
                    <a:pt x="4793" y="6149"/>
                  </a:lnTo>
                  <a:lnTo>
                    <a:pt x="4420" y="6287"/>
                  </a:lnTo>
                  <a:lnTo>
                    <a:pt x="4047" y="6405"/>
                  </a:lnTo>
                  <a:lnTo>
                    <a:pt x="3654" y="6503"/>
                  </a:lnTo>
                  <a:lnTo>
                    <a:pt x="3261" y="6601"/>
                  </a:lnTo>
                  <a:lnTo>
                    <a:pt x="2868" y="6680"/>
                  </a:lnTo>
                  <a:lnTo>
                    <a:pt x="2476" y="6738"/>
                  </a:lnTo>
                  <a:lnTo>
                    <a:pt x="2083" y="6797"/>
                  </a:lnTo>
                  <a:lnTo>
                    <a:pt x="1690" y="6837"/>
                  </a:lnTo>
                  <a:lnTo>
                    <a:pt x="1277" y="6856"/>
                  </a:lnTo>
                  <a:lnTo>
                    <a:pt x="884" y="6856"/>
                  </a:lnTo>
                  <a:lnTo>
                    <a:pt x="884" y="6856"/>
                  </a:lnTo>
                  <a:lnTo>
                    <a:pt x="452" y="6856"/>
                  </a:lnTo>
                  <a:lnTo>
                    <a:pt x="1" y="6817"/>
                  </a:lnTo>
                  <a:lnTo>
                    <a:pt x="1" y="6817"/>
                  </a:lnTo>
                  <a:lnTo>
                    <a:pt x="452" y="6856"/>
                  </a:lnTo>
                  <a:lnTo>
                    <a:pt x="884" y="6856"/>
                  </a:lnTo>
                  <a:lnTo>
                    <a:pt x="884" y="6856"/>
                  </a:lnTo>
                  <a:lnTo>
                    <a:pt x="1277" y="6856"/>
                  </a:lnTo>
                  <a:lnTo>
                    <a:pt x="1690" y="6837"/>
                  </a:lnTo>
                  <a:lnTo>
                    <a:pt x="2083" y="6797"/>
                  </a:lnTo>
                  <a:lnTo>
                    <a:pt x="2476" y="6738"/>
                  </a:lnTo>
                  <a:lnTo>
                    <a:pt x="2868" y="6680"/>
                  </a:lnTo>
                  <a:lnTo>
                    <a:pt x="3261" y="6601"/>
                  </a:lnTo>
                  <a:lnTo>
                    <a:pt x="3654" y="6503"/>
                  </a:lnTo>
                  <a:lnTo>
                    <a:pt x="4047" y="6405"/>
                  </a:lnTo>
                  <a:lnTo>
                    <a:pt x="4420" y="6287"/>
                  </a:lnTo>
                  <a:lnTo>
                    <a:pt x="4793" y="6149"/>
                  </a:lnTo>
                  <a:lnTo>
                    <a:pt x="5167" y="6012"/>
                  </a:lnTo>
                  <a:lnTo>
                    <a:pt x="5540" y="5835"/>
                  </a:lnTo>
                  <a:lnTo>
                    <a:pt x="5893" y="5678"/>
                  </a:lnTo>
                  <a:lnTo>
                    <a:pt x="6247" y="5481"/>
                  </a:lnTo>
                  <a:lnTo>
                    <a:pt x="6601" y="5285"/>
                  </a:lnTo>
                  <a:lnTo>
                    <a:pt x="6934" y="5088"/>
                  </a:lnTo>
                  <a:lnTo>
                    <a:pt x="7268" y="4853"/>
                  </a:lnTo>
                  <a:lnTo>
                    <a:pt x="7583" y="4617"/>
                  </a:lnTo>
                  <a:lnTo>
                    <a:pt x="7917" y="4381"/>
                  </a:lnTo>
                  <a:lnTo>
                    <a:pt x="8211" y="4126"/>
                  </a:lnTo>
                  <a:lnTo>
                    <a:pt x="8526" y="3851"/>
                  </a:lnTo>
                  <a:lnTo>
                    <a:pt x="8801" y="3576"/>
                  </a:lnTo>
                  <a:lnTo>
                    <a:pt x="9095" y="3281"/>
                  </a:lnTo>
                  <a:lnTo>
                    <a:pt x="9351" y="2967"/>
                  </a:lnTo>
                  <a:lnTo>
                    <a:pt x="9626" y="2653"/>
                  </a:lnTo>
                  <a:lnTo>
                    <a:pt x="9881" y="2338"/>
                  </a:lnTo>
                  <a:lnTo>
                    <a:pt x="10117" y="2005"/>
                  </a:lnTo>
                  <a:lnTo>
                    <a:pt x="10333" y="1651"/>
                  </a:lnTo>
                  <a:lnTo>
                    <a:pt x="10549" y="1297"/>
                  </a:lnTo>
                  <a:lnTo>
                    <a:pt x="10765" y="924"/>
                  </a:lnTo>
                  <a:lnTo>
                    <a:pt x="10942" y="551"/>
                  </a:lnTo>
                  <a:lnTo>
                    <a:pt x="11138" y="158"/>
                  </a:lnTo>
                  <a:lnTo>
                    <a:pt x="11138" y="158"/>
                  </a:lnTo>
                  <a:lnTo>
                    <a:pt x="111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8"/>
            <p:cNvSpPr/>
            <p:nvPr/>
          </p:nvSpPr>
          <p:spPr>
            <a:xfrm>
              <a:off x="7062788" y="3798100"/>
              <a:ext cx="552000" cy="428250"/>
            </a:xfrm>
            <a:custGeom>
              <a:avLst/>
              <a:gdLst/>
              <a:ahLst/>
              <a:cxnLst/>
              <a:rect l="l" t="t" r="r" b="b"/>
              <a:pathLst>
                <a:path w="22080" h="17130" fill="none" extrusionOk="0">
                  <a:moveTo>
                    <a:pt x="1710" y="1"/>
                  </a:moveTo>
                  <a:lnTo>
                    <a:pt x="1710" y="1"/>
                  </a:lnTo>
                  <a:lnTo>
                    <a:pt x="1494" y="354"/>
                  </a:lnTo>
                  <a:lnTo>
                    <a:pt x="1297" y="728"/>
                  </a:lnTo>
                  <a:lnTo>
                    <a:pt x="1120" y="1081"/>
                  </a:lnTo>
                  <a:lnTo>
                    <a:pt x="944" y="1474"/>
                  </a:lnTo>
                  <a:lnTo>
                    <a:pt x="944" y="1474"/>
                  </a:lnTo>
                  <a:lnTo>
                    <a:pt x="944" y="1474"/>
                  </a:lnTo>
                  <a:lnTo>
                    <a:pt x="708" y="2024"/>
                  </a:lnTo>
                  <a:lnTo>
                    <a:pt x="708" y="2024"/>
                  </a:lnTo>
                  <a:lnTo>
                    <a:pt x="551" y="2515"/>
                  </a:lnTo>
                  <a:lnTo>
                    <a:pt x="394" y="2986"/>
                  </a:lnTo>
                  <a:lnTo>
                    <a:pt x="276" y="3478"/>
                  </a:lnTo>
                  <a:lnTo>
                    <a:pt x="178" y="3969"/>
                  </a:lnTo>
                  <a:lnTo>
                    <a:pt x="99" y="4460"/>
                  </a:lnTo>
                  <a:lnTo>
                    <a:pt x="40" y="4970"/>
                  </a:lnTo>
                  <a:lnTo>
                    <a:pt x="1" y="5461"/>
                  </a:lnTo>
                  <a:lnTo>
                    <a:pt x="1" y="5953"/>
                  </a:lnTo>
                  <a:lnTo>
                    <a:pt x="1" y="5953"/>
                  </a:lnTo>
                  <a:lnTo>
                    <a:pt x="20" y="6542"/>
                  </a:lnTo>
                  <a:lnTo>
                    <a:pt x="60" y="7131"/>
                  </a:lnTo>
                  <a:lnTo>
                    <a:pt x="138" y="7720"/>
                  </a:lnTo>
                  <a:lnTo>
                    <a:pt x="256" y="8310"/>
                  </a:lnTo>
                  <a:lnTo>
                    <a:pt x="394" y="8879"/>
                  </a:lnTo>
                  <a:lnTo>
                    <a:pt x="570" y="9449"/>
                  </a:lnTo>
                  <a:lnTo>
                    <a:pt x="767" y="9999"/>
                  </a:lnTo>
                  <a:lnTo>
                    <a:pt x="1003" y="10549"/>
                  </a:lnTo>
                  <a:lnTo>
                    <a:pt x="1258" y="11079"/>
                  </a:lnTo>
                  <a:lnTo>
                    <a:pt x="1533" y="11610"/>
                  </a:lnTo>
                  <a:lnTo>
                    <a:pt x="1847" y="12101"/>
                  </a:lnTo>
                  <a:lnTo>
                    <a:pt x="2181" y="12592"/>
                  </a:lnTo>
                  <a:lnTo>
                    <a:pt x="2554" y="13063"/>
                  </a:lnTo>
                  <a:lnTo>
                    <a:pt x="2947" y="13515"/>
                  </a:lnTo>
                  <a:lnTo>
                    <a:pt x="3360" y="13947"/>
                  </a:lnTo>
                  <a:lnTo>
                    <a:pt x="3811" y="14360"/>
                  </a:lnTo>
                  <a:lnTo>
                    <a:pt x="3811" y="14360"/>
                  </a:lnTo>
                  <a:lnTo>
                    <a:pt x="4126" y="14635"/>
                  </a:lnTo>
                  <a:lnTo>
                    <a:pt x="4460" y="14890"/>
                  </a:lnTo>
                  <a:lnTo>
                    <a:pt x="4813" y="15145"/>
                  </a:lnTo>
                  <a:lnTo>
                    <a:pt x="5167" y="15381"/>
                  </a:lnTo>
                  <a:lnTo>
                    <a:pt x="5540" y="15597"/>
                  </a:lnTo>
                  <a:lnTo>
                    <a:pt x="5913" y="15813"/>
                  </a:lnTo>
                  <a:lnTo>
                    <a:pt x="6306" y="16010"/>
                  </a:lnTo>
                  <a:lnTo>
                    <a:pt x="6699" y="16186"/>
                  </a:lnTo>
                  <a:lnTo>
                    <a:pt x="6699" y="16186"/>
                  </a:lnTo>
                  <a:lnTo>
                    <a:pt x="6699" y="16186"/>
                  </a:lnTo>
                  <a:lnTo>
                    <a:pt x="6719" y="16206"/>
                  </a:lnTo>
                  <a:lnTo>
                    <a:pt x="6719" y="16206"/>
                  </a:lnTo>
                  <a:lnTo>
                    <a:pt x="6915" y="16285"/>
                  </a:lnTo>
                  <a:lnTo>
                    <a:pt x="6915" y="16285"/>
                  </a:lnTo>
                  <a:lnTo>
                    <a:pt x="6935" y="16285"/>
                  </a:lnTo>
                  <a:lnTo>
                    <a:pt x="6935" y="16285"/>
                  </a:lnTo>
                  <a:lnTo>
                    <a:pt x="6935" y="16285"/>
                  </a:lnTo>
                  <a:lnTo>
                    <a:pt x="6935" y="16285"/>
                  </a:lnTo>
                  <a:lnTo>
                    <a:pt x="7347" y="16461"/>
                  </a:lnTo>
                  <a:lnTo>
                    <a:pt x="7779" y="16599"/>
                  </a:lnTo>
                  <a:lnTo>
                    <a:pt x="8192" y="16717"/>
                  </a:lnTo>
                  <a:lnTo>
                    <a:pt x="8604" y="16835"/>
                  </a:lnTo>
                  <a:lnTo>
                    <a:pt x="9036" y="16913"/>
                  </a:lnTo>
                  <a:lnTo>
                    <a:pt x="9449" y="16992"/>
                  </a:lnTo>
                  <a:lnTo>
                    <a:pt x="9881" y="17051"/>
                  </a:lnTo>
                  <a:lnTo>
                    <a:pt x="10294" y="17090"/>
                  </a:lnTo>
                  <a:lnTo>
                    <a:pt x="10294" y="17090"/>
                  </a:lnTo>
                  <a:lnTo>
                    <a:pt x="10745" y="17129"/>
                  </a:lnTo>
                  <a:lnTo>
                    <a:pt x="11177" y="17129"/>
                  </a:lnTo>
                  <a:lnTo>
                    <a:pt x="11177" y="17129"/>
                  </a:lnTo>
                  <a:lnTo>
                    <a:pt x="11570" y="17129"/>
                  </a:lnTo>
                  <a:lnTo>
                    <a:pt x="11983" y="17110"/>
                  </a:lnTo>
                  <a:lnTo>
                    <a:pt x="12376" y="17070"/>
                  </a:lnTo>
                  <a:lnTo>
                    <a:pt x="12769" y="17011"/>
                  </a:lnTo>
                  <a:lnTo>
                    <a:pt x="13161" y="16953"/>
                  </a:lnTo>
                  <a:lnTo>
                    <a:pt x="13554" y="16874"/>
                  </a:lnTo>
                  <a:lnTo>
                    <a:pt x="13947" y="16776"/>
                  </a:lnTo>
                  <a:lnTo>
                    <a:pt x="14340" y="16678"/>
                  </a:lnTo>
                  <a:lnTo>
                    <a:pt x="14713" y="16560"/>
                  </a:lnTo>
                  <a:lnTo>
                    <a:pt x="15086" y="16422"/>
                  </a:lnTo>
                  <a:lnTo>
                    <a:pt x="15460" y="16285"/>
                  </a:lnTo>
                  <a:lnTo>
                    <a:pt x="15833" y="16108"/>
                  </a:lnTo>
                  <a:lnTo>
                    <a:pt x="16186" y="15951"/>
                  </a:lnTo>
                  <a:lnTo>
                    <a:pt x="16540" y="15754"/>
                  </a:lnTo>
                  <a:lnTo>
                    <a:pt x="16894" y="15558"/>
                  </a:lnTo>
                  <a:lnTo>
                    <a:pt x="17227" y="15361"/>
                  </a:lnTo>
                  <a:lnTo>
                    <a:pt x="17561" y="15126"/>
                  </a:lnTo>
                  <a:lnTo>
                    <a:pt x="17876" y="14890"/>
                  </a:lnTo>
                  <a:lnTo>
                    <a:pt x="18210" y="14654"/>
                  </a:lnTo>
                  <a:lnTo>
                    <a:pt x="18504" y="14399"/>
                  </a:lnTo>
                  <a:lnTo>
                    <a:pt x="18819" y="14124"/>
                  </a:lnTo>
                  <a:lnTo>
                    <a:pt x="19094" y="13849"/>
                  </a:lnTo>
                  <a:lnTo>
                    <a:pt x="19388" y="13554"/>
                  </a:lnTo>
                  <a:lnTo>
                    <a:pt x="19644" y="13240"/>
                  </a:lnTo>
                  <a:lnTo>
                    <a:pt x="19919" y="12926"/>
                  </a:lnTo>
                  <a:lnTo>
                    <a:pt x="20174" y="12611"/>
                  </a:lnTo>
                  <a:lnTo>
                    <a:pt x="20410" y="12278"/>
                  </a:lnTo>
                  <a:lnTo>
                    <a:pt x="20626" y="11924"/>
                  </a:lnTo>
                  <a:lnTo>
                    <a:pt x="20842" y="11570"/>
                  </a:lnTo>
                  <a:lnTo>
                    <a:pt x="21058" y="11197"/>
                  </a:lnTo>
                  <a:lnTo>
                    <a:pt x="21235" y="10824"/>
                  </a:lnTo>
                  <a:lnTo>
                    <a:pt x="21431" y="10431"/>
                  </a:lnTo>
                  <a:lnTo>
                    <a:pt x="21431" y="10431"/>
                  </a:lnTo>
                  <a:lnTo>
                    <a:pt x="21490" y="10274"/>
                  </a:lnTo>
                  <a:lnTo>
                    <a:pt x="21490" y="10274"/>
                  </a:lnTo>
                  <a:lnTo>
                    <a:pt x="21667" y="9803"/>
                  </a:lnTo>
                  <a:lnTo>
                    <a:pt x="21824" y="9351"/>
                  </a:lnTo>
                  <a:lnTo>
                    <a:pt x="21961" y="8879"/>
                  </a:lnTo>
                  <a:lnTo>
                    <a:pt x="22079" y="8408"/>
                  </a:lnTo>
                  <a:lnTo>
                    <a:pt x="22079" y="8408"/>
                  </a:lnTo>
                  <a:lnTo>
                    <a:pt x="21883" y="8703"/>
                  </a:lnTo>
                  <a:lnTo>
                    <a:pt x="21686" y="9017"/>
                  </a:lnTo>
                  <a:lnTo>
                    <a:pt x="21235" y="9586"/>
                  </a:lnTo>
                  <a:lnTo>
                    <a:pt x="20763" y="10117"/>
                  </a:lnTo>
                  <a:lnTo>
                    <a:pt x="20272" y="10628"/>
                  </a:lnTo>
                  <a:lnTo>
                    <a:pt x="19722" y="11079"/>
                  </a:lnTo>
                  <a:lnTo>
                    <a:pt x="19172" y="11511"/>
                  </a:lnTo>
                  <a:lnTo>
                    <a:pt x="18583" y="11904"/>
                  </a:lnTo>
                  <a:lnTo>
                    <a:pt x="17994" y="12258"/>
                  </a:lnTo>
                  <a:lnTo>
                    <a:pt x="17365" y="12572"/>
                  </a:lnTo>
                  <a:lnTo>
                    <a:pt x="16717" y="12847"/>
                  </a:lnTo>
                  <a:lnTo>
                    <a:pt x="16069" y="13083"/>
                  </a:lnTo>
                  <a:lnTo>
                    <a:pt x="15401" y="13279"/>
                  </a:lnTo>
                  <a:lnTo>
                    <a:pt x="14713" y="13436"/>
                  </a:lnTo>
                  <a:lnTo>
                    <a:pt x="14026" y="13554"/>
                  </a:lnTo>
                  <a:lnTo>
                    <a:pt x="13319" y="13613"/>
                  </a:lnTo>
                  <a:lnTo>
                    <a:pt x="12611" y="13633"/>
                  </a:lnTo>
                  <a:lnTo>
                    <a:pt x="12611" y="13633"/>
                  </a:lnTo>
                  <a:lnTo>
                    <a:pt x="12042" y="13633"/>
                  </a:lnTo>
                  <a:lnTo>
                    <a:pt x="11492" y="13574"/>
                  </a:lnTo>
                  <a:lnTo>
                    <a:pt x="10922" y="13515"/>
                  </a:lnTo>
                  <a:lnTo>
                    <a:pt x="10372" y="13417"/>
                  </a:lnTo>
                  <a:lnTo>
                    <a:pt x="9802" y="13279"/>
                  </a:lnTo>
                  <a:lnTo>
                    <a:pt x="9252" y="13122"/>
                  </a:lnTo>
                  <a:lnTo>
                    <a:pt x="8683" y="12926"/>
                  </a:lnTo>
                  <a:lnTo>
                    <a:pt x="8133" y="12710"/>
                  </a:lnTo>
                  <a:lnTo>
                    <a:pt x="8133" y="12710"/>
                  </a:lnTo>
                  <a:lnTo>
                    <a:pt x="7681" y="12494"/>
                  </a:lnTo>
                  <a:lnTo>
                    <a:pt x="7229" y="12258"/>
                  </a:lnTo>
                  <a:lnTo>
                    <a:pt x="6797" y="12003"/>
                  </a:lnTo>
                  <a:lnTo>
                    <a:pt x="6385" y="11747"/>
                  </a:lnTo>
                  <a:lnTo>
                    <a:pt x="5972" y="11453"/>
                  </a:lnTo>
                  <a:lnTo>
                    <a:pt x="5599" y="11158"/>
                  </a:lnTo>
                  <a:lnTo>
                    <a:pt x="5226" y="10844"/>
                  </a:lnTo>
                  <a:lnTo>
                    <a:pt x="4872" y="10510"/>
                  </a:lnTo>
                  <a:lnTo>
                    <a:pt x="4519" y="10176"/>
                  </a:lnTo>
                  <a:lnTo>
                    <a:pt x="4204" y="9822"/>
                  </a:lnTo>
                  <a:lnTo>
                    <a:pt x="3890" y="9449"/>
                  </a:lnTo>
                  <a:lnTo>
                    <a:pt x="3615" y="9076"/>
                  </a:lnTo>
                  <a:lnTo>
                    <a:pt x="3340" y="8683"/>
                  </a:lnTo>
                  <a:lnTo>
                    <a:pt x="3085" y="8290"/>
                  </a:lnTo>
                  <a:lnTo>
                    <a:pt x="2849" y="7878"/>
                  </a:lnTo>
                  <a:lnTo>
                    <a:pt x="2613" y="7465"/>
                  </a:lnTo>
                  <a:lnTo>
                    <a:pt x="2417" y="7033"/>
                  </a:lnTo>
                  <a:lnTo>
                    <a:pt x="2240" y="6601"/>
                  </a:lnTo>
                  <a:lnTo>
                    <a:pt x="2063" y="6149"/>
                  </a:lnTo>
                  <a:lnTo>
                    <a:pt x="1926" y="5697"/>
                  </a:lnTo>
                  <a:lnTo>
                    <a:pt x="1788" y="5245"/>
                  </a:lnTo>
                  <a:lnTo>
                    <a:pt x="1690" y="4774"/>
                  </a:lnTo>
                  <a:lnTo>
                    <a:pt x="1592" y="4322"/>
                  </a:lnTo>
                  <a:lnTo>
                    <a:pt x="1533" y="3851"/>
                  </a:lnTo>
                  <a:lnTo>
                    <a:pt x="1474" y="3360"/>
                  </a:lnTo>
                  <a:lnTo>
                    <a:pt x="1454" y="2888"/>
                  </a:lnTo>
                  <a:lnTo>
                    <a:pt x="1435" y="2417"/>
                  </a:lnTo>
                  <a:lnTo>
                    <a:pt x="1454" y="1926"/>
                  </a:lnTo>
                  <a:lnTo>
                    <a:pt x="1494" y="1454"/>
                  </a:lnTo>
                  <a:lnTo>
                    <a:pt x="1533" y="963"/>
                  </a:lnTo>
                  <a:lnTo>
                    <a:pt x="1611" y="492"/>
                  </a:lnTo>
                  <a:lnTo>
                    <a:pt x="17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8"/>
            <p:cNvSpPr/>
            <p:nvPr/>
          </p:nvSpPr>
          <p:spPr>
            <a:xfrm>
              <a:off x="7113363" y="3712175"/>
              <a:ext cx="458700" cy="458675"/>
            </a:xfrm>
            <a:custGeom>
              <a:avLst/>
              <a:gdLst/>
              <a:ahLst/>
              <a:cxnLst/>
              <a:rect l="l" t="t" r="r" b="b"/>
              <a:pathLst>
                <a:path w="18348" h="18347" extrusionOk="0">
                  <a:moveTo>
                    <a:pt x="9037" y="0"/>
                  </a:moveTo>
                  <a:lnTo>
                    <a:pt x="8624" y="20"/>
                  </a:lnTo>
                  <a:lnTo>
                    <a:pt x="8212" y="59"/>
                  </a:lnTo>
                  <a:lnTo>
                    <a:pt x="7799" y="98"/>
                  </a:lnTo>
                  <a:lnTo>
                    <a:pt x="7406" y="177"/>
                  </a:lnTo>
                  <a:lnTo>
                    <a:pt x="6994" y="256"/>
                  </a:lnTo>
                  <a:lnTo>
                    <a:pt x="6601" y="373"/>
                  </a:lnTo>
                  <a:lnTo>
                    <a:pt x="6208" y="491"/>
                  </a:lnTo>
                  <a:lnTo>
                    <a:pt x="5835" y="629"/>
                  </a:lnTo>
                  <a:lnTo>
                    <a:pt x="5442" y="786"/>
                  </a:lnTo>
                  <a:lnTo>
                    <a:pt x="5088" y="963"/>
                  </a:lnTo>
                  <a:lnTo>
                    <a:pt x="4715" y="1159"/>
                  </a:lnTo>
                  <a:lnTo>
                    <a:pt x="4362" y="1375"/>
                  </a:lnTo>
                  <a:lnTo>
                    <a:pt x="4008" y="1591"/>
                  </a:lnTo>
                  <a:lnTo>
                    <a:pt x="3674" y="1827"/>
                  </a:lnTo>
                  <a:lnTo>
                    <a:pt x="3360" y="2082"/>
                  </a:lnTo>
                  <a:lnTo>
                    <a:pt x="3046" y="2357"/>
                  </a:lnTo>
                  <a:lnTo>
                    <a:pt x="2731" y="2632"/>
                  </a:lnTo>
                  <a:lnTo>
                    <a:pt x="2456" y="2927"/>
                  </a:lnTo>
                  <a:lnTo>
                    <a:pt x="2162" y="3241"/>
                  </a:lnTo>
                  <a:lnTo>
                    <a:pt x="1906" y="3575"/>
                  </a:lnTo>
                  <a:lnTo>
                    <a:pt x="1651" y="3909"/>
                  </a:lnTo>
                  <a:lnTo>
                    <a:pt x="1415" y="4282"/>
                  </a:lnTo>
                  <a:lnTo>
                    <a:pt x="1199" y="4636"/>
                  </a:lnTo>
                  <a:lnTo>
                    <a:pt x="983" y="5029"/>
                  </a:lnTo>
                  <a:lnTo>
                    <a:pt x="3831" y="6266"/>
                  </a:lnTo>
                  <a:lnTo>
                    <a:pt x="3399" y="7229"/>
                  </a:lnTo>
                  <a:lnTo>
                    <a:pt x="571" y="5991"/>
                  </a:lnTo>
                  <a:lnTo>
                    <a:pt x="433" y="6404"/>
                  </a:lnTo>
                  <a:lnTo>
                    <a:pt x="315" y="6816"/>
                  </a:lnTo>
                  <a:lnTo>
                    <a:pt x="217" y="7229"/>
                  </a:lnTo>
                  <a:lnTo>
                    <a:pt x="119" y="7641"/>
                  </a:lnTo>
                  <a:lnTo>
                    <a:pt x="60" y="8054"/>
                  </a:lnTo>
                  <a:lnTo>
                    <a:pt x="21" y="8486"/>
                  </a:lnTo>
                  <a:lnTo>
                    <a:pt x="1" y="8898"/>
                  </a:lnTo>
                  <a:lnTo>
                    <a:pt x="1" y="9311"/>
                  </a:lnTo>
                  <a:lnTo>
                    <a:pt x="21" y="9723"/>
                  </a:lnTo>
                  <a:lnTo>
                    <a:pt x="40" y="10136"/>
                  </a:lnTo>
                  <a:lnTo>
                    <a:pt x="99" y="10548"/>
                  </a:lnTo>
                  <a:lnTo>
                    <a:pt x="178" y="10941"/>
                  </a:lnTo>
                  <a:lnTo>
                    <a:pt x="256" y="11354"/>
                  </a:lnTo>
                  <a:lnTo>
                    <a:pt x="374" y="11747"/>
                  </a:lnTo>
                  <a:lnTo>
                    <a:pt x="492" y="12140"/>
                  </a:lnTo>
                  <a:lnTo>
                    <a:pt x="630" y="12513"/>
                  </a:lnTo>
                  <a:lnTo>
                    <a:pt x="787" y="12906"/>
                  </a:lnTo>
                  <a:lnTo>
                    <a:pt x="963" y="13259"/>
                  </a:lnTo>
                  <a:lnTo>
                    <a:pt x="1160" y="13632"/>
                  </a:lnTo>
                  <a:lnTo>
                    <a:pt x="1356" y="13986"/>
                  </a:lnTo>
                  <a:lnTo>
                    <a:pt x="1592" y="14340"/>
                  </a:lnTo>
                  <a:lnTo>
                    <a:pt x="1828" y="14673"/>
                  </a:lnTo>
                  <a:lnTo>
                    <a:pt x="2083" y="14988"/>
                  </a:lnTo>
                  <a:lnTo>
                    <a:pt x="2338" y="15302"/>
                  </a:lnTo>
                  <a:lnTo>
                    <a:pt x="2633" y="15616"/>
                  </a:lnTo>
                  <a:lnTo>
                    <a:pt x="2928" y="15891"/>
                  </a:lnTo>
                  <a:lnTo>
                    <a:pt x="3242" y="16186"/>
                  </a:lnTo>
                  <a:lnTo>
                    <a:pt x="3576" y="16441"/>
                  </a:lnTo>
                  <a:lnTo>
                    <a:pt x="3910" y="16697"/>
                  </a:lnTo>
                  <a:lnTo>
                    <a:pt x="4263" y="16932"/>
                  </a:lnTo>
                  <a:lnTo>
                    <a:pt x="4637" y="17148"/>
                  </a:lnTo>
                  <a:lnTo>
                    <a:pt x="5029" y="17345"/>
                  </a:lnTo>
                  <a:lnTo>
                    <a:pt x="6267" y="14516"/>
                  </a:lnTo>
                  <a:lnTo>
                    <a:pt x="7229" y="14948"/>
                  </a:lnTo>
                  <a:lnTo>
                    <a:pt x="5992" y="17777"/>
                  </a:lnTo>
                  <a:lnTo>
                    <a:pt x="6404" y="17915"/>
                  </a:lnTo>
                  <a:lnTo>
                    <a:pt x="6817" y="18032"/>
                  </a:lnTo>
                  <a:lnTo>
                    <a:pt x="7229" y="18131"/>
                  </a:lnTo>
                  <a:lnTo>
                    <a:pt x="7642" y="18229"/>
                  </a:lnTo>
                  <a:lnTo>
                    <a:pt x="8054" y="18288"/>
                  </a:lnTo>
                  <a:lnTo>
                    <a:pt x="8467" y="18327"/>
                  </a:lnTo>
                  <a:lnTo>
                    <a:pt x="8899" y="18347"/>
                  </a:lnTo>
                  <a:lnTo>
                    <a:pt x="9312" y="18347"/>
                  </a:lnTo>
                  <a:lnTo>
                    <a:pt x="9724" y="18327"/>
                  </a:lnTo>
                  <a:lnTo>
                    <a:pt x="10137" y="18307"/>
                  </a:lnTo>
                  <a:lnTo>
                    <a:pt x="10529" y="18248"/>
                  </a:lnTo>
                  <a:lnTo>
                    <a:pt x="10942" y="18170"/>
                  </a:lnTo>
                  <a:lnTo>
                    <a:pt x="11335" y="18091"/>
                  </a:lnTo>
                  <a:lnTo>
                    <a:pt x="11747" y="17973"/>
                  </a:lnTo>
                  <a:lnTo>
                    <a:pt x="12140" y="17856"/>
                  </a:lnTo>
                  <a:lnTo>
                    <a:pt x="12513" y="17718"/>
                  </a:lnTo>
                  <a:lnTo>
                    <a:pt x="12887" y="17561"/>
                  </a:lnTo>
                  <a:lnTo>
                    <a:pt x="13260" y="17384"/>
                  </a:lnTo>
                  <a:lnTo>
                    <a:pt x="13633" y="17188"/>
                  </a:lnTo>
                  <a:lnTo>
                    <a:pt x="13987" y="16991"/>
                  </a:lnTo>
                  <a:lnTo>
                    <a:pt x="14321" y="16756"/>
                  </a:lnTo>
                  <a:lnTo>
                    <a:pt x="14654" y="16520"/>
                  </a:lnTo>
                  <a:lnTo>
                    <a:pt x="14988" y="16265"/>
                  </a:lnTo>
                  <a:lnTo>
                    <a:pt x="15303" y="16009"/>
                  </a:lnTo>
                  <a:lnTo>
                    <a:pt x="15597" y="15715"/>
                  </a:lnTo>
                  <a:lnTo>
                    <a:pt x="15892" y="15420"/>
                  </a:lnTo>
                  <a:lnTo>
                    <a:pt x="16167" y="15106"/>
                  </a:lnTo>
                  <a:lnTo>
                    <a:pt x="16442" y="14772"/>
                  </a:lnTo>
                  <a:lnTo>
                    <a:pt x="16697" y="14438"/>
                  </a:lnTo>
                  <a:lnTo>
                    <a:pt x="16933" y="14084"/>
                  </a:lnTo>
                  <a:lnTo>
                    <a:pt x="17149" y="13711"/>
                  </a:lnTo>
                  <a:lnTo>
                    <a:pt x="17346" y="13318"/>
                  </a:lnTo>
                  <a:lnTo>
                    <a:pt x="14517" y="12081"/>
                  </a:lnTo>
                  <a:lnTo>
                    <a:pt x="14949" y="11118"/>
                  </a:lnTo>
                  <a:lnTo>
                    <a:pt x="17778" y="12356"/>
                  </a:lnTo>
                  <a:lnTo>
                    <a:pt x="17915" y="11943"/>
                  </a:lnTo>
                  <a:lnTo>
                    <a:pt x="18033" y="11531"/>
                  </a:lnTo>
                  <a:lnTo>
                    <a:pt x="18131" y="11118"/>
                  </a:lnTo>
                  <a:lnTo>
                    <a:pt x="18210" y="10706"/>
                  </a:lnTo>
                  <a:lnTo>
                    <a:pt x="18269" y="10293"/>
                  </a:lnTo>
                  <a:lnTo>
                    <a:pt x="18328" y="9881"/>
                  </a:lnTo>
                  <a:lnTo>
                    <a:pt x="18347" y="9448"/>
                  </a:lnTo>
                  <a:lnTo>
                    <a:pt x="18347" y="9036"/>
                  </a:lnTo>
                  <a:lnTo>
                    <a:pt x="18328" y="8623"/>
                  </a:lnTo>
                  <a:lnTo>
                    <a:pt x="18288" y="8211"/>
                  </a:lnTo>
                  <a:lnTo>
                    <a:pt x="18249" y="7798"/>
                  </a:lnTo>
                  <a:lnTo>
                    <a:pt x="18171" y="7406"/>
                  </a:lnTo>
                  <a:lnTo>
                    <a:pt x="18072" y="6993"/>
                  </a:lnTo>
                  <a:lnTo>
                    <a:pt x="17974" y="6600"/>
                  </a:lnTo>
                  <a:lnTo>
                    <a:pt x="17856" y="6207"/>
                  </a:lnTo>
                  <a:lnTo>
                    <a:pt x="17719" y="5834"/>
                  </a:lnTo>
                  <a:lnTo>
                    <a:pt x="17562" y="5461"/>
                  </a:lnTo>
                  <a:lnTo>
                    <a:pt x="17385" y="5088"/>
                  </a:lnTo>
                  <a:lnTo>
                    <a:pt x="17188" y="4715"/>
                  </a:lnTo>
                  <a:lnTo>
                    <a:pt x="16972" y="4361"/>
                  </a:lnTo>
                  <a:lnTo>
                    <a:pt x="16756" y="4027"/>
                  </a:lnTo>
                  <a:lnTo>
                    <a:pt x="16521" y="3693"/>
                  </a:lnTo>
                  <a:lnTo>
                    <a:pt x="16265" y="3359"/>
                  </a:lnTo>
                  <a:lnTo>
                    <a:pt x="15990" y="3045"/>
                  </a:lnTo>
                  <a:lnTo>
                    <a:pt x="15715" y="2750"/>
                  </a:lnTo>
                  <a:lnTo>
                    <a:pt x="15421" y="2456"/>
                  </a:lnTo>
                  <a:lnTo>
                    <a:pt x="15106" y="2181"/>
                  </a:lnTo>
                  <a:lnTo>
                    <a:pt x="14772" y="1906"/>
                  </a:lnTo>
                  <a:lnTo>
                    <a:pt x="14438" y="1650"/>
                  </a:lnTo>
                  <a:lnTo>
                    <a:pt x="14065" y="1415"/>
                  </a:lnTo>
                  <a:lnTo>
                    <a:pt x="13712" y="1198"/>
                  </a:lnTo>
                  <a:lnTo>
                    <a:pt x="13319" y="1002"/>
                  </a:lnTo>
                  <a:lnTo>
                    <a:pt x="12081" y="3831"/>
                  </a:lnTo>
                  <a:lnTo>
                    <a:pt x="11119" y="3398"/>
                  </a:lnTo>
                  <a:lnTo>
                    <a:pt x="12356" y="570"/>
                  </a:lnTo>
                  <a:lnTo>
                    <a:pt x="11944" y="432"/>
                  </a:lnTo>
                  <a:lnTo>
                    <a:pt x="11531" y="315"/>
                  </a:lnTo>
                  <a:lnTo>
                    <a:pt x="11119" y="216"/>
                  </a:lnTo>
                  <a:lnTo>
                    <a:pt x="10706" y="138"/>
                  </a:lnTo>
                  <a:lnTo>
                    <a:pt x="10294" y="79"/>
                  </a:lnTo>
                  <a:lnTo>
                    <a:pt x="9862" y="20"/>
                  </a:lnTo>
                  <a:lnTo>
                    <a:pt x="94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8"/>
            <p:cNvSpPr/>
            <p:nvPr/>
          </p:nvSpPr>
          <p:spPr>
            <a:xfrm>
              <a:off x="7476263" y="3990125"/>
              <a:ext cx="81550" cy="55025"/>
            </a:xfrm>
            <a:custGeom>
              <a:avLst/>
              <a:gdLst/>
              <a:ahLst/>
              <a:cxnLst/>
              <a:rect l="l" t="t" r="r" b="b"/>
              <a:pathLst>
                <a:path w="3262" h="2201" extrusionOk="0">
                  <a:moveTo>
                    <a:pt x="433" y="0"/>
                  </a:moveTo>
                  <a:lnTo>
                    <a:pt x="1" y="963"/>
                  </a:lnTo>
                  <a:lnTo>
                    <a:pt x="2830" y="2200"/>
                  </a:lnTo>
                  <a:lnTo>
                    <a:pt x="3065" y="1729"/>
                  </a:lnTo>
                  <a:lnTo>
                    <a:pt x="3262" y="1238"/>
                  </a:lnTo>
                  <a:lnTo>
                    <a:pt x="4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8"/>
            <p:cNvSpPr/>
            <p:nvPr/>
          </p:nvSpPr>
          <p:spPr>
            <a:xfrm>
              <a:off x="7127613" y="3837875"/>
              <a:ext cx="81550" cy="55025"/>
            </a:xfrm>
            <a:custGeom>
              <a:avLst/>
              <a:gdLst/>
              <a:ahLst/>
              <a:cxnLst/>
              <a:rect l="l" t="t" r="r" b="b"/>
              <a:pathLst>
                <a:path w="3262" h="2201" extrusionOk="0">
                  <a:moveTo>
                    <a:pt x="413" y="1"/>
                  </a:moveTo>
                  <a:lnTo>
                    <a:pt x="197" y="472"/>
                  </a:lnTo>
                  <a:lnTo>
                    <a:pt x="1" y="963"/>
                  </a:lnTo>
                  <a:lnTo>
                    <a:pt x="2829" y="2201"/>
                  </a:lnTo>
                  <a:lnTo>
                    <a:pt x="3261" y="1238"/>
                  </a:lnTo>
                  <a:lnTo>
                    <a:pt x="4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9" name="Google Shape;1929;p18"/>
            <p:cNvSpPr/>
            <p:nvPr/>
          </p:nvSpPr>
          <p:spPr>
            <a:xfrm>
              <a:off x="7239088" y="4075075"/>
              <a:ext cx="55025" cy="81525"/>
            </a:xfrm>
            <a:custGeom>
              <a:avLst/>
              <a:gdLst/>
              <a:ahLst/>
              <a:cxnLst/>
              <a:rect l="l" t="t" r="r" b="b"/>
              <a:pathLst>
                <a:path w="2201" h="3261" extrusionOk="0">
                  <a:moveTo>
                    <a:pt x="1238" y="0"/>
                  </a:moveTo>
                  <a:lnTo>
                    <a:pt x="0" y="2829"/>
                  </a:lnTo>
                  <a:lnTo>
                    <a:pt x="472" y="3065"/>
                  </a:lnTo>
                  <a:lnTo>
                    <a:pt x="963" y="3261"/>
                  </a:lnTo>
                  <a:lnTo>
                    <a:pt x="2200" y="432"/>
                  </a:lnTo>
                  <a:lnTo>
                    <a:pt x="1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8"/>
            <p:cNvSpPr/>
            <p:nvPr/>
          </p:nvSpPr>
          <p:spPr>
            <a:xfrm>
              <a:off x="7391313" y="3726400"/>
              <a:ext cx="55025" cy="81550"/>
            </a:xfrm>
            <a:custGeom>
              <a:avLst/>
              <a:gdLst/>
              <a:ahLst/>
              <a:cxnLst/>
              <a:rect l="l" t="t" r="r" b="b"/>
              <a:pathLst>
                <a:path w="2201" h="3262" extrusionOk="0">
                  <a:moveTo>
                    <a:pt x="1238" y="1"/>
                  </a:moveTo>
                  <a:lnTo>
                    <a:pt x="1" y="2829"/>
                  </a:lnTo>
                  <a:lnTo>
                    <a:pt x="963" y="3262"/>
                  </a:lnTo>
                  <a:lnTo>
                    <a:pt x="2201" y="433"/>
                  </a:lnTo>
                  <a:lnTo>
                    <a:pt x="1729" y="197"/>
                  </a:lnTo>
                  <a:lnTo>
                    <a:pt x="1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8"/>
            <p:cNvSpPr/>
            <p:nvPr/>
          </p:nvSpPr>
          <p:spPr>
            <a:xfrm>
              <a:off x="7186538" y="3907125"/>
              <a:ext cx="182225" cy="104625"/>
            </a:xfrm>
            <a:custGeom>
              <a:avLst/>
              <a:gdLst/>
              <a:ahLst/>
              <a:cxnLst/>
              <a:rect l="l" t="t" r="r" b="b"/>
              <a:pathLst>
                <a:path w="7289" h="4185" extrusionOk="0">
                  <a:moveTo>
                    <a:pt x="6031" y="0"/>
                  </a:moveTo>
                  <a:lnTo>
                    <a:pt x="1" y="4184"/>
                  </a:lnTo>
                  <a:lnTo>
                    <a:pt x="7288" y="3340"/>
                  </a:lnTo>
                  <a:lnTo>
                    <a:pt x="60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2" name="Google Shape;1932;p18"/>
            <p:cNvSpPr/>
            <p:nvPr/>
          </p:nvSpPr>
          <p:spPr>
            <a:xfrm>
              <a:off x="7336813" y="3886500"/>
              <a:ext cx="181725" cy="104625"/>
            </a:xfrm>
            <a:custGeom>
              <a:avLst/>
              <a:gdLst/>
              <a:ahLst/>
              <a:cxnLst/>
              <a:rect l="l" t="t" r="r" b="b"/>
              <a:pathLst>
                <a:path w="7269" h="4185" extrusionOk="0">
                  <a:moveTo>
                    <a:pt x="7268" y="0"/>
                  </a:moveTo>
                  <a:lnTo>
                    <a:pt x="0" y="845"/>
                  </a:lnTo>
                  <a:lnTo>
                    <a:pt x="1238" y="4184"/>
                  </a:lnTo>
                  <a:lnTo>
                    <a:pt x="72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3" name="Google Shape;1933;p18"/>
            <p:cNvSpPr/>
            <p:nvPr/>
          </p:nvSpPr>
          <p:spPr>
            <a:xfrm>
              <a:off x="7312738" y="3915475"/>
              <a:ext cx="69775" cy="70250"/>
            </a:xfrm>
            <a:custGeom>
              <a:avLst/>
              <a:gdLst/>
              <a:ahLst/>
              <a:cxnLst/>
              <a:rect l="l" t="t" r="r" b="b"/>
              <a:pathLst>
                <a:path w="2791" h="2810" extrusionOk="0">
                  <a:moveTo>
                    <a:pt x="1278" y="0"/>
                  </a:moveTo>
                  <a:lnTo>
                    <a:pt x="1140" y="20"/>
                  </a:lnTo>
                  <a:lnTo>
                    <a:pt x="1022" y="59"/>
                  </a:lnTo>
                  <a:lnTo>
                    <a:pt x="885" y="99"/>
                  </a:lnTo>
                  <a:lnTo>
                    <a:pt x="767" y="158"/>
                  </a:lnTo>
                  <a:lnTo>
                    <a:pt x="649" y="216"/>
                  </a:lnTo>
                  <a:lnTo>
                    <a:pt x="531" y="295"/>
                  </a:lnTo>
                  <a:lnTo>
                    <a:pt x="433" y="393"/>
                  </a:lnTo>
                  <a:lnTo>
                    <a:pt x="335" y="491"/>
                  </a:lnTo>
                  <a:lnTo>
                    <a:pt x="256" y="590"/>
                  </a:lnTo>
                  <a:lnTo>
                    <a:pt x="178" y="708"/>
                  </a:lnTo>
                  <a:lnTo>
                    <a:pt x="119" y="845"/>
                  </a:lnTo>
                  <a:lnTo>
                    <a:pt x="60" y="983"/>
                  </a:lnTo>
                  <a:lnTo>
                    <a:pt x="21" y="1120"/>
                  </a:lnTo>
                  <a:lnTo>
                    <a:pt x="1" y="1238"/>
                  </a:lnTo>
                  <a:lnTo>
                    <a:pt x="1" y="1375"/>
                  </a:lnTo>
                  <a:lnTo>
                    <a:pt x="1" y="1513"/>
                  </a:lnTo>
                  <a:lnTo>
                    <a:pt x="21" y="1650"/>
                  </a:lnTo>
                  <a:lnTo>
                    <a:pt x="40" y="1788"/>
                  </a:lnTo>
                  <a:lnTo>
                    <a:pt x="99" y="1906"/>
                  </a:lnTo>
                  <a:lnTo>
                    <a:pt x="138" y="2043"/>
                  </a:lnTo>
                  <a:lnTo>
                    <a:pt x="217" y="2161"/>
                  </a:lnTo>
                  <a:lnTo>
                    <a:pt x="296" y="2259"/>
                  </a:lnTo>
                  <a:lnTo>
                    <a:pt x="374" y="2358"/>
                  </a:lnTo>
                  <a:lnTo>
                    <a:pt x="472" y="2456"/>
                  </a:lnTo>
                  <a:lnTo>
                    <a:pt x="590" y="2554"/>
                  </a:lnTo>
                  <a:lnTo>
                    <a:pt x="708" y="2613"/>
                  </a:lnTo>
                  <a:lnTo>
                    <a:pt x="826" y="2691"/>
                  </a:lnTo>
                  <a:lnTo>
                    <a:pt x="963" y="2731"/>
                  </a:lnTo>
                  <a:lnTo>
                    <a:pt x="1101" y="2770"/>
                  </a:lnTo>
                  <a:lnTo>
                    <a:pt x="1238" y="2790"/>
                  </a:lnTo>
                  <a:lnTo>
                    <a:pt x="1376" y="2809"/>
                  </a:lnTo>
                  <a:lnTo>
                    <a:pt x="1513" y="2790"/>
                  </a:lnTo>
                  <a:lnTo>
                    <a:pt x="1651" y="2790"/>
                  </a:lnTo>
                  <a:lnTo>
                    <a:pt x="1788" y="2750"/>
                  </a:lnTo>
                  <a:lnTo>
                    <a:pt x="1906" y="2711"/>
                  </a:lnTo>
                  <a:lnTo>
                    <a:pt x="2024" y="2652"/>
                  </a:lnTo>
                  <a:lnTo>
                    <a:pt x="2142" y="2593"/>
                  </a:lnTo>
                  <a:lnTo>
                    <a:pt x="2260" y="2515"/>
                  </a:lnTo>
                  <a:lnTo>
                    <a:pt x="2358" y="2416"/>
                  </a:lnTo>
                  <a:lnTo>
                    <a:pt x="2456" y="2318"/>
                  </a:lnTo>
                  <a:lnTo>
                    <a:pt x="2535" y="2220"/>
                  </a:lnTo>
                  <a:lnTo>
                    <a:pt x="2613" y="2083"/>
                  </a:lnTo>
                  <a:lnTo>
                    <a:pt x="2672" y="1965"/>
                  </a:lnTo>
                  <a:lnTo>
                    <a:pt x="2731" y="1827"/>
                  </a:lnTo>
                  <a:lnTo>
                    <a:pt x="2771" y="1690"/>
                  </a:lnTo>
                  <a:lnTo>
                    <a:pt x="2790" y="1552"/>
                  </a:lnTo>
                  <a:lnTo>
                    <a:pt x="2790" y="1415"/>
                  </a:lnTo>
                  <a:lnTo>
                    <a:pt x="2790" y="1277"/>
                  </a:lnTo>
                  <a:lnTo>
                    <a:pt x="2771" y="1140"/>
                  </a:lnTo>
                  <a:lnTo>
                    <a:pt x="2751" y="1022"/>
                  </a:lnTo>
                  <a:lnTo>
                    <a:pt x="2712" y="884"/>
                  </a:lnTo>
                  <a:lnTo>
                    <a:pt x="2653" y="766"/>
                  </a:lnTo>
                  <a:lnTo>
                    <a:pt x="2574" y="649"/>
                  </a:lnTo>
                  <a:lnTo>
                    <a:pt x="2496" y="531"/>
                  </a:lnTo>
                  <a:lnTo>
                    <a:pt x="2417" y="433"/>
                  </a:lnTo>
                  <a:lnTo>
                    <a:pt x="2319" y="334"/>
                  </a:lnTo>
                  <a:lnTo>
                    <a:pt x="2201" y="256"/>
                  </a:lnTo>
                  <a:lnTo>
                    <a:pt x="2083" y="177"/>
                  </a:lnTo>
                  <a:lnTo>
                    <a:pt x="1965" y="118"/>
                  </a:lnTo>
                  <a:lnTo>
                    <a:pt x="1828" y="59"/>
                  </a:lnTo>
                  <a:lnTo>
                    <a:pt x="1690" y="40"/>
                  </a:lnTo>
                  <a:lnTo>
                    <a:pt x="15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34" name="Google Shape;1934;p18"/>
          <p:cNvGrpSpPr/>
          <p:nvPr/>
        </p:nvGrpSpPr>
        <p:grpSpPr>
          <a:xfrm>
            <a:off x="10325729" y="5606343"/>
            <a:ext cx="1496751" cy="893972"/>
            <a:chOff x="7734396" y="189920"/>
            <a:chExt cx="1122563" cy="670479"/>
          </a:xfrm>
        </p:grpSpPr>
        <p:sp>
          <p:nvSpPr>
            <p:cNvPr id="1935" name="Google Shape;1935;p18"/>
            <p:cNvSpPr/>
            <p:nvPr/>
          </p:nvSpPr>
          <p:spPr>
            <a:xfrm>
              <a:off x="7747000" y="189920"/>
              <a:ext cx="1109957" cy="616606"/>
            </a:xfrm>
            <a:custGeom>
              <a:avLst/>
              <a:gdLst/>
              <a:ahLst/>
              <a:cxnLst/>
              <a:rect l="l" t="t" r="r" b="b"/>
              <a:pathLst>
                <a:path w="40245" h="22357" extrusionOk="0">
                  <a:moveTo>
                    <a:pt x="5569" y="1"/>
                  </a:moveTo>
                  <a:lnTo>
                    <a:pt x="5382" y="22"/>
                  </a:lnTo>
                  <a:lnTo>
                    <a:pt x="5174" y="43"/>
                  </a:lnTo>
                  <a:lnTo>
                    <a:pt x="4987" y="84"/>
                  </a:lnTo>
                  <a:lnTo>
                    <a:pt x="4800" y="167"/>
                  </a:lnTo>
                  <a:lnTo>
                    <a:pt x="4613" y="250"/>
                  </a:lnTo>
                  <a:lnTo>
                    <a:pt x="4447" y="354"/>
                  </a:lnTo>
                  <a:lnTo>
                    <a:pt x="4301" y="458"/>
                  </a:lnTo>
                  <a:lnTo>
                    <a:pt x="4156" y="583"/>
                  </a:lnTo>
                  <a:lnTo>
                    <a:pt x="4011" y="728"/>
                  </a:lnTo>
                  <a:lnTo>
                    <a:pt x="3907" y="894"/>
                  </a:lnTo>
                  <a:lnTo>
                    <a:pt x="3803" y="1061"/>
                  </a:lnTo>
                  <a:lnTo>
                    <a:pt x="3720" y="1227"/>
                  </a:lnTo>
                  <a:lnTo>
                    <a:pt x="3637" y="1435"/>
                  </a:lnTo>
                  <a:lnTo>
                    <a:pt x="3595" y="1622"/>
                  </a:lnTo>
                  <a:lnTo>
                    <a:pt x="3553" y="1829"/>
                  </a:lnTo>
                  <a:lnTo>
                    <a:pt x="2806" y="9205"/>
                  </a:lnTo>
                  <a:lnTo>
                    <a:pt x="7543" y="9703"/>
                  </a:lnTo>
                  <a:lnTo>
                    <a:pt x="7646" y="9724"/>
                  </a:lnTo>
                  <a:lnTo>
                    <a:pt x="7750" y="9766"/>
                  </a:lnTo>
                  <a:lnTo>
                    <a:pt x="7833" y="9807"/>
                  </a:lnTo>
                  <a:lnTo>
                    <a:pt x="7896" y="9890"/>
                  </a:lnTo>
                  <a:lnTo>
                    <a:pt x="7958" y="9974"/>
                  </a:lnTo>
                  <a:lnTo>
                    <a:pt x="8000" y="10057"/>
                  </a:lnTo>
                  <a:lnTo>
                    <a:pt x="8020" y="10161"/>
                  </a:lnTo>
                  <a:lnTo>
                    <a:pt x="8020" y="10264"/>
                  </a:lnTo>
                  <a:lnTo>
                    <a:pt x="7916" y="11386"/>
                  </a:lnTo>
                  <a:lnTo>
                    <a:pt x="7896" y="11469"/>
                  </a:lnTo>
                  <a:lnTo>
                    <a:pt x="7854" y="11553"/>
                  </a:lnTo>
                  <a:lnTo>
                    <a:pt x="7813" y="11615"/>
                  </a:lnTo>
                  <a:lnTo>
                    <a:pt x="7771" y="11677"/>
                  </a:lnTo>
                  <a:lnTo>
                    <a:pt x="7709" y="11740"/>
                  </a:lnTo>
                  <a:lnTo>
                    <a:pt x="7626" y="11781"/>
                  </a:lnTo>
                  <a:lnTo>
                    <a:pt x="7543" y="11823"/>
                  </a:lnTo>
                  <a:lnTo>
                    <a:pt x="7459" y="11843"/>
                  </a:lnTo>
                  <a:lnTo>
                    <a:pt x="1912" y="12695"/>
                  </a:lnTo>
                  <a:lnTo>
                    <a:pt x="1767" y="12737"/>
                  </a:lnTo>
                  <a:lnTo>
                    <a:pt x="1600" y="12778"/>
                  </a:lnTo>
                  <a:lnTo>
                    <a:pt x="1455" y="12841"/>
                  </a:lnTo>
                  <a:lnTo>
                    <a:pt x="1330" y="12903"/>
                  </a:lnTo>
                  <a:lnTo>
                    <a:pt x="1185" y="12986"/>
                  </a:lnTo>
                  <a:lnTo>
                    <a:pt x="1060" y="13069"/>
                  </a:lnTo>
                  <a:lnTo>
                    <a:pt x="832" y="13277"/>
                  </a:lnTo>
                  <a:lnTo>
                    <a:pt x="645" y="13506"/>
                  </a:lnTo>
                  <a:lnTo>
                    <a:pt x="562" y="13630"/>
                  </a:lnTo>
                  <a:lnTo>
                    <a:pt x="479" y="13776"/>
                  </a:lnTo>
                  <a:lnTo>
                    <a:pt x="437" y="13921"/>
                  </a:lnTo>
                  <a:lnTo>
                    <a:pt x="375" y="14067"/>
                  </a:lnTo>
                  <a:lnTo>
                    <a:pt x="354" y="14212"/>
                  </a:lnTo>
                  <a:lnTo>
                    <a:pt x="312" y="14378"/>
                  </a:lnTo>
                  <a:lnTo>
                    <a:pt x="1" y="17495"/>
                  </a:lnTo>
                  <a:lnTo>
                    <a:pt x="1" y="17682"/>
                  </a:lnTo>
                  <a:lnTo>
                    <a:pt x="42" y="17869"/>
                  </a:lnTo>
                  <a:lnTo>
                    <a:pt x="105" y="18035"/>
                  </a:lnTo>
                  <a:lnTo>
                    <a:pt x="208" y="18180"/>
                  </a:lnTo>
                  <a:lnTo>
                    <a:pt x="333" y="18305"/>
                  </a:lnTo>
                  <a:lnTo>
                    <a:pt x="479" y="18409"/>
                  </a:lnTo>
                  <a:lnTo>
                    <a:pt x="645" y="18471"/>
                  </a:lnTo>
                  <a:lnTo>
                    <a:pt x="832" y="18513"/>
                  </a:lnTo>
                  <a:lnTo>
                    <a:pt x="38541" y="22356"/>
                  </a:lnTo>
                  <a:lnTo>
                    <a:pt x="40244" y="5569"/>
                  </a:lnTo>
                  <a:lnTo>
                    <a:pt x="40244" y="5361"/>
                  </a:lnTo>
                  <a:lnTo>
                    <a:pt x="40244" y="5153"/>
                  </a:lnTo>
                  <a:lnTo>
                    <a:pt x="40203" y="4966"/>
                  </a:lnTo>
                  <a:lnTo>
                    <a:pt x="40161" y="4759"/>
                  </a:lnTo>
                  <a:lnTo>
                    <a:pt x="40099" y="4572"/>
                  </a:lnTo>
                  <a:lnTo>
                    <a:pt x="40016" y="4406"/>
                  </a:lnTo>
                  <a:lnTo>
                    <a:pt x="39912" y="4239"/>
                  </a:lnTo>
                  <a:lnTo>
                    <a:pt x="39787" y="4073"/>
                  </a:lnTo>
                  <a:lnTo>
                    <a:pt x="39663" y="3928"/>
                  </a:lnTo>
                  <a:lnTo>
                    <a:pt x="39517" y="3803"/>
                  </a:lnTo>
                  <a:lnTo>
                    <a:pt x="39372" y="3678"/>
                  </a:lnTo>
                  <a:lnTo>
                    <a:pt x="39206" y="3574"/>
                  </a:lnTo>
                  <a:lnTo>
                    <a:pt x="39019" y="3491"/>
                  </a:lnTo>
                  <a:lnTo>
                    <a:pt x="38832" y="3429"/>
                  </a:lnTo>
                  <a:lnTo>
                    <a:pt x="38624" y="3367"/>
                  </a:lnTo>
                  <a:lnTo>
                    <a:pt x="38437" y="3346"/>
                  </a:lnTo>
                  <a:lnTo>
                    <a:pt x="5777" y="22"/>
                  </a:lnTo>
                  <a:lnTo>
                    <a:pt x="5569" y="1"/>
                  </a:lnTo>
                  <a:close/>
                </a:path>
              </a:pathLst>
            </a:custGeom>
            <a:solidFill>
              <a:schemeClr val="accent6"/>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18"/>
            <p:cNvSpPr/>
            <p:nvPr/>
          </p:nvSpPr>
          <p:spPr>
            <a:xfrm>
              <a:off x="8722850" y="549790"/>
              <a:ext cx="112333" cy="112333"/>
            </a:xfrm>
            <a:custGeom>
              <a:avLst/>
              <a:gdLst/>
              <a:ahLst/>
              <a:cxnLst/>
              <a:rect l="l" t="t" r="r" b="b"/>
              <a:pathLst>
                <a:path w="4073" h="4073" extrusionOk="0">
                  <a:moveTo>
                    <a:pt x="832" y="0"/>
                  </a:moveTo>
                  <a:lnTo>
                    <a:pt x="707" y="21"/>
                  </a:lnTo>
                  <a:lnTo>
                    <a:pt x="603" y="84"/>
                  </a:lnTo>
                  <a:lnTo>
                    <a:pt x="499" y="146"/>
                  </a:lnTo>
                  <a:lnTo>
                    <a:pt x="395" y="229"/>
                  </a:lnTo>
                  <a:lnTo>
                    <a:pt x="333" y="333"/>
                  </a:lnTo>
                  <a:lnTo>
                    <a:pt x="271" y="458"/>
                  </a:lnTo>
                  <a:lnTo>
                    <a:pt x="250" y="582"/>
                  </a:lnTo>
                  <a:lnTo>
                    <a:pt x="1" y="3034"/>
                  </a:lnTo>
                  <a:lnTo>
                    <a:pt x="1" y="3158"/>
                  </a:lnTo>
                  <a:lnTo>
                    <a:pt x="21" y="3283"/>
                  </a:lnTo>
                  <a:lnTo>
                    <a:pt x="84" y="3408"/>
                  </a:lnTo>
                  <a:lnTo>
                    <a:pt x="146" y="3512"/>
                  </a:lnTo>
                  <a:lnTo>
                    <a:pt x="229" y="3595"/>
                  </a:lnTo>
                  <a:lnTo>
                    <a:pt x="333" y="3678"/>
                  </a:lnTo>
                  <a:lnTo>
                    <a:pt x="458" y="3719"/>
                  </a:lnTo>
                  <a:lnTo>
                    <a:pt x="582" y="3761"/>
                  </a:lnTo>
                  <a:lnTo>
                    <a:pt x="3678" y="4073"/>
                  </a:lnTo>
                  <a:lnTo>
                    <a:pt x="4073" y="312"/>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18"/>
            <p:cNvSpPr/>
            <p:nvPr/>
          </p:nvSpPr>
          <p:spPr>
            <a:xfrm>
              <a:off x="8494208" y="526871"/>
              <a:ext cx="112913" cy="110044"/>
            </a:xfrm>
            <a:custGeom>
              <a:avLst/>
              <a:gdLst/>
              <a:ahLst/>
              <a:cxnLst/>
              <a:rect l="l" t="t" r="r" b="b"/>
              <a:pathLst>
                <a:path w="4094" h="3990" extrusionOk="0">
                  <a:moveTo>
                    <a:pt x="832" y="0"/>
                  </a:moveTo>
                  <a:lnTo>
                    <a:pt x="707" y="21"/>
                  </a:lnTo>
                  <a:lnTo>
                    <a:pt x="603" y="63"/>
                  </a:lnTo>
                  <a:lnTo>
                    <a:pt x="500" y="125"/>
                  </a:lnTo>
                  <a:lnTo>
                    <a:pt x="416" y="229"/>
                  </a:lnTo>
                  <a:lnTo>
                    <a:pt x="333" y="333"/>
                  </a:lnTo>
                  <a:lnTo>
                    <a:pt x="292" y="437"/>
                  </a:lnTo>
                  <a:lnTo>
                    <a:pt x="250" y="582"/>
                  </a:lnTo>
                  <a:lnTo>
                    <a:pt x="1" y="3013"/>
                  </a:lnTo>
                  <a:lnTo>
                    <a:pt x="1" y="3158"/>
                  </a:lnTo>
                  <a:lnTo>
                    <a:pt x="43" y="3283"/>
                  </a:lnTo>
                  <a:lnTo>
                    <a:pt x="84" y="3387"/>
                  </a:lnTo>
                  <a:lnTo>
                    <a:pt x="146" y="3491"/>
                  </a:lnTo>
                  <a:lnTo>
                    <a:pt x="250" y="3595"/>
                  </a:lnTo>
                  <a:lnTo>
                    <a:pt x="354" y="3657"/>
                  </a:lnTo>
                  <a:lnTo>
                    <a:pt x="458" y="3719"/>
                  </a:lnTo>
                  <a:lnTo>
                    <a:pt x="583" y="3740"/>
                  </a:lnTo>
                  <a:lnTo>
                    <a:pt x="3138" y="3989"/>
                  </a:lnTo>
                  <a:lnTo>
                    <a:pt x="3263" y="3989"/>
                  </a:lnTo>
                  <a:lnTo>
                    <a:pt x="3387" y="3969"/>
                  </a:lnTo>
                  <a:lnTo>
                    <a:pt x="3512" y="3927"/>
                  </a:lnTo>
                  <a:lnTo>
                    <a:pt x="3616" y="3844"/>
                  </a:lnTo>
                  <a:lnTo>
                    <a:pt x="3699" y="3761"/>
                  </a:lnTo>
                  <a:lnTo>
                    <a:pt x="3761" y="3657"/>
                  </a:lnTo>
                  <a:lnTo>
                    <a:pt x="3824" y="3532"/>
                  </a:lnTo>
                  <a:lnTo>
                    <a:pt x="3845" y="3408"/>
                  </a:lnTo>
                  <a:lnTo>
                    <a:pt x="4094" y="956"/>
                  </a:lnTo>
                  <a:lnTo>
                    <a:pt x="4094" y="831"/>
                  </a:lnTo>
                  <a:lnTo>
                    <a:pt x="4073" y="707"/>
                  </a:lnTo>
                  <a:lnTo>
                    <a:pt x="4032" y="582"/>
                  </a:lnTo>
                  <a:lnTo>
                    <a:pt x="3948" y="478"/>
                  </a:lnTo>
                  <a:lnTo>
                    <a:pt x="3865" y="395"/>
                  </a:lnTo>
                  <a:lnTo>
                    <a:pt x="3761" y="333"/>
                  </a:lnTo>
                  <a:lnTo>
                    <a:pt x="3637" y="27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18"/>
            <p:cNvSpPr/>
            <p:nvPr/>
          </p:nvSpPr>
          <p:spPr>
            <a:xfrm>
              <a:off x="8344088" y="511398"/>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1" y="458"/>
                  </a:lnTo>
                  <a:lnTo>
                    <a:pt x="250" y="582"/>
                  </a:lnTo>
                  <a:lnTo>
                    <a:pt x="1" y="3034"/>
                  </a:lnTo>
                  <a:lnTo>
                    <a:pt x="1" y="3158"/>
                  </a:lnTo>
                  <a:lnTo>
                    <a:pt x="42" y="3283"/>
                  </a:lnTo>
                  <a:lnTo>
                    <a:pt x="84" y="3408"/>
                  </a:lnTo>
                  <a:lnTo>
                    <a:pt x="146" y="3512"/>
                  </a:lnTo>
                  <a:lnTo>
                    <a:pt x="229" y="3595"/>
                  </a:lnTo>
                  <a:lnTo>
                    <a:pt x="333" y="3657"/>
                  </a:lnTo>
                  <a:lnTo>
                    <a:pt x="458" y="3719"/>
                  </a:lnTo>
                  <a:lnTo>
                    <a:pt x="582" y="3740"/>
                  </a:lnTo>
                  <a:lnTo>
                    <a:pt x="3138" y="4010"/>
                  </a:lnTo>
                  <a:lnTo>
                    <a:pt x="3262" y="4010"/>
                  </a:lnTo>
                  <a:lnTo>
                    <a:pt x="3387" y="3969"/>
                  </a:lnTo>
                  <a:lnTo>
                    <a:pt x="3512" y="3927"/>
                  </a:lnTo>
                  <a:lnTo>
                    <a:pt x="3616" y="3865"/>
                  </a:lnTo>
                  <a:lnTo>
                    <a:pt x="3699" y="3761"/>
                  </a:lnTo>
                  <a:lnTo>
                    <a:pt x="3761" y="3657"/>
                  </a:lnTo>
                  <a:lnTo>
                    <a:pt x="3823" y="3553"/>
                  </a:lnTo>
                  <a:lnTo>
                    <a:pt x="3844" y="3429"/>
                  </a:lnTo>
                  <a:lnTo>
                    <a:pt x="4093" y="977"/>
                  </a:lnTo>
                  <a:lnTo>
                    <a:pt x="4093" y="832"/>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18"/>
            <p:cNvSpPr/>
            <p:nvPr/>
          </p:nvSpPr>
          <p:spPr>
            <a:xfrm>
              <a:off x="8193968" y="495925"/>
              <a:ext cx="112913" cy="110623"/>
            </a:xfrm>
            <a:custGeom>
              <a:avLst/>
              <a:gdLst/>
              <a:ahLst/>
              <a:cxnLst/>
              <a:rect l="l" t="t" r="r" b="b"/>
              <a:pathLst>
                <a:path w="4094" h="4011" extrusionOk="0">
                  <a:moveTo>
                    <a:pt x="831" y="1"/>
                  </a:moveTo>
                  <a:lnTo>
                    <a:pt x="707" y="21"/>
                  </a:lnTo>
                  <a:lnTo>
                    <a:pt x="603" y="84"/>
                  </a:lnTo>
                  <a:lnTo>
                    <a:pt x="499" y="146"/>
                  </a:lnTo>
                  <a:lnTo>
                    <a:pt x="395" y="229"/>
                  </a:lnTo>
                  <a:lnTo>
                    <a:pt x="333" y="333"/>
                  </a:lnTo>
                  <a:lnTo>
                    <a:pt x="270" y="458"/>
                  </a:lnTo>
                  <a:lnTo>
                    <a:pt x="250" y="582"/>
                  </a:lnTo>
                  <a:lnTo>
                    <a:pt x="0" y="3034"/>
                  </a:lnTo>
                  <a:lnTo>
                    <a:pt x="0" y="3159"/>
                  </a:lnTo>
                  <a:lnTo>
                    <a:pt x="21" y="3283"/>
                  </a:lnTo>
                  <a:lnTo>
                    <a:pt x="83" y="3408"/>
                  </a:lnTo>
                  <a:lnTo>
                    <a:pt x="146" y="3512"/>
                  </a:lnTo>
                  <a:lnTo>
                    <a:pt x="229" y="3595"/>
                  </a:lnTo>
                  <a:lnTo>
                    <a:pt x="333" y="3678"/>
                  </a:lnTo>
                  <a:lnTo>
                    <a:pt x="457" y="3719"/>
                  </a:lnTo>
                  <a:lnTo>
                    <a:pt x="582" y="3740"/>
                  </a:lnTo>
                  <a:lnTo>
                    <a:pt x="3117" y="4010"/>
                  </a:lnTo>
                  <a:lnTo>
                    <a:pt x="3262" y="4010"/>
                  </a:lnTo>
                  <a:lnTo>
                    <a:pt x="3387" y="3990"/>
                  </a:lnTo>
                  <a:lnTo>
                    <a:pt x="3491" y="3927"/>
                  </a:lnTo>
                  <a:lnTo>
                    <a:pt x="3594" y="3865"/>
                  </a:lnTo>
                  <a:lnTo>
                    <a:pt x="3698" y="3782"/>
                  </a:lnTo>
                  <a:lnTo>
                    <a:pt x="3761" y="3678"/>
                  </a:lnTo>
                  <a:lnTo>
                    <a:pt x="3823" y="3553"/>
                  </a:lnTo>
                  <a:lnTo>
                    <a:pt x="3844" y="3429"/>
                  </a:lnTo>
                  <a:lnTo>
                    <a:pt x="4093" y="977"/>
                  </a:lnTo>
                  <a:lnTo>
                    <a:pt x="4093" y="852"/>
                  </a:lnTo>
                  <a:lnTo>
                    <a:pt x="4072" y="728"/>
                  </a:lnTo>
                  <a:lnTo>
                    <a:pt x="4010" y="603"/>
                  </a:lnTo>
                  <a:lnTo>
                    <a:pt x="3948" y="499"/>
                  </a:lnTo>
                  <a:lnTo>
                    <a:pt x="3865" y="416"/>
                  </a:lnTo>
                  <a:lnTo>
                    <a:pt x="3761" y="333"/>
                  </a:lnTo>
                  <a:lnTo>
                    <a:pt x="3636" y="291"/>
                  </a:lnTo>
                  <a:lnTo>
                    <a:pt x="3511"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18"/>
            <p:cNvSpPr/>
            <p:nvPr/>
          </p:nvSpPr>
          <p:spPr>
            <a:xfrm>
              <a:off x="8043820" y="480453"/>
              <a:ext cx="112913" cy="110623"/>
            </a:xfrm>
            <a:custGeom>
              <a:avLst/>
              <a:gdLst/>
              <a:ahLst/>
              <a:cxnLst/>
              <a:rect l="l" t="t" r="r" b="b"/>
              <a:pathLst>
                <a:path w="4094" h="4011" extrusionOk="0">
                  <a:moveTo>
                    <a:pt x="832" y="1"/>
                  </a:moveTo>
                  <a:lnTo>
                    <a:pt x="707" y="42"/>
                  </a:lnTo>
                  <a:lnTo>
                    <a:pt x="603" y="84"/>
                  </a:lnTo>
                  <a:lnTo>
                    <a:pt x="479" y="146"/>
                  </a:lnTo>
                  <a:lnTo>
                    <a:pt x="396" y="250"/>
                  </a:lnTo>
                  <a:lnTo>
                    <a:pt x="333" y="354"/>
                  </a:lnTo>
                  <a:lnTo>
                    <a:pt x="271" y="458"/>
                  </a:lnTo>
                  <a:lnTo>
                    <a:pt x="250" y="603"/>
                  </a:lnTo>
                  <a:lnTo>
                    <a:pt x="1" y="3034"/>
                  </a:lnTo>
                  <a:lnTo>
                    <a:pt x="1" y="3179"/>
                  </a:lnTo>
                  <a:lnTo>
                    <a:pt x="22" y="3304"/>
                  </a:lnTo>
                  <a:lnTo>
                    <a:pt x="84" y="3408"/>
                  </a:lnTo>
                  <a:lnTo>
                    <a:pt x="146" y="3512"/>
                  </a:lnTo>
                  <a:lnTo>
                    <a:pt x="229" y="3616"/>
                  </a:lnTo>
                  <a:lnTo>
                    <a:pt x="333" y="3678"/>
                  </a:lnTo>
                  <a:lnTo>
                    <a:pt x="458" y="3720"/>
                  </a:lnTo>
                  <a:lnTo>
                    <a:pt x="583" y="3761"/>
                  </a:lnTo>
                  <a:lnTo>
                    <a:pt x="3117" y="4010"/>
                  </a:lnTo>
                  <a:lnTo>
                    <a:pt x="3263" y="4010"/>
                  </a:lnTo>
                  <a:lnTo>
                    <a:pt x="3387" y="3990"/>
                  </a:lnTo>
                  <a:lnTo>
                    <a:pt x="3491" y="3948"/>
                  </a:lnTo>
                  <a:lnTo>
                    <a:pt x="3595" y="3865"/>
                  </a:lnTo>
                  <a:lnTo>
                    <a:pt x="3699" y="3782"/>
                  </a:lnTo>
                  <a:lnTo>
                    <a:pt x="3761" y="3678"/>
                  </a:lnTo>
                  <a:lnTo>
                    <a:pt x="3803" y="3553"/>
                  </a:lnTo>
                  <a:lnTo>
                    <a:pt x="3844" y="3429"/>
                  </a:lnTo>
                  <a:lnTo>
                    <a:pt x="4094" y="977"/>
                  </a:lnTo>
                  <a:lnTo>
                    <a:pt x="4094" y="852"/>
                  </a:lnTo>
                  <a:lnTo>
                    <a:pt x="4073" y="728"/>
                  </a:lnTo>
                  <a:lnTo>
                    <a:pt x="4011" y="603"/>
                  </a:lnTo>
                  <a:lnTo>
                    <a:pt x="3948" y="499"/>
                  </a:lnTo>
                  <a:lnTo>
                    <a:pt x="3865" y="416"/>
                  </a:lnTo>
                  <a:lnTo>
                    <a:pt x="3761" y="354"/>
                  </a:lnTo>
                  <a:lnTo>
                    <a:pt x="3637" y="291"/>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18"/>
            <p:cNvSpPr/>
            <p:nvPr/>
          </p:nvSpPr>
          <p:spPr>
            <a:xfrm>
              <a:off x="8514287" y="332621"/>
              <a:ext cx="112913" cy="110044"/>
            </a:xfrm>
            <a:custGeom>
              <a:avLst/>
              <a:gdLst/>
              <a:ahLst/>
              <a:cxnLst/>
              <a:rect l="l" t="t" r="r" b="b"/>
              <a:pathLst>
                <a:path w="4094" h="3990" extrusionOk="0">
                  <a:moveTo>
                    <a:pt x="831" y="0"/>
                  </a:moveTo>
                  <a:lnTo>
                    <a:pt x="707" y="21"/>
                  </a:lnTo>
                  <a:lnTo>
                    <a:pt x="582" y="63"/>
                  </a:lnTo>
                  <a:lnTo>
                    <a:pt x="478" y="125"/>
                  </a:lnTo>
                  <a:lnTo>
                    <a:pt x="395" y="229"/>
                  </a:lnTo>
                  <a:lnTo>
                    <a:pt x="333" y="333"/>
                  </a:lnTo>
                  <a:lnTo>
                    <a:pt x="270" y="437"/>
                  </a:lnTo>
                  <a:lnTo>
                    <a:pt x="249" y="582"/>
                  </a:lnTo>
                  <a:lnTo>
                    <a:pt x="0" y="3013"/>
                  </a:lnTo>
                  <a:lnTo>
                    <a:pt x="0" y="3158"/>
                  </a:lnTo>
                  <a:lnTo>
                    <a:pt x="21" y="3283"/>
                  </a:lnTo>
                  <a:lnTo>
                    <a:pt x="83" y="3387"/>
                  </a:lnTo>
                  <a:lnTo>
                    <a:pt x="146" y="3491"/>
                  </a:lnTo>
                  <a:lnTo>
                    <a:pt x="229" y="3595"/>
                  </a:lnTo>
                  <a:lnTo>
                    <a:pt x="333" y="3657"/>
                  </a:lnTo>
                  <a:lnTo>
                    <a:pt x="457" y="3719"/>
                  </a:lnTo>
                  <a:lnTo>
                    <a:pt x="582" y="3740"/>
                  </a:lnTo>
                  <a:lnTo>
                    <a:pt x="3117" y="3989"/>
                  </a:lnTo>
                  <a:lnTo>
                    <a:pt x="3262" y="3989"/>
                  </a:lnTo>
                  <a:lnTo>
                    <a:pt x="3387" y="3969"/>
                  </a:lnTo>
                  <a:lnTo>
                    <a:pt x="3491" y="3927"/>
                  </a:lnTo>
                  <a:lnTo>
                    <a:pt x="3594" y="3844"/>
                  </a:lnTo>
                  <a:lnTo>
                    <a:pt x="3678" y="3761"/>
                  </a:lnTo>
                  <a:lnTo>
                    <a:pt x="3761" y="3657"/>
                  </a:lnTo>
                  <a:lnTo>
                    <a:pt x="3802" y="3532"/>
                  </a:lnTo>
                  <a:lnTo>
                    <a:pt x="3844" y="3408"/>
                  </a:lnTo>
                  <a:lnTo>
                    <a:pt x="4093" y="956"/>
                  </a:lnTo>
                  <a:lnTo>
                    <a:pt x="4093" y="831"/>
                  </a:lnTo>
                  <a:lnTo>
                    <a:pt x="4051" y="707"/>
                  </a:lnTo>
                  <a:lnTo>
                    <a:pt x="4010" y="582"/>
                  </a:lnTo>
                  <a:lnTo>
                    <a:pt x="3948" y="478"/>
                  </a:lnTo>
                  <a:lnTo>
                    <a:pt x="3844" y="395"/>
                  </a:lnTo>
                  <a:lnTo>
                    <a:pt x="3740" y="333"/>
                  </a:lnTo>
                  <a:lnTo>
                    <a:pt x="3636" y="270"/>
                  </a:lnTo>
                  <a:lnTo>
                    <a:pt x="351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18"/>
            <p:cNvSpPr/>
            <p:nvPr/>
          </p:nvSpPr>
          <p:spPr>
            <a:xfrm>
              <a:off x="8364139" y="317149"/>
              <a:ext cx="112913" cy="110623"/>
            </a:xfrm>
            <a:custGeom>
              <a:avLst/>
              <a:gdLst/>
              <a:ahLst/>
              <a:cxnLst/>
              <a:rect l="l" t="t" r="r" b="b"/>
              <a:pathLst>
                <a:path w="4094" h="4011" extrusionOk="0">
                  <a:moveTo>
                    <a:pt x="832" y="0"/>
                  </a:moveTo>
                  <a:lnTo>
                    <a:pt x="707" y="21"/>
                  </a:lnTo>
                  <a:lnTo>
                    <a:pt x="582" y="63"/>
                  </a:lnTo>
                  <a:lnTo>
                    <a:pt x="479" y="146"/>
                  </a:lnTo>
                  <a:lnTo>
                    <a:pt x="395" y="229"/>
                  </a:lnTo>
                  <a:lnTo>
                    <a:pt x="333" y="333"/>
                  </a:lnTo>
                  <a:lnTo>
                    <a:pt x="271" y="457"/>
                  </a:lnTo>
                  <a:lnTo>
                    <a:pt x="250" y="582"/>
                  </a:lnTo>
                  <a:lnTo>
                    <a:pt x="1" y="3034"/>
                  </a:lnTo>
                  <a:lnTo>
                    <a:pt x="1" y="3158"/>
                  </a:lnTo>
                  <a:lnTo>
                    <a:pt x="22" y="3283"/>
                  </a:lnTo>
                  <a:lnTo>
                    <a:pt x="63" y="3408"/>
                  </a:lnTo>
                  <a:lnTo>
                    <a:pt x="146" y="3511"/>
                  </a:lnTo>
                  <a:lnTo>
                    <a:pt x="229" y="3595"/>
                  </a:lnTo>
                  <a:lnTo>
                    <a:pt x="333" y="3657"/>
                  </a:lnTo>
                  <a:lnTo>
                    <a:pt x="458" y="3719"/>
                  </a:lnTo>
                  <a:lnTo>
                    <a:pt x="582" y="3740"/>
                  </a:lnTo>
                  <a:lnTo>
                    <a:pt x="3117" y="4010"/>
                  </a:lnTo>
                  <a:lnTo>
                    <a:pt x="3242" y="4010"/>
                  </a:lnTo>
                  <a:lnTo>
                    <a:pt x="3366" y="3969"/>
                  </a:lnTo>
                  <a:lnTo>
                    <a:pt x="3491" y="3927"/>
                  </a:lnTo>
                  <a:lnTo>
                    <a:pt x="3595" y="3865"/>
                  </a:lnTo>
                  <a:lnTo>
                    <a:pt x="3678" y="3761"/>
                  </a:lnTo>
                  <a:lnTo>
                    <a:pt x="3761" y="3657"/>
                  </a:lnTo>
                  <a:lnTo>
                    <a:pt x="3803" y="3553"/>
                  </a:lnTo>
                  <a:lnTo>
                    <a:pt x="3844" y="3428"/>
                  </a:lnTo>
                  <a:lnTo>
                    <a:pt x="4094" y="977"/>
                  </a:lnTo>
                  <a:lnTo>
                    <a:pt x="4094" y="831"/>
                  </a:lnTo>
                  <a:lnTo>
                    <a:pt x="4052" y="707"/>
                  </a:lnTo>
                  <a:lnTo>
                    <a:pt x="4011" y="603"/>
                  </a:lnTo>
                  <a:lnTo>
                    <a:pt x="3948" y="499"/>
                  </a:lnTo>
                  <a:lnTo>
                    <a:pt x="3844" y="395"/>
                  </a:lnTo>
                  <a:lnTo>
                    <a:pt x="3740" y="333"/>
                  </a:lnTo>
                  <a:lnTo>
                    <a:pt x="3637" y="291"/>
                  </a:lnTo>
                  <a:lnTo>
                    <a:pt x="349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18"/>
            <p:cNvSpPr/>
            <p:nvPr/>
          </p:nvSpPr>
          <p:spPr>
            <a:xfrm>
              <a:off x="8214019" y="301676"/>
              <a:ext cx="112333" cy="110623"/>
            </a:xfrm>
            <a:custGeom>
              <a:avLst/>
              <a:gdLst/>
              <a:ahLst/>
              <a:cxnLst/>
              <a:rect l="l" t="t" r="r" b="b"/>
              <a:pathLst>
                <a:path w="4073" h="4011" extrusionOk="0">
                  <a:moveTo>
                    <a:pt x="831" y="0"/>
                  </a:moveTo>
                  <a:lnTo>
                    <a:pt x="707" y="21"/>
                  </a:lnTo>
                  <a:lnTo>
                    <a:pt x="582" y="83"/>
                  </a:lnTo>
                  <a:lnTo>
                    <a:pt x="478" y="146"/>
                  </a:lnTo>
                  <a:lnTo>
                    <a:pt x="395" y="229"/>
                  </a:lnTo>
                  <a:lnTo>
                    <a:pt x="312" y="333"/>
                  </a:lnTo>
                  <a:lnTo>
                    <a:pt x="270" y="457"/>
                  </a:lnTo>
                  <a:lnTo>
                    <a:pt x="250" y="582"/>
                  </a:lnTo>
                  <a:lnTo>
                    <a:pt x="0" y="3034"/>
                  </a:lnTo>
                  <a:lnTo>
                    <a:pt x="0" y="3158"/>
                  </a:lnTo>
                  <a:lnTo>
                    <a:pt x="21" y="3283"/>
                  </a:lnTo>
                  <a:lnTo>
                    <a:pt x="63" y="3408"/>
                  </a:lnTo>
                  <a:lnTo>
                    <a:pt x="146" y="3512"/>
                  </a:lnTo>
                  <a:lnTo>
                    <a:pt x="229" y="3595"/>
                  </a:lnTo>
                  <a:lnTo>
                    <a:pt x="333" y="3678"/>
                  </a:lnTo>
                  <a:lnTo>
                    <a:pt x="457" y="3719"/>
                  </a:lnTo>
                  <a:lnTo>
                    <a:pt x="582" y="3740"/>
                  </a:lnTo>
                  <a:lnTo>
                    <a:pt x="3117" y="4010"/>
                  </a:lnTo>
                  <a:lnTo>
                    <a:pt x="3241" y="4010"/>
                  </a:lnTo>
                  <a:lnTo>
                    <a:pt x="3366" y="3989"/>
                  </a:lnTo>
                  <a:lnTo>
                    <a:pt x="3491" y="3927"/>
                  </a:lnTo>
                  <a:lnTo>
                    <a:pt x="3595" y="3865"/>
                  </a:lnTo>
                  <a:lnTo>
                    <a:pt x="3678" y="3782"/>
                  </a:lnTo>
                  <a:lnTo>
                    <a:pt x="3761" y="3678"/>
                  </a:lnTo>
                  <a:lnTo>
                    <a:pt x="3802" y="3553"/>
                  </a:lnTo>
                  <a:lnTo>
                    <a:pt x="3823" y="3428"/>
                  </a:lnTo>
                  <a:lnTo>
                    <a:pt x="4073" y="977"/>
                  </a:lnTo>
                  <a:lnTo>
                    <a:pt x="4073" y="852"/>
                  </a:lnTo>
                  <a:lnTo>
                    <a:pt x="4052" y="728"/>
                  </a:lnTo>
                  <a:lnTo>
                    <a:pt x="4010" y="603"/>
                  </a:lnTo>
                  <a:lnTo>
                    <a:pt x="3927" y="499"/>
                  </a:lnTo>
                  <a:lnTo>
                    <a:pt x="3844" y="416"/>
                  </a:lnTo>
                  <a:lnTo>
                    <a:pt x="3740" y="333"/>
                  </a:lnTo>
                  <a:lnTo>
                    <a:pt x="3636" y="291"/>
                  </a:lnTo>
                  <a:lnTo>
                    <a:pt x="3491" y="27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18"/>
            <p:cNvSpPr/>
            <p:nvPr/>
          </p:nvSpPr>
          <p:spPr>
            <a:xfrm>
              <a:off x="8063871" y="286203"/>
              <a:ext cx="112361" cy="110623"/>
            </a:xfrm>
            <a:custGeom>
              <a:avLst/>
              <a:gdLst/>
              <a:ahLst/>
              <a:cxnLst/>
              <a:rect l="l" t="t" r="r" b="b"/>
              <a:pathLst>
                <a:path w="4074" h="4011" extrusionOk="0">
                  <a:moveTo>
                    <a:pt x="832" y="0"/>
                  </a:moveTo>
                  <a:lnTo>
                    <a:pt x="707" y="42"/>
                  </a:lnTo>
                  <a:lnTo>
                    <a:pt x="583" y="83"/>
                  </a:lnTo>
                  <a:lnTo>
                    <a:pt x="479" y="146"/>
                  </a:lnTo>
                  <a:lnTo>
                    <a:pt x="396" y="250"/>
                  </a:lnTo>
                  <a:lnTo>
                    <a:pt x="313" y="354"/>
                  </a:lnTo>
                  <a:lnTo>
                    <a:pt x="271" y="457"/>
                  </a:lnTo>
                  <a:lnTo>
                    <a:pt x="250" y="603"/>
                  </a:lnTo>
                  <a:lnTo>
                    <a:pt x="1" y="3034"/>
                  </a:lnTo>
                  <a:lnTo>
                    <a:pt x="1" y="3179"/>
                  </a:lnTo>
                  <a:lnTo>
                    <a:pt x="22" y="3304"/>
                  </a:lnTo>
                  <a:lnTo>
                    <a:pt x="63" y="3408"/>
                  </a:lnTo>
                  <a:lnTo>
                    <a:pt x="146" y="3512"/>
                  </a:lnTo>
                  <a:lnTo>
                    <a:pt x="230" y="3615"/>
                  </a:lnTo>
                  <a:lnTo>
                    <a:pt x="333" y="3678"/>
                  </a:lnTo>
                  <a:lnTo>
                    <a:pt x="437" y="3719"/>
                  </a:lnTo>
                  <a:lnTo>
                    <a:pt x="583" y="3761"/>
                  </a:lnTo>
                  <a:lnTo>
                    <a:pt x="3117" y="4010"/>
                  </a:lnTo>
                  <a:lnTo>
                    <a:pt x="3242" y="4010"/>
                  </a:lnTo>
                  <a:lnTo>
                    <a:pt x="3367" y="3989"/>
                  </a:lnTo>
                  <a:lnTo>
                    <a:pt x="3491" y="3948"/>
                  </a:lnTo>
                  <a:lnTo>
                    <a:pt x="3595" y="3865"/>
                  </a:lnTo>
                  <a:lnTo>
                    <a:pt x="3678" y="3782"/>
                  </a:lnTo>
                  <a:lnTo>
                    <a:pt x="3761" y="3678"/>
                  </a:lnTo>
                  <a:lnTo>
                    <a:pt x="3803" y="3553"/>
                  </a:lnTo>
                  <a:lnTo>
                    <a:pt x="3824" y="3428"/>
                  </a:lnTo>
                  <a:lnTo>
                    <a:pt x="4073" y="977"/>
                  </a:lnTo>
                  <a:lnTo>
                    <a:pt x="4073" y="852"/>
                  </a:lnTo>
                  <a:lnTo>
                    <a:pt x="4052" y="728"/>
                  </a:lnTo>
                  <a:lnTo>
                    <a:pt x="4011" y="603"/>
                  </a:lnTo>
                  <a:lnTo>
                    <a:pt x="3928" y="499"/>
                  </a:lnTo>
                  <a:lnTo>
                    <a:pt x="3845" y="416"/>
                  </a:lnTo>
                  <a:lnTo>
                    <a:pt x="3741" y="354"/>
                  </a:lnTo>
                  <a:lnTo>
                    <a:pt x="3616" y="291"/>
                  </a:lnTo>
                  <a:lnTo>
                    <a:pt x="3491" y="270"/>
                  </a:lnTo>
                  <a:lnTo>
                    <a:pt x="9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18"/>
            <p:cNvSpPr/>
            <p:nvPr/>
          </p:nvSpPr>
          <p:spPr>
            <a:xfrm>
              <a:off x="7899989" y="269572"/>
              <a:ext cx="112913" cy="110623"/>
            </a:xfrm>
            <a:custGeom>
              <a:avLst/>
              <a:gdLst/>
              <a:ahLst/>
              <a:cxnLst/>
              <a:rect l="l" t="t" r="r" b="b"/>
              <a:pathLst>
                <a:path w="4094" h="4011" extrusionOk="0">
                  <a:moveTo>
                    <a:pt x="832" y="1"/>
                  </a:moveTo>
                  <a:lnTo>
                    <a:pt x="707" y="42"/>
                  </a:lnTo>
                  <a:lnTo>
                    <a:pt x="603" y="84"/>
                  </a:lnTo>
                  <a:lnTo>
                    <a:pt x="500" y="146"/>
                  </a:lnTo>
                  <a:lnTo>
                    <a:pt x="396" y="229"/>
                  </a:lnTo>
                  <a:lnTo>
                    <a:pt x="333" y="354"/>
                  </a:lnTo>
                  <a:lnTo>
                    <a:pt x="292" y="458"/>
                  </a:lnTo>
                  <a:lnTo>
                    <a:pt x="250" y="583"/>
                  </a:lnTo>
                  <a:lnTo>
                    <a:pt x="1" y="3034"/>
                  </a:lnTo>
                  <a:lnTo>
                    <a:pt x="1" y="3180"/>
                  </a:lnTo>
                  <a:lnTo>
                    <a:pt x="43" y="3304"/>
                  </a:lnTo>
                  <a:lnTo>
                    <a:pt x="84" y="3408"/>
                  </a:lnTo>
                  <a:lnTo>
                    <a:pt x="146" y="3512"/>
                  </a:lnTo>
                  <a:lnTo>
                    <a:pt x="250" y="3616"/>
                  </a:lnTo>
                  <a:lnTo>
                    <a:pt x="354" y="3678"/>
                  </a:lnTo>
                  <a:lnTo>
                    <a:pt x="458" y="3720"/>
                  </a:lnTo>
                  <a:lnTo>
                    <a:pt x="583" y="3761"/>
                  </a:lnTo>
                  <a:lnTo>
                    <a:pt x="3138" y="4011"/>
                  </a:lnTo>
                  <a:lnTo>
                    <a:pt x="3263" y="4011"/>
                  </a:lnTo>
                  <a:lnTo>
                    <a:pt x="3388" y="3990"/>
                  </a:lnTo>
                  <a:lnTo>
                    <a:pt x="3512" y="3948"/>
                  </a:lnTo>
                  <a:lnTo>
                    <a:pt x="3616" y="3865"/>
                  </a:lnTo>
                  <a:lnTo>
                    <a:pt x="3699" y="3782"/>
                  </a:lnTo>
                  <a:lnTo>
                    <a:pt x="3761" y="3678"/>
                  </a:lnTo>
                  <a:lnTo>
                    <a:pt x="3824" y="3554"/>
                  </a:lnTo>
                  <a:lnTo>
                    <a:pt x="3845" y="3429"/>
                  </a:lnTo>
                  <a:lnTo>
                    <a:pt x="4094" y="977"/>
                  </a:lnTo>
                  <a:lnTo>
                    <a:pt x="4094" y="853"/>
                  </a:lnTo>
                  <a:lnTo>
                    <a:pt x="4073" y="728"/>
                  </a:lnTo>
                  <a:lnTo>
                    <a:pt x="4011" y="603"/>
                  </a:lnTo>
                  <a:lnTo>
                    <a:pt x="3948" y="499"/>
                  </a:lnTo>
                  <a:lnTo>
                    <a:pt x="3865" y="416"/>
                  </a:lnTo>
                  <a:lnTo>
                    <a:pt x="3761" y="333"/>
                  </a:lnTo>
                  <a:lnTo>
                    <a:pt x="3637" y="292"/>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18"/>
            <p:cNvSpPr/>
            <p:nvPr/>
          </p:nvSpPr>
          <p:spPr>
            <a:xfrm>
              <a:off x="8689615" y="350383"/>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2" y="457"/>
                  </a:lnTo>
                  <a:lnTo>
                    <a:pt x="250" y="582"/>
                  </a:lnTo>
                  <a:lnTo>
                    <a:pt x="1" y="3034"/>
                  </a:lnTo>
                  <a:lnTo>
                    <a:pt x="1" y="3158"/>
                  </a:lnTo>
                  <a:lnTo>
                    <a:pt x="42" y="3283"/>
                  </a:lnTo>
                  <a:lnTo>
                    <a:pt x="84" y="3408"/>
                  </a:lnTo>
                  <a:lnTo>
                    <a:pt x="146" y="3512"/>
                  </a:lnTo>
                  <a:lnTo>
                    <a:pt x="229" y="3595"/>
                  </a:lnTo>
                  <a:lnTo>
                    <a:pt x="354" y="3657"/>
                  </a:lnTo>
                  <a:lnTo>
                    <a:pt x="458" y="3719"/>
                  </a:lnTo>
                  <a:lnTo>
                    <a:pt x="582" y="3740"/>
                  </a:lnTo>
                  <a:lnTo>
                    <a:pt x="3138" y="4010"/>
                  </a:lnTo>
                  <a:lnTo>
                    <a:pt x="3263" y="4010"/>
                  </a:lnTo>
                  <a:lnTo>
                    <a:pt x="3387" y="3969"/>
                  </a:lnTo>
                  <a:lnTo>
                    <a:pt x="3512" y="3927"/>
                  </a:lnTo>
                  <a:lnTo>
                    <a:pt x="3616" y="3865"/>
                  </a:lnTo>
                  <a:lnTo>
                    <a:pt x="3699" y="3761"/>
                  </a:lnTo>
                  <a:lnTo>
                    <a:pt x="3761" y="3657"/>
                  </a:lnTo>
                  <a:lnTo>
                    <a:pt x="3823" y="3553"/>
                  </a:lnTo>
                  <a:lnTo>
                    <a:pt x="3844" y="3408"/>
                  </a:lnTo>
                  <a:lnTo>
                    <a:pt x="4094" y="977"/>
                  </a:lnTo>
                  <a:lnTo>
                    <a:pt x="4094" y="831"/>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18"/>
            <p:cNvSpPr/>
            <p:nvPr/>
          </p:nvSpPr>
          <p:spPr>
            <a:xfrm>
              <a:off x="7826652" y="444929"/>
              <a:ext cx="142147" cy="91124"/>
            </a:xfrm>
            <a:custGeom>
              <a:avLst/>
              <a:gdLst/>
              <a:ahLst/>
              <a:cxnLst/>
              <a:rect l="l" t="t" r="r" b="b"/>
              <a:pathLst>
                <a:path w="5154" h="3304" extrusionOk="0">
                  <a:moveTo>
                    <a:pt x="354" y="0"/>
                  </a:moveTo>
                  <a:lnTo>
                    <a:pt x="1" y="3304"/>
                  </a:lnTo>
                  <a:lnTo>
                    <a:pt x="1" y="3304"/>
                  </a:lnTo>
                  <a:lnTo>
                    <a:pt x="4696" y="2577"/>
                  </a:lnTo>
                  <a:lnTo>
                    <a:pt x="4821" y="2535"/>
                  </a:lnTo>
                  <a:lnTo>
                    <a:pt x="4904" y="2473"/>
                  </a:lnTo>
                  <a:lnTo>
                    <a:pt x="4966" y="2369"/>
                  </a:lnTo>
                  <a:lnTo>
                    <a:pt x="5008" y="2244"/>
                  </a:lnTo>
                  <a:lnTo>
                    <a:pt x="5153" y="873"/>
                  </a:lnTo>
                  <a:lnTo>
                    <a:pt x="5153" y="790"/>
                  </a:lnTo>
                  <a:lnTo>
                    <a:pt x="5132" y="728"/>
                  </a:lnTo>
                  <a:lnTo>
                    <a:pt x="5112" y="665"/>
                  </a:lnTo>
                  <a:lnTo>
                    <a:pt x="5070" y="603"/>
                  </a:lnTo>
                  <a:lnTo>
                    <a:pt x="5008" y="541"/>
                  </a:lnTo>
                  <a:lnTo>
                    <a:pt x="4966" y="520"/>
                  </a:lnTo>
                  <a:lnTo>
                    <a:pt x="4883" y="478"/>
                  </a:lnTo>
                  <a:lnTo>
                    <a:pt x="4821" y="457"/>
                  </a:lnTo>
                  <a:lnTo>
                    <a:pt x="354" y="0"/>
                  </a:lnTo>
                  <a:close/>
                </a:path>
              </a:pathLst>
            </a:custGeom>
            <a:solidFill>
              <a:srgbClr val="A2E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18"/>
            <p:cNvSpPr/>
            <p:nvPr/>
          </p:nvSpPr>
          <p:spPr>
            <a:xfrm>
              <a:off x="7763631" y="563553"/>
              <a:ext cx="40708" cy="52733"/>
            </a:xfrm>
            <a:custGeom>
              <a:avLst/>
              <a:gdLst/>
              <a:ahLst/>
              <a:cxnLst/>
              <a:rect l="l" t="t" r="r" b="b"/>
              <a:pathLst>
                <a:path w="1476" h="1912" extrusionOk="0">
                  <a:moveTo>
                    <a:pt x="686" y="0"/>
                  </a:moveTo>
                  <a:lnTo>
                    <a:pt x="540" y="42"/>
                  </a:lnTo>
                  <a:lnTo>
                    <a:pt x="416" y="125"/>
                  </a:lnTo>
                  <a:lnTo>
                    <a:pt x="291" y="229"/>
                  </a:lnTo>
                  <a:lnTo>
                    <a:pt x="187" y="353"/>
                  </a:lnTo>
                  <a:lnTo>
                    <a:pt x="104" y="520"/>
                  </a:lnTo>
                  <a:lnTo>
                    <a:pt x="42" y="686"/>
                  </a:lnTo>
                  <a:lnTo>
                    <a:pt x="21" y="873"/>
                  </a:lnTo>
                  <a:lnTo>
                    <a:pt x="0" y="1080"/>
                  </a:lnTo>
                  <a:lnTo>
                    <a:pt x="42" y="1267"/>
                  </a:lnTo>
                  <a:lnTo>
                    <a:pt x="83" y="1434"/>
                  </a:lnTo>
                  <a:lnTo>
                    <a:pt x="166" y="1579"/>
                  </a:lnTo>
                  <a:lnTo>
                    <a:pt x="250" y="1704"/>
                  </a:lnTo>
                  <a:lnTo>
                    <a:pt x="374" y="1808"/>
                  </a:lnTo>
                  <a:lnTo>
                    <a:pt x="499" y="1891"/>
                  </a:lnTo>
                  <a:lnTo>
                    <a:pt x="644" y="1912"/>
                  </a:lnTo>
                  <a:lnTo>
                    <a:pt x="790" y="1912"/>
                  </a:lnTo>
                  <a:lnTo>
                    <a:pt x="935" y="1870"/>
                  </a:lnTo>
                  <a:lnTo>
                    <a:pt x="1060" y="1787"/>
                  </a:lnTo>
                  <a:lnTo>
                    <a:pt x="1184" y="1683"/>
                  </a:lnTo>
                  <a:lnTo>
                    <a:pt x="1288" y="1558"/>
                  </a:lnTo>
                  <a:lnTo>
                    <a:pt x="1371" y="1392"/>
                  </a:lnTo>
                  <a:lnTo>
                    <a:pt x="1434" y="1226"/>
                  </a:lnTo>
                  <a:lnTo>
                    <a:pt x="1455" y="1039"/>
                  </a:lnTo>
                  <a:lnTo>
                    <a:pt x="1475" y="831"/>
                  </a:lnTo>
                  <a:lnTo>
                    <a:pt x="1434" y="644"/>
                  </a:lnTo>
                  <a:lnTo>
                    <a:pt x="1392" y="478"/>
                  </a:lnTo>
                  <a:lnTo>
                    <a:pt x="1330" y="333"/>
                  </a:lnTo>
                  <a:lnTo>
                    <a:pt x="1226" y="208"/>
                  </a:lnTo>
                  <a:lnTo>
                    <a:pt x="1101" y="104"/>
                  </a:lnTo>
                  <a:lnTo>
                    <a:pt x="977" y="21"/>
                  </a:lnTo>
                  <a:lnTo>
                    <a:pt x="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9" name="Google Shape;1949;p18"/>
            <p:cNvSpPr/>
            <p:nvPr/>
          </p:nvSpPr>
          <p:spPr>
            <a:xfrm>
              <a:off x="7734396" y="631732"/>
              <a:ext cx="1095615" cy="182249"/>
            </a:xfrm>
            <a:custGeom>
              <a:avLst/>
              <a:gdLst/>
              <a:ahLst/>
              <a:cxnLst/>
              <a:rect l="l" t="t" r="r" b="b"/>
              <a:pathLst>
                <a:path w="39725" h="6608" extrusionOk="0">
                  <a:moveTo>
                    <a:pt x="271" y="1"/>
                  </a:moveTo>
                  <a:lnTo>
                    <a:pt x="1" y="2598"/>
                  </a:lnTo>
                  <a:lnTo>
                    <a:pt x="39476" y="6607"/>
                  </a:lnTo>
                  <a:lnTo>
                    <a:pt x="39725" y="4031"/>
                  </a:lnTo>
                  <a:lnTo>
                    <a:pt x="271" y="1"/>
                  </a:lnTo>
                  <a:close/>
                </a:path>
              </a:pathLst>
            </a:custGeom>
            <a:solidFill>
              <a:schemeClr val="accent5"/>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18"/>
            <p:cNvSpPr/>
            <p:nvPr/>
          </p:nvSpPr>
          <p:spPr>
            <a:xfrm>
              <a:off x="7855308" y="625416"/>
              <a:ext cx="163329" cy="163356"/>
            </a:xfrm>
            <a:custGeom>
              <a:avLst/>
              <a:gdLst/>
              <a:ahLst/>
              <a:cxnLst/>
              <a:rect l="l" t="t" r="r" b="b"/>
              <a:pathLst>
                <a:path w="5922" h="5923" extrusionOk="0">
                  <a:moveTo>
                    <a:pt x="2971" y="1"/>
                  </a:moveTo>
                  <a:lnTo>
                    <a:pt x="2660" y="22"/>
                  </a:lnTo>
                  <a:lnTo>
                    <a:pt x="2369" y="63"/>
                  </a:lnTo>
                  <a:lnTo>
                    <a:pt x="2099" y="126"/>
                  </a:lnTo>
                  <a:lnTo>
                    <a:pt x="1829" y="230"/>
                  </a:lnTo>
                  <a:lnTo>
                    <a:pt x="1559" y="354"/>
                  </a:lnTo>
                  <a:lnTo>
                    <a:pt x="1330" y="500"/>
                  </a:lnTo>
                  <a:lnTo>
                    <a:pt x="1102" y="666"/>
                  </a:lnTo>
                  <a:lnTo>
                    <a:pt x="873" y="853"/>
                  </a:lnTo>
                  <a:lnTo>
                    <a:pt x="686" y="1061"/>
                  </a:lnTo>
                  <a:lnTo>
                    <a:pt x="520" y="1289"/>
                  </a:lnTo>
                  <a:lnTo>
                    <a:pt x="374" y="1538"/>
                  </a:lnTo>
                  <a:lnTo>
                    <a:pt x="250" y="1809"/>
                  </a:lnTo>
                  <a:lnTo>
                    <a:pt x="146" y="2079"/>
                  </a:lnTo>
                  <a:lnTo>
                    <a:pt x="63" y="2369"/>
                  </a:lnTo>
                  <a:lnTo>
                    <a:pt x="21" y="2660"/>
                  </a:lnTo>
                  <a:lnTo>
                    <a:pt x="0" y="2972"/>
                  </a:lnTo>
                  <a:lnTo>
                    <a:pt x="21" y="3263"/>
                  </a:lnTo>
                  <a:lnTo>
                    <a:pt x="63" y="3554"/>
                  </a:lnTo>
                  <a:lnTo>
                    <a:pt x="125" y="3845"/>
                  </a:lnTo>
                  <a:lnTo>
                    <a:pt x="229" y="4115"/>
                  </a:lnTo>
                  <a:lnTo>
                    <a:pt x="354" y="4364"/>
                  </a:lnTo>
                  <a:lnTo>
                    <a:pt x="499" y="4613"/>
                  </a:lnTo>
                  <a:lnTo>
                    <a:pt x="665" y="4842"/>
                  </a:lnTo>
                  <a:lnTo>
                    <a:pt x="852" y="5050"/>
                  </a:lnTo>
                  <a:lnTo>
                    <a:pt x="1060" y="5237"/>
                  </a:lnTo>
                  <a:lnTo>
                    <a:pt x="1289" y="5403"/>
                  </a:lnTo>
                  <a:lnTo>
                    <a:pt x="1538" y="5569"/>
                  </a:lnTo>
                  <a:lnTo>
                    <a:pt x="1808" y="5694"/>
                  </a:lnTo>
                  <a:lnTo>
                    <a:pt x="2078" y="5798"/>
                  </a:lnTo>
                  <a:lnTo>
                    <a:pt x="2369" y="5860"/>
                  </a:lnTo>
                  <a:lnTo>
                    <a:pt x="2660" y="5922"/>
                  </a:lnTo>
                  <a:lnTo>
                    <a:pt x="3262" y="5922"/>
                  </a:lnTo>
                  <a:lnTo>
                    <a:pt x="3553" y="5860"/>
                  </a:lnTo>
                  <a:lnTo>
                    <a:pt x="3844" y="5798"/>
                  </a:lnTo>
                  <a:lnTo>
                    <a:pt x="4114" y="5694"/>
                  </a:lnTo>
                  <a:lnTo>
                    <a:pt x="4363" y="5569"/>
                  </a:lnTo>
                  <a:lnTo>
                    <a:pt x="4613" y="5424"/>
                  </a:lnTo>
                  <a:lnTo>
                    <a:pt x="4841" y="5257"/>
                  </a:lnTo>
                  <a:lnTo>
                    <a:pt x="5049" y="5070"/>
                  </a:lnTo>
                  <a:lnTo>
                    <a:pt x="5236" y="4863"/>
                  </a:lnTo>
                  <a:lnTo>
                    <a:pt x="5423" y="4634"/>
                  </a:lnTo>
                  <a:lnTo>
                    <a:pt x="5568" y="4385"/>
                  </a:lnTo>
                  <a:lnTo>
                    <a:pt x="5693" y="4135"/>
                  </a:lnTo>
                  <a:lnTo>
                    <a:pt x="5797" y="3845"/>
                  </a:lnTo>
                  <a:lnTo>
                    <a:pt x="5880" y="3554"/>
                  </a:lnTo>
                  <a:lnTo>
                    <a:pt x="5922" y="3263"/>
                  </a:lnTo>
                  <a:lnTo>
                    <a:pt x="5922" y="2951"/>
                  </a:lnTo>
                  <a:lnTo>
                    <a:pt x="5922" y="2660"/>
                  </a:lnTo>
                  <a:lnTo>
                    <a:pt x="5880" y="2369"/>
                  </a:lnTo>
                  <a:lnTo>
                    <a:pt x="5797" y="2099"/>
                  </a:lnTo>
                  <a:lnTo>
                    <a:pt x="5693" y="1829"/>
                  </a:lnTo>
                  <a:lnTo>
                    <a:pt x="5589" y="1559"/>
                  </a:lnTo>
                  <a:lnTo>
                    <a:pt x="5444" y="1310"/>
                  </a:lnTo>
                  <a:lnTo>
                    <a:pt x="5257" y="1081"/>
                  </a:lnTo>
                  <a:lnTo>
                    <a:pt x="5070" y="874"/>
                  </a:lnTo>
                  <a:lnTo>
                    <a:pt x="4862" y="687"/>
                  </a:lnTo>
                  <a:lnTo>
                    <a:pt x="4634" y="520"/>
                  </a:lnTo>
                  <a:lnTo>
                    <a:pt x="4384" y="354"/>
                  </a:lnTo>
                  <a:lnTo>
                    <a:pt x="4135" y="230"/>
                  </a:lnTo>
                  <a:lnTo>
                    <a:pt x="3865" y="126"/>
                  </a:lnTo>
                  <a:lnTo>
                    <a:pt x="3574" y="63"/>
                  </a:lnTo>
                  <a:lnTo>
                    <a:pt x="3262" y="22"/>
                  </a:lnTo>
                  <a:lnTo>
                    <a:pt x="29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18"/>
            <p:cNvSpPr/>
            <p:nvPr/>
          </p:nvSpPr>
          <p:spPr>
            <a:xfrm>
              <a:off x="7893121" y="663256"/>
              <a:ext cx="87704" cy="87677"/>
            </a:xfrm>
            <a:custGeom>
              <a:avLst/>
              <a:gdLst/>
              <a:ahLst/>
              <a:cxnLst/>
              <a:rect l="l" t="t" r="r" b="b"/>
              <a:pathLst>
                <a:path w="3180" h="3179" extrusionOk="0">
                  <a:moveTo>
                    <a:pt x="1600" y="0"/>
                  </a:moveTo>
                  <a:lnTo>
                    <a:pt x="1434" y="21"/>
                  </a:lnTo>
                  <a:lnTo>
                    <a:pt x="1289" y="42"/>
                  </a:lnTo>
                  <a:lnTo>
                    <a:pt x="1123" y="83"/>
                  </a:lnTo>
                  <a:lnTo>
                    <a:pt x="977" y="125"/>
                  </a:lnTo>
                  <a:lnTo>
                    <a:pt x="852" y="187"/>
                  </a:lnTo>
                  <a:lnTo>
                    <a:pt x="707" y="270"/>
                  </a:lnTo>
                  <a:lnTo>
                    <a:pt x="603" y="353"/>
                  </a:lnTo>
                  <a:lnTo>
                    <a:pt x="479" y="457"/>
                  </a:lnTo>
                  <a:lnTo>
                    <a:pt x="375" y="582"/>
                  </a:lnTo>
                  <a:lnTo>
                    <a:pt x="292" y="707"/>
                  </a:lnTo>
                  <a:lnTo>
                    <a:pt x="208" y="831"/>
                  </a:lnTo>
                  <a:lnTo>
                    <a:pt x="146" y="977"/>
                  </a:lnTo>
                  <a:lnTo>
                    <a:pt x="84" y="1122"/>
                  </a:lnTo>
                  <a:lnTo>
                    <a:pt x="42" y="1268"/>
                  </a:lnTo>
                  <a:lnTo>
                    <a:pt x="21" y="1434"/>
                  </a:lnTo>
                  <a:lnTo>
                    <a:pt x="1" y="1600"/>
                  </a:lnTo>
                  <a:lnTo>
                    <a:pt x="21" y="1745"/>
                  </a:lnTo>
                  <a:lnTo>
                    <a:pt x="42" y="1912"/>
                  </a:lnTo>
                  <a:lnTo>
                    <a:pt x="84" y="2057"/>
                  </a:lnTo>
                  <a:lnTo>
                    <a:pt x="125" y="2202"/>
                  </a:lnTo>
                  <a:lnTo>
                    <a:pt x="208" y="2348"/>
                  </a:lnTo>
                  <a:lnTo>
                    <a:pt x="271" y="2473"/>
                  </a:lnTo>
                  <a:lnTo>
                    <a:pt x="375" y="2597"/>
                  </a:lnTo>
                  <a:lnTo>
                    <a:pt x="479" y="2701"/>
                  </a:lnTo>
                  <a:lnTo>
                    <a:pt x="582" y="2805"/>
                  </a:lnTo>
                  <a:lnTo>
                    <a:pt x="707" y="2909"/>
                  </a:lnTo>
                  <a:lnTo>
                    <a:pt x="832" y="2992"/>
                  </a:lnTo>
                  <a:lnTo>
                    <a:pt x="977" y="3054"/>
                  </a:lnTo>
                  <a:lnTo>
                    <a:pt x="1123" y="3096"/>
                  </a:lnTo>
                  <a:lnTo>
                    <a:pt x="1268" y="3137"/>
                  </a:lnTo>
                  <a:lnTo>
                    <a:pt x="1434" y="3179"/>
                  </a:lnTo>
                  <a:lnTo>
                    <a:pt x="1767" y="3179"/>
                  </a:lnTo>
                  <a:lnTo>
                    <a:pt x="1912" y="3137"/>
                  </a:lnTo>
                  <a:lnTo>
                    <a:pt x="2058" y="3117"/>
                  </a:lnTo>
                  <a:lnTo>
                    <a:pt x="2203" y="3054"/>
                  </a:lnTo>
                  <a:lnTo>
                    <a:pt x="2348" y="2992"/>
                  </a:lnTo>
                  <a:lnTo>
                    <a:pt x="2473" y="2909"/>
                  </a:lnTo>
                  <a:lnTo>
                    <a:pt x="2598" y="2826"/>
                  </a:lnTo>
                  <a:lnTo>
                    <a:pt x="2702" y="2722"/>
                  </a:lnTo>
                  <a:lnTo>
                    <a:pt x="2805" y="2597"/>
                  </a:lnTo>
                  <a:lnTo>
                    <a:pt x="2909" y="2493"/>
                  </a:lnTo>
                  <a:lnTo>
                    <a:pt x="2992" y="2348"/>
                  </a:lnTo>
                  <a:lnTo>
                    <a:pt x="3055" y="2223"/>
                  </a:lnTo>
                  <a:lnTo>
                    <a:pt x="3117" y="2057"/>
                  </a:lnTo>
                  <a:lnTo>
                    <a:pt x="3159" y="1912"/>
                  </a:lnTo>
                  <a:lnTo>
                    <a:pt x="3179" y="1745"/>
                  </a:lnTo>
                  <a:lnTo>
                    <a:pt x="3179" y="1600"/>
                  </a:lnTo>
                  <a:lnTo>
                    <a:pt x="3179" y="1434"/>
                  </a:lnTo>
                  <a:lnTo>
                    <a:pt x="3159" y="1268"/>
                  </a:lnTo>
                  <a:lnTo>
                    <a:pt x="3117" y="1122"/>
                  </a:lnTo>
                  <a:lnTo>
                    <a:pt x="3055" y="977"/>
                  </a:lnTo>
                  <a:lnTo>
                    <a:pt x="2992" y="852"/>
                  </a:lnTo>
                  <a:lnTo>
                    <a:pt x="2909" y="707"/>
                  </a:lnTo>
                  <a:lnTo>
                    <a:pt x="2826" y="582"/>
                  </a:lnTo>
                  <a:lnTo>
                    <a:pt x="2722" y="478"/>
                  </a:lnTo>
                  <a:lnTo>
                    <a:pt x="2618" y="374"/>
                  </a:lnTo>
                  <a:lnTo>
                    <a:pt x="2494" y="291"/>
                  </a:lnTo>
                  <a:lnTo>
                    <a:pt x="2348" y="208"/>
                  </a:lnTo>
                  <a:lnTo>
                    <a:pt x="2224" y="125"/>
                  </a:lnTo>
                  <a:lnTo>
                    <a:pt x="2078" y="83"/>
                  </a:lnTo>
                  <a:lnTo>
                    <a:pt x="1912" y="42"/>
                  </a:lnTo>
                  <a:lnTo>
                    <a:pt x="1767" y="21"/>
                  </a:lnTo>
                  <a:lnTo>
                    <a:pt x="16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18"/>
            <p:cNvSpPr/>
            <p:nvPr/>
          </p:nvSpPr>
          <p:spPr>
            <a:xfrm>
              <a:off x="8559546" y="697070"/>
              <a:ext cx="163329" cy="163329"/>
            </a:xfrm>
            <a:custGeom>
              <a:avLst/>
              <a:gdLst/>
              <a:ahLst/>
              <a:cxnLst/>
              <a:rect l="l" t="t" r="r" b="b"/>
              <a:pathLst>
                <a:path w="5922" h="5922" extrusionOk="0">
                  <a:moveTo>
                    <a:pt x="2951" y="0"/>
                  </a:moveTo>
                  <a:lnTo>
                    <a:pt x="2660" y="21"/>
                  </a:lnTo>
                  <a:lnTo>
                    <a:pt x="2369" y="62"/>
                  </a:lnTo>
                  <a:lnTo>
                    <a:pt x="2099" y="125"/>
                  </a:lnTo>
                  <a:lnTo>
                    <a:pt x="1829" y="229"/>
                  </a:lnTo>
                  <a:lnTo>
                    <a:pt x="1559" y="353"/>
                  </a:lnTo>
                  <a:lnTo>
                    <a:pt x="1309" y="499"/>
                  </a:lnTo>
                  <a:lnTo>
                    <a:pt x="1081" y="665"/>
                  </a:lnTo>
                  <a:lnTo>
                    <a:pt x="873" y="852"/>
                  </a:lnTo>
                  <a:lnTo>
                    <a:pt x="686" y="1060"/>
                  </a:lnTo>
                  <a:lnTo>
                    <a:pt x="520" y="1288"/>
                  </a:lnTo>
                  <a:lnTo>
                    <a:pt x="354" y="1537"/>
                  </a:lnTo>
                  <a:lnTo>
                    <a:pt x="229" y="1808"/>
                  </a:lnTo>
                  <a:lnTo>
                    <a:pt x="125" y="2078"/>
                  </a:lnTo>
                  <a:lnTo>
                    <a:pt x="63" y="2369"/>
                  </a:lnTo>
                  <a:lnTo>
                    <a:pt x="21" y="2659"/>
                  </a:lnTo>
                  <a:lnTo>
                    <a:pt x="0" y="2971"/>
                  </a:lnTo>
                  <a:lnTo>
                    <a:pt x="0" y="3262"/>
                  </a:lnTo>
                  <a:lnTo>
                    <a:pt x="63" y="3553"/>
                  </a:lnTo>
                  <a:lnTo>
                    <a:pt x="125" y="3844"/>
                  </a:lnTo>
                  <a:lnTo>
                    <a:pt x="229" y="4114"/>
                  </a:lnTo>
                  <a:lnTo>
                    <a:pt x="354" y="4363"/>
                  </a:lnTo>
                  <a:lnTo>
                    <a:pt x="499" y="4612"/>
                  </a:lnTo>
                  <a:lnTo>
                    <a:pt x="665" y="4841"/>
                  </a:lnTo>
                  <a:lnTo>
                    <a:pt x="852" y="5049"/>
                  </a:lnTo>
                  <a:lnTo>
                    <a:pt x="1060" y="5236"/>
                  </a:lnTo>
                  <a:lnTo>
                    <a:pt x="1289" y="5423"/>
                  </a:lnTo>
                  <a:lnTo>
                    <a:pt x="1538" y="5568"/>
                  </a:lnTo>
                  <a:lnTo>
                    <a:pt x="1787" y="5693"/>
                  </a:lnTo>
                  <a:lnTo>
                    <a:pt x="2078" y="5797"/>
                  </a:lnTo>
                  <a:lnTo>
                    <a:pt x="2369" y="5880"/>
                  </a:lnTo>
                  <a:lnTo>
                    <a:pt x="2660" y="5921"/>
                  </a:lnTo>
                  <a:lnTo>
                    <a:pt x="3262" y="5921"/>
                  </a:lnTo>
                  <a:lnTo>
                    <a:pt x="3553" y="5880"/>
                  </a:lnTo>
                  <a:lnTo>
                    <a:pt x="3823" y="5797"/>
                  </a:lnTo>
                  <a:lnTo>
                    <a:pt x="4093" y="5713"/>
                  </a:lnTo>
                  <a:lnTo>
                    <a:pt x="4363" y="5589"/>
                  </a:lnTo>
                  <a:lnTo>
                    <a:pt x="4613" y="5443"/>
                  </a:lnTo>
                  <a:lnTo>
                    <a:pt x="4841" y="5256"/>
                  </a:lnTo>
                  <a:lnTo>
                    <a:pt x="5049" y="5069"/>
                  </a:lnTo>
                  <a:lnTo>
                    <a:pt x="5236" y="4862"/>
                  </a:lnTo>
                  <a:lnTo>
                    <a:pt x="5402" y="4633"/>
                  </a:lnTo>
                  <a:lnTo>
                    <a:pt x="5568" y="4384"/>
                  </a:lnTo>
                  <a:lnTo>
                    <a:pt x="5693" y="4134"/>
                  </a:lnTo>
                  <a:lnTo>
                    <a:pt x="5797" y="3864"/>
                  </a:lnTo>
                  <a:lnTo>
                    <a:pt x="5859" y="3574"/>
                  </a:lnTo>
                  <a:lnTo>
                    <a:pt x="5901" y="3262"/>
                  </a:lnTo>
                  <a:lnTo>
                    <a:pt x="5922" y="2971"/>
                  </a:lnTo>
                  <a:lnTo>
                    <a:pt x="5901" y="2659"/>
                  </a:lnTo>
                  <a:lnTo>
                    <a:pt x="5859" y="2369"/>
                  </a:lnTo>
                  <a:lnTo>
                    <a:pt x="5797" y="2098"/>
                  </a:lnTo>
                  <a:lnTo>
                    <a:pt x="5693" y="1828"/>
                  </a:lnTo>
                  <a:lnTo>
                    <a:pt x="5568" y="1558"/>
                  </a:lnTo>
                  <a:lnTo>
                    <a:pt x="5423" y="1330"/>
                  </a:lnTo>
                  <a:lnTo>
                    <a:pt x="5257" y="1101"/>
                  </a:lnTo>
                  <a:lnTo>
                    <a:pt x="5070" y="893"/>
                  </a:lnTo>
                  <a:lnTo>
                    <a:pt x="4862" y="686"/>
                  </a:lnTo>
                  <a:lnTo>
                    <a:pt x="4634" y="519"/>
                  </a:lnTo>
                  <a:lnTo>
                    <a:pt x="4384" y="374"/>
                  </a:lnTo>
                  <a:lnTo>
                    <a:pt x="4114" y="249"/>
                  </a:lnTo>
                  <a:lnTo>
                    <a:pt x="3844" y="145"/>
                  </a:lnTo>
                  <a:lnTo>
                    <a:pt x="3553" y="62"/>
                  </a:lnTo>
                  <a:lnTo>
                    <a:pt x="3262" y="21"/>
                  </a:lnTo>
                  <a:lnTo>
                    <a:pt x="29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18"/>
            <p:cNvSpPr/>
            <p:nvPr/>
          </p:nvSpPr>
          <p:spPr>
            <a:xfrm>
              <a:off x="8597359" y="735462"/>
              <a:ext cx="87704" cy="87125"/>
            </a:xfrm>
            <a:custGeom>
              <a:avLst/>
              <a:gdLst/>
              <a:ahLst/>
              <a:cxnLst/>
              <a:rect l="l" t="t" r="r" b="b"/>
              <a:pathLst>
                <a:path w="3180" h="3159" extrusionOk="0">
                  <a:moveTo>
                    <a:pt x="1434" y="0"/>
                  </a:moveTo>
                  <a:lnTo>
                    <a:pt x="1268" y="21"/>
                  </a:lnTo>
                  <a:lnTo>
                    <a:pt x="1123" y="62"/>
                  </a:lnTo>
                  <a:lnTo>
                    <a:pt x="977" y="104"/>
                  </a:lnTo>
                  <a:lnTo>
                    <a:pt x="832" y="187"/>
                  </a:lnTo>
                  <a:lnTo>
                    <a:pt x="707" y="249"/>
                  </a:lnTo>
                  <a:lnTo>
                    <a:pt x="582" y="353"/>
                  </a:lnTo>
                  <a:lnTo>
                    <a:pt x="479" y="457"/>
                  </a:lnTo>
                  <a:lnTo>
                    <a:pt x="375" y="561"/>
                  </a:lnTo>
                  <a:lnTo>
                    <a:pt x="271" y="686"/>
                  </a:lnTo>
                  <a:lnTo>
                    <a:pt x="208" y="810"/>
                  </a:lnTo>
                  <a:lnTo>
                    <a:pt x="125" y="956"/>
                  </a:lnTo>
                  <a:lnTo>
                    <a:pt x="84" y="1101"/>
                  </a:lnTo>
                  <a:lnTo>
                    <a:pt x="42" y="1247"/>
                  </a:lnTo>
                  <a:lnTo>
                    <a:pt x="21" y="1413"/>
                  </a:lnTo>
                  <a:lnTo>
                    <a:pt x="1" y="1579"/>
                  </a:lnTo>
                  <a:lnTo>
                    <a:pt x="21" y="1745"/>
                  </a:lnTo>
                  <a:lnTo>
                    <a:pt x="42" y="1891"/>
                  </a:lnTo>
                  <a:lnTo>
                    <a:pt x="63" y="2036"/>
                  </a:lnTo>
                  <a:lnTo>
                    <a:pt x="125" y="2182"/>
                  </a:lnTo>
                  <a:lnTo>
                    <a:pt x="188" y="2327"/>
                  </a:lnTo>
                  <a:lnTo>
                    <a:pt x="271" y="2452"/>
                  </a:lnTo>
                  <a:lnTo>
                    <a:pt x="354" y="2576"/>
                  </a:lnTo>
                  <a:lnTo>
                    <a:pt x="458" y="2680"/>
                  </a:lnTo>
                  <a:lnTo>
                    <a:pt x="582" y="2784"/>
                  </a:lnTo>
                  <a:lnTo>
                    <a:pt x="686" y="2888"/>
                  </a:lnTo>
                  <a:lnTo>
                    <a:pt x="832" y="2971"/>
                  </a:lnTo>
                  <a:lnTo>
                    <a:pt x="956" y="3033"/>
                  </a:lnTo>
                  <a:lnTo>
                    <a:pt x="1123" y="3096"/>
                  </a:lnTo>
                  <a:lnTo>
                    <a:pt x="1268" y="3137"/>
                  </a:lnTo>
                  <a:lnTo>
                    <a:pt x="1434" y="3158"/>
                  </a:lnTo>
                  <a:lnTo>
                    <a:pt x="1746" y="3158"/>
                  </a:lnTo>
                  <a:lnTo>
                    <a:pt x="1912" y="3137"/>
                  </a:lnTo>
                  <a:lnTo>
                    <a:pt x="2058" y="3096"/>
                  </a:lnTo>
                  <a:lnTo>
                    <a:pt x="2203" y="3033"/>
                  </a:lnTo>
                  <a:lnTo>
                    <a:pt x="2328" y="2971"/>
                  </a:lnTo>
                  <a:lnTo>
                    <a:pt x="2473" y="2888"/>
                  </a:lnTo>
                  <a:lnTo>
                    <a:pt x="2598" y="2805"/>
                  </a:lnTo>
                  <a:lnTo>
                    <a:pt x="2702" y="2701"/>
                  </a:lnTo>
                  <a:lnTo>
                    <a:pt x="2805" y="2597"/>
                  </a:lnTo>
                  <a:lnTo>
                    <a:pt x="2909" y="2472"/>
                  </a:lnTo>
                  <a:lnTo>
                    <a:pt x="2972" y="2348"/>
                  </a:lnTo>
                  <a:lnTo>
                    <a:pt x="3055" y="2202"/>
                  </a:lnTo>
                  <a:lnTo>
                    <a:pt x="3096" y="2057"/>
                  </a:lnTo>
                  <a:lnTo>
                    <a:pt x="3138" y="1891"/>
                  </a:lnTo>
                  <a:lnTo>
                    <a:pt x="3159" y="1745"/>
                  </a:lnTo>
                  <a:lnTo>
                    <a:pt x="3179" y="1579"/>
                  </a:lnTo>
                  <a:lnTo>
                    <a:pt x="3159" y="1413"/>
                  </a:lnTo>
                  <a:lnTo>
                    <a:pt x="3138" y="1267"/>
                  </a:lnTo>
                  <a:lnTo>
                    <a:pt x="3096" y="1101"/>
                  </a:lnTo>
                  <a:lnTo>
                    <a:pt x="3055" y="956"/>
                  </a:lnTo>
                  <a:lnTo>
                    <a:pt x="2992" y="831"/>
                  </a:lnTo>
                  <a:lnTo>
                    <a:pt x="2909" y="706"/>
                  </a:lnTo>
                  <a:lnTo>
                    <a:pt x="2826" y="582"/>
                  </a:lnTo>
                  <a:lnTo>
                    <a:pt x="2722" y="457"/>
                  </a:lnTo>
                  <a:lnTo>
                    <a:pt x="2598" y="353"/>
                  </a:lnTo>
                  <a:lnTo>
                    <a:pt x="2473" y="270"/>
                  </a:lnTo>
                  <a:lnTo>
                    <a:pt x="2348" y="187"/>
                  </a:lnTo>
                  <a:lnTo>
                    <a:pt x="2203" y="125"/>
                  </a:lnTo>
                  <a:lnTo>
                    <a:pt x="2058" y="62"/>
                  </a:lnTo>
                  <a:lnTo>
                    <a:pt x="1912" y="21"/>
                  </a:lnTo>
                  <a:lnTo>
                    <a:pt x="17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18"/>
            <p:cNvSpPr/>
            <p:nvPr/>
          </p:nvSpPr>
          <p:spPr>
            <a:xfrm>
              <a:off x="7828362" y="385328"/>
              <a:ext cx="1013703" cy="124386"/>
            </a:xfrm>
            <a:custGeom>
              <a:avLst/>
              <a:gdLst/>
              <a:ahLst/>
              <a:cxnLst/>
              <a:rect l="l" t="t" r="r" b="b"/>
              <a:pathLst>
                <a:path w="36755" h="4510" extrusionOk="0">
                  <a:moveTo>
                    <a:pt x="63" y="1"/>
                  </a:moveTo>
                  <a:lnTo>
                    <a:pt x="1" y="769"/>
                  </a:lnTo>
                  <a:lnTo>
                    <a:pt x="36671" y="4509"/>
                  </a:lnTo>
                  <a:lnTo>
                    <a:pt x="36754" y="3740"/>
                  </a:lnTo>
                  <a:lnTo>
                    <a:pt x="63"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18"/>
            <p:cNvSpPr/>
            <p:nvPr/>
          </p:nvSpPr>
          <p:spPr>
            <a:xfrm>
              <a:off x="7844993" y="238627"/>
              <a:ext cx="1011965" cy="106624"/>
            </a:xfrm>
            <a:custGeom>
              <a:avLst/>
              <a:gdLst/>
              <a:ahLst/>
              <a:cxnLst/>
              <a:rect l="l" t="t" r="r" b="b"/>
              <a:pathLst>
                <a:path w="36692" h="3866" extrusionOk="0">
                  <a:moveTo>
                    <a:pt x="21" y="1"/>
                  </a:moveTo>
                  <a:lnTo>
                    <a:pt x="0" y="126"/>
                  </a:lnTo>
                  <a:lnTo>
                    <a:pt x="36691" y="3865"/>
                  </a:lnTo>
                  <a:lnTo>
                    <a:pt x="36691" y="3741"/>
                  </a:lnTo>
                  <a:lnTo>
                    <a:pt x="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6" name="Google Shape;1956;p18"/>
          <p:cNvGrpSpPr/>
          <p:nvPr/>
        </p:nvGrpSpPr>
        <p:grpSpPr>
          <a:xfrm rot="507545">
            <a:off x="10624028" y="2922385"/>
            <a:ext cx="1234013" cy="2395724"/>
            <a:chOff x="204076" y="125827"/>
            <a:chExt cx="925530" cy="1796832"/>
          </a:xfrm>
        </p:grpSpPr>
        <p:sp>
          <p:nvSpPr>
            <p:cNvPr id="1957" name="Google Shape;1957;p18"/>
            <p:cNvSpPr/>
            <p:nvPr/>
          </p:nvSpPr>
          <p:spPr>
            <a:xfrm rot="-668349">
              <a:off x="363767" y="168005"/>
              <a:ext cx="603599" cy="1712043"/>
            </a:xfrm>
            <a:custGeom>
              <a:avLst/>
              <a:gdLst/>
              <a:ahLst/>
              <a:cxnLst/>
              <a:rect l="l" t="t" r="r" b="b"/>
              <a:pathLst>
                <a:path w="24143" h="68479" extrusionOk="0">
                  <a:moveTo>
                    <a:pt x="12071" y="25555"/>
                  </a:moveTo>
                  <a:lnTo>
                    <a:pt x="13318" y="44191"/>
                  </a:lnTo>
                  <a:lnTo>
                    <a:pt x="12071" y="44378"/>
                  </a:lnTo>
                  <a:lnTo>
                    <a:pt x="10825" y="44191"/>
                  </a:lnTo>
                  <a:lnTo>
                    <a:pt x="12071" y="25555"/>
                  </a:lnTo>
                  <a:close/>
                  <a:moveTo>
                    <a:pt x="13754" y="46705"/>
                  </a:moveTo>
                  <a:lnTo>
                    <a:pt x="14689" y="54081"/>
                  </a:lnTo>
                  <a:lnTo>
                    <a:pt x="9453" y="54081"/>
                  </a:lnTo>
                  <a:lnTo>
                    <a:pt x="10388" y="46705"/>
                  </a:lnTo>
                  <a:close/>
                  <a:moveTo>
                    <a:pt x="11926" y="0"/>
                  </a:moveTo>
                  <a:lnTo>
                    <a:pt x="11926" y="3636"/>
                  </a:lnTo>
                  <a:lnTo>
                    <a:pt x="11552" y="3636"/>
                  </a:lnTo>
                  <a:lnTo>
                    <a:pt x="11552" y="6150"/>
                  </a:lnTo>
                  <a:lnTo>
                    <a:pt x="11323" y="6233"/>
                  </a:lnTo>
                  <a:lnTo>
                    <a:pt x="11115" y="6378"/>
                  </a:lnTo>
                  <a:lnTo>
                    <a:pt x="10949" y="6545"/>
                  </a:lnTo>
                  <a:lnTo>
                    <a:pt x="10783" y="6732"/>
                  </a:lnTo>
                  <a:lnTo>
                    <a:pt x="10658" y="6939"/>
                  </a:lnTo>
                  <a:lnTo>
                    <a:pt x="10555" y="7168"/>
                  </a:lnTo>
                  <a:lnTo>
                    <a:pt x="10492" y="7417"/>
                  </a:lnTo>
                  <a:lnTo>
                    <a:pt x="10471" y="7687"/>
                  </a:lnTo>
                  <a:lnTo>
                    <a:pt x="10471" y="8394"/>
                  </a:lnTo>
                  <a:lnTo>
                    <a:pt x="10970" y="8394"/>
                  </a:lnTo>
                  <a:lnTo>
                    <a:pt x="10970" y="9308"/>
                  </a:lnTo>
                  <a:lnTo>
                    <a:pt x="10471" y="9308"/>
                  </a:lnTo>
                  <a:lnTo>
                    <a:pt x="10471" y="9349"/>
                  </a:lnTo>
                  <a:lnTo>
                    <a:pt x="10513" y="9578"/>
                  </a:lnTo>
                  <a:lnTo>
                    <a:pt x="10575" y="9765"/>
                  </a:lnTo>
                  <a:lnTo>
                    <a:pt x="10679" y="9952"/>
                  </a:lnTo>
                  <a:lnTo>
                    <a:pt x="10804" y="10118"/>
                  </a:lnTo>
                  <a:lnTo>
                    <a:pt x="10970" y="10243"/>
                  </a:lnTo>
                  <a:lnTo>
                    <a:pt x="11136" y="10347"/>
                  </a:lnTo>
                  <a:lnTo>
                    <a:pt x="11344" y="10409"/>
                  </a:lnTo>
                  <a:lnTo>
                    <a:pt x="11552" y="10430"/>
                  </a:lnTo>
                  <a:lnTo>
                    <a:pt x="11136" y="10430"/>
                  </a:lnTo>
                  <a:lnTo>
                    <a:pt x="11136" y="10471"/>
                  </a:lnTo>
                  <a:lnTo>
                    <a:pt x="10638" y="25555"/>
                  </a:lnTo>
                  <a:lnTo>
                    <a:pt x="10617" y="26739"/>
                  </a:lnTo>
                  <a:lnTo>
                    <a:pt x="10575" y="27882"/>
                  </a:lnTo>
                  <a:lnTo>
                    <a:pt x="10513" y="29045"/>
                  </a:lnTo>
                  <a:lnTo>
                    <a:pt x="10451" y="30167"/>
                  </a:lnTo>
                  <a:lnTo>
                    <a:pt x="10368" y="31310"/>
                  </a:lnTo>
                  <a:lnTo>
                    <a:pt x="10284" y="32432"/>
                  </a:lnTo>
                  <a:lnTo>
                    <a:pt x="10181" y="33533"/>
                  </a:lnTo>
                  <a:lnTo>
                    <a:pt x="10056" y="34634"/>
                  </a:lnTo>
                  <a:lnTo>
                    <a:pt x="9931" y="35715"/>
                  </a:lnTo>
                  <a:lnTo>
                    <a:pt x="9786" y="36795"/>
                  </a:lnTo>
                  <a:lnTo>
                    <a:pt x="9640" y="37855"/>
                  </a:lnTo>
                  <a:lnTo>
                    <a:pt x="9474" y="38914"/>
                  </a:lnTo>
                  <a:lnTo>
                    <a:pt x="9287" y="39953"/>
                  </a:lnTo>
                  <a:lnTo>
                    <a:pt x="9100" y="40992"/>
                  </a:lnTo>
                  <a:lnTo>
                    <a:pt x="8892" y="42010"/>
                  </a:lnTo>
                  <a:lnTo>
                    <a:pt x="8685" y="43028"/>
                  </a:lnTo>
                  <a:lnTo>
                    <a:pt x="7874" y="43028"/>
                  </a:lnTo>
                  <a:lnTo>
                    <a:pt x="7874" y="44171"/>
                  </a:lnTo>
                  <a:lnTo>
                    <a:pt x="8622" y="44171"/>
                  </a:lnTo>
                  <a:lnTo>
                    <a:pt x="6420" y="54081"/>
                  </a:lnTo>
                  <a:lnTo>
                    <a:pt x="5028" y="54081"/>
                  </a:lnTo>
                  <a:lnTo>
                    <a:pt x="5028" y="55722"/>
                  </a:lnTo>
                  <a:lnTo>
                    <a:pt x="5818" y="55722"/>
                  </a:lnTo>
                  <a:lnTo>
                    <a:pt x="0" y="68479"/>
                  </a:lnTo>
                  <a:lnTo>
                    <a:pt x="5776" y="68479"/>
                  </a:lnTo>
                  <a:lnTo>
                    <a:pt x="5651" y="68022"/>
                  </a:lnTo>
                  <a:lnTo>
                    <a:pt x="5568" y="67544"/>
                  </a:lnTo>
                  <a:lnTo>
                    <a:pt x="5527" y="67066"/>
                  </a:lnTo>
                  <a:lnTo>
                    <a:pt x="5506" y="66567"/>
                  </a:lnTo>
                  <a:lnTo>
                    <a:pt x="5527" y="66214"/>
                  </a:lnTo>
                  <a:lnTo>
                    <a:pt x="5547" y="65882"/>
                  </a:lnTo>
                  <a:lnTo>
                    <a:pt x="5589" y="65549"/>
                  </a:lnTo>
                  <a:lnTo>
                    <a:pt x="5651" y="65217"/>
                  </a:lnTo>
                  <a:lnTo>
                    <a:pt x="5714" y="64885"/>
                  </a:lnTo>
                  <a:lnTo>
                    <a:pt x="5797" y="64552"/>
                  </a:lnTo>
                  <a:lnTo>
                    <a:pt x="5901" y="64240"/>
                  </a:lnTo>
                  <a:lnTo>
                    <a:pt x="6025" y="63929"/>
                  </a:lnTo>
                  <a:lnTo>
                    <a:pt x="6150" y="63638"/>
                  </a:lnTo>
                  <a:lnTo>
                    <a:pt x="6295" y="63347"/>
                  </a:lnTo>
                  <a:lnTo>
                    <a:pt x="6462" y="63056"/>
                  </a:lnTo>
                  <a:lnTo>
                    <a:pt x="6628" y="62786"/>
                  </a:lnTo>
                  <a:lnTo>
                    <a:pt x="6815" y="62516"/>
                  </a:lnTo>
                  <a:lnTo>
                    <a:pt x="7002" y="62267"/>
                  </a:lnTo>
                  <a:lnTo>
                    <a:pt x="7210" y="62017"/>
                  </a:lnTo>
                  <a:lnTo>
                    <a:pt x="7438" y="61789"/>
                  </a:lnTo>
                  <a:lnTo>
                    <a:pt x="7667" y="61560"/>
                  </a:lnTo>
                  <a:lnTo>
                    <a:pt x="7895" y="61353"/>
                  </a:lnTo>
                  <a:lnTo>
                    <a:pt x="8144" y="61145"/>
                  </a:lnTo>
                  <a:lnTo>
                    <a:pt x="8394" y="60958"/>
                  </a:lnTo>
                  <a:lnTo>
                    <a:pt x="8664" y="60792"/>
                  </a:lnTo>
                  <a:lnTo>
                    <a:pt x="8934" y="60625"/>
                  </a:lnTo>
                  <a:lnTo>
                    <a:pt x="9225" y="60480"/>
                  </a:lnTo>
                  <a:lnTo>
                    <a:pt x="9516" y="60334"/>
                  </a:lnTo>
                  <a:lnTo>
                    <a:pt x="9807" y="60210"/>
                  </a:lnTo>
                  <a:lnTo>
                    <a:pt x="10118" y="60106"/>
                  </a:lnTo>
                  <a:lnTo>
                    <a:pt x="10430" y="60023"/>
                  </a:lnTo>
                  <a:lnTo>
                    <a:pt x="10741" y="59940"/>
                  </a:lnTo>
                  <a:lnTo>
                    <a:pt x="11074" y="59898"/>
                  </a:lnTo>
                  <a:lnTo>
                    <a:pt x="11406" y="59836"/>
                  </a:lnTo>
                  <a:lnTo>
                    <a:pt x="11739" y="59815"/>
                  </a:lnTo>
                  <a:lnTo>
                    <a:pt x="12404" y="59815"/>
                  </a:lnTo>
                  <a:lnTo>
                    <a:pt x="12736" y="59836"/>
                  </a:lnTo>
                  <a:lnTo>
                    <a:pt x="13068" y="59898"/>
                  </a:lnTo>
                  <a:lnTo>
                    <a:pt x="13401" y="59940"/>
                  </a:lnTo>
                  <a:lnTo>
                    <a:pt x="13712" y="60023"/>
                  </a:lnTo>
                  <a:lnTo>
                    <a:pt x="14024" y="60106"/>
                  </a:lnTo>
                  <a:lnTo>
                    <a:pt x="14336" y="60210"/>
                  </a:lnTo>
                  <a:lnTo>
                    <a:pt x="14627" y="60334"/>
                  </a:lnTo>
                  <a:lnTo>
                    <a:pt x="14918" y="60480"/>
                  </a:lnTo>
                  <a:lnTo>
                    <a:pt x="15208" y="60625"/>
                  </a:lnTo>
                  <a:lnTo>
                    <a:pt x="15478" y="60792"/>
                  </a:lnTo>
                  <a:lnTo>
                    <a:pt x="15749" y="60958"/>
                  </a:lnTo>
                  <a:lnTo>
                    <a:pt x="15998" y="61145"/>
                  </a:lnTo>
                  <a:lnTo>
                    <a:pt x="16247" y="61353"/>
                  </a:lnTo>
                  <a:lnTo>
                    <a:pt x="16476" y="61560"/>
                  </a:lnTo>
                  <a:lnTo>
                    <a:pt x="16704" y="61789"/>
                  </a:lnTo>
                  <a:lnTo>
                    <a:pt x="16933" y="62017"/>
                  </a:lnTo>
                  <a:lnTo>
                    <a:pt x="17141" y="62267"/>
                  </a:lnTo>
                  <a:lnTo>
                    <a:pt x="17328" y="62516"/>
                  </a:lnTo>
                  <a:lnTo>
                    <a:pt x="17515" y="62786"/>
                  </a:lnTo>
                  <a:lnTo>
                    <a:pt x="17681" y="63056"/>
                  </a:lnTo>
                  <a:lnTo>
                    <a:pt x="17847" y="63347"/>
                  </a:lnTo>
                  <a:lnTo>
                    <a:pt x="17992" y="63638"/>
                  </a:lnTo>
                  <a:lnTo>
                    <a:pt x="18117" y="63929"/>
                  </a:lnTo>
                  <a:lnTo>
                    <a:pt x="18242" y="64240"/>
                  </a:lnTo>
                  <a:lnTo>
                    <a:pt x="18346" y="64552"/>
                  </a:lnTo>
                  <a:lnTo>
                    <a:pt x="18429" y="64885"/>
                  </a:lnTo>
                  <a:lnTo>
                    <a:pt x="18512" y="65217"/>
                  </a:lnTo>
                  <a:lnTo>
                    <a:pt x="18553" y="65549"/>
                  </a:lnTo>
                  <a:lnTo>
                    <a:pt x="18595" y="65882"/>
                  </a:lnTo>
                  <a:lnTo>
                    <a:pt x="18636" y="66214"/>
                  </a:lnTo>
                  <a:lnTo>
                    <a:pt x="18636" y="66567"/>
                  </a:lnTo>
                  <a:lnTo>
                    <a:pt x="18616" y="67066"/>
                  </a:lnTo>
                  <a:lnTo>
                    <a:pt x="18574" y="67544"/>
                  </a:lnTo>
                  <a:lnTo>
                    <a:pt x="18491" y="68022"/>
                  </a:lnTo>
                  <a:lnTo>
                    <a:pt x="18366" y="68479"/>
                  </a:lnTo>
                  <a:lnTo>
                    <a:pt x="24142" y="68479"/>
                  </a:lnTo>
                  <a:lnTo>
                    <a:pt x="18325" y="55722"/>
                  </a:lnTo>
                  <a:lnTo>
                    <a:pt x="19114" y="55722"/>
                  </a:lnTo>
                  <a:lnTo>
                    <a:pt x="19114" y="54081"/>
                  </a:lnTo>
                  <a:lnTo>
                    <a:pt x="17722" y="54081"/>
                  </a:lnTo>
                  <a:lnTo>
                    <a:pt x="15520" y="44171"/>
                  </a:lnTo>
                  <a:lnTo>
                    <a:pt x="16268" y="44171"/>
                  </a:lnTo>
                  <a:lnTo>
                    <a:pt x="16268" y="43028"/>
                  </a:lnTo>
                  <a:lnTo>
                    <a:pt x="15458" y="43028"/>
                  </a:lnTo>
                  <a:lnTo>
                    <a:pt x="15042" y="40846"/>
                  </a:lnTo>
                  <a:lnTo>
                    <a:pt x="14689" y="38665"/>
                  </a:lnTo>
                  <a:lnTo>
                    <a:pt x="14377" y="36462"/>
                  </a:lnTo>
                  <a:lnTo>
                    <a:pt x="14107" y="34281"/>
                  </a:lnTo>
                  <a:lnTo>
                    <a:pt x="13879" y="32099"/>
                  </a:lnTo>
                  <a:lnTo>
                    <a:pt x="13712" y="29918"/>
                  </a:lnTo>
                  <a:lnTo>
                    <a:pt x="13588" y="27736"/>
                  </a:lnTo>
                  <a:lnTo>
                    <a:pt x="13505" y="25555"/>
                  </a:lnTo>
                  <a:lnTo>
                    <a:pt x="13006" y="10471"/>
                  </a:lnTo>
                  <a:lnTo>
                    <a:pt x="13006" y="10430"/>
                  </a:lnTo>
                  <a:lnTo>
                    <a:pt x="12591" y="10430"/>
                  </a:lnTo>
                  <a:lnTo>
                    <a:pt x="12798" y="10409"/>
                  </a:lnTo>
                  <a:lnTo>
                    <a:pt x="13006" y="10347"/>
                  </a:lnTo>
                  <a:lnTo>
                    <a:pt x="13193" y="10243"/>
                  </a:lnTo>
                  <a:lnTo>
                    <a:pt x="13339" y="10118"/>
                  </a:lnTo>
                  <a:lnTo>
                    <a:pt x="13463" y="9952"/>
                  </a:lnTo>
                  <a:lnTo>
                    <a:pt x="13567" y="9765"/>
                  </a:lnTo>
                  <a:lnTo>
                    <a:pt x="13629" y="9578"/>
                  </a:lnTo>
                  <a:lnTo>
                    <a:pt x="13671" y="9349"/>
                  </a:lnTo>
                  <a:lnTo>
                    <a:pt x="13671" y="9308"/>
                  </a:lnTo>
                  <a:lnTo>
                    <a:pt x="13172" y="9308"/>
                  </a:lnTo>
                  <a:lnTo>
                    <a:pt x="13172" y="8394"/>
                  </a:lnTo>
                  <a:lnTo>
                    <a:pt x="13671" y="8394"/>
                  </a:lnTo>
                  <a:lnTo>
                    <a:pt x="13671" y="7687"/>
                  </a:lnTo>
                  <a:lnTo>
                    <a:pt x="13650" y="7417"/>
                  </a:lnTo>
                  <a:lnTo>
                    <a:pt x="13588" y="7168"/>
                  </a:lnTo>
                  <a:lnTo>
                    <a:pt x="13484" y="6939"/>
                  </a:lnTo>
                  <a:lnTo>
                    <a:pt x="13359" y="6732"/>
                  </a:lnTo>
                  <a:lnTo>
                    <a:pt x="13214" y="6545"/>
                  </a:lnTo>
                  <a:lnTo>
                    <a:pt x="13027" y="6378"/>
                  </a:lnTo>
                  <a:lnTo>
                    <a:pt x="12819" y="6233"/>
                  </a:lnTo>
                  <a:lnTo>
                    <a:pt x="12591" y="6150"/>
                  </a:lnTo>
                  <a:lnTo>
                    <a:pt x="12591" y="3636"/>
                  </a:lnTo>
                  <a:lnTo>
                    <a:pt x="12217" y="3636"/>
                  </a:lnTo>
                  <a:lnTo>
                    <a:pt x="12217" y="0"/>
                  </a:lnTo>
                  <a:close/>
                </a:path>
              </a:pathLst>
            </a:custGeom>
            <a:solidFill>
              <a:schemeClr val="accent5"/>
            </a:solidFill>
            <a:ln>
              <a:noFill/>
            </a:ln>
            <a:effectLst>
              <a:outerShdw dist="28575" dir="36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18"/>
            <p:cNvSpPr/>
            <p:nvPr/>
          </p:nvSpPr>
          <p:spPr>
            <a:xfrm rot="-668349">
              <a:off x="589278" y="1510269"/>
              <a:ext cx="352189" cy="41077"/>
            </a:xfrm>
            <a:custGeom>
              <a:avLst/>
              <a:gdLst/>
              <a:ahLst/>
              <a:cxnLst/>
              <a:rect l="l" t="t" r="r" b="b"/>
              <a:pathLst>
                <a:path w="14087" h="1643" extrusionOk="0">
                  <a:moveTo>
                    <a:pt x="0" y="1"/>
                  </a:moveTo>
                  <a:lnTo>
                    <a:pt x="0" y="1642"/>
                  </a:lnTo>
                  <a:lnTo>
                    <a:pt x="14086" y="1642"/>
                  </a:lnTo>
                  <a:lnTo>
                    <a:pt x="140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18"/>
            <p:cNvSpPr/>
            <p:nvPr/>
          </p:nvSpPr>
          <p:spPr>
            <a:xfrm rot="-668349">
              <a:off x="583909" y="1496267"/>
              <a:ext cx="352189" cy="14551"/>
            </a:xfrm>
            <a:custGeom>
              <a:avLst/>
              <a:gdLst/>
              <a:ahLst/>
              <a:cxnLst/>
              <a:rect l="l" t="t" r="r" b="b"/>
              <a:pathLst>
                <a:path w="14087" h="582" extrusionOk="0">
                  <a:moveTo>
                    <a:pt x="0" y="0"/>
                  </a:moveTo>
                  <a:lnTo>
                    <a:pt x="0" y="582"/>
                  </a:lnTo>
                  <a:lnTo>
                    <a:pt x="14086" y="582"/>
                  </a:lnTo>
                  <a:lnTo>
                    <a:pt x="140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18"/>
            <p:cNvSpPr/>
            <p:nvPr/>
          </p:nvSpPr>
          <p:spPr>
            <a:xfrm rot="-668349">
              <a:off x="607491" y="1247433"/>
              <a:ext cx="209858" cy="29101"/>
            </a:xfrm>
            <a:custGeom>
              <a:avLst/>
              <a:gdLst/>
              <a:ahLst/>
              <a:cxnLst/>
              <a:rect l="l" t="t" r="r" b="b"/>
              <a:pathLst>
                <a:path w="8394" h="1164" extrusionOk="0">
                  <a:moveTo>
                    <a:pt x="0" y="0"/>
                  </a:moveTo>
                  <a:lnTo>
                    <a:pt x="0" y="1164"/>
                  </a:lnTo>
                  <a:lnTo>
                    <a:pt x="8394" y="1164"/>
                  </a:lnTo>
                  <a:lnTo>
                    <a:pt x="83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18"/>
            <p:cNvSpPr/>
            <p:nvPr/>
          </p:nvSpPr>
          <p:spPr>
            <a:xfrm rot="-668349">
              <a:off x="603627" y="1236885"/>
              <a:ext cx="209858" cy="10950"/>
            </a:xfrm>
            <a:custGeom>
              <a:avLst/>
              <a:gdLst/>
              <a:ahLst/>
              <a:cxnLst/>
              <a:rect l="l" t="t" r="r" b="b"/>
              <a:pathLst>
                <a:path w="8394" h="438" extrusionOk="0">
                  <a:moveTo>
                    <a:pt x="0" y="1"/>
                  </a:moveTo>
                  <a:lnTo>
                    <a:pt x="0" y="437"/>
                  </a:lnTo>
                  <a:lnTo>
                    <a:pt x="8394" y="437"/>
                  </a:lnTo>
                  <a:lnTo>
                    <a:pt x="83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18"/>
            <p:cNvSpPr/>
            <p:nvPr/>
          </p:nvSpPr>
          <p:spPr>
            <a:xfrm rot="-668349">
              <a:off x="527204" y="1870448"/>
              <a:ext cx="162081" cy="36901"/>
            </a:xfrm>
            <a:custGeom>
              <a:avLst/>
              <a:gdLst/>
              <a:ahLst/>
              <a:cxnLst/>
              <a:rect l="l" t="t" r="r" b="b"/>
              <a:pathLst>
                <a:path w="6483" h="1476" extrusionOk="0">
                  <a:moveTo>
                    <a:pt x="0" y="1"/>
                  </a:moveTo>
                  <a:lnTo>
                    <a:pt x="0" y="1476"/>
                  </a:lnTo>
                  <a:lnTo>
                    <a:pt x="6482" y="1476"/>
                  </a:lnTo>
                  <a:lnTo>
                    <a:pt x="64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18"/>
            <p:cNvSpPr/>
            <p:nvPr/>
          </p:nvSpPr>
          <p:spPr>
            <a:xfrm rot="-668349">
              <a:off x="965462" y="1784143"/>
              <a:ext cx="162106" cy="36901"/>
            </a:xfrm>
            <a:custGeom>
              <a:avLst/>
              <a:gdLst/>
              <a:ahLst/>
              <a:cxnLst/>
              <a:rect l="l" t="t" r="r" b="b"/>
              <a:pathLst>
                <a:path w="6484" h="1476" extrusionOk="0">
                  <a:moveTo>
                    <a:pt x="1" y="1"/>
                  </a:moveTo>
                  <a:lnTo>
                    <a:pt x="1" y="1476"/>
                  </a:lnTo>
                  <a:lnTo>
                    <a:pt x="6483" y="1476"/>
                  </a:lnTo>
                  <a:lnTo>
                    <a:pt x="64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18"/>
            <p:cNvSpPr/>
            <p:nvPr/>
          </p:nvSpPr>
          <p:spPr>
            <a:xfrm rot="-668349">
              <a:off x="508035" y="413188"/>
              <a:ext cx="80003" cy="28076"/>
            </a:xfrm>
            <a:custGeom>
              <a:avLst/>
              <a:gdLst/>
              <a:ahLst/>
              <a:cxnLst/>
              <a:rect l="l" t="t" r="r" b="b"/>
              <a:pathLst>
                <a:path w="3200" h="1123" extrusionOk="0">
                  <a:moveTo>
                    <a:pt x="0" y="0"/>
                  </a:moveTo>
                  <a:lnTo>
                    <a:pt x="42" y="229"/>
                  </a:lnTo>
                  <a:lnTo>
                    <a:pt x="104" y="416"/>
                  </a:lnTo>
                  <a:lnTo>
                    <a:pt x="208" y="603"/>
                  </a:lnTo>
                  <a:lnTo>
                    <a:pt x="333" y="769"/>
                  </a:lnTo>
                  <a:lnTo>
                    <a:pt x="499" y="894"/>
                  </a:lnTo>
                  <a:lnTo>
                    <a:pt x="665" y="998"/>
                  </a:lnTo>
                  <a:lnTo>
                    <a:pt x="873" y="1060"/>
                  </a:lnTo>
                  <a:lnTo>
                    <a:pt x="1081" y="1081"/>
                  </a:lnTo>
                  <a:lnTo>
                    <a:pt x="665" y="1081"/>
                  </a:lnTo>
                  <a:lnTo>
                    <a:pt x="665" y="1122"/>
                  </a:lnTo>
                  <a:lnTo>
                    <a:pt x="2535" y="1122"/>
                  </a:lnTo>
                  <a:lnTo>
                    <a:pt x="2535" y="1081"/>
                  </a:lnTo>
                  <a:lnTo>
                    <a:pt x="2120" y="1081"/>
                  </a:lnTo>
                  <a:lnTo>
                    <a:pt x="2327" y="1060"/>
                  </a:lnTo>
                  <a:lnTo>
                    <a:pt x="2535" y="998"/>
                  </a:lnTo>
                  <a:lnTo>
                    <a:pt x="2722" y="894"/>
                  </a:lnTo>
                  <a:lnTo>
                    <a:pt x="2868" y="769"/>
                  </a:lnTo>
                  <a:lnTo>
                    <a:pt x="2992" y="603"/>
                  </a:lnTo>
                  <a:lnTo>
                    <a:pt x="3096" y="416"/>
                  </a:lnTo>
                  <a:lnTo>
                    <a:pt x="3158" y="229"/>
                  </a:lnTo>
                  <a:lnTo>
                    <a:pt x="3200"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18"/>
            <p:cNvSpPr/>
            <p:nvPr/>
          </p:nvSpPr>
          <p:spPr>
            <a:xfrm rot="-668349">
              <a:off x="505248" y="183280"/>
              <a:ext cx="7300" cy="90404"/>
            </a:xfrm>
            <a:custGeom>
              <a:avLst/>
              <a:gdLst/>
              <a:ahLst/>
              <a:cxnLst/>
              <a:rect l="l" t="t" r="r" b="b"/>
              <a:pathLst>
                <a:path w="292" h="3616" extrusionOk="0">
                  <a:moveTo>
                    <a:pt x="1" y="0"/>
                  </a:moveTo>
                  <a:lnTo>
                    <a:pt x="1" y="3615"/>
                  </a:lnTo>
                  <a:lnTo>
                    <a:pt x="292" y="3615"/>
                  </a:lnTo>
                  <a:lnTo>
                    <a:pt x="292"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56873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966"/>
        <p:cNvGrpSpPr/>
        <p:nvPr/>
      </p:nvGrpSpPr>
      <p:grpSpPr>
        <a:xfrm>
          <a:off x="0" y="0"/>
          <a:ext cx="0" cy="0"/>
          <a:chOff x="0" y="0"/>
          <a:chExt cx="0" cy="0"/>
        </a:xfrm>
      </p:grpSpPr>
      <p:pic>
        <p:nvPicPr>
          <p:cNvPr id="1967" name="Google Shape;1967;p19"/>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1968" name="Google Shape;1968;p19"/>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9" name="Google Shape;1969;p19"/>
          <p:cNvSpPr txBox="1">
            <a:spLocks noGrp="1"/>
          </p:cNvSpPr>
          <p:nvPr>
            <p:ph type="title"/>
          </p:nvPr>
        </p:nvSpPr>
        <p:spPr>
          <a:xfrm>
            <a:off x="951000" y="701408"/>
            <a:ext cx="10290000" cy="664400"/>
          </a:xfrm>
          <a:prstGeom prst="rect">
            <a:avLst/>
          </a:prstGeom>
        </p:spPr>
        <p:txBody>
          <a:bodyPr spcFirstLastPara="1" wrap="square" lIns="91425" tIns="91425" rIns="91425" bIns="91425" anchor="ctr" anchorCtr="0">
            <a:noAutofit/>
          </a:bodyPr>
          <a:lstStyle>
            <a:lvl1pPr lvl="0" rtl="0">
              <a:spcBef>
                <a:spcPts val="0"/>
              </a:spcBef>
              <a:spcAft>
                <a:spcPts val="0"/>
              </a:spcAft>
              <a:buSzPts val="3700"/>
              <a:buNone/>
              <a:defRPr>
                <a:solidFill>
                  <a:schemeClr val="lt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a:endParaRPr/>
          </a:p>
        </p:txBody>
      </p:sp>
      <p:sp>
        <p:nvSpPr>
          <p:cNvPr id="1970" name="Google Shape;1970;p19"/>
          <p:cNvSpPr txBox="1">
            <a:spLocks noGrp="1"/>
          </p:cNvSpPr>
          <p:nvPr>
            <p:ph type="subTitle" idx="1"/>
          </p:nvPr>
        </p:nvSpPr>
        <p:spPr>
          <a:xfrm>
            <a:off x="2181600" y="5461233"/>
            <a:ext cx="78288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971" name="Google Shape;1971;p19"/>
          <p:cNvSpPr/>
          <p:nvPr/>
        </p:nvSpPr>
        <p:spPr>
          <a:xfrm>
            <a:off x="-355299" y="368692"/>
            <a:ext cx="8166100" cy="958933"/>
          </a:xfrm>
          <a:custGeom>
            <a:avLst/>
            <a:gdLst/>
            <a:ahLst/>
            <a:cxnLst/>
            <a:rect l="l" t="t" r="r" b="b"/>
            <a:pathLst>
              <a:path w="244983" h="28768" extrusionOk="0">
                <a:moveTo>
                  <a:pt x="244983" y="28768"/>
                </a:moveTo>
                <a:cubicBezTo>
                  <a:pt x="238412" y="19568"/>
                  <a:pt x="229220" y="10788"/>
                  <a:pt x="218313" y="7813"/>
                </a:cubicBezTo>
                <a:cubicBezTo>
                  <a:pt x="200260" y="2890"/>
                  <a:pt x="180925" y="9761"/>
                  <a:pt x="162306" y="11623"/>
                </a:cubicBezTo>
                <a:cubicBezTo>
                  <a:pt x="153528" y="12501"/>
                  <a:pt x="144308" y="11590"/>
                  <a:pt x="136017" y="8575"/>
                </a:cubicBezTo>
                <a:cubicBezTo>
                  <a:pt x="129521" y="6213"/>
                  <a:pt x="123483" y="1796"/>
                  <a:pt x="116586" y="1336"/>
                </a:cubicBezTo>
                <a:cubicBezTo>
                  <a:pt x="107195" y="710"/>
                  <a:pt x="97676" y="1313"/>
                  <a:pt x="88392" y="2860"/>
                </a:cubicBezTo>
                <a:cubicBezTo>
                  <a:pt x="82564" y="3831"/>
                  <a:pt x="78183" y="9321"/>
                  <a:pt x="72390" y="10480"/>
                </a:cubicBezTo>
                <a:cubicBezTo>
                  <a:pt x="59219" y="13114"/>
                  <a:pt x="46318" y="3970"/>
                  <a:pt x="33147" y="1336"/>
                </a:cubicBezTo>
                <a:cubicBezTo>
                  <a:pt x="22153" y="-863"/>
                  <a:pt x="7928" y="-877"/>
                  <a:pt x="0" y="7051"/>
                </a:cubicBezTo>
              </a:path>
            </a:pathLst>
          </a:custGeom>
          <a:noFill/>
          <a:ln w="19050" cap="flat" cmpd="sng">
            <a:solidFill>
              <a:schemeClr val="lt1"/>
            </a:solidFill>
            <a:prstDash val="dash"/>
            <a:round/>
            <a:headEnd type="none" w="med" len="med"/>
            <a:tailEnd type="none" w="med" len="med"/>
          </a:ln>
        </p:spPr>
      </p:sp>
      <p:grpSp>
        <p:nvGrpSpPr>
          <p:cNvPr id="1972" name="Google Shape;1972;p19"/>
          <p:cNvGrpSpPr/>
          <p:nvPr/>
        </p:nvGrpSpPr>
        <p:grpSpPr>
          <a:xfrm rot="-1952505">
            <a:off x="422638" y="204341"/>
            <a:ext cx="457175" cy="425443"/>
            <a:chOff x="-1003774" y="3010923"/>
            <a:chExt cx="671424" cy="624822"/>
          </a:xfrm>
        </p:grpSpPr>
        <p:sp>
          <p:nvSpPr>
            <p:cNvPr id="1973" name="Google Shape;1973;p19"/>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9"/>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9"/>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9"/>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9"/>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9"/>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9"/>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9"/>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9"/>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9"/>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9"/>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9"/>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9"/>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9"/>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9"/>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9"/>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9"/>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9"/>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9"/>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9"/>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9"/>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9"/>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9"/>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9"/>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9"/>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9"/>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9"/>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9"/>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9"/>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9"/>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9"/>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9"/>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9"/>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9"/>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9"/>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9"/>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9"/>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55415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982DE-10B1-4082-875D-2BBD734EB8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DBE3BE-E398-4A2B-B8C3-B79F853BC5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829FC3-CB4B-41BF-B155-2677B42576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7F8F2B-E362-45E2-B396-CFC8EB4F74E4}"/>
              </a:ext>
            </a:extLst>
          </p:cNvPr>
          <p:cNvSpPr>
            <a:spLocks noGrp="1"/>
          </p:cNvSpPr>
          <p:nvPr>
            <p:ph type="dt" sz="half" idx="10"/>
          </p:nvPr>
        </p:nvSpPr>
        <p:spPr/>
        <p:txBody>
          <a:bodyPr/>
          <a:lstStyle/>
          <a:p>
            <a:fld id="{19D6E806-824E-41C9-8D3A-2E5D3B8BCB4A}" type="datetimeFigureOut">
              <a:rPr lang="en-US" smtClean="0"/>
              <a:t>7/17/2023</a:t>
            </a:fld>
            <a:endParaRPr lang="en-US"/>
          </a:p>
        </p:txBody>
      </p:sp>
      <p:sp>
        <p:nvSpPr>
          <p:cNvPr id="6" name="Footer Placeholder 5">
            <a:extLst>
              <a:ext uri="{FF2B5EF4-FFF2-40B4-BE49-F238E27FC236}">
                <a16:creationId xmlns:a16="http://schemas.microsoft.com/office/drawing/2014/main" id="{381FE8E6-1D28-4799-92E2-538B00F9A6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1C9735-2415-4A35-97B0-3B7D3FAD0C6C}"/>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0395985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010"/>
        <p:cNvGrpSpPr/>
        <p:nvPr/>
      </p:nvGrpSpPr>
      <p:grpSpPr>
        <a:xfrm>
          <a:off x="0" y="0"/>
          <a:ext cx="0" cy="0"/>
          <a:chOff x="0" y="0"/>
          <a:chExt cx="0" cy="0"/>
        </a:xfrm>
      </p:grpSpPr>
      <p:pic>
        <p:nvPicPr>
          <p:cNvPr id="2011" name="Google Shape;2011;p20"/>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2012" name="Google Shape;2012;p20"/>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3" name="Google Shape;2013;p20"/>
          <p:cNvSpPr txBox="1">
            <a:spLocks noGrp="1"/>
          </p:cNvSpPr>
          <p:nvPr>
            <p:ph type="title"/>
          </p:nvPr>
        </p:nvSpPr>
        <p:spPr>
          <a:xfrm>
            <a:off x="950967" y="642333"/>
            <a:ext cx="10290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700"/>
              <a:buNone/>
              <a:defRPr>
                <a:solidFill>
                  <a:schemeClr val="lt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a:endParaRPr/>
          </a:p>
        </p:txBody>
      </p:sp>
      <p:sp>
        <p:nvSpPr>
          <p:cNvPr id="2014" name="Google Shape;2014;p20"/>
          <p:cNvSpPr txBox="1">
            <a:spLocks noGrp="1"/>
          </p:cNvSpPr>
          <p:nvPr>
            <p:ph type="subTitle" idx="1"/>
          </p:nvPr>
        </p:nvSpPr>
        <p:spPr>
          <a:xfrm>
            <a:off x="1155272" y="3194200"/>
            <a:ext cx="4876800" cy="15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grpSp>
        <p:nvGrpSpPr>
          <p:cNvPr id="2015" name="Google Shape;2015;p20"/>
          <p:cNvGrpSpPr/>
          <p:nvPr/>
        </p:nvGrpSpPr>
        <p:grpSpPr>
          <a:xfrm>
            <a:off x="203629" y="475548"/>
            <a:ext cx="1718591" cy="1272705"/>
            <a:chOff x="1156200" y="3428725"/>
            <a:chExt cx="684625" cy="507000"/>
          </a:xfrm>
        </p:grpSpPr>
        <p:sp>
          <p:nvSpPr>
            <p:cNvPr id="2016" name="Google Shape;2016;p20"/>
            <p:cNvSpPr/>
            <p:nvPr/>
          </p:nvSpPr>
          <p:spPr>
            <a:xfrm>
              <a:off x="1446625" y="3542075"/>
              <a:ext cx="394200" cy="393650"/>
            </a:xfrm>
            <a:custGeom>
              <a:avLst/>
              <a:gdLst/>
              <a:ahLst/>
              <a:cxnLst/>
              <a:rect l="l" t="t" r="r" b="b"/>
              <a:pathLst>
                <a:path w="15768" h="15746" extrusionOk="0">
                  <a:moveTo>
                    <a:pt x="2324" y="1"/>
                  </a:moveTo>
                  <a:lnTo>
                    <a:pt x="0" y="13422"/>
                  </a:lnTo>
                  <a:lnTo>
                    <a:pt x="13422" y="15745"/>
                  </a:lnTo>
                  <a:lnTo>
                    <a:pt x="15767" y="2324"/>
                  </a:lnTo>
                  <a:lnTo>
                    <a:pt x="2324" y="1"/>
                  </a:lnTo>
                  <a:close/>
                </a:path>
              </a:pathLst>
            </a:custGeom>
            <a:solidFill>
              <a:schemeClr val="lt1"/>
            </a:solidFill>
            <a:ln>
              <a:noFill/>
            </a:ln>
            <a:effectLst>
              <a:outerShdw dist="38100" dir="45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20"/>
            <p:cNvSpPr/>
            <p:nvPr/>
          </p:nvSpPr>
          <p:spPr>
            <a:xfrm>
              <a:off x="1446625" y="3542075"/>
              <a:ext cx="394200" cy="393650"/>
            </a:xfrm>
            <a:custGeom>
              <a:avLst/>
              <a:gdLst/>
              <a:ahLst/>
              <a:cxnLst/>
              <a:rect l="l" t="t" r="r" b="b"/>
              <a:pathLst>
                <a:path w="15768" h="15746" fill="none" extrusionOk="0">
                  <a:moveTo>
                    <a:pt x="13422" y="15745"/>
                  </a:moveTo>
                  <a:lnTo>
                    <a:pt x="0" y="13422"/>
                  </a:lnTo>
                  <a:lnTo>
                    <a:pt x="2324" y="1"/>
                  </a:lnTo>
                  <a:lnTo>
                    <a:pt x="15767" y="2324"/>
                  </a:lnTo>
                  <a:lnTo>
                    <a:pt x="13422" y="15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20"/>
            <p:cNvSpPr/>
            <p:nvPr/>
          </p:nvSpPr>
          <p:spPr>
            <a:xfrm>
              <a:off x="1482725" y="3574225"/>
              <a:ext cx="322000" cy="321450"/>
            </a:xfrm>
            <a:custGeom>
              <a:avLst/>
              <a:gdLst/>
              <a:ahLst/>
              <a:cxnLst/>
              <a:rect l="l" t="t" r="r" b="b"/>
              <a:pathLst>
                <a:path w="12880" h="12858" extrusionOk="0">
                  <a:moveTo>
                    <a:pt x="1895" y="0"/>
                  </a:moveTo>
                  <a:lnTo>
                    <a:pt x="0" y="10940"/>
                  </a:lnTo>
                  <a:lnTo>
                    <a:pt x="10985" y="12858"/>
                  </a:lnTo>
                  <a:lnTo>
                    <a:pt x="12880" y="1918"/>
                  </a:lnTo>
                  <a:lnTo>
                    <a:pt x="1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20"/>
            <p:cNvSpPr/>
            <p:nvPr/>
          </p:nvSpPr>
          <p:spPr>
            <a:xfrm>
              <a:off x="1482725" y="3574225"/>
              <a:ext cx="322000" cy="321450"/>
            </a:xfrm>
            <a:custGeom>
              <a:avLst/>
              <a:gdLst/>
              <a:ahLst/>
              <a:cxnLst/>
              <a:rect l="l" t="t" r="r" b="b"/>
              <a:pathLst>
                <a:path w="12880" h="12858" fill="none" extrusionOk="0">
                  <a:moveTo>
                    <a:pt x="10985" y="12858"/>
                  </a:moveTo>
                  <a:lnTo>
                    <a:pt x="0" y="10940"/>
                  </a:lnTo>
                  <a:lnTo>
                    <a:pt x="1895" y="0"/>
                  </a:lnTo>
                  <a:lnTo>
                    <a:pt x="12880" y="1918"/>
                  </a:lnTo>
                  <a:lnTo>
                    <a:pt x="10985" y="128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20"/>
            <p:cNvSpPr/>
            <p:nvPr/>
          </p:nvSpPr>
          <p:spPr>
            <a:xfrm>
              <a:off x="1482725" y="3672900"/>
              <a:ext cx="302825" cy="222775"/>
            </a:xfrm>
            <a:custGeom>
              <a:avLst/>
              <a:gdLst/>
              <a:ahLst/>
              <a:cxnLst/>
              <a:rect l="l" t="t" r="r" b="b"/>
              <a:pathLst>
                <a:path w="12113" h="8911" extrusionOk="0">
                  <a:moveTo>
                    <a:pt x="10895" y="1"/>
                  </a:moveTo>
                  <a:lnTo>
                    <a:pt x="7060" y="4061"/>
                  </a:lnTo>
                  <a:lnTo>
                    <a:pt x="4692" y="790"/>
                  </a:lnTo>
                  <a:lnTo>
                    <a:pt x="0" y="6993"/>
                  </a:lnTo>
                  <a:lnTo>
                    <a:pt x="10985" y="8911"/>
                  </a:lnTo>
                  <a:lnTo>
                    <a:pt x="12113" y="2414"/>
                  </a:lnTo>
                  <a:lnTo>
                    <a:pt x="108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20"/>
            <p:cNvSpPr/>
            <p:nvPr/>
          </p:nvSpPr>
          <p:spPr>
            <a:xfrm>
              <a:off x="1482725" y="3672900"/>
              <a:ext cx="302825" cy="222775"/>
            </a:xfrm>
            <a:custGeom>
              <a:avLst/>
              <a:gdLst/>
              <a:ahLst/>
              <a:cxnLst/>
              <a:rect l="l" t="t" r="r" b="b"/>
              <a:pathLst>
                <a:path w="12113" h="8911" fill="none" extrusionOk="0">
                  <a:moveTo>
                    <a:pt x="0" y="6993"/>
                  </a:moveTo>
                  <a:lnTo>
                    <a:pt x="4692" y="790"/>
                  </a:lnTo>
                  <a:lnTo>
                    <a:pt x="7060" y="4061"/>
                  </a:lnTo>
                  <a:lnTo>
                    <a:pt x="10895" y="1"/>
                  </a:lnTo>
                  <a:lnTo>
                    <a:pt x="12113" y="2414"/>
                  </a:lnTo>
                  <a:lnTo>
                    <a:pt x="10985" y="8911"/>
                  </a:lnTo>
                  <a:lnTo>
                    <a:pt x="0" y="69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20"/>
            <p:cNvSpPr/>
            <p:nvPr/>
          </p:nvSpPr>
          <p:spPr>
            <a:xfrm>
              <a:off x="1637225" y="3624400"/>
              <a:ext cx="49075" cy="49100"/>
            </a:xfrm>
            <a:custGeom>
              <a:avLst/>
              <a:gdLst/>
              <a:ahLst/>
              <a:cxnLst/>
              <a:rect l="l" t="t" r="r" b="b"/>
              <a:pathLst>
                <a:path w="1963" h="1964" extrusionOk="0">
                  <a:moveTo>
                    <a:pt x="993" y="1"/>
                  </a:moveTo>
                  <a:lnTo>
                    <a:pt x="790" y="23"/>
                  </a:lnTo>
                  <a:lnTo>
                    <a:pt x="610" y="69"/>
                  </a:lnTo>
                  <a:lnTo>
                    <a:pt x="452" y="159"/>
                  </a:lnTo>
                  <a:lnTo>
                    <a:pt x="294" y="272"/>
                  </a:lnTo>
                  <a:lnTo>
                    <a:pt x="181" y="429"/>
                  </a:lnTo>
                  <a:lnTo>
                    <a:pt x="91" y="587"/>
                  </a:lnTo>
                  <a:lnTo>
                    <a:pt x="23" y="790"/>
                  </a:lnTo>
                  <a:lnTo>
                    <a:pt x="1" y="971"/>
                  </a:lnTo>
                  <a:lnTo>
                    <a:pt x="23" y="1174"/>
                  </a:lnTo>
                  <a:lnTo>
                    <a:pt x="68" y="1354"/>
                  </a:lnTo>
                  <a:lnTo>
                    <a:pt x="158" y="1512"/>
                  </a:lnTo>
                  <a:lnTo>
                    <a:pt x="271" y="1670"/>
                  </a:lnTo>
                  <a:lnTo>
                    <a:pt x="429" y="1783"/>
                  </a:lnTo>
                  <a:lnTo>
                    <a:pt x="587" y="1896"/>
                  </a:lnTo>
                  <a:lnTo>
                    <a:pt x="790" y="1941"/>
                  </a:lnTo>
                  <a:lnTo>
                    <a:pt x="970" y="1963"/>
                  </a:lnTo>
                  <a:lnTo>
                    <a:pt x="1173" y="1941"/>
                  </a:lnTo>
                  <a:lnTo>
                    <a:pt x="1354" y="1896"/>
                  </a:lnTo>
                  <a:lnTo>
                    <a:pt x="1512" y="1805"/>
                  </a:lnTo>
                  <a:lnTo>
                    <a:pt x="1670" y="1693"/>
                  </a:lnTo>
                  <a:lnTo>
                    <a:pt x="1783" y="1535"/>
                  </a:lnTo>
                  <a:lnTo>
                    <a:pt x="1873" y="1377"/>
                  </a:lnTo>
                  <a:lnTo>
                    <a:pt x="1940" y="1196"/>
                  </a:lnTo>
                  <a:lnTo>
                    <a:pt x="1963" y="993"/>
                  </a:lnTo>
                  <a:lnTo>
                    <a:pt x="1940" y="790"/>
                  </a:lnTo>
                  <a:lnTo>
                    <a:pt x="1895" y="610"/>
                  </a:lnTo>
                  <a:lnTo>
                    <a:pt x="1805" y="452"/>
                  </a:lnTo>
                  <a:lnTo>
                    <a:pt x="1692" y="294"/>
                  </a:lnTo>
                  <a:lnTo>
                    <a:pt x="1534" y="181"/>
                  </a:lnTo>
                  <a:lnTo>
                    <a:pt x="1376" y="91"/>
                  </a:lnTo>
                  <a:lnTo>
                    <a:pt x="1173" y="23"/>
                  </a:lnTo>
                  <a:lnTo>
                    <a:pt x="9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20"/>
            <p:cNvSpPr/>
            <p:nvPr/>
          </p:nvSpPr>
          <p:spPr>
            <a:xfrm>
              <a:off x="1482725" y="3795275"/>
              <a:ext cx="20325" cy="52475"/>
            </a:xfrm>
            <a:custGeom>
              <a:avLst/>
              <a:gdLst/>
              <a:ahLst/>
              <a:cxnLst/>
              <a:rect l="l" t="t" r="r" b="b"/>
              <a:pathLst>
                <a:path w="813" h="2099" extrusionOk="0">
                  <a:moveTo>
                    <a:pt x="812" y="0"/>
                  </a:moveTo>
                  <a:lnTo>
                    <a:pt x="316" y="294"/>
                  </a:lnTo>
                  <a:lnTo>
                    <a:pt x="0" y="2098"/>
                  </a:lnTo>
                  <a:lnTo>
                    <a:pt x="767" y="1083"/>
                  </a:lnTo>
                  <a:lnTo>
                    <a:pt x="722" y="880"/>
                  </a:lnTo>
                  <a:lnTo>
                    <a:pt x="722" y="655"/>
                  </a:lnTo>
                  <a:lnTo>
                    <a:pt x="812" y="0"/>
                  </a:lnTo>
                  <a:close/>
                </a:path>
              </a:pathLst>
            </a:custGeom>
            <a:solidFill>
              <a:srgbClr val="B2CA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20"/>
            <p:cNvSpPr/>
            <p:nvPr/>
          </p:nvSpPr>
          <p:spPr>
            <a:xfrm>
              <a:off x="1482725" y="3795275"/>
              <a:ext cx="20325" cy="52475"/>
            </a:xfrm>
            <a:custGeom>
              <a:avLst/>
              <a:gdLst/>
              <a:ahLst/>
              <a:cxnLst/>
              <a:rect l="l" t="t" r="r" b="b"/>
              <a:pathLst>
                <a:path w="813" h="2099" fill="none" extrusionOk="0">
                  <a:moveTo>
                    <a:pt x="812" y="0"/>
                  </a:moveTo>
                  <a:lnTo>
                    <a:pt x="316" y="294"/>
                  </a:lnTo>
                  <a:lnTo>
                    <a:pt x="0" y="2098"/>
                  </a:lnTo>
                  <a:lnTo>
                    <a:pt x="767" y="1083"/>
                  </a:lnTo>
                  <a:lnTo>
                    <a:pt x="767" y="1083"/>
                  </a:lnTo>
                  <a:lnTo>
                    <a:pt x="722" y="880"/>
                  </a:lnTo>
                  <a:lnTo>
                    <a:pt x="722" y="655"/>
                  </a:lnTo>
                  <a:lnTo>
                    <a:pt x="812" y="0"/>
                  </a:lnTo>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20"/>
            <p:cNvSpPr/>
            <p:nvPr/>
          </p:nvSpPr>
          <p:spPr>
            <a:xfrm>
              <a:off x="1482725" y="3822350"/>
              <a:ext cx="274650" cy="73325"/>
            </a:xfrm>
            <a:custGeom>
              <a:avLst/>
              <a:gdLst/>
              <a:ahLst/>
              <a:cxnLst/>
              <a:rect l="l" t="t" r="r" b="b"/>
              <a:pathLst>
                <a:path w="10986" h="2933" extrusionOk="0">
                  <a:moveTo>
                    <a:pt x="767" y="0"/>
                  </a:moveTo>
                  <a:lnTo>
                    <a:pt x="0" y="1015"/>
                  </a:lnTo>
                  <a:lnTo>
                    <a:pt x="10985" y="2933"/>
                  </a:lnTo>
                  <a:lnTo>
                    <a:pt x="1556" y="767"/>
                  </a:lnTo>
                  <a:lnTo>
                    <a:pt x="1421" y="722"/>
                  </a:lnTo>
                  <a:lnTo>
                    <a:pt x="1286" y="654"/>
                  </a:lnTo>
                  <a:lnTo>
                    <a:pt x="1150" y="587"/>
                  </a:lnTo>
                  <a:lnTo>
                    <a:pt x="1060" y="496"/>
                  </a:lnTo>
                  <a:lnTo>
                    <a:pt x="947" y="384"/>
                  </a:lnTo>
                  <a:lnTo>
                    <a:pt x="880" y="271"/>
                  </a:lnTo>
                  <a:lnTo>
                    <a:pt x="812" y="136"/>
                  </a:lnTo>
                  <a:lnTo>
                    <a:pt x="767"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20"/>
            <p:cNvSpPr/>
            <p:nvPr/>
          </p:nvSpPr>
          <p:spPr>
            <a:xfrm>
              <a:off x="1482725" y="3822350"/>
              <a:ext cx="274650" cy="73325"/>
            </a:xfrm>
            <a:custGeom>
              <a:avLst/>
              <a:gdLst/>
              <a:ahLst/>
              <a:cxnLst/>
              <a:rect l="l" t="t" r="r" b="b"/>
              <a:pathLst>
                <a:path w="10986" h="2933" fill="none" extrusionOk="0">
                  <a:moveTo>
                    <a:pt x="767" y="0"/>
                  </a:moveTo>
                  <a:lnTo>
                    <a:pt x="0" y="1015"/>
                  </a:lnTo>
                  <a:lnTo>
                    <a:pt x="10985" y="2933"/>
                  </a:lnTo>
                  <a:lnTo>
                    <a:pt x="1556" y="767"/>
                  </a:lnTo>
                  <a:lnTo>
                    <a:pt x="1556" y="767"/>
                  </a:lnTo>
                  <a:lnTo>
                    <a:pt x="1421" y="722"/>
                  </a:lnTo>
                  <a:lnTo>
                    <a:pt x="1286" y="654"/>
                  </a:lnTo>
                  <a:lnTo>
                    <a:pt x="1150" y="587"/>
                  </a:lnTo>
                  <a:lnTo>
                    <a:pt x="1060" y="496"/>
                  </a:lnTo>
                  <a:lnTo>
                    <a:pt x="947" y="384"/>
                  </a:lnTo>
                  <a:lnTo>
                    <a:pt x="880" y="271"/>
                  </a:lnTo>
                  <a:lnTo>
                    <a:pt x="812" y="136"/>
                  </a:lnTo>
                  <a:lnTo>
                    <a:pt x="7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20"/>
            <p:cNvSpPr/>
            <p:nvPr/>
          </p:nvSpPr>
          <p:spPr>
            <a:xfrm>
              <a:off x="1703775" y="3604675"/>
              <a:ext cx="100950" cy="225025"/>
            </a:xfrm>
            <a:custGeom>
              <a:avLst/>
              <a:gdLst/>
              <a:ahLst/>
              <a:cxnLst/>
              <a:rect l="l" t="t" r="r" b="b"/>
              <a:pathLst>
                <a:path w="4038" h="9001" extrusionOk="0">
                  <a:moveTo>
                    <a:pt x="0" y="0"/>
                  </a:moveTo>
                  <a:lnTo>
                    <a:pt x="3609" y="1015"/>
                  </a:lnTo>
                  <a:lnTo>
                    <a:pt x="3090" y="4805"/>
                  </a:lnTo>
                  <a:lnTo>
                    <a:pt x="3266" y="5135"/>
                  </a:lnTo>
                  <a:lnTo>
                    <a:pt x="3266" y="5135"/>
                  </a:lnTo>
                  <a:lnTo>
                    <a:pt x="4038" y="700"/>
                  </a:lnTo>
                  <a:lnTo>
                    <a:pt x="0" y="0"/>
                  </a:lnTo>
                  <a:close/>
                  <a:moveTo>
                    <a:pt x="3266" y="5135"/>
                  </a:moveTo>
                  <a:lnTo>
                    <a:pt x="2594" y="9000"/>
                  </a:lnTo>
                  <a:lnTo>
                    <a:pt x="3271" y="5143"/>
                  </a:lnTo>
                  <a:lnTo>
                    <a:pt x="3266" y="5135"/>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20"/>
            <p:cNvSpPr/>
            <p:nvPr/>
          </p:nvSpPr>
          <p:spPr>
            <a:xfrm>
              <a:off x="1703775" y="3604675"/>
              <a:ext cx="100950" cy="225025"/>
            </a:xfrm>
            <a:custGeom>
              <a:avLst/>
              <a:gdLst/>
              <a:ahLst/>
              <a:cxnLst/>
              <a:rect l="l" t="t" r="r" b="b"/>
              <a:pathLst>
                <a:path w="4038" h="9001" fill="none" extrusionOk="0">
                  <a:moveTo>
                    <a:pt x="0" y="0"/>
                  </a:moveTo>
                  <a:lnTo>
                    <a:pt x="3609" y="1015"/>
                  </a:lnTo>
                  <a:lnTo>
                    <a:pt x="3090" y="4805"/>
                  </a:lnTo>
                  <a:lnTo>
                    <a:pt x="3271" y="5143"/>
                  </a:lnTo>
                  <a:lnTo>
                    <a:pt x="2594" y="9000"/>
                  </a:lnTo>
                  <a:lnTo>
                    <a:pt x="4038" y="70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20"/>
            <p:cNvSpPr/>
            <p:nvPr/>
          </p:nvSpPr>
          <p:spPr>
            <a:xfrm>
              <a:off x="1762425" y="3724775"/>
              <a:ext cx="23125" cy="143275"/>
            </a:xfrm>
            <a:custGeom>
              <a:avLst/>
              <a:gdLst/>
              <a:ahLst/>
              <a:cxnLst/>
              <a:rect l="l" t="t" r="r" b="b"/>
              <a:pathLst>
                <a:path w="925" h="5731" extrusionOk="0">
                  <a:moveTo>
                    <a:pt x="744" y="1"/>
                  </a:moveTo>
                  <a:lnTo>
                    <a:pt x="0" y="5730"/>
                  </a:lnTo>
                  <a:lnTo>
                    <a:pt x="248" y="4196"/>
                  </a:lnTo>
                  <a:lnTo>
                    <a:pt x="925" y="339"/>
                  </a:lnTo>
                  <a:lnTo>
                    <a:pt x="744"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20"/>
            <p:cNvSpPr/>
            <p:nvPr/>
          </p:nvSpPr>
          <p:spPr>
            <a:xfrm>
              <a:off x="1156200" y="3428725"/>
              <a:ext cx="468075" cy="468650"/>
            </a:xfrm>
            <a:custGeom>
              <a:avLst/>
              <a:gdLst/>
              <a:ahLst/>
              <a:cxnLst/>
              <a:rect l="l" t="t" r="r" b="b"/>
              <a:pathLst>
                <a:path w="18723" h="18746" extrusionOk="0">
                  <a:moveTo>
                    <a:pt x="11730" y="1"/>
                  </a:moveTo>
                  <a:lnTo>
                    <a:pt x="1" y="6948"/>
                  </a:lnTo>
                  <a:lnTo>
                    <a:pt x="6971" y="18745"/>
                  </a:lnTo>
                  <a:lnTo>
                    <a:pt x="18723" y="11798"/>
                  </a:lnTo>
                  <a:lnTo>
                    <a:pt x="11730" y="1"/>
                  </a:lnTo>
                  <a:close/>
                </a:path>
              </a:pathLst>
            </a:custGeom>
            <a:solidFill>
              <a:schemeClr val="lt1"/>
            </a:solidFill>
            <a:ln>
              <a:noFill/>
            </a:ln>
            <a:effectLst>
              <a:outerShdw dist="28575" dir="56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20"/>
            <p:cNvSpPr/>
            <p:nvPr/>
          </p:nvSpPr>
          <p:spPr>
            <a:xfrm>
              <a:off x="1156200" y="3428725"/>
              <a:ext cx="468075" cy="468650"/>
            </a:xfrm>
            <a:custGeom>
              <a:avLst/>
              <a:gdLst/>
              <a:ahLst/>
              <a:cxnLst/>
              <a:rect l="l" t="t" r="r" b="b"/>
              <a:pathLst>
                <a:path w="18723" h="18746" fill="none" extrusionOk="0">
                  <a:moveTo>
                    <a:pt x="18723" y="11798"/>
                  </a:moveTo>
                  <a:lnTo>
                    <a:pt x="6971" y="18745"/>
                  </a:lnTo>
                  <a:lnTo>
                    <a:pt x="1" y="6948"/>
                  </a:lnTo>
                  <a:lnTo>
                    <a:pt x="11730" y="1"/>
                  </a:lnTo>
                  <a:lnTo>
                    <a:pt x="18723" y="117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20"/>
            <p:cNvSpPr/>
            <p:nvPr/>
          </p:nvSpPr>
          <p:spPr>
            <a:xfrm>
              <a:off x="1196250" y="3468775"/>
              <a:ext cx="381225" cy="380650"/>
            </a:xfrm>
            <a:custGeom>
              <a:avLst/>
              <a:gdLst/>
              <a:ahLst/>
              <a:cxnLst/>
              <a:rect l="l" t="t" r="r" b="b"/>
              <a:pathLst>
                <a:path w="15249" h="15226" extrusionOk="0">
                  <a:moveTo>
                    <a:pt x="9609" y="0"/>
                  </a:moveTo>
                  <a:lnTo>
                    <a:pt x="0" y="5662"/>
                  </a:lnTo>
                  <a:lnTo>
                    <a:pt x="5662" y="15226"/>
                  </a:lnTo>
                  <a:lnTo>
                    <a:pt x="15249" y="9542"/>
                  </a:lnTo>
                  <a:lnTo>
                    <a:pt x="96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20"/>
            <p:cNvSpPr/>
            <p:nvPr/>
          </p:nvSpPr>
          <p:spPr>
            <a:xfrm>
              <a:off x="1196250" y="3468775"/>
              <a:ext cx="381225" cy="380650"/>
            </a:xfrm>
            <a:custGeom>
              <a:avLst/>
              <a:gdLst/>
              <a:ahLst/>
              <a:cxnLst/>
              <a:rect l="l" t="t" r="r" b="b"/>
              <a:pathLst>
                <a:path w="15249" h="15226" fill="none" extrusionOk="0">
                  <a:moveTo>
                    <a:pt x="15249" y="9542"/>
                  </a:moveTo>
                  <a:lnTo>
                    <a:pt x="5662" y="15226"/>
                  </a:lnTo>
                  <a:lnTo>
                    <a:pt x="0" y="5662"/>
                  </a:lnTo>
                  <a:lnTo>
                    <a:pt x="9609" y="0"/>
                  </a:lnTo>
                  <a:lnTo>
                    <a:pt x="15249" y="95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20"/>
            <p:cNvSpPr/>
            <p:nvPr/>
          </p:nvSpPr>
          <p:spPr>
            <a:xfrm>
              <a:off x="1326500" y="3539250"/>
              <a:ext cx="250975" cy="310175"/>
            </a:xfrm>
            <a:custGeom>
              <a:avLst/>
              <a:gdLst/>
              <a:ahLst/>
              <a:cxnLst/>
              <a:rect l="l" t="t" r="r" b="b"/>
              <a:pathLst>
                <a:path w="10039" h="12407" extrusionOk="0">
                  <a:moveTo>
                    <a:pt x="4219" y="1"/>
                  </a:moveTo>
                  <a:lnTo>
                    <a:pt x="3926" y="5595"/>
                  </a:lnTo>
                  <a:lnTo>
                    <a:pt x="1" y="4647"/>
                  </a:lnTo>
                  <a:lnTo>
                    <a:pt x="452" y="12407"/>
                  </a:lnTo>
                  <a:lnTo>
                    <a:pt x="10039" y="6723"/>
                  </a:lnTo>
                  <a:lnTo>
                    <a:pt x="6700" y="1061"/>
                  </a:lnTo>
                  <a:lnTo>
                    <a:pt x="4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20"/>
            <p:cNvSpPr/>
            <p:nvPr/>
          </p:nvSpPr>
          <p:spPr>
            <a:xfrm>
              <a:off x="1326500" y="3539250"/>
              <a:ext cx="250975" cy="310175"/>
            </a:xfrm>
            <a:custGeom>
              <a:avLst/>
              <a:gdLst/>
              <a:ahLst/>
              <a:cxnLst/>
              <a:rect l="l" t="t" r="r" b="b"/>
              <a:pathLst>
                <a:path w="10039" h="12407" fill="none" extrusionOk="0">
                  <a:moveTo>
                    <a:pt x="452" y="12407"/>
                  </a:moveTo>
                  <a:lnTo>
                    <a:pt x="1" y="4647"/>
                  </a:lnTo>
                  <a:lnTo>
                    <a:pt x="3926" y="5595"/>
                  </a:lnTo>
                  <a:lnTo>
                    <a:pt x="4219" y="1"/>
                  </a:lnTo>
                  <a:lnTo>
                    <a:pt x="6700" y="1061"/>
                  </a:lnTo>
                  <a:lnTo>
                    <a:pt x="10039" y="6723"/>
                  </a:lnTo>
                  <a:lnTo>
                    <a:pt x="452" y="124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20"/>
            <p:cNvSpPr/>
            <p:nvPr/>
          </p:nvSpPr>
          <p:spPr>
            <a:xfrm>
              <a:off x="1320875" y="3557300"/>
              <a:ext cx="48525" cy="49100"/>
            </a:xfrm>
            <a:custGeom>
              <a:avLst/>
              <a:gdLst/>
              <a:ahLst/>
              <a:cxnLst/>
              <a:rect l="l" t="t" r="r" b="b"/>
              <a:pathLst>
                <a:path w="1941" h="1964" extrusionOk="0">
                  <a:moveTo>
                    <a:pt x="880" y="1"/>
                  </a:moveTo>
                  <a:lnTo>
                    <a:pt x="677" y="46"/>
                  </a:lnTo>
                  <a:lnTo>
                    <a:pt x="497" y="113"/>
                  </a:lnTo>
                  <a:lnTo>
                    <a:pt x="339" y="226"/>
                  </a:lnTo>
                  <a:lnTo>
                    <a:pt x="203" y="384"/>
                  </a:lnTo>
                  <a:lnTo>
                    <a:pt x="91" y="542"/>
                  </a:lnTo>
                  <a:lnTo>
                    <a:pt x="23" y="700"/>
                  </a:lnTo>
                  <a:lnTo>
                    <a:pt x="0" y="903"/>
                  </a:lnTo>
                  <a:lnTo>
                    <a:pt x="0" y="1083"/>
                  </a:lnTo>
                  <a:lnTo>
                    <a:pt x="23" y="1264"/>
                  </a:lnTo>
                  <a:lnTo>
                    <a:pt x="113" y="1444"/>
                  </a:lnTo>
                  <a:lnTo>
                    <a:pt x="226" y="1625"/>
                  </a:lnTo>
                  <a:lnTo>
                    <a:pt x="361" y="1760"/>
                  </a:lnTo>
                  <a:lnTo>
                    <a:pt x="519" y="1850"/>
                  </a:lnTo>
                  <a:lnTo>
                    <a:pt x="700" y="1918"/>
                  </a:lnTo>
                  <a:lnTo>
                    <a:pt x="880" y="1963"/>
                  </a:lnTo>
                  <a:lnTo>
                    <a:pt x="1061" y="1963"/>
                  </a:lnTo>
                  <a:lnTo>
                    <a:pt x="1264" y="1918"/>
                  </a:lnTo>
                  <a:lnTo>
                    <a:pt x="1444" y="1850"/>
                  </a:lnTo>
                  <a:lnTo>
                    <a:pt x="1602" y="1737"/>
                  </a:lnTo>
                  <a:lnTo>
                    <a:pt x="1737" y="1602"/>
                  </a:lnTo>
                  <a:lnTo>
                    <a:pt x="1850" y="1444"/>
                  </a:lnTo>
                  <a:lnTo>
                    <a:pt x="1918" y="1264"/>
                  </a:lnTo>
                  <a:lnTo>
                    <a:pt x="1940" y="1083"/>
                  </a:lnTo>
                  <a:lnTo>
                    <a:pt x="1940" y="880"/>
                  </a:lnTo>
                  <a:lnTo>
                    <a:pt x="1918" y="700"/>
                  </a:lnTo>
                  <a:lnTo>
                    <a:pt x="1827" y="519"/>
                  </a:lnTo>
                  <a:lnTo>
                    <a:pt x="1715" y="362"/>
                  </a:lnTo>
                  <a:lnTo>
                    <a:pt x="1579" y="226"/>
                  </a:lnTo>
                  <a:lnTo>
                    <a:pt x="1421" y="113"/>
                  </a:lnTo>
                  <a:lnTo>
                    <a:pt x="1241" y="46"/>
                  </a:lnTo>
                  <a:lnTo>
                    <a:pt x="10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20"/>
            <p:cNvSpPr/>
            <p:nvPr/>
          </p:nvSpPr>
          <p:spPr>
            <a:xfrm>
              <a:off x="1196250" y="3610300"/>
              <a:ext cx="141575" cy="239125"/>
            </a:xfrm>
            <a:custGeom>
              <a:avLst/>
              <a:gdLst/>
              <a:ahLst/>
              <a:cxnLst/>
              <a:rect l="l" t="t" r="r" b="b"/>
              <a:pathLst>
                <a:path w="5663" h="9565" extrusionOk="0">
                  <a:moveTo>
                    <a:pt x="0" y="1"/>
                  </a:moveTo>
                  <a:lnTo>
                    <a:pt x="5662" y="9565"/>
                  </a:lnTo>
                  <a:lnTo>
                    <a:pt x="5594" y="8302"/>
                  </a:lnTo>
                  <a:lnTo>
                    <a:pt x="5414" y="8166"/>
                  </a:lnTo>
                  <a:lnTo>
                    <a:pt x="5279" y="7986"/>
                  </a:lnTo>
                  <a:lnTo>
                    <a:pt x="0"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20"/>
            <p:cNvSpPr/>
            <p:nvPr/>
          </p:nvSpPr>
          <p:spPr>
            <a:xfrm>
              <a:off x="1196250" y="3610300"/>
              <a:ext cx="141575" cy="239125"/>
            </a:xfrm>
            <a:custGeom>
              <a:avLst/>
              <a:gdLst/>
              <a:ahLst/>
              <a:cxnLst/>
              <a:rect l="l" t="t" r="r" b="b"/>
              <a:pathLst>
                <a:path w="5663" h="9565" fill="none" extrusionOk="0">
                  <a:moveTo>
                    <a:pt x="0" y="1"/>
                  </a:moveTo>
                  <a:lnTo>
                    <a:pt x="5662" y="9565"/>
                  </a:lnTo>
                  <a:lnTo>
                    <a:pt x="5594" y="8302"/>
                  </a:lnTo>
                  <a:lnTo>
                    <a:pt x="5594" y="8302"/>
                  </a:lnTo>
                  <a:lnTo>
                    <a:pt x="5414" y="8166"/>
                  </a:lnTo>
                  <a:lnTo>
                    <a:pt x="5279" y="798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20"/>
            <p:cNvSpPr/>
            <p:nvPr/>
          </p:nvSpPr>
          <p:spPr>
            <a:xfrm>
              <a:off x="1336100" y="3707300"/>
              <a:ext cx="241375" cy="142125"/>
            </a:xfrm>
            <a:custGeom>
              <a:avLst/>
              <a:gdLst/>
              <a:ahLst/>
              <a:cxnLst/>
              <a:rect l="l" t="t" r="r" b="b"/>
              <a:pathLst>
                <a:path w="9655" h="5685" extrusionOk="0">
                  <a:moveTo>
                    <a:pt x="9655" y="1"/>
                  </a:moveTo>
                  <a:lnTo>
                    <a:pt x="1083" y="4489"/>
                  </a:lnTo>
                  <a:lnTo>
                    <a:pt x="970" y="4535"/>
                  </a:lnTo>
                  <a:lnTo>
                    <a:pt x="835" y="4580"/>
                  </a:lnTo>
                  <a:lnTo>
                    <a:pt x="722" y="4602"/>
                  </a:lnTo>
                  <a:lnTo>
                    <a:pt x="587" y="4602"/>
                  </a:lnTo>
                  <a:lnTo>
                    <a:pt x="429" y="4580"/>
                  </a:lnTo>
                  <a:lnTo>
                    <a:pt x="271" y="4557"/>
                  </a:lnTo>
                  <a:lnTo>
                    <a:pt x="136" y="4489"/>
                  </a:lnTo>
                  <a:lnTo>
                    <a:pt x="0" y="4422"/>
                  </a:lnTo>
                  <a:lnTo>
                    <a:pt x="0" y="4422"/>
                  </a:lnTo>
                  <a:lnTo>
                    <a:pt x="68" y="5685"/>
                  </a:lnTo>
                  <a:lnTo>
                    <a:pt x="9655"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20"/>
            <p:cNvSpPr/>
            <p:nvPr/>
          </p:nvSpPr>
          <p:spPr>
            <a:xfrm>
              <a:off x="1336100" y="3707300"/>
              <a:ext cx="241375" cy="142125"/>
            </a:xfrm>
            <a:custGeom>
              <a:avLst/>
              <a:gdLst/>
              <a:ahLst/>
              <a:cxnLst/>
              <a:rect l="l" t="t" r="r" b="b"/>
              <a:pathLst>
                <a:path w="9655" h="5685" fill="none" extrusionOk="0">
                  <a:moveTo>
                    <a:pt x="9655" y="1"/>
                  </a:moveTo>
                  <a:lnTo>
                    <a:pt x="1083" y="4489"/>
                  </a:lnTo>
                  <a:lnTo>
                    <a:pt x="1083" y="4489"/>
                  </a:lnTo>
                  <a:lnTo>
                    <a:pt x="970" y="4535"/>
                  </a:lnTo>
                  <a:lnTo>
                    <a:pt x="835" y="4580"/>
                  </a:lnTo>
                  <a:lnTo>
                    <a:pt x="722" y="4602"/>
                  </a:lnTo>
                  <a:lnTo>
                    <a:pt x="587" y="4602"/>
                  </a:lnTo>
                  <a:lnTo>
                    <a:pt x="587" y="4602"/>
                  </a:lnTo>
                  <a:lnTo>
                    <a:pt x="429" y="4580"/>
                  </a:lnTo>
                  <a:lnTo>
                    <a:pt x="271" y="4557"/>
                  </a:lnTo>
                  <a:lnTo>
                    <a:pt x="136" y="4489"/>
                  </a:lnTo>
                  <a:lnTo>
                    <a:pt x="0" y="4422"/>
                  </a:lnTo>
                  <a:lnTo>
                    <a:pt x="68" y="5685"/>
                  </a:lnTo>
                  <a:lnTo>
                    <a:pt x="96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20"/>
            <p:cNvSpPr/>
            <p:nvPr/>
          </p:nvSpPr>
          <p:spPr>
            <a:xfrm>
              <a:off x="1436475" y="3468775"/>
              <a:ext cx="126900" cy="214875"/>
            </a:xfrm>
            <a:custGeom>
              <a:avLst/>
              <a:gdLst/>
              <a:ahLst/>
              <a:cxnLst/>
              <a:rect l="l" t="t" r="r" b="b"/>
              <a:pathLst>
                <a:path w="5076" h="8595" extrusionOk="0">
                  <a:moveTo>
                    <a:pt x="0" y="0"/>
                  </a:moveTo>
                  <a:lnTo>
                    <a:pt x="5076" y="8594"/>
                  </a:lnTo>
                  <a:lnTo>
                    <a:pt x="5076" y="8594"/>
                  </a:lnTo>
                  <a:lnTo>
                    <a:pt x="2301" y="3880"/>
                  </a:lnTo>
                  <a:lnTo>
                    <a:pt x="0" y="0"/>
                  </a:lnTo>
                  <a:close/>
                </a:path>
              </a:pathLst>
            </a:custGeom>
            <a:solidFill>
              <a:srgbClr val="F9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20"/>
            <p:cNvSpPr/>
            <p:nvPr/>
          </p:nvSpPr>
          <p:spPr>
            <a:xfrm>
              <a:off x="1348500" y="3468775"/>
              <a:ext cx="214875" cy="214875"/>
            </a:xfrm>
            <a:custGeom>
              <a:avLst/>
              <a:gdLst/>
              <a:ahLst/>
              <a:cxnLst/>
              <a:rect l="l" t="t" r="r" b="b"/>
              <a:pathLst>
                <a:path w="8595" h="8595" fill="none" extrusionOk="0">
                  <a:moveTo>
                    <a:pt x="3519" y="0"/>
                  </a:moveTo>
                  <a:lnTo>
                    <a:pt x="1" y="2075"/>
                  </a:lnTo>
                  <a:lnTo>
                    <a:pt x="1" y="2075"/>
                  </a:lnTo>
                  <a:lnTo>
                    <a:pt x="3519" y="0"/>
                  </a:lnTo>
                  <a:lnTo>
                    <a:pt x="5820" y="3880"/>
                  </a:lnTo>
                  <a:lnTo>
                    <a:pt x="5820" y="3880"/>
                  </a:lnTo>
                  <a:lnTo>
                    <a:pt x="8595" y="8594"/>
                  </a:lnTo>
                  <a:lnTo>
                    <a:pt x="8595" y="8594"/>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20"/>
            <p:cNvSpPr/>
            <p:nvPr/>
          </p:nvSpPr>
          <p:spPr>
            <a:xfrm>
              <a:off x="1348500" y="3468775"/>
              <a:ext cx="145525" cy="97000"/>
            </a:xfrm>
            <a:custGeom>
              <a:avLst/>
              <a:gdLst/>
              <a:ahLst/>
              <a:cxnLst/>
              <a:rect l="l" t="t" r="r" b="b"/>
              <a:pathLst>
                <a:path w="5821" h="3880" extrusionOk="0">
                  <a:moveTo>
                    <a:pt x="3519" y="0"/>
                  </a:moveTo>
                  <a:lnTo>
                    <a:pt x="1" y="2075"/>
                  </a:lnTo>
                  <a:lnTo>
                    <a:pt x="1" y="2075"/>
                  </a:lnTo>
                  <a:lnTo>
                    <a:pt x="3384" y="519"/>
                  </a:lnTo>
                  <a:lnTo>
                    <a:pt x="5482" y="3745"/>
                  </a:lnTo>
                  <a:lnTo>
                    <a:pt x="5820" y="3880"/>
                  </a:lnTo>
                  <a:lnTo>
                    <a:pt x="5820" y="3880"/>
                  </a:lnTo>
                  <a:lnTo>
                    <a:pt x="3519"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20"/>
            <p:cNvSpPr/>
            <p:nvPr/>
          </p:nvSpPr>
          <p:spPr>
            <a:xfrm>
              <a:off x="1348500" y="3468775"/>
              <a:ext cx="145525" cy="97000"/>
            </a:xfrm>
            <a:custGeom>
              <a:avLst/>
              <a:gdLst/>
              <a:ahLst/>
              <a:cxnLst/>
              <a:rect l="l" t="t" r="r" b="b"/>
              <a:pathLst>
                <a:path w="5821" h="3880" fill="none" extrusionOk="0">
                  <a:moveTo>
                    <a:pt x="3519" y="0"/>
                  </a:moveTo>
                  <a:lnTo>
                    <a:pt x="1" y="2075"/>
                  </a:lnTo>
                  <a:lnTo>
                    <a:pt x="3384" y="519"/>
                  </a:lnTo>
                  <a:lnTo>
                    <a:pt x="5482" y="3745"/>
                  </a:lnTo>
                  <a:lnTo>
                    <a:pt x="5820" y="3880"/>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20"/>
            <p:cNvSpPr/>
            <p:nvPr/>
          </p:nvSpPr>
          <p:spPr>
            <a:xfrm>
              <a:off x="1485525" y="3562375"/>
              <a:ext cx="77850" cy="121275"/>
            </a:xfrm>
            <a:custGeom>
              <a:avLst/>
              <a:gdLst/>
              <a:ahLst/>
              <a:cxnLst/>
              <a:rect l="l" t="t" r="r" b="b"/>
              <a:pathLst>
                <a:path w="3114" h="4851" extrusionOk="0">
                  <a:moveTo>
                    <a:pt x="1" y="1"/>
                  </a:moveTo>
                  <a:lnTo>
                    <a:pt x="3114" y="4850"/>
                  </a:lnTo>
                  <a:lnTo>
                    <a:pt x="3114" y="4850"/>
                  </a:lnTo>
                  <a:lnTo>
                    <a:pt x="339" y="136"/>
                  </a:lnTo>
                  <a:lnTo>
                    <a:pt x="1" y="1"/>
                  </a:lnTo>
                  <a:close/>
                </a:path>
              </a:pathLst>
            </a:custGeom>
            <a:solidFill>
              <a:srgbClr val="F5EB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20"/>
            <p:cNvSpPr/>
            <p:nvPr/>
          </p:nvSpPr>
          <p:spPr>
            <a:xfrm>
              <a:off x="1485525" y="3562375"/>
              <a:ext cx="77850" cy="121275"/>
            </a:xfrm>
            <a:custGeom>
              <a:avLst/>
              <a:gdLst/>
              <a:ahLst/>
              <a:cxnLst/>
              <a:rect l="l" t="t" r="r" b="b"/>
              <a:pathLst>
                <a:path w="3114" h="4851" fill="none" extrusionOk="0">
                  <a:moveTo>
                    <a:pt x="1" y="1"/>
                  </a:moveTo>
                  <a:lnTo>
                    <a:pt x="3114" y="4850"/>
                  </a:lnTo>
                  <a:lnTo>
                    <a:pt x="339" y="136"/>
                  </a:lnTo>
                  <a:lnTo>
                    <a:pt x="339" y="136"/>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47" name="Google Shape;2047;p20"/>
          <p:cNvGrpSpPr/>
          <p:nvPr/>
        </p:nvGrpSpPr>
        <p:grpSpPr>
          <a:xfrm flipH="1">
            <a:off x="10720787" y="4179703"/>
            <a:ext cx="1234040" cy="2395776"/>
            <a:chOff x="204076" y="125827"/>
            <a:chExt cx="925530" cy="1796832"/>
          </a:xfrm>
        </p:grpSpPr>
        <p:sp>
          <p:nvSpPr>
            <p:cNvPr id="2048" name="Google Shape;2048;p20"/>
            <p:cNvSpPr/>
            <p:nvPr/>
          </p:nvSpPr>
          <p:spPr>
            <a:xfrm rot="-668349">
              <a:off x="363767" y="168005"/>
              <a:ext cx="603599" cy="1712043"/>
            </a:xfrm>
            <a:custGeom>
              <a:avLst/>
              <a:gdLst/>
              <a:ahLst/>
              <a:cxnLst/>
              <a:rect l="l" t="t" r="r" b="b"/>
              <a:pathLst>
                <a:path w="24143" h="68479" extrusionOk="0">
                  <a:moveTo>
                    <a:pt x="12071" y="25555"/>
                  </a:moveTo>
                  <a:lnTo>
                    <a:pt x="13318" y="44191"/>
                  </a:lnTo>
                  <a:lnTo>
                    <a:pt x="12071" y="44378"/>
                  </a:lnTo>
                  <a:lnTo>
                    <a:pt x="10825" y="44191"/>
                  </a:lnTo>
                  <a:lnTo>
                    <a:pt x="12071" y="25555"/>
                  </a:lnTo>
                  <a:close/>
                  <a:moveTo>
                    <a:pt x="13754" y="46705"/>
                  </a:moveTo>
                  <a:lnTo>
                    <a:pt x="14689" y="54081"/>
                  </a:lnTo>
                  <a:lnTo>
                    <a:pt x="9453" y="54081"/>
                  </a:lnTo>
                  <a:lnTo>
                    <a:pt x="10388" y="46705"/>
                  </a:lnTo>
                  <a:close/>
                  <a:moveTo>
                    <a:pt x="11926" y="0"/>
                  </a:moveTo>
                  <a:lnTo>
                    <a:pt x="11926" y="3636"/>
                  </a:lnTo>
                  <a:lnTo>
                    <a:pt x="11552" y="3636"/>
                  </a:lnTo>
                  <a:lnTo>
                    <a:pt x="11552" y="6150"/>
                  </a:lnTo>
                  <a:lnTo>
                    <a:pt x="11323" y="6233"/>
                  </a:lnTo>
                  <a:lnTo>
                    <a:pt x="11115" y="6378"/>
                  </a:lnTo>
                  <a:lnTo>
                    <a:pt x="10949" y="6545"/>
                  </a:lnTo>
                  <a:lnTo>
                    <a:pt x="10783" y="6732"/>
                  </a:lnTo>
                  <a:lnTo>
                    <a:pt x="10658" y="6939"/>
                  </a:lnTo>
                  <a:lnTo>
                    <a:pt x="10555" y="7168"/>
                  </a:lnTo>
                  <a:lnTo>
                    <a:pt x="10492" y="7417"/>
                  </a:lnTo>
                  <a:lnTo>
                    <a:pt x="10471" y="7687"/>
                  </a:lnTo>
                  <a:lnTo>
                    <a:pt x="10471" y="8394"/>
                  </a:lnTo>
                  <a:lnTo>
                    <a:pt x="10970" y="8394"/>
                  </a:lnTo>
                  <a:lnTo>
                    <a:pt x="10970" y="9308"/>
                  </a:lnTo>
                  <a:lnTo>
                    <a:pt x="10471" y="9308"/>
                  </a:lnTo>
                  <a:lnTo>
                    <a:pt x="10471" y="9349"/>
                  </a:lnTo>
                  <a:lnTo>
                    <a:pt x="10513" y="9578"/>
                  </a:lnTo>
                  <a:lnTo>
                    <a:pt x="10575" y="9765"/>
                  </a:lnTo>
                  <a:lnTo>
                    <a:pt x="10679" y="9952"/>
                  </a:lnTo>
                  <a:lnTo>
                    <a:pt x="10804" y="10118"/>
                  </a:lnTo>
                  <a:lnTo>
                    <a:pt x="10970" y="10243"/>
                  </a:lnTo>
                  <a:lnTo>
                    <a:pt x="11136" y="10347"/>
                  </a:lnTo>
                  <a:lnTo>
                    <a:pt x="11344" y="10409"/>
                  </a:lnTo>
                  <a:lnTo>
                    <a:pt x="11552" y="10430"/>
                  </a:lnTo>
                  <a:lnTo>
                    <a:pt x="11136" y="10430"/>
                  </a:lnTo>
                  <a:lnTo>
                    <a:pt x="11136" y="10471"/>
                  </a:lnTo>
                  <a:lnTo>
                    <a:pt x="10638" y="25555"/>
                  </a:lnTo>
                  <a:lnTo>
                    <a:pt x="10617" y="26739"/>
                  </a:lnTo>
                  <a:lnTo>
                    <a:pt x="10575" y="27882"/>
                  </a:lnTo>
                  <a:lnTo>
                    <a:pt x="10513" y="29045"/>
                  </a:lnTo>
                  <a:lnTo>
                    <a:pt x="10451" y="30167"/>
                  </a:lnTo>
                  <a:lnTo>
                    <a:pt x="10368" y="31310"/>
                  </a:lnTo>
                  <a:lnTo>
                    <a:pt x="10284" y="32432"/>
                  </a:lnTo>
                  <a:lnTo>
                    <a:pt x="10181" y="33533"/>
                  </a:lnTo>
                  <a:lnTo>
                    <a:pt x="10056" y="34634"/>
                  </a:lnTo>
                  <a:lnTo>
                    <a:pt x="9931" y="35715"/>
                  </a:lnTo>
                  <a:lnTo>
                    <a:pt x="9786" y="36795"/>
                  </a:lnTo>
                  <a:lnTo>
                    <a:pt x="9640" y="37855"/>
                  </a:lnTo>
                  <a:lnTo>
                    <a:pt x="9474" y="38914"/>
                  </a:lnTo>
                  <a:lnTo>
                    <a:pt x="9287" y="39953"/>
                  </a:lnTo>
                  <a:lnTo>
                    <a:pt x="9100" y="40992"/>
                  </a:lnTo>
                  <a:lnTo>
                    <a:pt x="8892" y="42010"/>
                  </a:lnTo>
                  <a:lnTo>
                    <a:pt x="8685" y="43028"/>
                  </a:lnTo>
                  <a:lnTo>
                    <a:pt x="7874" y="43028"/>
                  </a:lnTo>
                  <a:lnTo>
                    <a:pt x="7874" y="44171"/>
                  </a:lnTo>
                  <a:lnTo>
                    <a:pt x="8622" y="44171"/>
                  </a:lnTo>
                  <a:lnTo>
                    <a:pt x="6420" y="54081"/>
                  </a:lnTo>
                  <a:lnTo>
                    <a:pt x="5028" y="54081"/>
                  </a:lnTo>
                  <a:lnTo>
                    <a:pt x="5028" y="55722"/>
                  </a:lnTo>
                  <a:lnTo>
                    <a:pt x="5818" y="55722"/>
                  </a:lnTo>
                  <a:lnTo>
                    <a:pt x="0" y="68479"/>
                  </a:lnTo>
                  <a:lnTo>
                    <a:pt x="5776" y="68479"/>
                  </a:lnTo>
                  <a:lnTo>
                    <a:pt x="5651" y="68022"/>
                  </a:lnTo>
                  <a:lnTo>
                    <a:pt x="5568" y="67544"/>
                  </a:lnTo>
                  <a:lnTo>
                    <a:pt x="5527" y="67066"/>
                  </a:lnTo>
                  <a:lnTo>
                    <a:pt x="5506" y="66567"/>
                  </a:lnTo>
                  <a:lnTo>
                    <a:pt x="5527" y="66214"/>
                  </a:lnTo>
                  <a:lnTo>
                    <a:pt x="5547" y="65882"/>
                  </a:lnTo>
                  <a:lnTo>
                    <a:pt x="5589" y="65549"/>
                  </a:lnTo>
                  <a:lnTo>
                    <a:pt x="5651" y="65217"/>
                  </a:lnTo>
                  <a:lnTo>
                    <a:pt x="5714" y="64885"/>
                  </a:lnTo>
                  <a:lnTo>
                    <a:pt x="5797" y="64552"/>
                  </a:lnTo>
                  <a:lnTo>
                    <a:pt x="5901" y="64240"/>
                  </a:lnTo>
                  <a:lnTo>
                    <a:pt x="6025" y="63929"/>
                  </a:lnTo>
                  <a:lnTo>
                    <a:pt x="6150" y="63638"/>
                  </a:lnTo>
                  <a:lnTo>
                    <a:pt x="6295" y="63347"/>
                  </a:lnTo>
                  <a:lnTo>
                    <a:pt x="6462" y="63056"/>
                  </a:lnTo>
                  <a:lnTo>
                    <a:pt x="6628" y="62786"/>
                  </a:lnTo>
                  <a:lnTo>
                    <a:pt x="6815" y="62516"/>
                  </a:lnTo>
                  <a:lnTo>
                    <a:pt x="7002" y="62267"/>
                  </a:lnTo>
                  <a:lnTo>
                    <a:pt x="7210" y="62017"/>
                  </a:lnTo>
                  <a:lnTo>
                    <a:pt x="7438" y="61789"/>
                  </a:lnTo>
                  <a:lnTo>
                    <a:pt x="7667" y="61560"/>
                  </a:lnTo>
                  <a:lnTo>
                    <a:pt x="7895" y="61353"/>
                  </a:lnTo>
                  <a:lnTo>
                    <a:pt x="8144" y="61145"/>
                  </a:lnTo>
                  <a:lnTo>
                    <a:pt x="8394" y="60958"/>
                  </a:lnTo>
                  <a:lnTo>
                    <a:pt x="8664" y="60792"/>
                  </a:lnTo>
                  <a:lnTo>
                    <a:pt x="8934" y="60625"/>
                  </a:lnTo>
                  <a:lnTo>
                    <a:pt x="9225" y="60480"/>
                  </a:lnTo>
                  <a:lnTo>
                    <a:pt x="9516" y="60334"/>
                  </a:lnTo>
                  <a:lnTo>
                    <a:pt x="9807" y="60210"/>
                  </a:lnTo>
                  <a:lnTo>
                    <a:pt x="10118" y="60106"/>
                  </a:lnTo>
                  <a:lnTo>
                    <a:pt x="10430" y="60023"/>
                  </a:lnTo>
                  <a:lnTo>
                    <a:pt x="10741" y="59940"/>
                  </a:lnTo>
                  <a:lnTo>
                    <a:pt x="11074" y="59898"/>
                  </a:lnTo>
                  <a:lnTo>
                    <a:pt x="11406" y="59836"/>
                  </a:lnTo>
                  <a:lnTo>
                    <a:pt x="11739" y="59815"/>
                  </a:lnTo>
                  <a:lnTo>
                    <a:pt x="12404" y="59815"/>
                  </a:lnTo>
                  <a:lnTo>
                    <a:pt x="12736" y="59836"/>
                  </a:lnTo>
                  <a:lnTo>
                    <a:pt x="13068" y="59898"/>
                  </a:lnTo>
                  <a:lnTo>
                    <a:pt x="13401" y="59940"/>
                  </a:lnTo>
                  <a:lnTo>
                    <a:pt x="13712" y="60023"/>
                  </a:lnTo>
                  <a:lnTo>
                    <a:pt x="14024" y="60106"/>
                  </a:lnTo>
                  <a:lnTo>
                    <a:pt x="14336" y="60210"/>
                  </a:lnTo>
                  <a:lnTo>
                    <a:pt x="14627" y="60334"/>
                  </a:lnTo>
                  <a:lnTo>
                    <a:pt x="14918" y="60480"/>
                  </a:lnTo>
                  <a:lnTo>
                    <a:pt x="15208" y="60625"/>
                  </a:lnTo>
                  <a:lnTo>
                    <a:pt x="15478" y="60792"/>
                  </a:lnTo>
                  <a:lnTo>
                    <a:pt x="15749" y="60958"/>
                  </a:lnTo>
                  <a:lnTo>
                    <a:pt x="15998" y="61145"/>
                  </a:lnTo>
                  <a:lnTo>
                    <a:pt x="16247" y="61353"/>
                  </a:lnTo>
                  <a:lnTo>
                    <a:pt x="16476" y="61560"/>
                  </a:lnTo>
                  <a:lnTo>
                    <a:pt x="16704" y="61789"/>
                  </a:lnTo>
                  <a:lnTo>
                    <a:pt x="16933" y="62017"/>
                  </a:lnTo>
                  <a:lnTo>
                    <a:pt x="17141" y="62267"/>
                  </a:lnTo>
                  <a:lnTo>
                    <a:pt x="17328" y="62516"/>
                  </a:lnTo>
                  <a:lnTo>
                    <a:pt x="17515" y="62786"/>
                  </a:lnTo>
                  <a:lnTo>
                    <a:pt x="17681" y="63056"/>
                  </a:lnTo>
                  <a:lnTo>
                    <a:pt x="17847" y="63347"/>
                  </a:lnTo>
                  <a:lnTo>
                    <a:pt x="17992" y="63638"/>
                  </a:lnTo>
                  <a:lnTo>
                    <a:pt x="18117" y="63929"/>
                  </a:lnTo>
                  <a:lnTo>
                    <a:pt x="18242" y="64240"/>
                  </a:lnTo>
                  <a:lnTo>
                    <a:pt x="18346" y="64552"/>
                  </a:lnTo>
                  <a:lnTo>
                    <a:pt x="18429" y="64885"/>
                  </a:lnTo>
                  <a:lnTo>
                    <a:pt x="18512" y="65217"/>
                  </a:lnTo>
                  <a:lnTo>
                    <a:pt x="18553" y="65549"/>
                  </a:lnTo>
                  <a:lnTo>
                    <a:pt x="18595" y="65882"/>
                  </a:lnTo>
                  <a:lnTo>
                    <a:pt x="18636" y="66214"/>
                  </a:lnTo>
                  <a:lnTo>
                    <a:pt x="18636" y="66567"/>
                  </a:lnTo>
                  <a:lnTo>
                    <a:pt x="18616" y="67066"/>
                  </a:lnTo>
                  <a:lnTo>
                    <a:pt x="18574" y="67544"/>
                  </a:lnTo>
                  <a:lnTo>
                    <a:pt x="18491" y="68022"/>
                  </a:lnTo>
                  <a:lnTo>
                    <a:pt x="18366" y="68479"/>
                  </a:lnTo>
                  <a:lnTo>
                    <a:pt x="24142" y="68479"/>
                  </a:lnTo>
                  <a:lnTo>
                    <a:pt x="18325" y="55722"/>
                  </a:lnTo>
                  <a:lnTo>
                    <a:pt x="19114" y="55722"/>
                  </a:lnTo>
                  <a:lnTo>
                    <a:pt x="19114" y="54081"/>
                  </a:lnTo>
                  <a:lnTo>
                    <a:pt x="17722" y="54081"/>
                  </a:lnTo>
                  <a:lnTo>
                    <a:pt x="15520" y="44171"/>
                  </a:lnTo>
                  <a:lnTo>
                    <a:pt x="16268" y="44171"/>
                  </a:lnTo>
                  <a:lnTo>
                    <a:pt x="16268" y="43028"/>
                  </a:lnTo>
                  <a:lnTo>
                    <a:pt x="15458" y="43028"/>
                  </a:lnTo>
                  <a:lnTo>
                    <a:pt x="15042" y="40846"/>
                  </a:lnTo>
                  <a:lnTo>
                    <a:pt x="14689" y="38665"/>
                  </a:lnTo>
                  <a:lnTo>
                    <a:pt x="14377" y="36462"/>
                  </a:lnTo>
                  <a:lnTo>
                    <a:pt x="14107" y="34281"/>
                  </a:lnTo>
                  <a:lnTo>
                    <a:pt x="13879" y="32099"/>
                  </a:lnTo>
                  <a:lnTo>
                    <a:pt x="13712" y="29918"/>
                  </a:lnTo>
                  <a:lnTo>
                    <a:pt x="13588" y="27736"/>
                  </a:lnTo>
                  <a:lnTo>
                    <a:pt x="13505" y="25555"/>
                  </a:lnTo>
                  <a:lnTo>
                    <a:pt x="13006" y="10471"/>
                  </a:lnTo>
                  <a:lnTo>
                    <a:pt x="13006" y="10430"/>
                  </a:lnTo>
                  <a:lnTo>
                    <a:pt x="12591" y="10430"/>
                  </a:lnTo>
                  <a:lnTo>
                    <a:pt x="12798" y="10409"/>
                  </a:lnTo>
                  <a:lnTo>
                    <a:pt x="13006" y="10347"/>
                  </a:lnTo>
                  <a:lnTo>
                    <a:pt x="13193" y="10243"/>
                  </a:lnTo>
                  <a:lnTo>
                    <a:pt x="13339" y="10118"/>
                  </a:lnTo>
                  <a:lnTo>
                    <a:pt x="13463" y="9952"/>
                  </a:lnTo>
                  <a:lnTo>
                    <a:pt x="13567" y="9765"/>
                  </a:lnTo>
                  <a:lnTo>
                    <a:pt x="13629" y="9578"/>
                  </a:lnTo>
                  <a:lnTo>
                    <a:pt x="13671" y="9349"/>
                  </a:lnTo>
                  <a:lnTo>
                    <a:pt x="13671" y="9308"/>
                  </a:lnTo>
                  <a:lnTo>
                    <a:pt x="13172" y="9308"/>
                  </a:lnTo>
                  <a:lnTo>
                    <a:pt x="13172" y="8394"/>
                  </a:lnTo>
                  <a:lnTo>
                    <a:pt x="13671" y="8394"/>
                  </a:lnTo>
                  <a:lnTo>
                    <a:pt x="13671" y="7687"/>
                  </a:lnTo>
                  <a:lnTo>
                    <a:pt x="13650" y="7417"/>
                  </a:lnTo>
                  <a:lnTo>
                    <a:pt x="13588" y="7168"/>
                  </a:lnTo>
                  <a:lnTo>
                    <a:pt x="13484" y="6939"/>
                  </a:lnTo>
                  <a:lnTo>
                    <a:pt x="13359" y="6732"/>
                  </a:lnTo>
                  <a:lnTo>
                    <a:pt x="13214" y="6545"/>
                  </a:lnTo>
                  <a:lnTo>
                    <a:pt x="13027" y="6378"/>
                  </a:lnTo>
                  <a:lnTo>
                    <a:pt x="12819" y="6233"/>
                  </a:lnTo>
                  <a:lnTo>
                    <a:pt x="12591" y="6150"/>
                  </a:lnTo>
                  <a:lnTo>
                    <a:pt x="12591" y="3636"/>
                  </a:lnTo>
                  <a:lnTo>
                    <a:pt x="12217" y="3636"/>
                  </a:lnTo>
                  <a:lnTo>
                    <a:pt x="12217" y="0"/>
                  </a:lnTo>
                  <a:close/>
                </a:path>
              </a:pathLst>
            </a:custGeom>
            <a:solidFill>
              <a:schemeClr val="accent5"/>
            </a:solidFill>
            <a:ln>
              <a:noFill/>
            </a:ln>
            <a:effectLst>
              <a:outerShdw dist="28575" dir="36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20"/>
            <p:cNvSpPr/>
            <p:nvPr/>
          </p:nvSpPr>
          <p:spPr>
            <a:xfrm rot="-668349">
              <a:off x="589278" y="1510269"/>
              <a:ext cx="352189" cy="41077"/>
            </a:xfrm>
            <a:custGeom>
              <a:avLst/>
              <a:gdLst/>
              <a:ahLst/>
              <a:cxnLst/>
              <a:rect l="l" t="t" r="r" b="b"/>
              <a:pathLst>
                <a:path w="14087" h="1643" extrusionOk="0">
                  <a:moveTo>
                    <a:pt x="0" y="1"/>
                  </a:moveTo>
                  <a:lnTo>
                    <a:pt x="0" y="1642"/>
                  </a:lnTo>
                  <a:lnTo>
                    <a:pt x="14086" y="1642"/>
                  </a:lnTo>
                  <a:lnTo>
                    <a:pt x="140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20"/>
            <p:cNvSpPr/>
            <p:nvPr/>
          </p:nvSpPr>
          <p:spPr>
            <a:xfrm rot="-668349">
              <a:off x="583909" y="1496267"/>
              <a:ext cx="352189" cy="14551"/>
            </a:xfrm>
            <a:custGeom>
              <a:avLst/>
              <a:gdLst/>
              <a:ahLst/>
              <a:cxnLst/>
              <a:rect l="l" t="t" r="r" b="b"/>
              <a:pathLst>
                <a:path w="14087" h="582" extrusionOk="0">
                  <a:moveTo>
                    <a:pt x="0" y="0"/>
                  </a:moveTo>
                  <a:lnTo>
                    <a:pt x="0" y="582"/>
                  </a:lnTo>
                  <a:lnTo>
                    <a:pt x="14086" y="582"/>
                  </a:lnTo>
                  <a:lnTo>
                    <a:pt x="140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20"/>
            <p:cNvSpPr/>
            <p:nvPr/>
          </p:nvSpPr>
          <p:spPr>
            <a:xfrm rot="-668349">
              <a:off x="607491" y="1247433"/>
              <a:ext cx="209858" cy="29101"/>
            </a:xfrm>
            <a:custGeom>
              <a:avLst/>
              <a:gdLst/>
              <a:ahLst/>
              <a:cxnLst/>
              <a:rect l="l" t="t" r="r" b="b"/>
              <a:pathLst>
                <a:path w="8394" h="1164" extrusionOk="0">
                  <a:moveTo>
                    <a:pt x="0" y="0"/>
                  </a:moveTo>
                  <a:lnTo>
                    <a:pt x="0" y="1164"/>
                  </a:lnTo>
                  <a:lnTo>
                    <a:pt x="8394" y="1164"/>
                  </a:lnTo>
                  <a:lnTo>
                    <a:pt x="83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20"/>
            <p:cNvSpPr/>
            <p:nvPr/>
          </p:nvSpPr>
          <p:spPr>
            <a:xfrm rot="-668349">
              <a:off x="603627" y="1236885"/>
              <a:ext cx="209858" cy="10950"/>
            </a:xfrm>
            <a:custGeom>
              <a:avLst/>
              <a:gdLst/>
              <a:ahLst/>
              <a:cxnLst/>
              <a:rect l="l" t="t" r="r" b="b"/>
              <a:pathLst>
                <a:path w="8394" h="438" extrusionOk="0">
                  <a:moveTo>
                    <a:pt x="0" y="1"/>
                  </a:moveTo>
                  <a:lnTo>
                    <a:pt x="0" y="437"/>
                  </a:lnTo>
                  <a:lnTo>
                    <a:pt x="8394" y="437"/>
                  </a:lnTo>
                  <a:lnTo>
                    <a:pt x="83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20"/>
            <p:cNvSpPr/>
            <p:nvPr/>
          </p:nvSpPr>
          <p:spPr>
            <a:xfrm rot="-668349">
              <a:off x="527204" y="1870448"/>
              <a:ext cx="162081" cy="36901"/>
            </a:xfrm>
            <a:custGeom>
              <a:avLst/>
              <a:gdLst/>
              <a:ahLst/>
              <a:cxnLst/>
              <a:rect l="l" t="t" r="r" b="b"/>
              <a:pathLst>
                <a:path w="6483" h="1476" extrusionOk="0">
                  <a:moveTo>
                    <a:pt x="0" y="1"/>
                  </a:moveTo>
                  <a:lnTo>
                    <a:pt x="0" y="1476"/>
                  </a:lnTo>
                  <a:lnTo>
                    <a:pt x="6482" y="1476"/>
                  </a:lnTo>
                  <a:lnTo>
                    <a:pt x="64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20"/>
            <p:cNvSpPr/>
            <p:nvPr/>
          </p:nvSpPr>
          <p:spPr>
            <a:xfrm rot="-668349">
              <a:off x="965462" y="1784143"/>
              <a:ext cx="162106" cy="36901"/>
            </a:xfrm>
            <a:custGeom>
              <a:avLst/>
              <a:gdLst/>
              <a:ahLst/>
              <a:cxnLst/>
              <a:rect l="l" t="t" r="r" b="b"/>
              <a:pathLst>
                <a:path w="6484" h="1476" extrusionOk="0">
                  <a:moveTo>
                    <a:pt x="1" y="1"/>
                  </a:moveTo>
                  <a:lnTo>
                    <a:pt x="1" y="1476"/>
                  </a:lnTo>
                  <a:lnTo>
                    <a:pt x="6483" y="1476"/>
                  </a:lnTo>
                  <a:lnTo>
                    <a:pt x="64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20"/>
            <p:cNvSpPr/>
            <p:nvPr/>
          </p:nvSpPr>
          <p:spPr>
            <a:xfrm rot="-668349">
              <a:off x="508035" y="413188"/>
              <a:ext cx="80003" cy="28076"/>
            </a:xfrm>
            <a:custGeom>
              <a:avLst/>
              <a:gdLst/>
              <a:ahLst/>
              <a:cxnLst/>
              <a:rect l="l" t="t" r="r" b="b"/>
              <a:pathLst>
                <a:path w="3200" h="1123" extrusionOk="0">
                  <a:moveTo>
                    <a:pt x="0" y="0"/>
                  </a:moveTo>
                  <a:lnTo>
                    <a:pt x="42" y="229"/>
                  </a:lnTo>
                  <a:lnTo>
                    <a:pt x="104" y="416"/>
                  </a:lnTo>
                  <a:lnTo>
                    <a:pt x="208" y="603"/>
                  </a:lnTo>
                  <a:lnTo>
                    <a:pt x="333" y="769"/>
                  </a:lnTo>
                  <a:lnTo>
                    <a:pt x="499" y="894"/>
                  </a:lnTo>
                  <a:lnTo>
                    <a:pt x="665" y="998"/>
                  </a:lnTo>
                  <a:lnTo>
                    <a:pt x="873" y="1060"/>
                  </a:lnTo>
                  <a:lnTo>
                    <a:pt x="1081" y="1081"/>
                  </a:lnTo>
                  <a:lnTo>
                    <a:pt x="665" y="1081"/>
                  </a:lnTo>
                  <a:lnTo>
                    <a:pt x="665" y="1122"/>
                  </a:lnTo>
                  <a:lnTo>
                    <a:pt x="2535" y="1122"/>
                  </a:lnTo>
                  <a:lnTo>
                    <a:pt x="2535" y="1081"/>
                  </a:lnTo>
                  <a:lnTo>
                    <a:pt x="2120" y="1081"/>
                  </a:lnTo>
                  <a:lnTo>
                    <a:pt x="2327" y="1060"/>
                  </a:lnTo>
                  <a:lnTo>
                    <a:pt x="2535" y="998"/>
                  </a:lnTo>
                  <a:lnTo>
                    <a:pt x="2722" y="894"/>
                  </a:lnTo>
                  <a:lnTo>
                    <a:pt x="2868" y="769"/>
                  </a:lnTo>
                  <a:lnTo>
                    <a:pt x="2992" y="603"/>
                  </a:lnTo>
                  <a:lnTo>
                    <a:pt x="3096" y="416"/>
                  </a:lnTo>
                  <a:lnTo>
                    <a:pt x="3158" y="229"/>
                  </a:lnTo>
                  <a:lnTo>
                    <a:pt x="3200"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20"/>
            <p:cNvSpPr/>
            <p:nvPr/>
          </p:nvSpPr>
          <p:spPr>
            <a:xfrm rot="-668349">
              <a:off x="505248" y="183280"/>
              <a:ext cx="7300" cy="90404"/>
            </a:xfrm>
            <a:custGeom>
              <a:avLst/>
              <a:gdLst/>
              <a:ahLst/>
              <a:cxnLst/>
              <a:rect l="l" t="t" r="r" b="b"/>
              <a:pathLst>
                <a:path w="292" h="3616" extrusionOk="0">
                  <a:moveTo>
                    <a:pt x="1" y="0"/>
                  </a:moveTo>
                  <a:lnTo>
                    <a:pt x="1" y="3615"/>
                  </a:lnTo>
                  <a:lnTo>
                    <a:pt x="292" y="3615"/>
                  </a:lnTo>
                  <a:lnTo>
                    <a:pt x="292"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57" name="Google Shape;2057;p20"/>
          <p:cNvSpPr/>
          <p:nvPr/>
        </p:nvSpPr>
        <p:spPr>
          <a:xfrm>
            <a:off x="13000" y="-259867"/>
            <a:ext cx="9220200" cy="897467"/>
          </a:xfrm>
          <a:custGeom>
            <a:avLst/>
            <a:gdLst/>
            <a:ahLst/>
            <a:cxnLst/>
            <a:rect l="l" t="t" r="r" b="b"/>
            <a:pathLst>
              <a:path w="276606" h="26924" extrusionOk="0">
                <a:moveTo>
                  <a:pt x="0" y="8382"/>
                </a:moveTo>
                <a:cubicBezTo>
                  <a:pt x="11818" y="13109"/>
                  <a:pt x="25233" y="12449"/>
                  <a:pt x="37338" y="16383"/>
                </a:cubicBezTo>
                <a:cubicBezTo>
                  <a:pt x="55410" y="22256"/>
                  <a:pt x="74914" y="27452"/>
                  <a:pt x="93726" y="24765"/>
                </a:cubicBezTo>
                <a:cubicBezTo>
                  <a:pt x="109929" y="22450"/>
                  <a:pt x="126349" y="16359"/>
                  <a:pt x="142494" y="19050"/>
                </a:cubicBezTo>
                <a:cubicBezTo>
                  <a:pt x="153623" y="20905"/>
                  <a:pt x="164427" y="24662"/>
                  <a:pt x="175641" y="25908"/>
                </a:cubicBezTo>
                <a:cubicBezTo>
                  <a:pt x="198864" y="28488"/>
                  <a:pt x="223197" y="26058"/>
                  <a:pt x="245364" y="18669"/>
                </a:cubicBezTo>
                <a:cubicBezTo>
                  <a:pt x="252079" y="16431"/>
                  <a:pt x="260430" y="19166"/>
                  <a:pt x="266319" y="15240"/>
                </a:cubicBezTo>
                <a:cubicBezTo>
                  <a:pt x="271419" y="11840"/>
                  <a:pt x="273865" y="5482"/>
                  <a:pt x="276606" y="0"/>
                </a:cubicBezTo>
              </a:path>
            </a:pathLst>
          </a:custGeom>
          <a:noFill/>
          <a:ln w="19050" cap="flat" cmpd="sng">
            <a:solidFill>
              <a:schemeClr val="lt1"/>
            </a:solidFill>
            <a:prstDash val="dash"/>
            <a:round/>
            <a:headEnd type="none" w="med" len="med"/>
            <a:tailEnd type="none" w="med" len="med"/>
          </a:ln>
        </p:spPr>
      </p:sp>
      <p:grpSp>
        <p:nvGrpSpPr>
          <p:cNvPr id="2058" name="Google Shape;2058;p20"/>
          <p:cNvGrpSpPr/>
          <p:nvPr/>
        </p:nvGrpSpPr>
        <p:grpSpPr>
          <a:xfrm rot="-2864756">
            <a:off x="7186715" y="388764"/>
            <a:ext cx="457189" cy="425456"/>
            <a:chOff x="-1003774" y="3010923"/>
            <a:chExt cx="671424" cy="624822"/>
          </a:xfrm>
        </p:grpSpPr>
        <p:sp>
          <p:nvSpPr>
            <p:cNvPr id="2059" name="Google Shape;2059;p20"/>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20"/>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20"/>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20"/>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20"/>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20"/>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20"/>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20"/>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20"/>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20"/>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20"/>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0" name="Google Shape;2070;p20"/>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20"/>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20"/>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20"/>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20"/>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20"/>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20"/>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20"/>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20"/>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20"/>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20"/>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20"/>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20"/>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20"/>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20"/>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20"/>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20"/>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20"/>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20"/>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20"/>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20"/>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20"/>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20"/>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20"/>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20"/>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20"/>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219448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2096"/>
        <p:cNvGrpSpPr/>
        <p:nvPr/>
      </p:nvGrpSpPr>
      <p:grpSpPr>
        <a:xfrm>
          <a:off x="0" y="0"/>
          <a:ext cx="0" cy="0"/>
          <a:chOff x="0" y="0"/>
          <a:chExt cx="0" cy="0"/>
        </a:xfrm>
      </p:grpSpPr>
      <p:pic>
        <p:nvPicPr>
          <p:cNvPr id="2097" name="Google Shape;2097;p21"/>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2098" name="Google Shape;2098;p21"/>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9" name="Google Shape;2099;p21"/>
          <p:cNvSpPr txBox="1">
            <a:spLocks noGrp="1"/>
          </p:cNvSpPr>
          <p:nvPr>
            <p:ph type="title"/>
          </p:nvPr>
        </p:nvSpPr>
        <p:spPr>
          <a:xfrm>
            <a:off x="950976" y="646176"/>
            <a:ext cx="10290000" cy="768000"/>
          </a:xfrm>
          <a:prstGeom prst="rect">
            <a:avLst/>
          </a:prstGeom>
        </p:spPr>
        <p:txBody>
          <a:bodyPr spcFirstLastPara="1" wrap="square" lIns="91425" tIns="91425" rIns="91425" bIns="91425" anchor="ctr" anchorCtr="0">
            <a:noAutofit/>
          </a:bodyPr>
          <a:lstStyle>
            <a:lvl1pPr lvl="0" rtl="0">
              <a:spcBef>
                <a:spcPts val="0"/>
              </a:spcBef>
              <a:spcAft>
                <a:spcPts val="0"/>
              </a:spcAft>
              <a:buSzPts val="3700"/>
              <a:buNone/>
              <a:defRPr>
                <a:solidFill>
                  <a:schemeClr val="lt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a:endParaRPr/>
          </a:p>
        </p:txBody>
      </p:sp>
      <p:sp>
        <p:nvSpPr>
          <p:cNvPr id="2100" name="Google Shape;2100;p21"/>
          <p:cNvSpPr txBox="1">
            <a:spLocks noGrp="1"/>
          </p:cNvSpPr>
          <p:nvPr>
            <p:ph type="subTitle" idx="1"/>
          </p:nvPr>
        </p:nvSpPr>
        <p:spPr>
          <a:xfrm>
            <a:off x="6170000" y="3194304"/>
            <a:ext cx="4876800" cy="151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grpSp>
        <p:nvGrpSpPr>
          <p:cNvPr id="2101" name="Google Shape;2101;p21"/>
          <p:cNvGrpSpPr/>
          <p:nvPr/>
        </p:nvGrpSpPr>
        <p:grpSpPr>
          <a:xfrm>
            <a:off x="311221" y="287443"/>
            <a:ext cx="1279473" cy="2056187"/>
            <a:chOff x="9840651" y="2066749"/>
            <a:chExt cx="701773" cy="1127790"/>
          </a:xfrm>
        </p:grpSpPr>
        <p:sp>
          <p:nvSpPr>
            <p:cNvPr id="2102" name="Google Shape;2102;p21"/>
            <p:cNvSpPr/>
            <p:nvPr/>
          </p:nvSpPr>
          <p:spPr>
            <a:xfrm>
              <a:off x="9890974" y="2066749"/>
              <a:ext cx="651450" cy="809115"/>
            </a:xfrm>
            <a:custGeom>
              <a:avLst/>
              <a:gdLst/>
              <a:ahLst/>
              <a:cxnLst/>
              <a:rect l="l" t="t" r="r" b="b"/>
              <a:pathLst>
                <a:path w="21903" h="27204" extrusionOk="0">
                  <a:moveTo>
                    <a:pt x="12158" y="1"/>
                  </a:moveTo>
                  <a:lnTo>
                    <a:pt x="11662" y="68"/>
                  </a:lnTo>
                  <a:lnTo>
                    <a:pt x="11188" y="181"/>
                  </a:lnTo>
                  <a:lnTo>
                    <a:pt x="10692" y="316"/>
                  </a:lnTo>
                  <a:lnTo>
                    <a:pt x="10308" y="452"/>
                  </a:lnTo>
                  <a:lnTo>
                    <a:pt x="9925" y="632"/>
                  </a:lnTo>
                  <a:lnTo>
                    <a:pt x="9541" y="813"/>
                  </a:lnTo>
                  <a:lnTo>
                    <a:pt x="9181" y="1016"/>
                  </a:lnTo>
                  <a:lnTo>
                    <a:pt x="8820" y="1241"/>
                  </a:lnTo>
                  <a:lnTo>
                    <a:pt x="8481" y="1489"/>
                  </a:lnTo>
                  <a:lnTo>
                    <a:pt x="8143" y="1737"/>
                  </a:lnTo>
                  <a:lnTo>
                    <a:pt x="7827" y="2008"/>
                  </a:lnTo>
                  <a:lnTo>
                    <a:pt x="7489" y="2301"/>
                  </a:lnTo>
                  <a:lnTo>
                    <a:pt x="7196" y="2595"/>
                  </a:lnTo>
                  <a:lnTo>
                    <a:pt x="6880" y="2910"/>
                  </a:lnTo>
                  <a:lnTo>
                    <a:pt x="6609" y="3226"/>
                  </a:lnTo>
                  <a:lnTo>
                    <a:pt x="6045" y="3903"/>
                  </a:lnTo>
                  <a:lnTo>
                    <a:pt x="5549" y="4580"/>
                  </a:lnTo>
                  <a:lnTo>
                    <a:pt x="5098" y="5279"/>
                  </a:lnTo>
                  <a:lnTo>
                    <a:pt x="4692" y="5978"/>
                  </a:lnTo>
                  <a:lnTo>
                    <a:pt x="4331" y="6677"/>
                  </a:lnTo>
                  <a:lnTo>
                    <a:pt x="4015" y="7331"/>
                  </a:lnTo>
                  <a:lnTo>
                    <a:pt x="3767" y="7986"/>
                  </a:lnTo>
                  <a:lnTo>
                    <a:pt x="3564" y="8595"/>
                  </a:lnTo>
                  <a:lnTo>
                    <a:pt x="3429" y="9136"/>
                  </a:lnTo>
                  <a:lnTo>
                    <a:pt x="3338" y="9632"/>
                  </a:lnTo>
                  <a:lnTo>
                    <a:pt x="3271" y="10399"/>
                  </a:lnTo>
                  <a:lnTo>
                    <a:pt x="3226" y="11098"/>
                  </a:lnTo>
                  <a:lnTo>
                    <a:pt x="3181" y="12249"/>
                  </a:lnTo>
                  <a:lnTo>
                    <a:pt x="3181" y="12790"/>
                  </a:lnTo>
                  <a:lnTo>
                    <a:pt x="3158" y="13309"/>
                  </a:lnTo>
                  <a:lnTo>
                    <a:pt x="3090" y="13828"/>
                  </a:lnTo>
                  <a:lnTo>
                    <a:pt x="3000" y="14347"/>
                  </a:lnTo>
                  <a:lnTo>
                    <a:pt x="2842" y="14910"/>
                  </a:lnTo>
                  <a:lnTo>
                    <a:pt x="2594" y="15542"/>
                  </a:lnTo>
                  <a:lnTo>
                    <a:pt x="2278" y="16241"/>
                  </a:lnTo>
                  <a:lnTo>
                    <a:pt x="1850" y="17076"/>
                  </a:lnTo>
                  <a:lnTo>
                    <a:pt x="1489" y="17753"/>
                  </a:lnTo>
                  <a:lnTo>
                    <a:pt x="1196" y="18407"/>
                  </a:lnTo>
                  <a:lnTo>
                    <a:pt x="947" y="19038"/>
                  </a:lnTo>
                  <a:lnTo>
                    <a:pt x="722" y="19647"/>
                  </a:lnTo>
                  <a:lnTo>
                    <a:pt x="541" y="20256"/>
                  </a:lnTo>
                  <a:lnTo>
                    <a:pt x="406" y="20820"/>
                  </a:lnTo>
                  <a:lnTo>
                    <a:pt x="271" y="21362"/>
                  </a:lnTo>
                  <a:lnTo>
                    <a:pt x="181" y="21858"/>
                  </a:lnTo>
                  <a:lnTo>
                    <a:pt x="113" y="22309"/>
                  </a:lnTo>
                  <a:lnTo>
                    <a:pt x="68" y="22738"/>
                  </a:lnTo>
                  <a:lnTo>
                    <a:pt x="0" y="23414"/>
                  </a:lnTo>
                  <a:lnTo>
                    <a:pt x="0" y="23865"/>
                  </a:lnTo>
                  <a:lnTo>
                    <a:pt x="0" y="24046"/>
                  </a:lnTo>
                  <a:lnTo>
                    <a:pt x="23" y="24181"/>
                  </a:lnTo>
                  <a:lnTo>
                    <a:pt x="90" y="24294"/>
                  </a:lnTo>
                  <a:lnTo>
                    <a:pt x="158" y="24316"/>
                  </a:lnTo>
                  <a:lnTo>
                    <a:pt x="203" y="24362"/>
                  </a:lnTo>
                  <a:lnTo>
                    <a:pt x="406" y="24362"/>
                  </a:lnTo>
                  <a:lnTo>
                    <a:pt x="474" y="24339"/>
                  </a:lnTo>
                  <a:lnTo>
                    <a:pt x="587" y="24271"/>
                  </a:lnTo>
                  <a:lnTo>
                    <a:pt x="654" y="24159"/>
                  </a:lnTo>
                  <a:lnTo>
                    <a:pt x="654" y="24091"/>
                  </a:lnTo>
                  <a:lnTo>
                    <a:pt x="677" y="24023"/>
                  </a:lnTo>
                  <a:lnTo>
                    <a:pt x="654" y="23865"/>
                  </a:lnTo>
                  <a:lnTo>
                    <a:pt x="677" y="23459"/>
                  </a:lnTo>
                  <a:lnTo>
                    <a:pt x="722" y="22805"/>
                  </a:lnTo>
                  <a:lnTo>
                    <a:pt x="790" y="22422"/>
                  </a:lnTo>
                  <a:lnTo>
                    <a:pt x="857" y="21971"/>
                  </a:lnTo>
                  <a:lnTo>
                    <a:pt x="947" y="21497"/>
                  </a:lnTo>
                  <a:lnTo>
                    <a:pt x="1060" y="20978"/>
                  </a:lnTo>
                  <a:lnTo>
                    <a:pt x="1196" y="20437"/>
                  </a:lnTo>
                  <a:lnTo>
                    <a:pt x="1376" y="19873"/>
                  </a:lnTo>
                  <a:lnTo>
                    <a:pt x="1579" y="19264"/>
                  </a:lnTo>
                  <a:lnTo>
                    <a:pt x="1827" y="18655"/>
                  </a:lnTo>
                  <a:lnTo>
                    <a:pt x="2098" y="18046"/>
                  </a:lnTo>
                  <a:lnTo>
                    <a:pt x="2436" y="17392"/>
                  </a:lnTo>
                  <a:lnTo>
                    <a:pt x="2887" y="16512"/>
                  </a:lnTo>
                  <a:lnTo>
                    <a:pt x="3226" y="15745"/>
                  </a:lnTo>
                  <a:lnTo>
                    <a:pt x="3361" y="15407"/>
                  </a:lnTo>
                  <a:lnTo>
                    <a:pt x="3474" y="15068"/>
                  </a:lnTo>
                  <a:lnTo>
                    <a:pt x="3587" y="14775"/>
                  </a:lnTo>
                  <a:lnTo>
                    <a:pt x="3654" y="14482"/>
                  </a:lnTo>
                  <a:lnTo>
                    <a:pt x="3767" y="13918"/>
                  </a:lnTo>
                  <a:lnTo>
                    <a:pt x="3812" y="13377"/>
                  </a:lnTo>
                  <a:lnTo>
                    <a:pt x="3857" y="12835"/>
                  </a:lnTo>
                  <a:lnTo>
                    <a:pt x="3857" y="12271"/>
                  </a:lnTo>
                  <a:lnTo>
                    <a:pt x="3902" y="11121"/>
                  </a:lnTo>
                  <a:lnTo>
                    <a:pt x="3947" y="10467"/>
                  </a:lnTo>
                  <a:lnTo>
                    <a:pt x="4015" y="9700"/>
                  </a:lnTo>
                  <a:lnTo>
                    <a:pt x="4105" y="9226"/>
                  </a:lnTo>
                  <a:lnTo>
                    <a:pt x="4241" y="8707"/>
                  </a:lnTo>
                  <a:lnTo>
                    <a:pt x="4421" y="8121"/>
                  </a:lnTo>
                  <a:lnTo>
                    <a:pt x="4669" y="7512"/>
                  </a:lnTo>
                  <a:lnTo>
                    <a:pt x="4985" y="6880"/>
                  </a:lnTo>
                  <a:lnTo>
                    <a:pt x="5323" y="6226"/>
                  </a:lnTo>
                  <a:lnTo>
                    <a:pt x="5707" y="5572"/>
                  </a:lnTo>
                  <a:lnTo>
                    <a:pt x="6158" y="4918"/>
                  </a:lnTo>
                  <a:lnTo>
                    <a:pt x="6632" y="4264"/>
                  </a:lnTo>
                  <a:lnTo>
                    <a:pt x="7150" y="3655"/>
                  </a:lnTo>
                  <a:lnTo>
                    <a:pt x="7692" y="3068"/>
                  </a:lnTo>
                  <a:lnTo>
                    <a:pt x="7985" y="2775"/>
                  </a:lnTo>
                  <a:lnTo>
                    <a:pt x="8278" y="2527"/>
                  </a:lnTo>
                  <a:lnTo>
                    <a:pt x="8572" y="2256"/>
                  </a:lnTo>
                  <a:lnTo>
                    <a:pt x="8887" y="2031"/>
                  </a:lnTo>
                  <a:lnTo>
                    <a:pt x="9203" y="1805"/>
                  </a:lnTo>
                  <a:lnTo>
                    <a:pt x="9541" y="1602"/>
                  </a:lnTo>
                  <a:lnTo>
                    <a:pt x="9880" y="1399"/>
                  </a:lnTo>
                  <a:lnTo>
                    <a:pt x="10218" y="1241"/>
                  </a:lnTo>
                  <a:lnTo>
                    <a:pt x="10556" y="1083"/>
                  </a:lnTo>
                  <a:lnTo>
                    <a:pt x="10917" y="948"/>
                  </a:lnTo>
                  <a:lnTo>
                    <a:pt x="11346" y="835"/>
                  </a:lnTo>
                  <a:lnTo>
                    <a:pt x="11775" y="745"/>
                  </a:lnTo>
                  <a:lnTo>
                    <a:pt x="12226" y="677"/>
                  </a:lnTo>
                  <a:lnTo>
                    <a:pt x="12654" y="677"/>
                  </a:lnTo>
                  <a:lnTo>
                    <a:pt x="13083" y="700"/>
                  </a:lnTo>
                  <a:lnTo>
                    <a:pt x="13534" y="745"/>
                  </a:lnTo>
                  <a:lnTo>
                    <a:pt x="13962" y="835"/>
                  </a:lnTo>
                  <a:lnTo>
                    <a:pt x="14391" y="970"/>
                  </a:lnTo>
                  <a:lnTo>
                    <a:pt x="14820" y="1151"/>
                  </a:lnTo>
                  <a:lnTo>
                    <a:pt x="15248" y="1354"/>
                  </a:lnTo>
                  <a:lnTo>
                    <a:pt x="15677" y="1580"/>
                  </a:lnTo>
                  <a:lnTo>
                    <a:pt x="16105" y="1873"/>
                  </a:lnTo>
                  <a:lnTo>
                    <a:pt x="16534" y="2189"/>
                  </a:lnTo>
                  <a:lnTo>
                    <a:pt x="16963" y="2527"/>
                  </a:lnTo>
                  <a:lnTo>
                    <a:pt x="17391" y="2933"/>
                  </a:lnTo>
                  <a:lnTo>
                    <a:pt x="17820" y="3339"/>
                  </a:lnTo>
                  <a:lnTo>
                    <a:pt x="18293" y="3880"/>
                  </a:lnTo>
                  <a:lnTo>
                    <a:pt x="18744" y="4399"/>
                  </a:lnTo>
                  <a:lnTo>
                    <a:pt x="19128" y="4895"/>
                  </a:lnTo>
                  <a:lnTo>
                    <a:pt x="19489" y="5369"/>
                  </a:lnTo>
                  <a:lnTo>
                    <a:pt x="19827" y="5865"/>
                  </a:lnTo>
                  <a:lnTo>
                    <a:pt x="20098" y="6316"/>
                  </a:lnTo>
                  <a:lnTo>
                    <a:pt x="20346" y="6768"/>
                  </a:lnTo>
                  <a:lnTo>
                    <a:pt x="20549" y="7219"/>
                  </a:lnTo>
                  <a:lnTo>
                    <a:pt x="20729" y="7647"/>
                  </a:lnTo>
                  <a:lnTo>
                    <a:pt x="20887" y="8076"/>
                  </a:lnTo>
                  <a:lnTo>
                    <a:pt x="21000" y="8482"/>
                  </a:lnTo>
                  <a:lnTo>
                    <a:pt x="21090" y="8888"/>
                  </a:lnTo>
                  <a:lnTo>
                    <a:pt x="21158" y="9271"/>
                  </a:lnTo>
                  <a:lnTo>
                    <a:pt x="21203" y="9655"/>
                  </a:lnTo>
                  <a:lnTo>
                    <a:pt x="21226" y="10016"/>
                  </a:lnTo>
                  <a:lnTo>
                    <a:pt x="21203" y="10377"/>
                  </a:lnTo>
                  <a:lnTo>
                    <a:pt x="21181" y="10737"/>
                  </a:lnTo>
                  <a:lnTo>
                    <a:pt x="21135" y="11076"/>
                  </a:lnTo>
                  <a:lnTo>
                    <a:pt x="21068" y="11414"/>
                  </a:lnTo>
                  <a:lnTo>
                    <a:pt x="21000" y="11730"/>
                  </a:lnTo>
                  <a:lnTo>
                    <a:pt x="20910" y="12046"/>
                  </a:lnTo>
                  <a:lnTo>
                    <a:pt x="20797" y="12362"/>
                  </a:lnTo>
                  <a:lnTo>
                    <a:pt x="20549" y="12948"/>
                  </a:lnTo>
                  <a:lnTo>
                    <a:pt x="20256" y="13512"/>
                  </a:lnTo>
                  <a:lnTo>
                    <a:pt x="19963" y="14053"/>
                  </a:lnTo>
                  <a:lnTo>
                    <a:pt x="19647" y="14572"/>
                  </a:lnTo>
                  <a:lnTo>
                    <a:pt x="19331" y="15046"/>
                  </a:lnTo>
                  <a:lnTo>
                    <a:pt x="18925" y="15700"/>
                  </a:lnTo>
                  <a:lnTo>
                    <a:pt x="18564" y="16309"/>
                  </a:lnTo>
                  <a:lnTo>
                    <a:pt x="18429" y="16602"/>
                  </a:lnTo>
                  <a:lnTo>
                    <a:pt x="18316" y="16895"/>
                  </a:lnTo>
                  <a:lnTo>
                    <a:pt x="18226" y="17189"/>
                  </a:lnTo>
                  <a:lnTo>
                    <a:pt x="18158" y="17459"/>
                  </a:lnTo>
                  <a:lnTo>
                    <a:pt x="18023" y="18610"/>
                  </a:lnTo>
                  <a:lnTo>
                    <a:pt x="17887" y="20031"/>
                  </a:lnTo>
                  <a:lnTo>
                    <a:pt x="17594" y="23121"/>
                  </a:lnTo>
                  <a:lnTo>
                    <a:pt x="17278" y="26843"/>
                  </a:lnTo>
                  <a:lnTo>
                    <a:pt x="17278" y="26910"/>
                  </a:lnTo>
                  <a:lnTo>
                    <a:pt x="17278" y="26978"/>
                  </a:lnTo>
                  <a:lnTo>
                    <a:pt x="17346" y="27091"/>
                  </a:lnTo>
                  <a:lnTo>
                    <a:pt x="17436" y="27159"/>
                  </a:lnTo>
                  <a:lnTo>
                    <a:pt x="17504" y="27181"/>
                  </a:lnTo>
                  <a:lnTo>
                    <a:pt x="17572" y="27204"/>
                  </a:lnTo>
                  <a:lnTo>
                    <a:pt x="17594" y="27204"/>
                  </a:lnTo>
                  <a:lnTo>
                    <a:pt x="17729" y="27181"/>
                  </a:lnTo>
                  <a:lnTo>
                    <a:pt x="17820" y="27113"/>
                  </a:lnTo>
                  <a:lnTo>
                    <a:pt x="17910" y="27023"/>
                  </a:lnTo>
                  <a:lnTo>
                    <a:pt x="17932" y="26888"/>
                  </a:lnTo>
                  <a:lnTo>
                    <a:pt x="18271" y="23189"/>
                  </a:lnTo>
                  <a:lnTo>
                    <a:pt x="18541" y="20098"/>
                  </a:lnTo>
                  <a:lnTo>
                    <a:pt x="18699" y="18700"/>
                  </a:lnTo>
                  <a:lnTo>
                    <a:pt x="18835" y="17550"/>
                  </a:lnTo>
                  <a:lnTo>
                    <a:pt x="18880" y="17324"/>
                  </a:lnTo>
                  <a:lnTo>
                    <a:pt x="18947" y="17076"/>
                  </a:lnTo>
                  <a:lnTo>
                    <a:pt x="19060" y="16828"/>
                  </a:lnTo>
                  <a:lnTo>
                    <a:pt x="19196" y="16580"/>
                  </a:lnTo>
                  <a:lnTo>
                    <a:pt x="19511" y="16016"/>
                  </a:lnTo>
                  <a:lnTo>
                    <a:pt x="19895" y="15429"/>
                  </a:lnTo>
                  <a:lnTo>
                    <a:pt x="20211" y="14933"/>
                  </a:lnTo>
                  <a:lnTo>
                    <a:pt x="20549" y="14392"/>
                  </a:lnTo>
                  <a:lnTo>
                    <a:pt x="20865" y="13828"/>
                  </a:lnTo>
                  <a:lnTo>
                    <a:pt x="21158" y="13219"/>
                  </a:lnTo>
                  <a:lnTo>
                    <a:pt x="21429" y="12587"/>
                  </a:lnTo>
                  <a:lnTo>
                    <a:pt x="21541" y="12271"/>
                  </a:lnTo>
                  <a:lnTo>
                    <a:pt x="21632" y="11933"/>
                  </a:lnTo>
                  <a:lnTo>
                    <a:pt x="21722" y="11572"/>
                  </a:lnTo>
                  <a:lnTo>
                    <a:pt x="21790" y="11211"/>
                  </a:lnTo>
                  <a:lnTo>
                    <a:pt x="21857" y="10850"/>
                  </a:lnTo>
                  <a:lnTo>
                    <a:pt x="21880" y="10467"/>
                  </a:lnTo>
                  <a:lnTo>
                    <a:pt x="21902" y="10083"/>
                  </a:lnTo>
                  <a:lnTo>
                    <a:pt x="21880" y="9677"/>
                  </a:lnTo>
                  <a:lnTo>
                    <a:pt x="21835" y="9271"/>
                  </a:lnTo>
                  <a:lnTo>
                    <a:pt x="21767" y="8843"/>
                  </a:lnTo>
                  <a:lnTo>
                    <a:pt x="21677" y="8414"/>
                  </a:lnTo>
                  <a:lnTo>
                    <a:pt x="21564" y="7963"/>
                  </a:lnTo>
                  <a:lnTo>
                    <a:pt x="21406" y="7512"/>
                  </a:lnTo>
                  <a:lnTo>
                    <a:pt x="21226" y="7038"/>
                  </a:lnTo>
                  <a:lnTo>
                    <a:pt x="21000" y="6565"/>
                  </a:lnTo>
                  <a:lnTo>
                    <a:pt x="20729" y="6068"/>
                  </a:lnTo>
                  <a:lnTo>
                    <a:pt x="20436" y="5572"/>
                  </a:lnTo>
                  <a:lnTo>
                    <a:pt x="20098" y="5053"/>
                  </a:lnTo>
                  <a:lnTo>
                    <a:pt x="19714" y="4534"/>
                  </a:lnTo>
                  <a:lnTo>
                    <a:pt x="19286" y="3993"/>
                  </a:lnTo>
                  <a:lnTo>
                    <a:pt x="18812" y="3452"/>
                  </a:lnTo>
                  <a:lnTo>
                    <a:pt x="18293" y="2888"/>
                  </a:lnTo>
                  <a:lnTo>
                    <a:pt x="17842" y="2414"/>
                  </a:lnTo>
                  <a:lnTo>
                    <a:pt x="17391" y="2008"/>
                  </a:lnTo>
                  <a:lnTo>
                    <a:pt x="16917" y="1625"/>
                  </a:lnTo>
                  <a:lnTo>
                    <a:pt x="16444" y="1286"/>
                  </a:lnTo>
                  <a:lnTo>
                    <a:pt x="15970" y="970"/>
                  </a:lnTo>
                  <a:lnTo>
                    <a:pt x="15519" y="722"/>
                  </a:lnTo>
                  <a:lnTo>
                    <a:pt x="15045" y="497"/>
                  </a:lnTo>
                  <a:lnTo>
                    <a:pt x="14572" y="316"/>
                  </a:lnTo>
                  <a:lnTo>
                    <a:pt x="14075" y="181"/>
                  </a:lnTo>
                  <a:lnTo>
                    <a:pt x="13602" y="68"/>
                  </a:lnTo>
                  <a:lnTo>
                    <a:pt x="13128" y="1"/>
                  </a:lnTo>
                  <a:close/>
                </a:path>
              </a:pathLst>
            </a:custGeom>
            <a:solidFill>
              <a:schemeClr val="dk1"/>
            </a:solidFill>
            <a:ln>
              <a:noFill/>
            </a:ln>
            <a:effectLst>
              <a:outerShdw dist="47625" dir="42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21"/>
            <p:cNvSpPr/>
            <p:nvPr/>
          </p:nvSpPr>
          <p:spPr>
            <a:xfrm>
              <a:off x="10335079" y="2773862"/>
              <a:ext cx="63768" cy="70460"/>
            </a:xfrm>
            <a:custGeom>
              <a:avLst/>
              <a:gdLst/>
              <a:ahLst/>
              <a:cxnLst/>
              <a:rect l="l" t="t" r="r" b="b"/>
              <a:pathLst>
                <a:path w="2144" h="2369" extrusionOk="0">
                  <a:moveTo>
                    <a:pt x="0" y="0"/>
                  </a:moveTo>
                  <a:lnTo>
                    <a:pt x="0" y="2166"/>
                  </a:lnTo>
                  <a:lnTo>
                    <a:pt x="1602" y="2369"/>
                  </a:lnTo>
                  <a:lnTo>
                    <a:pt x="2143" y="271"/>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21"/>
            <p:cNvSpPr/>
            <p:nvPr/>
          </p:nvSpPr>
          <p:spPr>
            <a:xfrm>
              <a:off x="10309590" y="2668516"/>
              <a:ext cx="126138" cy="125484"/>
            </a:xfrm>
            <a:custGeom>
              <a:avLst/>
              <a:gdLst/>
              <a:ahLst/>
              <a:cxnLst/>
              <a:rect l="l" t="t" r="r" b="b"/>
              <a:pathLst>
                <a:path w="4241" h="4219" extrusionOk="0">
                  <a:moveTo>
                    <a:pt x="722" y="1"/>
                  </a:moveTo>
                  <a:lnTo>
                    <a:pt x="632" y="46"/>
                  </a:lnTo>
                  <a:lnTo>
                    <a:pt x="564" y="91"/>
                  </a:lnTo>
                  <a:lnTo>
                    <a:pt x="497" y="159"/>
                  </a:lnTo>
                  <a:lnTo>
                    <a:pt x="451" y="226"/>
                  </a:lnTo>
                  <a:lnTo>
                    <a:pt x="406" y="294"/>
                  </a:lnTo>
                  <a:lnTo>
                    <a:pt x="384" y="384"/>
                  </a:lnTo>
                  <a:lnTo>
                    <a:pt x="23" y="3339"/>
                  </a:lnTo>
                  <a:lnTo>
                    <a:pt x="0" y="3429"/>
                  </a:lnTo>
                  <a:lnTo>
                    <a:pt x="23" y="3520"/>
                  </a:lnTo>
                  <a:lnTo>
                    <a:pt x="68" y="3610"/>
                  </a:lnTo>
                  <a:lnTo>
                    <a:pt x="113" y="3677"/>
                  </a:lnTo>
                  <a:lnTo>
                    <a:pt x="158" y="3745"/>
                  </a:lnTo>
                  <a:lnTo>
                    <a:pt x="226" y="3790"/>
                  </a:lnTo>
                  <a:lnTo>
                    <a:pt x="316" y="3835"/>
                  </a:lnTo>
                  <a:lnTo>
                    <a:pt x="406" y="3858"/>
                  </a:lnTo>
                  <a:lnTo>
                    <a:pt x="3361" y="4219"/>
                  </a:lnTo>
                  <a:lnTo>
                    <a:pt x="3542" y="4219"/>
                  </a:lnTo>
                  <a:lnTo>
                    <a:pt x="3632" y="4174"/>
                  </a:lnTo>
                  <a:lnTo>
                    <a:pt x="3700" y="4129"/>
                  </a:lnTo>
                  <a:lnTo>
                    <a:pt x="3767" y="4083"/>
                  </a:lnTo>
                  <a:lnTo>
                    <a:pt x="3812" y="4016"/>
                  </a:lnTo>
                  <a:lnTo>
                    <a:pt x="3835" y="3926"/>
                  </a:lnTo>
                  <a:lnTo>
                    <a:pt x="3857" y="3835"/>
                  </a:lnTo>
                  <a:lnTo>
                    <a:pt x="4241" y="880"/>
                  </a:lnTo>
                  <a:lnTo>
                    <a:pt x="4241" y="790"/>
                  </a:lnTo>
                  <a:lnTo>
                    <a:pt x="4218" y="700"/>
                  </a:lnTo>
                  <a:lnTo>
                    <a:pt x="4196" y="610"/>
                  </a:lnTo>
                  <a:lnTo>
                    <a:pt x="4151" y="542"/>
                  </a:lnTo>
                  <a:lnTo>
                    <a:pt x="4083" y="474"/>
                  </a:lnTo>
                  <a:lnTo>
                    <a:pt x="4015" y="429"/>
                  </a:lnTo>
                  <a:lnTo>
                    <a:pt x="3948" y="384"/>
                  </a:lnTo>
                  <a:lnTo>
                    <a:pt x="3857" y="384"/>
                  </a:lnTo>
                  <a:lnTo>
                    <a:pt x="9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21"/>
            <p:cNvSpPr/>
            <p:nvPr/>
          </p:nvSpPr>
          <p:spPr>
            <a:xfrm>
              <a:off x="10309590" y="2668516"/>
              <a:ext cx="126138" cy="125484"/>
            </a:xfrm>
            <a:custGeom>
              <a:avLst/>
              <a:gdLst/>
              <a:ahLst/>
              <a:cxnLst/>
              <a:rect l="l" t="t" r="r" b="b"/>
              <a:pathLst>
                <a:path w="4241" h="4219" fill="none" extrusionOk="0">
                  <a:moveTo>
                    <a:pt x="3361" y="4219"/>
                  </a:moveTo>
                  <a:lnTo>
                    <a:pt x="406" y="3858"/>
                  </a:lnTo>
                  <a:lnTo>
                    <a:pt x="406" y="3858"/>
                  </a:lnTo>
                  <a:lnTo>
                    <a:pt x="316" y="3835"/>
                  </a:lnTo>
                  <a:lnTo>
                    <a:pt x="226" y="3790"/>
                  </a:lnTo>
                  <a:lnTo>
                    <a:pt x="158" y="3745"/>
                  </a:lnTo>
                  <a:lnTo>
                    <a:pt x="113" y="3677"/>
                  </a:lnTo>
                  <a:lnTo>
                    <a:pt x="68" y="3610"/>
                  </a:lnTo>
                  <a:lnTo>
                    <a:pt x="23" y="3520"/>
                  </a:lnTo>
                  <a:lnTo>
                    <a:pt x="0" y="3429"/>
                  </a:lnTo>
                  <a:lnTo>
                    <a:pt x="23" y="3339"/>
                  </a:lnTo>
                  <a:lnTo>
                    <a:pt x="384" y="384"/>
                  </a:lnTo>
                  <a:lnTo>
                    <a:pt x="384" y="384"/>
                  </a:lnTo>
                  <a:lnTo>
                    <a:pt x="406" y="294"/>
                  </a:lnTo>
                  <a:lnTo>
                    <a:pt x="451" y="226"/>
                  </a:lnTo>
                  <a:lnTo>
                    <a:pt x="497" y="159"/>
                  </a:lnTo>
                  <a:lnTo>
                    <a:pt x="564" y="91"/>
                  </a:lnTo>
                  <a:lnTo>
                    <a:pt x="632" y="46"/>
                  </a:lnTo>
                  <a:lnTo>
                    <a:pt x="722" y="1"/>
                  </a:lnTo>
                  <a:lnTo>
                    <a:pt x="812" y="1"/>
                  </a:lnTo>
                  <a:lnTo>
                    <a:pt x="903" y="1"/>
                  </a:lnTo>
                  <a:lnTo>
                    <a:pt x="3857" y="384"/>
                  </a:lnTo>
                  <a:lnTo>
                    <a:pt x="3857" y="384"/>
                  </a:lnTo>
                  <a:lnTo>
                    <a:pt x="3948" y="384"/>
                  </a:lnTo>
                  <a:lnTo>
                    <a:pt x="4015" y="429"/>
                  </a:lnTo>
                  <a:lnTo>
                    <a:pt x="4083" y="474"/>
                  </a:lnTo>
                  <a:lnTo>
                    <a:pt x="4151" y="542"/>
                  </a:lnTo>
                  <a:lnTo>
                    <a:pt x="4196" y="610"/>
                  </a:lnTo>
                  <a:lnTo>
                    <a:pt x="4218" y="700"/>
                  </a:lnTo>
                  <a:lnTo>
                    <a:pt x="4241" y="790"/>
                  </a:lnTo>
                  <a:lnTo>
                    <a:pt x="4241" y="880"/>
                  </a:lnTo>
                  <a:lnTo>
                    <a:pt x="3857" y="3835"/>
                  </a:lnTo>
                  <a:lnTo>
                    <a:pt x="3857" y="3835"/>
                  </a:lnTo>
                  <a:lnTo>
                    <a:pt x="3835" y="3926"/>
                  </a:lnTo>
                  <a:lnTo>
                    <a:pt x="3812" y="4016"/>
                  </a:lnTo>
                  <a:lnTo>
                    <a:pt x="3767" y="4083"/>
                  </a:lnTo>
                  <a:lnTo>
                    <a:pt x="3700" y="4129"/>
                  </a:lnTo>
                  <a:lnTo>
                    <a:pt x="3632" y="4174"/>
                  </a:lnTo>
                  <a:lnTo>
                    <a:pt x="3542" y="4219"/>
                  </a:lnTo>
                  <a:lnTo>
                    <a:pt x="3451" y="4219"/>
                  </a:lnTo>
                  <a:lnTo>
                    <a:pt x="3361" y="4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21"/>
            <p:cNvSpPr/>
            <p:nvPr/>
          </p:nvSpPr>
          <p:spPr>
            <a:xfrm>
              <a:off x="10325026" y="2683952"/>
              <a:ext cx="95295" cy="95295"/>
            </a:xfrm>
            <a:custGeom>
              <a:avLst/>
              <a:gdLst/>
              <a:ahLst/>
              <a:cxnLst/>
              <a:rect l="l" t="t" r="r" b="b"/>
              <a:pathLst>
                <a:path w="3204" h="3204" extrusionOk="0">
                  <a:moveTo>
                    <a:pt x="361" y="1"/>
                  </a:moveTo>
                  <a:lnTo>
                    <a:pt x="0" y="2843"/>
                  </a:lnTo>
                  <a:lnTo>
                    <a:pt x="2842" y="3204"/>
                  </a:lnTo>
                  <a:lnTo>
                    <a:pt x="3203" y="361"/>
                  </a:lnTo>
                  <a:lnTo>
                    <a:pt x="3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21"/>
            <p:cNvSpPr/>
            <p:nvPr/>
          </p:nvSpPr>
          <p:spPr>
            <a:xfrm>
              <a:off x="10331064" y="2689990"/>
              <a:ext cx="83220" cy="83220"/>
            </a:xfrm>
            <a:custGeom>
              <a:avLst/>
              <a:gdLst/>
              <a:ahLst/>
              <a:cxnLst/>
              <a:rect l="l" t="t" r="r" b="b"/>
              <a:pathLst>
                <a:path w="2798" h="2798" extrusionOk="0">
                  <a:moveTo>
                    <a:pt x="316" y="1"/>
                  </a:moveTo>
                  <a:lnTo>
                    <a:pt x="0" y="2482"/>
                  </a:lnTo>
                  <a:lnTo>
                    <a:pt x="2481" y="2798"/>
                  </a:lnTo>
                  <a:lnTo>
                    <a:pt x="2797" y="316"/>
                  </a:lnTo>
                  <a:lnTo>
                    <a:pt x="3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21"/>
            <p:cNvSpPr/>
            <p:nvPr/>
          </p:nvSpPr>
          <p:spPr>
            <a:xfrm>
              <a:off x="10343794" y="2702749"/>
              <a:ext cx="57730" cy="57700"/>
            </a:xfrm>
            <a:custGeom>
              <a:avLst/>
              <a:gdLst/>
              <a:ahLst/>
              <a:cxnLst/>
              <a:rect l="l" t="t" r="r" b="b"/>
              <a:pathLst>
                <a:path w="1941" h="1940" extrusionOk="0">
                  <a:moveTo>
                    <a:pt x="226" y="0"/>
                  </a:moveTo>
                  <a:lnTo>
                    <a:pt x="1" y="1714"/>
                  </a:lnTo>
                  <a:lnTo>
                    <a:pt x="1738" y="1940"/>
                  </a:lnTo>
                  <a:lnTo>
                    <a:pt x="1941" y="203"/>
                  </a:lnTo>
                  <a:lnTo>
                    <a:pt x="2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21"/>
            <p:cNvSpPr/>
            <p:nvPr/>
          </p:nvSpPr>
          <p:spPr>
            <a:xfrm>
              <a:off x="10343794" y="2702749"/>
              <a:ext cx="57730" cy="57700"/>
            </a:xfrm>
            <a:custGeom>
              <a:avLst/>
              <a:gdLst/>
              <a:ahLst/>
              <a:cxnLst/>
              <a:rect l="l" t="t" r="r" b="b"/>
              <a:pathLst>
                <a:path w="1941" h="1940" fill="none" extrusionOk="0">
                  <a:moveTo>
                    <a:pt x="1738" y="1940"/>
                  </a:moveTo>
                  <a:lnTo>
                    <a:pt x="1" y="1714"/>
                  </a:lnTo>
                  <a:lnTo>
                    <a:pt x="226" y="0"/>
                  </a:lnTo>
                  <a:lnTo>
                    <a:pt x="1941" y="203"/>
                  </a:lnTo>
                  <a:lnTo>
                    <a:pt x="1738" y="19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21"/>
            <p:cNvSpPr/>
            <p:nvPr/>
          </p:nvSpPr>
          <p:spPr>
            <a:xfrm>
              <a:off x="10343794" y="2702749"/>
              <a:ext cx="46339" cy="51008"/>
            </a:xfrm>
            <a:custGeom>
              <a:avLst/>
              <a:gdLst/>
              <a:ahLst/>
              <a:cxnLst/>
              <a:rect l="l" t="t" r="r" b="b"/>
              <a:pathLst>
                <a:path w="1558" h="1715" extrusionOk="0">
                  <a:moveTo>
                    <a:pt x="226" y="0"/>
                  </a:moveTo>
                  <a:lnTo>
                    <a:pt x="1" y="1714"/>
                  </a:lnTo>
                  <a:lnTo>
                    <a:pt x="226" y="0"/>
                  </a:lnTo>
                  <a:lnTo>
                    <a:pt x="1557" y="158"/>
                  </a:lnTo>
                  <a:lnTo>
                    <a:pt x="1557" y="158"/>
                  </a:lnTo>
                  <a:lnTo>
                    <a:pt x="1557" y="158"/>
                  </a:lnTo>
                  <a:lnTo>
                    <a:pt x="226" y="0"/>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21"/>
            <p:cNvSpPr/>
            <p:nvPr/>
          </p:nvSpPr>
          <p:spPr>
            <a:xfrm>
              <a:off x="10343794" y="2702749"/>
              <a:ext cx="46339" cy="51008"/>
            </a:xfrm>
            <a:custGeom>
              <a:avLst/>
              <a:gdLst/>
              <a:ahLst/>
              <a:cxnLst/>
              <a:rect l="l" t="t" r="r" b="b"/>
              <a:pathLst>
                <a:path w="1558" h="1715" fill="none" extrusionOk="0">
                  <a:moveTo>
                    <a:pt x="226" y="0"/>
                  </a:moveTo>
                  <a:lnTo>
                    <a:pt x="1" y="1714"/>
                  </a:lnTo>
                  <a:lnTo>
                    <a:pt x="226" y="0"/>
                  </a:lnTo>
                  <a:lnTo>
                    <a:pt x="1557" y="158"/>
                  </a:lnTo>
                  <a:lnTo>
                    <a:pt x="1557" y="158"/>
                  </a:lnTo>
                  <a:lnTo>
                    <a:pt x="1557" y="158"/>
                  </a:lnTo>
                  <a:lnTo>
                    <a:pt x="22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21"/>
            <p:cNvSpPr/>
            <p:nvPr/>
          </p:nvSpPr>
          <p:spPr>
            <a:xfrm>
              <a:off x="9935914" y="2738974"/>
              <a:ext cx="68467" cy="50324"/>
            </a:xfrm>
            <a:custGeom>
              <a:avLst/>
              <a:gdLst/>
              <a:ahLst/>
              <a:cxnLst/>
              <a:rect l="l" t="t" r="r" b="b"/>
              <a:pathLst>
                <a:path w="2302" h="1692" extrusionOk="0">
                  <a:moveTo>
                    <a:pt x="181" y="0"/>
                  </a:moveTo>
                  <a:lnTo>
                    <a:pt x="0" y="1421"/>
                  </a:lnTo>
                  <a:lnTo>
                    <a:pt x="2121" y="1692"/>
                  </a:lnTo>
                  <a:lnTo>
                    <a:pt x="2301" y="248"/>
                  </a:lnTo>
                  <a:lnTo>
                    <a:pt x="1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21"/>
            <p:cNvSpPr/>
            <p:nvPr/>
          </p:nvSpPr>
          <p:spPr>
            <a:xfrm>
              <a:off x="10075463" y="2716162"/>
              <a:ext cx="157011" cy="102671"/>
            </a:xfrm>
            <a:custGeom>
              <a:avLst/>
              <a:gdLst/>
              <a:ahLst/>
              <a:cxnLst/>
              <a:rect l="l" t="t" r="r" b="b"/>
              <a:pathLst>
                <a:path w="5279" h="3452" extrusionOk="0">
                  <a:moveTo>
                    <a:pt x="1940" y="745"/>
                  </a:moveTo>
                  <a:lnTo>
                    <a:pt x="3880" y="993"/>
                  </a:lnTo>
                  <a:lnTo>
                    <a:pt x="4286" y="2301"/>
                  </a:lnTo>
                  <a:lnTo>
                    <a:pt x="1241" y="1918"/>
                  </a:lnTo>
                  <a:lnTo>
                    <a:pt x="1940" y="745"/>
                  </a:lnTo>
                  <a:close/>
                  <a:moveTo>
                    <a:pt x="1308" y="0"/>
                  </a:moveTo>
                  <a:lnTo>
                    <a:pt x="0" y="2820"/>
                  </a:lnTo>
                  <a:lnTo>
                    <a:pt x="5278" y="3451"/>
                  </a:lnTo>
                  <a:lnTo>
                    <a:pt x="4669" y="406"/>
                  </a:lnTo>
                  <a:lnTo>
                    <a:pt x="13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21"/>
            <p:cNvSpPr/>
            <p:nvPr/>
          </p:nvSpPr>
          <p:spPr>
            <a:xfrm>
              <a:off x="10055982" y="2753726"/>
              <a:ext cx="199304" cy="77836"/>
            </a:xfrm>
            <a:custGeom>
              <a:avLst/>
              <a:gdLst/>
              <a:ahLst/>
              <a:cxnLst/>
              <a:rect l="l" t="t" r="r" b="b"/>
              <a:pathLst>
                <a:path w="6701" h="2617" extrusionOk="0">
                  <a:moveTo>
                    <a:pt x="227" y="0"/>
                  </a:moveTo>
                  <a:lnTo>
                    <a:pt x="1" y="1850"/>
                  </a:lnTo>
                  <a:lnTo>
                    <a:pt x="6475" y="2617"/>
                  </a:lnTo>
                  <a:lnTo>
                    <a:pt x="6700" y="767"/>
                  </a:lnTo>
                  <a:lnTo>
                    <a:pt x="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21"/>
            <p:cNvSpPr/>
            <p:nvPr/>
          </p:nvSpPr>
          <p:spPr>
            <a:xfrm>
              <a:off x="9840651" y="2759764"/>
              <a:ext cx="593750" cy="434776"/>
            </a:xfrm>
            <a:custGeom>
              <a:avLst/>
              <a:gdLst/>
              <a:ahLst/>
              <a:cxnLst/>
              <a:rect l="l" t="t" r="r" b="b"/>
              <a:pathLst>
                <a:path w="19963" h="14618" extrusionOk="0">
                  <a:moveTo>
                    <a:pt x="1602" y="0"/>
                  </a:moveTo>
                  <a:lnTo>
                    <a:pt x="1557" y="23"/>
                  </a:lnTo>
                  <a:lnTo>
                    <a:pt x="1512" y="23"/>
                  </a:lnTo>
                  <a:lnTo>
                    <a:pt x="1489" y="68"/>
                  </a:lnTo>
                  <a:lnTo>
                    <a:pt x="1466" y="113"/>
                  </a:lnTo>
                  <a:lnTo>
                    <a:pt x="0" y="12294"/>
                  </a:lnTo>
                  <a:lnTo>
                    <a:pt x="0" y="12316"/>
                  </a:lnTo>
                  <a:lnTo>
                    <a:pt x="23" y="12361"/>
                  </a:lnTo>
                  <a:lnTo>
                    <a:pt x="45" y="12384"/>
                  </a:lnTo>
                  <a:lnTo>
                    <a:pt x="91" y="12407"/>
                  </a:lnTo>
                  <a:lnTo>
                    <a:pt x="18361" y="14617"/>
                  </a:lnTo>
                  <a:lnTo>
                    <a:pt x="18406" y="14617"/>
                  </a:lnTo>
                  <a:lnTo>
                    <a:pt x="18429" y="14595"/>
                  </a:lnTo>
                  <a:lnTo>
                    <a:pt x="18474" y="14572"/>
                  </a:lnTo>
                  <a:lnTo>
                    <a:pt x="18474" y="14527"/>
                  </a:lnTo>
                  <a:lnTo>
                    <a:pt x="19963" y="2346"/>
                  </a:lnTo>
                  <a:lnTo>
                    <a:pt x="19963" y="2301"/>
                  </a:lnTo>
                  <a:lnTo>
                    <a:pt x="19940" y="2279"/>
                  </a:lnTo>
                  <a:lnTo>
                    <a:pt x="19895" y="2234"/>
                  </a:lnTo>
                  <a:lnTo>
                    <a:pt x="19850" y="2234"/>
                  </a:lnTo>
                  <a:lnTo>
                    <a:pt x="1602" y="0"/>
                  </a:lnTo>
                  <a:close/>
                </a:path>
              </a:pathLst>
            </a:custGeom>
            <a:solidFill>
              <a:schemeClr val="accent4"/>
            </a:solidFill>
            <a:ln>
              <a:noFill/>
            </a:ln>
            <a:effectLst>
              <a:outerShdw dist="57150" dir="32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21"/>
            <p:cNvSpPr/>
            <p:nvPr/>
          </p:nvSpPr>
          <p:spPr>
            <a:xfrm>
              <a:off x="9840651" y="2759764"/>
              <a:ext cx="593750" cy="434776"/>
            </a:xfrm>
            <a:custGeom>
              <a:avLst/>
              <a:gdLst/>
              <a:ahLst/>
              <a:cxnLst/>
              <a:rect l="l" t="t" r="r" b="b"/>
              <a:pathLst>
                <a:path w="19963" h="14618" fill="none" extrusionOk="0">
                  <a:moveTo>
                    <a:pt x="18361" y="14617"/>
                  </a:moveTo>
                  <a:lnTo>
                    <a:pt x="91" y="12407"/>
                  </a:lnTo>
                  <a:lnTo>
                    <a:pt x="91" y="12407"/>
                  </a:lnTo>
                  <a:lnTo>
                    <a:pt x="45" y="12384"/>
                  </a:lnTo>
                  <a:lnTo>
                    <a:pt x="23" y="12361"/>
                  </a:lnTo>
                  <a:lnTo>
                    <a:pt x="0" y="12316"/>
                  </a:lnTo>
                  <a:lnTo>
                    <a:pt x="0" y="12294"/>
                  </a:lnTo>
                  <a:lnTo>
                    <a:pt x="1466" y="113"/>
                  </a:lnTo>
                  <a:lnTo>
                    <a:pt x="1466" y="113"/>
                  </a:lnTo>
                  <a:lnTo>
                    <a:pt x="1489" y="68"/>
                  </a:lnTo>
                  <a:lnTo>
                    <a:pt x="1512" y="23"/>
                  </a:lnTo>
                  <a:lnTo>
                    <a:pt x="1557" y="23"/>
                  </a:lnTo>
                  <a:lnTo>
                    <a:pt x="1602" y="0"/>
                  </a:lnTo>
                  <a:lnTo>
                    <a:pt x="19850" y="2234"/>
                  </a:lnTo>
                  <a:lnTo>
                    <a:pt x="19850" y="2234"/>
                  </a:lnTo>
                  <a:lnTo>
                    <a:pt x="19895" y="2234"/>
                  </a:lnTo>
                  <a:lnTo>
                    <a:pt x="19940" y="2279"/>
                  </a:lnTo>
                  <a:lnTo>
                    <a:pt x="19963" y="2301"/>
                  </a:lnTo>
                  <a:lnTo>
                    <a:pt x="19963" y="2346"/>
                  </a:lnTo>
                  <a:lnTo>
                    <a:pt x="18474" y="14527"/>
                  </a:lnTo>
                  <a:lnTo>
                    <a:pt x="18474" y="14527"/>
                  </a:lnTo>
                  <a:lnTo>
                    <a:pt x="18474" y="14572"/>
                  </a:lnTo>
                  <a:lnTo>
                    <a:pt x="18429" y="14595"/>
                  </a:lnTo>
                  <a:lnTo>
                    <a:pt x="18406" y="14617"/>
                  </a:lnTo>
                  <a:lnTo>
                    <a:pt x="18361" y="146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21"/>
            <p:cNvSpPr/>
            <p:nvPr/>
          </p:nvSpPr>
          <p:spPr>
            <a:xfrm>
              <a:off x="9982192" y="2826177"/>
              <a:ext cx="305961" cy="305961"/>
            </a:xfrm>
            <a:custGeom>
              <a:avLst/>
              <a:gdLst/>
              <a:ahLst/>
              <a:cxnLst/>
              <a:rect l="l" t="t" r="r" b="b"/>
              <a:pathLst>
                <a:path w="10287" h="10287" extrusionOk="0">
                  <a:moveTo>
                    <a:pt x="5211" y="1"/>
                  </a:moveTo>
                  <a:lnTo>
                    <a:pt x="4692" y="23"/>
                  </a:lnTo>
                  <a:lnTo>
                    <a:pt x="4174" y="91"/>
                  </a:lnTo>
                  <a:lnTo>
                    <a:pt x="3677" y="226"/>
                  </a:lnTo>
                  <a:lnTo>
                    <a:pt x="3204" y="384"/>
                  </a:lnTo>
                  <a:lnTo>
                    <a:pt x="2753" y="587"/>
                  </a:lnTo>
                  <a:lnTo>
                    <a:pt x="2324" y="835"/>
                  </a:lnTo>
                  <a:lnTo>
                    <a:pt x="1918" y="1128"/>
                  </a:lnTo>
                  <a:lnTo>
                    <a:pt x="1557" y="1467"/>
                  </a:lnTo>
                  <a:lnTo>
                    <a:pt x="1219" y="1828"/>
                  </a:lnTo>
                  <a:lnTo>
                    <a:pt x="926" y="2211"/>
                  </a:lnTo>
                  <a:lnTo>
                    <a:pt x="655" y="2640"/>
                  </a:lnTo>
                  <a:lnTo>
                    <a:pt x="429" y="3091"/>
                  </a:lnTo>
                  <a:lnTo>
                    <a:pt x="249" y="3542"/>
                  </a:lnTo>
                  <a:lnTo>
                    <a:pt x="114" y="4038"/>
                  </a:lnTo>
                  <a:lnTo>
                    <a:pt x="46" y="4557"/>
                  </a:lnTo>
                  <a:lnTo>
                    <a:pt x="1" y="5076"/>
                  </a:lnTo>
                  <a:lnTo>
                    <a:pt x="23" y="5595"/>
                  </a:lnTo>
                  <a:lnTo>
                    <a:pt x="91" y="6113"/>
                  </a:lnTo>
                  <a:lnTo>
                    <a:pt x="226" y="6610"/>
                  </a:lnTo>
                  <a:lnTo>
                    <a:pt x="384" y="7083"/>
                  </a:lnTo>
                  <a:lnTo>
                    <a:pt x="587" y="7534"/>
                  </a:lnTo>
                  <a:lnTo>
                    <a:pt x="835" y="7963"/>
                  </a:lnTo>
                  <a:lnTo>
                    <a:pt x="1129" y="8369"/>
                  </a:lnTo>
                  <a:lnTo>
                    <a:pt x="1467" y="8730"/>
                  </a:lnTo>
                  <a:lnTo>
                    <a:pt x="1828" y="9068"/>
                  </a:lnTo>
                  <a:lnTo>
                    <a:pt x="2211" y="9361"/>
                  </a:lnTo>
                  <a:lnTo>
                    <a:pt x="2640" y="9632"/>
                  </a:lnTo>
                  <a:lnTo>
                    <a:pt x="3091" y="9858"/>
                  </a:lnTo>
                  <a:lnTo>
                    <a:pt x="3542" y="10038"/>
                  </a:lnTo>
                  <a:lnTo>
                    <a:pt x="4038" y="10174"/>
                  </a:lnTo>
                  <a:lnTo>
                    <a:pt x="4557" y="10241"/>
                  </a:lnTo>
                  <a:lnTo>
                    <a:pt x="5076" y="10286"/>
                  </a:lnTo>
                  <a:lnTo>
                    <a:pt x="5595" y="10264"/>
                  </a:lnTo>
                  <a:lnTo>
                    <a:pt x="6114" y="10196"/>
                  </a:lnTo>
                  <a:lnTo>
                    <a:pt x="6610" y="10061"/>
                  </a:lnTo>
                  <a:lnTo>
                    <a:pt x="7083" y="9903"/>
                  </a:lnTo>
                  <a:lnTo>
                    <a:pt x="7535" y="9700"/>
                  </a:lnTo>
                  <a:lnTo>
                    <a:pt x="7963" y="9429"/>
                  </a:lnTo>
                  <a:lnTo>
                    <a:pt x="8369" y="9158"/>
                  </a:lnTo>
                  <a:lnTo>
                    <a:pt x="8730" y="8820"/>
                  </a:lnTo>
                  <a:lnTo>
                    <a:pt x="9068" y="8459"/>
                  </a:lnTo>
                  <a:lnTo>
                    <a:pt x="9362" y="8076"/>
                  </a:lnTo>
                  <a:lnTo>
                    <a:pt x="9632" y="7647"/>
                  </a:lnTo>
                  <a:lnTo>
                    <a:pt x="9858" y="7196"/>
                  </a:lnTo>
                  <a:lnTo>
                    <a:pt x="10038" y="6722"/>
                  </a:lnTo>
                  <a:lnTo>
                    <a:pt x="10174" y="6249"/>
                  </a:lnTo>
                  <a:lnTo>
                    <a:pt x="10241" y="5730"/>
                  </a:lnTo>
                  <a:lnTo>
                    <a:pt x="10286" y="5211"/>
                  </a:lnTo>
                  <a:lnTo>
                    <a:pt x="10264" y="4692"/>
                  </a:lnTo>
                  <a:lnTo>
                    <a:pt x="10196" y="4173"/>
                  </a:lnTo>
                  <a:lnTo>
                    <a:pt x="10061" y="3677"/>
                  </a:lnTo>
                  <a:lnTo>
                    <a:pt x="9903" y="3204"/>
                  </a:lnTo>
                  <a:lnTo>
                    <a:pt x="9700" y="2752"/>
                  </a:lnTo>
                  <a:lnTo>
                    <a:pt x="9452" y="2324"/>
                  </a:lnTo>
                  <a:lnTo>
                    <a:pt x="9159" y="1918"/>
                  </a:lnTo>
                  <a:lnTo>
                    <a:pt x="8820" y="1557"/>
                  </a:lnTo>
                  <a:lnTo>
                    <a:pt x="8459" y="1219"/>
                  </a:lnTo>
                  <a:lnTo>
                    <a:pt x="8076" y="925"/>
                  </a:lnTo>
                  <a:lnTo>
                    <a:pt x="7647" y="655"/>
                  </a:lnTo>
                  <a:lnTo>
                    <a:pt x="7196" y="429"/>
                  </a:lnTo>
                  <a:lnTo>
                    <a:pt x="6745" y="249"/>
                  </a:lnTo>
                  <a:lnTo>
                    <a:pt x="6249" y="113"/>
                  </a:lnTo>
                  <a:lnTo>
                    <a:pt x="5730" y="46"/>
                  </a:lnTo>
                  <a:lnTo>
                    <a:pt x="52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21"/>
            <p:cNvSpPr/>
            <p:nvPr/>
          </p:nvSpPr>
          <p:spPr>
            <a:xfrm>
              <a:off x="9982192" y="2826177"/>
              <a:ext cx="305961" cy="305961"/>
            </a:xfrm>
            <a:custGeom>
              <a:avLst/>
              <a:gdLst/>
              <a:ahLst/>
              <a:cxnLst/>
              <a:rect l="l" t="t" r="r" b="b"/>
              <a:pathLst>
                <a:path w="10287" h="10287" fill="none" extrusionOk="0">
                  <a:moveTo>
                    <a:pt x="10286" y="5211"/>
                  </a:moveTo>
                  <a:lnTo>
                    <a:pt x="10286" y="5211"/>
                  </a:lnTo>
                  <a:lnTo>
                    <a:pt x="10241" y="5730"/>
                  </a:lnTo>
                  <a:lnTo>
                    <a:pt x="10174" y="6249"/>
                  </a:lnTo>
                  <a:lnTo>
                    <a:pt x="10038" y="6722"/>
                  </a:lnTo>
                  <a:lnTo>
                    <a:pt x="9858" y="7196"/>
                  </a:lnTo>
                  <a:lnTo>
                    <a:pt x="9632" y="7647"/>
                  </a:lnTo>
                  <a:lnTo>
                    <a:pt x="9362" y="8076"/>
                  </a:lnTo>
                  <a:lnTo>
                    <a:pt x="9068" y="8459"/>
                  </a:lnTo>
                  <a:lnTo>
                    <a:pt x="8730" y="8820"/>
                  </a:lnTo>
                  <a:lnTo>
                    <a:pt x="8369" y="9158"/>
                  </a:lnTo>
                  <a:lnTo>
                    <a:pt x="7963" y="9429"/>
                  </a:lnTo>
                  <a:lnTo>
                    <a:pt x="7535" y="9700"/>
                  </a:lnTo>
                  <a:lnTo>
                    <a:pt x="7083" y="9903"/>
                  </a:lnTo>
                  <a:lnTo>
                    <a:pt x="6610" y="10061"/>
                  </a:lnTo>
                  <a:lnTo>
                    <a:pt x="6114" y="10196"/>
                  </a:lnTo>
                  <a:lnTo>
                    <a:pt x="5595" y="10264"/>
                  </a:lnTo>
                  <a:lnTo>
                    <a:pt x="5076" y="10286"/>
                  </a:lnTo>
                  <a:lnTo>
                    <a:pt x="5076" y="10286"/>
                  </a:lnTo>
                  <a:lnTo>
                    <a:pt x="4557" y="10241"/>
                  </a:lnTo>
                  <a:lnTo>
                    <a:pt x="4038" y="10174"/>
                  </a:lnTo>
                  <a:lnTo>
                    <a:pt x="3542" y="10038"/>
                  </a:lnTo>
                  <a:lnTo>
                    <a:pt x="3091" y="9858"/>
                  </a:lnTo>
                  <a:lnTo>
                    <a:pt x="2640" y="9632"/>
                  </a:lnTo>
                  <a:lnTo>
                    <a:pt x="2211" y="9361"/>
                  </a:lnTo>
                  <a:lnTo>
                    <a:pt x="1828" y="9068"/>
                  </a:lnTo>
                  <a:lnTo>
                    <a:pt x="1467" y="8730"/>
                  </a:lnTo>
                  <a:lnTo>
                    <a:pt x="1129" y="8369"/>
                  </a:lnTo>
                  <a:lnTo>
                    <a:pt x="835" y="7963"/>
                  </a:lnTo>
                  <a:lnTo>
                    <a:pt x="587" y="7534"/>
                  </a:lnTo>
                  <a:lnTo>
                    <a:pt x="384" y="7083"/>
                  </a:lnTo>
                  <a:lnTo>
                    <a:pt x="226" y="6610"/>
                  </a:lnTo>
                  <a:lnTo>
                    <a:pt x="91" y="6113"/>
                  </a:lnTo>
                  <a:lnTo>
                    <a:pt x="23" y="5595"/>
                  </a:lnTo>
                  <a:lnTo>
                    <a:pt x="1" y="5076"/>
                  </a:lnTo>
                  <a:lnTo>
                    <a:pt x="1" y="5076"/>
                  </a:lnTo>
                  <a:lnTo>
                    <a:pt x="46" y="4557"/>
                  </a:lnTo>
                  <a:lnTo>
                    <a:pt x="114" y="4038"/>
                  </a:lnTo>
                  <a:lnTo>
                    <a:pt x="249" y="3542"/>
                  </a:lnTo>
                  <a:lnTo>
                    <a:pt x="429" y="3091"/>
                  </a:lnTo>
                  <a:lnTo>
                    <a:pt x="655" y="2640"/>
                  </a:lnTo>
                  <a:lnTo>
                    <a:pt x="926" y="2211"/>
                  </a:lnTo>
                  <a:lnTo>
                    <a:pt x="1219" y="1828"/>
                  </a:lnTo>
                  <a:lnTo>
                    <a:pt x="1557" y="1467"/>
                  </a:lnTo>
                  <a:lnTo>
                    <a:pt x="1918" y="1128"/>
                  </a:lnTo>
                  <a:lnTo>
                    <a:pt x="2324" y="835"/>
                  </a:lnTo>
                  <a:lnTo>
                    <a:pt x="2753" y="587"/>
                  </a:lnTo>
                  <a:lnTo>
                    <a:pt x="3204" y="384"/>
                  </a:lnTo>
                  <a:lnTo>
                    <a:pt x="3677" y="226"/>
                  </a:lnTo>
                  <a:lnTo>
                    <a:pt x="4174" y="91"/>
                  </a:lnTo>
                  <a:lnTo>
                    <a:pt x="4692" y="23"/>
                  </a:lnTo>
                  <a:lnTo>
                    <a:pt x="5211" y="1"/>
                  </a:lnTo>
                  <a:lnTo>
                    <a:pt x="5211" y="1"/>
                  </a:lnTo>
                  <a:lnTo>
                    <a:pt x="5730" y="46"/>
                  </a:lnTo>
                  <a:lnTo>
                    <a:pt x="6249" y="113"/>
                  </a:lnTo>
                  <a:lnTo>
                    <a:pt x="6745" y="249"/>
                  </a:lnTo>
                  <a:lnTo>
                    <a:pt x="7196" y="429"/>
                  </a:lnTo>
                  <a:lnTo>
                    <a:pt x="7647" y="655"/>
                  </a:lnTo>
                  <a:lnTo>
                    <a:pt x="8076" y="925"/>
                  </a:lnTo>
                  <a:lnTo>
                    <a:pt x="8459" y="1219"/>
                  </a:lnTo>
                  <a:lnTo>
                    <a:pt x="8820" y="1557"/>
                  </a:lnTo>
                  <a:lnTo>
                    <a:pt x="9159" y="1918"/>
                  </a:lnTo>
                  <a:lnTo>
                    <a:pt x="9452" y="2324"/>
                  </a:lnTo>
                  <a:lnTo>
                    <a:pt x="9700" y="2752"/>
                  </a:lnTo>
                  <a:lnTo>
                    <a:pt x="9903" y="3204"/>
                  </a:lnTo>
                  <a:lnTo>
                    <a:pt x="10061" y="3677"/>
                  </a:lnTo>
                  <a:lnTo>
                    <a:pt x="10196" y="4173"/>
                  </a:lnTo>
                  <a:lnTo>
                    <a:pt x="10264" y="4692"/>
                  </a:lnTo>
                  <a:lnTo>
                    <a:pt x="10286" y="52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9" name="Google Shape;2119;p21"/>
            <p:cNvSpPr/>
            <p:nvPr/>
          </p:nvSpPr>
          <p:spPr>
            <a:xfrm>
              <a:off x="9996290" y="2840275"/>
              <a:ext cx="277765" cy="277765"/>
            </a:xfrm>
            <a:custGeom>
              <a:avLst/>
              <a:gdLst/>
              <a:ahLst/>
              <a:cxnLst/>
              <a:rect l="l" t="t" r="r" b="b"/>
              <a:pathLst>
                <a:path w="9339" h="9339" extrusionOk="0">
                  <a:moveTo>
                    <a:pt x="4737" y="0"/>
                  </a:moveTo>
                  <a:lnTo>
                    <a:pt x="4241" y="23"/>
                  </a:lnTo>
                  <a:lnTo>
                    <a:pt x="3790" y="90"/>
                  </a:lnTo>
                  <a:lnTo>
                    <a:pt x="3339" y="181"/>
                  </a:lnTo>
                  <a:lnTo>
                    <a:pt x="2910" y="339"/>
                  </a:lnTo>
                  <a:lnTo>
                    <a:pt x="2504" y="542"/>
                  </a:lnTo>
                  <a:lnTo>
                    <a:pt x="2098" y="767"/>
                  </a:lnTo>
                  <a:lnTo>
                    <a:pt x="1737" y="1038"/>
                  </a:lnTo>
                  <a:lnTo>
                    <a:pt x="1421" y="1331"/>
                  </a:lnTo>
                  <a:lnTo>
                    <a:pt x="1106" y="1647"/>
                  </a:lnTo>
                  <a:lnTo>
                    <a:pt x="835" y="2008"/>
                  </a:lnTo>
                  <a:lnTo>
                    <a:pt x="587" y="2391"/>
                  </a:lnTo>
                  <a:lnTo>
                    <a:pt x="384" y="2797"/>
                  </a:lnTo>
                  <a:lnTo>
                    <a:pt x="226" y="3226"/>
                  </a:lnTo>
                  <a:lnTo>
                    <a:pt x="113" y="3677"/>
                  </a:lnTo>
                  <a:lnTo>
                    <a:pt x="23" y="4128"/>
                  </a:lnTo>
                  <a:lnTo>
                    <a:pt x="0" y="4602"/>
                  </a:lnTo>
                  <a:lnTo>
                    <a:pt x="23" y="5075"/>
                  </a:lnTo>
                  <a:lnTo>
                    <a:pt x="91" y="5549"/>
                  </a:lnTo>
                  <a:lnTo>
                    <a:pt x="203" y="6000"/>
                  </a:lnTo>
                  <a:lnTo>
                    <a:pt x="339" y="6429"/>
                  </a:lnTo>
                  <a:lnTo>
                    <a:pt x="542" y="6835"/>
                  </a:lnTo>
                  <a:lnTo>
                    <a:pt x="767" y="7218"/>
                  </a:lnTo>
                  <a:lnTo>
                    <a:pt x="1038" y="7579"/>
                  </a:lnTo>
                  <a:lnTo>
                    <a:pt x="1331" y="7918"/>
                  </a:lnTo>
                  <a:lnTo>
                    <a:pt x="1647" y="8233"/>
                  </a:lnTo>
                  <a:lnTo>
                    <a:pt x="2008" y="8504"/>
                  </a:lnTo>
                  <a:lnTo>
                    <a:pt x="2391" y="8752"/>
                  </a:lnTo>
                  <a:lnTo>
                    <a:pt x="2797" y="8955"/>
                  </a:lnTo>
                  <a:lnTo>
                    <a:pt x="3226" y="9113"/>
                  </a:lnTo>
                  <a:lnTo>
                    <a:pt x="3677" y="9226"/>
                  </a:lnTo>
                  <a:lnTo>
                    <a:pt x="4128" y="9316"/>
                  </a:lnTo>
                  <a:lnTo>
                    <a:pt x="4602" y="9339"/>
                  </a:lnTo>
                  <a:lnTo>
                    <a:pt x="5076" y="9316"/>
                  </a:lnTo>
                  <a:lnTo>
                    <a:pt x="5549" y="9248"/>
                  </a:lnTo>
                  <a:lnTo>
                    <a:pt x="6000" y="9136"/>
                  </a:lnTo>
                  <a:lnTo>
                    <a:pt x="6429" y="9000"/>
                  </a:lnTo>
                  <a:lnTo>
                    <a:pt x="6835" y="8797"/>
                  </a:lnTo>
                  <a:lnTo>
                    <a:pt x="7218" y="8572"/>
                  </a:lnTo>
                  <a:lnTo>
                    <a:pt x="7602" y="8301"/>
                  </a:lnTo>
                  <a:lnTo>
                    <a:pt x="7918" y="8008"/>
                  </a:lnTo>
                  <a:lnTo>
                    <a:pt x="8234" y="7692"/>
                  </a:lnTo>
                  <a:lnTo>
                    <a:pt x="8504" y="7331"/>
                  </a:lnTo>
                  <a:lnTo>
                    <a:pt x="8752" y="6948"/>
                  </a:lnTo>
                  <a:lnTo>
                    <a:pt x="8955" y="6542"/>
                  </a:lnTo>
                  <a:lnTo>
                    <a:pt x="9113" y="6113"/>
                  </a:lnTo>
                  <a:lnTo>
                    <a:pt x="9226" y="5662"/>
                  </a:lnTo>
                  <a:lnTo>
                    <a:pt x="9316" y="5211"/>
                  </a:lnTo>
                  <a:lnTo>
                    <a:pt x="9339" y="4737"/>
                  </a:lnTo>
                  <a:lnTo>
                    <a:pt x="9316" y="4241"/>
                  </a:lnTo>
                  <a:lnTo>
                    <a:pt x="9249" y="3790"/>
                  </a:lnTo>
                  <a:lnTo>
                    <a:pt x="9136" y="3339"/>
                  </a:lnTo>
                  <a:lnTo>
                    <a:pt x="9000" y="2910"/>
                  </a:lnTo>
                  <a:lnTo>
                    <a:pt x="8797" y="2504"/>
                  </a:lnTo>
                  <a:lnTo>
                    <a:pt x="8572" y="2098"/>
                  </a:lnTo>
                  <a:lnTo>
                    <a:pt x="8301" y="1737"/>
                  </a:lnTo>
                  <a:lnTo>
                    <a:pt x="8008" y="1399"/>
                  </a:lnTo>
                  <a:lnTo>
                    <a:pt x="7692" y="1105"/>
                  </a:lnTo>
                  <a:lnTo>
                    <a:pt x="7331" y="835"/>
                  </a:lnTo>
                  <a:lnTo>
                    <a:pt x="6948" y="587"/>
                  </a:lnTo>
                  <a:lnTo>
                    <a:pt x="6542" y="384"/>
                  </a:lnTo>
                  <a:lnTo>
                    <a:pt x="6113" y="226"/>
                  </a:lnTo>
                  <a:lnTo>
                    <a:pt x="5662" y="113"/>
                  </a:lnTo>
                  <a:lnTo>
                    <a:pt x="5211" y="23"/>
                  </a:lnTo>
                  <a:lnTo>
                    <a:pt x="47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0" name="Google Shape;2120;p21"/>
            <p:cNvSpPr/>
            <p:nvPr/>
          </p:nvSpPr>
          <p:spPr>
            <a:xfrm>
              <a:off x="9996290" y="2840275"/>
              <a:ext cx="277765" cy="277765"/>
            </a:xfrm>
            <a:custGeom>
              <a:avLst/>
              <a:gdLst/>
              <a:ahLst/>
              <a:cxnLst/>
              <a:rect l="l" t="t" r="r" b="b"/>
              <a:pathLst>
                <a:path w="9339" h="9339" fill="none" extrusionOk="0">
                  <a:moveTo>
                    <a:pt x="9339" y="4737"/>
                  </a:moveTo>
                  <a:lnTo>
                    <a:pt x="9339" y="4737"/>
                  </a:lnTo>
                  <a:lnTo>
                    <a:pt x="9316" y="5211"/>
                  </a:lnTo>
                  <a:lnTo>
                    <a:pt x="9226" y="5662"/>
                  </a:lnTo>
                  <a:lnTo>
                    <a:pt x="9113" y="6113"/>
                  </a:lnTo>
                  <a:lnTo>
                    <a:pt x="8955" y="6542"/>
                  </a:lnTo>
                  <a:lnTo>
                    <a:pt x="8752" y="6948"/>
                  </a:lnTo>
                  <a:lnTo>
                    <a:pt x="8504" y="7331"/>
                  </a:lnTo>
                  <a:lnTo>
                    <a:pt x="8234" y="7692"/>
                  </a:lnTo>
                  <a:lnTo>
                    <a:pt x="7918" y="8008"/>
                  </a:lnTo>
                  <a:lnTo>
                    <a:pt x="7602" y="8301"/>
                  </a:lnTo>
                  <a:lnTo>
                    <a:pt x="7218" y="8572"/>
                  </a:lnTo>
                  <a:lnTo>
                    <a:pt x="6835" y="8797"/>
                  </a:lnTo>
                  <a:lnTo>
                    <a:pt x="6429" y="9000"/>
                  </a:lnTo>
                  <a:lnTo>
                    <a:pt x="6000" y="9136"/>
                  </a:lnTo>
                  <a:lnTo>
                    <a:pt x="5549" y="9248"/>
                  </a:lnTo>
                  <a:lnTo>
                    <a:pt x="5076" y="9316"/>
                  </a:lnTo>
                  <a:lnTo>
                    <a:pt x="4602" y="9339"/>
                  </a:lnTo>
                  <a:lnTo>
                    <a:pt x="4602" y="9339"/>
                  </a:lnTo>
                  <a:lnTo>
                    <a:pt x="4128" y="9316"/>
                  </a:lnTo>
                  <a:lnTo>
                    <a:pt x="3677" y="9226"/>
                  </a:lnTo>
                  <a:lnTo>
                    <a:pt x="3226" y="9113"/>
                  </a:lnTo>
                  <a:lnTo>
                    <a:pt x="2797" y="8955"/>
                  </a:lnTo>
                  <a:lnTo>
                    <a:pt x="2391" y="8752"/>
                  </a:lnTo>
                  <a:lnTo>
                    <a:pt x="2008" y="8504"/>
                  </a:lnTo>
                  <a:lnTo>
                    <a:pt x="1647" y="8233"/>
                  </a:lnTo>
                  <a:lnTo>
                    <a:pt x="1331" y="7918"/>
                  </a:lnTo>
                  <a:lnTo>
                    <a:pt x="1038" y="7579"/>
                  </a:lnTo>
                  <a:lnTo>
                    <a:pt x="767" y="7218"/>
                  </a:lnTo>
                  <a:lnTo>
                    <a:pt x="542" y="6835"/>
                  </a:lnTo>
                  <a:lnTo>
                    <a:pt x="339" y="6429"/>
                  </a:lnTo>
                  <a:lnTo>
                    <a:pt x="203" y="6000"/>
                  </a:lnTo>
                  <a:lnTo>
                    <a:pt x="91" y="5549"/>
                  </a:lnTo>
                  <a:lnTo>
                    <a:pt x="23" y="5075"/>
                  </a:lnTo>
                  <a:lnTo>
                    <a:pt x="0" y="4602"/>
                  </a:lnTo>
                  <a:lnTo>
                    <a:pt x="0" y="4602"/>
                  </a:lnTo>
                  <a:lnTo>
                    <a:pt x="23" y="4128"/>
                  </a:lnTo>
                  <a:lnTo>
                    <a:pt x="113" y="3677"/>
                  </a:lnTo>
                  <a:lnTo>
                    <a:pt x="226" y="3226"/>
                  </a:lnTo>
                  <a:lnTo>
                    <a:pt x="384" y="2797"/>
                  </a:lnTo>
                  <a:lnTo>
                    <a:pt x="587" y="2391"/>
                  </a:lnTo>
                  <a:lnTo>
                    <a:pt x="835" y="2008"/>
                  </a:lnTo>
                  <a:lnTo>
                    <a:pt x="1106" y="1647"/>
                  </a:lnTo>
                  <a:lnTo>
                    <a:pt x="1421" y="1331"/>
                  </a:lnTo>
                  <a:lnTo>
                    <a:pt x="1737" y="1038"/>
                  </a:lnTo>
                  <a:lnTo>
                    <a:pt x="2098" y="767"/>
                  </a:lnTo>
                  <a:lnTo>
                    <a:pt x="2504" y="542"/>
                  </a:lnTo>
                  <a:lnTo>
                    <a:pt x="2910" y="339"/>
                  </a:lnTo>
                  <a:lnTo>
                    <a:pt x="3339" y="181"/>
                  </a:lnTo>
                  <a:lnTo>
                    <a:pt x="3790" y="90"/>
                  </a:lnTo>
                  <a:lnTo>
                    <a:pt x="4241" y="23"/>
                  </a:lnTo>
                  <a:lnTo>
                    <a:pt x="4737" y="0"/>
                  </a:lnTo>
                  <a:lnTo>
                    <a:pt x="4737" y="0"/>
                  </a:lnTo>
                  <a:lnTo>
                    <a:pt x="5211" y="23"/>
                  </a:lnTo>
                  <a:lnTo>
                    <a:pt x="5662" y="113"/>
                  </a:lnTo>
                  <a:lnTo>
                    <a:pt x="6113" y="226"/>
                  </a:lnTo>
                  <a:lnTo>
                    <a:pt x="6542" y="384"/>
                  </a:lnTo>
                  <a:lnTo>
                    <a:pt x="6948" y="587"/>
                  </a:lnTo>
                  <a:lnTo>
                    <a:pt x="7331" y="835"/>
                  </a:lnTo>
                  <a:lnTo>
                    <a:pt x="7692" y="1105"/>
                  </a:lnTo>
                  <a:lnTo>
                    <a:pt x="8008" y="1399"/>
                  </a:lnTo>
                  <a:lnTo>
                    <a:pt x="8301" y="1737"/>
                  </a:lnTo>
                  <a:lnTo>
                    <a:pt x="8572" y="2098"/>
                  </a:lnTo>
                  <a:lnTo>
                    <a:pt x="8797" y="2504"/>
                  </a:lnTo>
                  <a:lnTo>
                    <a:pt x="9000" y="2910"/>
                  </a:lnTo>
                  <a:lnTo>
                    <a:pt x="9136" y="3339"/>
                  </a:lnTo>
                  <a:lnTo>
                    <a:pt x="9249" y="3790"/>
                  </a:lnTo>
                  <a:lnTo>
                    <a:pt x="9316" y="4241"/>
                  </a:lnTo>
                  <a:lnTo>
                    <a:pt x="9339" y="47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21"/>
            <p:cNvSpPr/>
            <p:nvPr/>
          </p:nvSpPr>
          <p:spPr>
            <a:xfrm>
              <a:off x="10015741" y="2859042"/>
              <a:ext cx="238862" cy="239546"/>
            </a:xfrm>
            <a:custGeom>
              <a:avLst/>
              <a:gdLst/>
              <a:ahLst/>
              <a:cxnLst/>
              <a:rect l="l" t="t" r="r" b="b"/>
              <a:pathLst>
                <a:path w="8031" h="8054" extrusionOk="0">
                  <a:moveTo>
                    <a:pt x="4061" y="1"/>
                  </a:moveTo>
                  <a:lnTo>
                    <a:pt x="3655" y="23"/>
                  </a:lnTo>
                  <a:lnTo>
                    <a:pt x="3249" y="91"/>
                  </a:lnTo>
                  <a:lnTo>
                    <a:pt x="2865" y="181"/>
                  </a:lnTo>
                  <a:lnTo>
                    <a:pt x="2504" y="317"/>
                  </a:lnTo>
                  <a:lnTo>
                    <a:pt x="2143" y="474"/>
                  </a:lnTo>
                  <a:lnTo>
                    <a:pt x="1805" y="677"/>
                  </a:lnTo>
                  <a:lnTo>
                    <a:pt x="1489" y="903"/>
                  </a:lnTo>
                  <a:lnTo>
                    <a:pt x="1196" y="1151"/>
                  </a:lnTo>
                  <a:lnTo>
                    <a:pt x="948" y="1444"/>
                  </a:lnTo>
                  <a:lnTo>
                    <a:pt x="700" y="1738"/>
                  </a:lnTo>
                  <a:lnTo>
                    <a:pt x="497" y="2076"/>
                  </a:lnTo>
                  <a:lnTo>
                    <a:pt x="316" y="2414"/>
                  </a:lnTo>
                  <a:lnTo>
                    <a:pt x="181" y="2798"/>
                  </a:lnTo>
                  <a:lnTo>
                    <a:pt x="91" y="3181"/>
                  </a:lnTo>
                  <a:lnTo>
                    <a:pt x="23" y="3565"/>
                  </a:lnTo>
                  <a:lnTo>
                    <a:pt x="1" y="3993"/>
                  </a:lnTo>
                  <a:lnTo>
                    <a:pt x="1" y="4399"/>
                  </a:lnTo>
                  <a:lnTo>
                    <a:pt x="68" y="4805"/>
                  </a:lnTo>
                  <a:lnTo>
                    <a:pt x="158" y="5189"/>
                  </a:lnTo>
                  <a:lnTo>
                    <a:pt x="294" y="5550"/>
                  </a:lnTo>
                  <a:lnTo>
                    <a:pt x="452" y="5911"/>
                  </a:lnTo>
                  <a:lnTo>
                    <a:pt x="655" y="6249"/>
                  </a:lnTo>
                  <a:lnTo>
                    <a:pt x="880" y="6565"/>
                  </a:lnTo>
                  <a:lnTo>
                    <a:pt x="1128" y="6835"/>
                  </a:lnTo>
                  <a:lnTo>
                    <a:pt x="1422" y="7106"/>
                  </a:lnTo>
                  <a:lnTo>
                    <a:pt x="1715" y="7354"/>
                  </a:lnTo>
                  <a:lnTo>
                    <a:pt x="2053" y="7557"/>
                  </a:lnTo>
                  <a:lnTo>
                    <a:pt x="2392" y="7715"/>
                  </a:lnTo>
                  <a:lnTo>
                    <a:pt x="2775" y="7873"/>
                  </a:lnTo>
                  <a:lnTo>
                    <a:pt x="3158" y="7963"/>
                  </a:lnTo>
                  <a:lnTo>
                    <a:pt x="3542" y="8031"/>
                  </a:lnTo>
                  <a:lnTo>
                    <a:pt x="3970" y="8053"/>
                  </a:lnTo>
                  <a:lnTo>
                    <a:pt x="4377" y="8053"/>
                  </a:lnTo>
                  <a:lnTo>
                    <a:pt x="4783" y="7986"/>
                  </a:lnTo>
                  <a:lnTo>
                    <a:pt x="5166" y="7896"/>
                  </a:lnTo>
                  <a:lnTo>
                    <a:pt x="5527" y="7760"/>
                  </a:lnTo>
                  <a:lnTo>
                    <a:pt x="5888" y="7602"/>
                  </a:lnTo>
                  <a:lnTo>
                    <a:pt x="6226" y="7399"/>
                  </a:lnTo>
                  <a:lnTo>
                    <a:pt x="6542" y="7174"/>
                  </a:lnTo>
                  <a:lnTo>
                    <a:pt x="6835" y="6926"/>
                  </a:lnTo>
                  <a:lnTo>
                    <a:pt x="7083" y="6632"/>
                  </a:lnTo>
                  <a:lnTo>
                    <a:pt x="7331" y="6339"/>
                  </a:lnTo>
                  <a:lnTo>
                    <a:pt x="7534" y="6001"/>
                  </a:lnTo>
                  <a:lnTo>
                    <a:pt x="7715" y="5662"/>
                  </a:lnTo>
                  <a:lnTo>
                    <a:pt x="7850" y="5279"/>
                  </a:lnTo>
                  <a:lnTo>
                    <a:pt x="7940" y="4896"/>
                  </a:lnTo>
                  <a:lnTo>
                    <a:pt x="8008" y="4490"/>
                  </a:lnTo>
                  <a:lnTo>
                    <a:pt x="8031" y="4084"/>
                  </a:lnTo>
                  <a:lnTo>
                    <a:pt x="8031" y="3678"/>
                  </a:lnTo>
                  <a:lnTo>
                    <a:pt x="7963" y="3271"/>
                  </a:lnTo>
                  <a:lnTo>
                    <a:pt x="7873" y="2888"/>
                  </a:lnTo>
                  <a:lnTo>
                    <a:pt x="7737" y="2527"/>
                  </a:lnTo>
                  <a:lnTo>
                    <a:pt x="7580" y="2166"/>
                  </a:lnTo>
                  <a:lnTo>
                    <a:pt x="7377" y="1828"/>
                  </a:lnTo>
                  <a:lnTo>
                    <a:pt x="7151" y="1512"/>
                  </a:lnTo>
                  <a:lnTo>
                    <a:pt x="6903" y="1219"/>
                  </a:lnTo>
                  <a:lnTo>
                    <a:pt x="6610" y="971"/>
                  </a:lnTo>
                  <a:lnTo>
                    <a:pt x="6316" y="723"/>
                  </a:lnTo>
                  <a:lnTo>
                    <a:pt x="5978" y="520"/>
                  </a:lnTo>
                  <a:lnTo>
                    <a:pt x="5640" y="339"/>
                  </a:lnTo>
                  <a:lnTo>
                    <a:pt x="5256" y="204"/>
                  </a:lnTo>
                  <a:lnTo>
                    <a:pt x="4873" y="114"/>
                  </a:lnTo>
                  <a:lnTo>
                    <a:pt x="4489" y="46"/>
                  </a:lnTo>
                  <a:lnTo>
                    <a:pt x="40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2" name="Google Shape;2122;p21"/>
            <p:cNvSpPr/>
            <p:nvPr/>
          </p:nvSpPr>
          <p:spPr>
            <a:xfrm>
              <a:off x="10024455" y="2868441"/>
              <a:ext cx="220749" cy="220749"/>
            </a:xfrm>
            <a:custGeom>
              <a:avLst/>
              <a:gdLst/>
              <a:ahLst/>
              <a:cxnLst/>
              <a:rect l="l" t="t" r="r" b="b"/>
              <a:pathLst>
                <a:path w="7422" h="7422" extrusionOk="0">
                  <a:moveTo>
                    <a:pt x="3768" y="1"/>
                  </a:moveTo>
                  <a:lnTo>
                    <a:pt x="3384" y="23"/>
                  </a:lnTo>
                  <a:lnTo>
                    <a:pt x="3023" y="68"/>
                  </a:lnTo>
                  <a:lnTo>
                    <a:pt x="2662" y="158"/>
                  </a:lnTo>
                  <a:lnTo>
                    <a:pt x="2324" y="294"/>
                  </a:lnTo>
                  <a:lnTo>
                    <a:pt x="1986" y="429"/>
                  </a:lnTo>
                  <a:lnTo>
                    <a:pt x="1693" y="610"/>
                  </a:lnTo>
                  <a:lnTo>
                    <a:pt x="1399" y="835"/>
                  </a:lnTo>
                  <a:lnTo>
                    <a:pt x="1129" y="1061"/>
                  </a:lnTo>
                  <a:lnTo>
                    <a:pt x="880" y="1331"/>
                  </a:lnTo>
                  <a:lnTo>
                    <a:pt x="677" y="1602"/>
                  </a:lnTo>
                  <a:lnTo>
                    <a:pt x="474" y="1918"/>
                  </a:lnTo>
                  <a:lnTo>
                    <a:pt x="317" y="2234"/>
                  </a:lnTo>
                  <a:lnTo>
                    <a:pt x="204" y="2572"/>
                  </a:lnTo>
                  <a:lnTo>
                    <a:pt x="91" y="2933"/>
                  </a:lnTo>
                  <a:lnTo>
                    <a:pt x="46" y="3294"/>
                  </a:lnTo>
                  <a:lnTo>
                    <a:pt x="1" y="3677"/>
                  </a:lnTo>
                  <a:lnTo>
                    <a:pt x="23" y="4061"/>
                  </a:lnTo>
                  <a:lnTo>
                    <a:pt x="68" y="4422"/>
                  </a:lnTo>
                  <a:lnTo>
                    <a:pt x="159" y="4783"/>
                  </a:lnTo>
                  <a:lnTo>
                    <a:pt x="294" y="5121"/>
                  </a:lnTo>
                  <a:lnTo>
                    <a:pt x="429" y="5437"/>
                  </a:lnTo>
                  <a:lnTo>
                    <a:pt x="610" y="5753"/>
                  </a:lnTo>
                  <a:lnTo>
                    <a:pt x="835" y="6046"/>
                  </a:lnTo>
                  <a:lnTo>
                    <a:pt x="1061" y="6316"/>
                  </a:lnTo>
                  <a:lnTo>
                    <a:pt x="1332" y="6565"/>
                  </a:lnTo>
                  <a:lnTo>
                    <a:pt x="1602" y="6768"/>
                  </a:lnTo>
                  <a:lnTo>
                    <a:pt x="1918" y="6971"/>
                  </a:lnTo>
                  <a:lnTo>
                    <a:pt x="2234" y="7128"/>
                  </a:lnTo>
                  <a:lnTo>
                    <a:pt x="2572" y="7241"/>
                  </a:lnTo>
                  <a:lnTo>
                    <a:pt x="2933" y="7354"/>
                  </a:lnTo>
                  <a:lnTo>
                    <a:pt x="3294" y="7399"/>
                  </a:lnTo>
                  <a:lnTo>
                    <a:pt x="3677" y="7422"/>
                  </a:lnTo>
                  <a:lnTo>
                    <a:pt x="4061" y="7422"/>
                  </a:lnTo>
                  <a:lnTo>
                    <a:pt x="4422" y="7377"/>
                  </a:lnTo>
                  <a:lnTo>
                    <a:pt x="4783" y="7286"/>
                  </a:lnTo>
                  <a:lnTo>
                    <a:pt x="5121" y="7151"/>
                  </a:lnTo>
                  <a:lnTo>
                    <a:pt x="5459" y="7016"/>
                  </a:lnTo>
                  <a:lnTo>
                    <a:pt x="5753" y="6835"/>
                  </a:lnTo>
                  <a:lnTo>
                    <a:pt x="6046" y="6610"/>
                  </a:lnTo>
                  <a:lnTo>
                    <a:pt x="6317" y="6384"/>
                  </a:lnTo>
                  <a:lnTo>
                    <a:pt x="6565" y="6113"/>
                  </a:lnTo>
                  <a:lnTo>
                    <a:pt x="6768" y="5843"/>
                  </a:lnTo>
                  <a:lnTo>
                    <a:pt x="6971" y="5527"/>
                  </a:lnTo>
                  <a:lnTo>
                    <a:pt x="7129" y="5211"/>
                  </a:lnTo>
                  <a:lnTo>
                    <a:pt x="7241" y="4873"/>
                  </a:lnTo>
                  <a:lnTo>
                    <a:pt x="7354" y="4512"/>
                  </a:lnTo>
                  <a:lnTo>
                    <a:pt x="7399" y="4151"/>
                  </a:lnTo>
                  <a:lnTo>
                    <a:pt x="7422" y="3768"/>
                  </a:lnTo>
                  <a:lnTo>
                    <a:pt x="7422" y="3384"/>
                  </a:lnTo>
                  <a:lnTo>
                    <a:pt x="7377" y="3023"/>
                  </a:lnTo>
                  <a:lnTo>
                    <a:pt x="7287" y="2662"/>
                  </a:lnTo>
                  <a:lnTo>
                    <a:pt x="7151" y="2324"/>
                  </a:lnTo>
                  <a:lnTo>
                    <a:pt x="7016" y="1986"/>
                  </a:lnTo>
                  <a:lnTo>
                    <a:pt x="6835" y="1692"/>
                  </a:lnTo>
                  <a:lnTo>
                    <a:pt x="6610" y="1399"/>
                  </a:lnTo>
                  <a:lnTo>
                    <a:pt x="6384" y="1128"/>
                  </a:lnTo>
                  <a:lnTo>
                    <a:pt x="6114" y="880"/>
                  </a:lnTo>
                  <a:lnTo>
                    <a:pt x="5843" y="677"/>
                  </a:lnTo>
                  <a:lnTo>
                    <a:pt x="5527" y="474"/>
                  </a:lnTo>
                  <a:lnTo>
                    <a:pt x="5211" y="316"/>
                  </a:lnTo>
                  <a:lnTo>
                    <a:pt x="4873" y="181"/>
                  </a:lnTo>
                  <a:lnTo>
                    <a:pt x="4512" y="91"/>
                  </a:lnTo>
                  <a:lnTo>
                    <a:pt x="4151" y="23"/>
                  </a:lnTo>
                  <a:lnTo>
                    <a:pt x="37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3" name="Google Shape;2123;p21"/>
            <p:cNvSpPr/>
            <p:nvPr/>
          </p:nvSpPr>
          <p:spPr>
            <a:xfrm>
              <a:off x="10024455" y="2868441"/>
              <a:ext cx="220749" cy="220749"/>
            </a:xfrm>
            <a:custGeom>
              <a:avLst/>
              <a:gdLst/>
              <a:ahLst/>
              <a:cxnLst/>
              <a:rect l="l" t="t" r="r" b="b"/>
              <a:pathLst>
                <a:path w="7422" h="7422" fill="none" extrusionOk="0">
                  <a:moveTo>
                    <a:pt x="7422" y="3768"/>
                  </a:moveTo>
                  <a:lnTo>
                    <a:pt x="7422" y="3768"/>
                  </a:lnTo>
                  <a:lnTo>
                    <a:pt x="7399" y="4151"/>
                  </a:lnTo>
                  <a:lnTo>
                    <a:pt x="7354" y="4512"/>
                  </a:lnTo>
                  <a:lnTo>
                    <a:pt x="7241" y="4873"/>
                  </a:lnTo>
                  <a:lnTo>
                    <a:pt x="7129" y="5211"/>
                  </a:lnTo>
                  <a:lnTo>
                    <a:pt x="6971" y="5527"/>
                  </a:lnTo>
                  <a:lnTo>
                    <a:pt x="6768" y="5843"/>
                  </a:lnTo>
                  <a:lnTo>
                    <a:pt x="6565" y="6113"/>
                  </a:lnTo>
                  <a:lnTo>
                    <a:pt x="6317" y="6384"/>
                  </a:lnTo>
                  <a:lnTo>
                    <a:pt x="6046" y="6610"/>
                  </a:lnTo>
                  <a:lnTo>
                    <a:pt x="5753" y="6835"/>
                  </a:lnTo>
                  <a:lnTo>
                    <a:pt x="5459" y="7016"/>
                  </a:lnTo>
                  <a:lnTo>
                    <a:pt x="5121" y="7151"/>
                  </a:lnTo>
                  <a:lnTo>
                    <a:pt x="4783" y="7286"/>
                  </a:lnTo>
                  <a:lnTo>
                    <a:pt x="4422" y="7377"/>
                  </a:lnTo>
                  <a:lnTo>
                    <a:pt x="4061" y="7422"/>
                  </a:lnTo>
                  <a:lnTo>
                    <a:pt x="3677" y="7422"/>
                  </a:lnTo>
                  <a:lnTo>
                    <a:pt x="3677" y="7422"/>
                  </a:lnTo>
                  <a:lnTo>
                    <a:pt x="3294" y="7399"/>
                  </a:lnTo>
                  <a:lnTo>
                    <a:pt x="2933" y="7354"/>
                  </a:lnTo>
                  <a:lnTo>
                    <a:pt x="2572" y="7241"/>
                  </a:lnTo>
                  <a:lnTo>
                    <a:pt x="2234" y="7128"/>
                  </a:lnTo>
                  <a:lnTo>
                    <a:pt x="1918" y="6971"/>
                  </a:lnTo>
                  <a:lnTo>
                    <a:pt x="1602" y="6768"/>
                  </a:lnTo>
                  <a:lnTo>
                    <a:pt x="1332" y="6565"/>
                  </a:lnTo>
                  <a:lnTo>
                    <a:pt x="1061" y="6316"/>
                  </a:lnTo>
                  <a:lnTo>
                    <a:pt x="835" y="6046"/>
                  </a:lnTo>
                  <a:lnTo>
                    <a:pt x="610" y="5753"/>
                  </a:lnTo>
                  <a:lnTo>
                    <a:pt x="429" y="5437"/>
                  </a:lnTo>
                  <a:lnTo>
                    <a:pt x="294" y="5121"/>
                  </a:lnTo>
                  <a:lnTo>
                    <a:pt x="159" y="4783"/>
                  </a:lnTo>
                  <a:lnTo>
                    <a:pt x="68" y="4422"/>
                  </a:lnTo>
                  <a:lnTo>
                    <a:pt x="23" y="4061"/>
                  </a:lnTo>
                  <a:lnTo>
                    <a:pt x="1" y="3677"/>
                  </a:lnTo>
                  <a:lnTo>
                    <a:pt x="1" y="3677"/>
                  </a:lnTo>
                  <a:lnTo>
                    <a:pt x="46" y="3294"/>
                  </a:lnTo>
                  <a:lnTo>
                    <a:pt x="91" y="2933"/>
                  </a:lnTo>
                  <a:lnTo>
                    <a:pt x="204" y="2572"/>
                  </a:lnTo>
                  <a:lnTo>
                    <a:pt x="317" y="2234"/>
                  </a:lnTo>
                  <a:lnTo>
                    <a:pt x="474" y="1918"/>
                  </a:lnTo>
                  <a:lnTo>
                    <a:pt x="677" y="1602"/>
                  </a:lnTo>
                  <a:lnTo>
                    <a:pt x="880" y="1331"/>
                  </a:lnTo>
                  <a:lnTo>
                    <a:pt x="1129" y="1061"/>
                  </a:lnTo>
                  <a:lnTo>
                    <a:pt x="1399" y="835"/>
                  </a:lnTo>
                  <a:lnTo>
                    <a:pt x="1693" y="610"/>
                  </a:lnTo>
                  <a:lnTo>
                    <a:pt x="1986" y="429"/>
                  </a:lnTo>
                  <a:lnTo>
                    <a:pt x="2324" y="294"/>
                  </a:lnTo>
                  <a:lnTo>
                    <a:pt x="2662" y="158"/>
                  </a:lnTo>
                  <a:lnTo>
                    <a:pt x="3023" y="68"/>
                  </a:lnTo>
                  <a:lnTo>
                    <a:pt x="3384" y="23"/>
                  </a:lnTo>
                  <a:lnTo>
                    <a:pt x="3768" y="1"/>
                  </a:lnTo>
                  <a:lnTo>
                    <a:pt x="3768" y="1"/>
                  </a:lnTo>
                  <a:lnTo>
                    <a:pt x="4151" y="23"/>
                  </a:lnTo>
                  <a:lnTo>
                    <a:pt x="4512" y="91"/>
                  </a:lnTo>
                  <a:lnTo>
                    <a:pt x="4873" y="181"/>
                  </a:lnTo>
                  <a:lnTo>
                    <a:pt x="5211" y="316"/>
                  </a:lnTo>
                  <a:lnTo>
                    <a:pt x="5527" y="474"/>
                  </a:lnTo>
                  <a:lnTo>
                    <a:pt x="5843" y="677"/>
                  </a:lnTo>
                  <a:lnTo>
                    <a:pt x="6114" y="880"/>
                  </a:lnTo>
                  <a:lnTo>
                    <a:pt x="6384" y="1128"/>
                  </a:lnTo>
                  <a:lnTo>
                    <a:pt x="6610" y="1399"/>
                  </a:lnTo>
                  <a:lnTo>
                    <a:pt x="6835" y="1692"/>
                  </a:lnTo>
                  <a:lnTo>
                    <a:pt x="7016" y="1986"/>
                  </a:lnTo>
                  <a:lnTo>
                    <a:pt x="7151" y="2324"/>
                  </a:lnTo>
                  <a:lnTo>
                    <a:pt x="7287" y="2662"/>
                  </a:lnTo>
                  <a:lnTo>
                    <a:pt x="7377" y="3023"/>
                  </a:lnTo>
                  <a:lnTo>
                    <a:pt x="7422" y="3384"/>
                  </a:lnTo>
                  <a:lnTo>
                    <a:pt x="7422" y="37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21"/>
            <p:cNvSpPr/>
            <p:nvPr/>
          </p:nvSpPr>
          <p:spPr>
            <a:xfrm>
              <a:off x="10083493" y="2927478"/>
              <a:ext cx="103355" cy="103355"/>
            </a:xfrm>
            <a:custGeom>
              <a:avLst/>
              <a:gdLst/>
              <a:ahLst/>
              <a:cxnLst/>
              <a:rect l="l" t="t" r="r" b="b"/>
              <a:pathLst>
                <a:path w="3475" h="3475" extrusionOk="0">
                  <a:moveTo>
                    <a:pt x="1580" y="1"/>
                  </a:moveTo>
                  <a:lnTo>
                    <a:pt x="1399" y="23"/>
                  </a:lnTo>
                  <a:lnTo>
                    <a:pt x="1241" y="68"/>
                  </a:lnTo>
                  <a:lnTo>
                    <a:pt x="1083" y="113"/>
                  </a:lnTo>
                  <a:lnTo>
                    <a:pt x="926" y="181"/>
                  </a:lnTo>
                  <a:lnTo>
                    <a:pt x="790" y="271"/>
                  </a:lnTo>
                  <a:lnTo>
                    <a:pt x="655" y="384"/>
                  </a:lnTo>
                  <a:lnTo>
                    <a:pt x="520" y="474"/>
                  </a:lnTo>
                  <a:lnTo>
                    <a:pt x="407" y="610"/>
                  </a:lnTo>
                  <a:lnTo>
                    <a:pt x="294" y="745"/>
                  </a:lnTo>
                  <a:lnTo>
                    <a:pt x="204" y="880"/>
                  </a:lnTo>
                  <a:lnTo>
                    <a:pt x="136" y="1038"/>
                  </a:lnTo>
                  <a:lnTo>
                    <a:pt x="68" y="1196"/>
                  </a:lnTo>
                  <a:lnTo>
                    <a:pt x="23" y="1354"/>
                  </a:lnTo>
                  <a:lnTo>
                    <a:pt x="1" y="1534"/>
                  </a:lnTo>
                  <a:lnTo>
                    <a:pt x="1" y="1715"/>
                  </a:lnTo>
                  <a:lnTo>
                    <a:pt x="1" y="1895"/>
                  </a:lnTo>
                  <a:lnTo>
                    <a:pt x="23" y="2076"/>
                  </a:lnTo>
                  <a:lnTo>
                    <a:pt x="68" y="2234"/>
                  </a:lnTo>
                  <a:lnTo>
                    <a:pt x="114" y="2392"/>
                  </a:lnTo>
                  <a:lnTo>
                    <a:pt x="181" y="2549"/>
                  </a:lnTo>
                  <a:lnTo>
                    <a:pt x="271" y="2685"/>
                  </a:lnTo>
                  <a:lnTo>
                    <a:pt x="384" y="2820"/>
                  </a:lnTo>
                  <a:lnTo>
                    <a:pt x="497" y="2955"/>
                  </a:lnTo>
                  <a:lnTo>
                    <a:pt x="610" y="3068"/>
                  </a:lnTo>
                  <a:lnTo>
                    <a:pt x="745" y="3181"/>
                  </a:lnTo>
                  <a:lnTo>
                    <a:pt x="880" y="3271"/>
                  </a:lnTo>
                  <a:lnTo>
                    <a:pt x="1038" y="3339"/>
                  </a:lnTo>
                  <a:lnTo>
                    <a:pt x="1196" y="3407"/>
                  </a:lnTo>
                  <a:lnTo>
                    <a:pt x="1354" y="3452"/>
                  </a:lnTo>
                  <a:lnTo>
                    <a:pt x="1535" y="3474"/>
                  </a:lnTo>
                  <a:lnTo>
                    <a:pt x="1896" y="3474"/>
                  </a:lnTo>
                  <a:lnTo>
                    <a:pt x="2076" y="3452"/>
                  </a:lnTo>
                  <a:lnTo>
                    <a:pt x="2234" y="3407"/>
                  </a:lnTo>
                  <a:lnTo>
                    <a:pt x="2392" y="3361"/>
                  </a:lnTo>
                  <a:lnTo>
                    <a:pt x="2550" y="3271"/>
                  </a:lnTo>
                  <a:lnTo>
                    <a:pt x="2685" y="3204"/>
                  </a:lnTo>
                  <a:lnTo>
                    <a:pt x="2820" y="3091"/>
                  </a:lnTo>
                  <a:lnTo>
                    <a:pt x="2956" y="2978"/>
                  </a:lnTo>
                  <a:lnTo>
                    <a:pt x="3068" y="2865"/>
                  </a:lnTo>
                  <a:lnTo>
                    <a:pt x="3181" y="2730"/>
                  </a:lnTo>
                  <a:lnTo>
                    <a:pt x="3271" y="2595"/>
                  </a:lnTo>
                  <a:lnTo>
                    <a:pt x="3339" y="2437"/>
                  </a:lnTo>
                  <a:lnTo>
                    <a:pt x="3407" y="2279"/>
                  </a:lnTo>
                  <a:lnTo>
                    <a:pt x="3452" y="2121"/>
                  </a:lnTo>
                  <a:lnTo>
                    <a:pt x="3474" y="1940"/>
                  </a:lnTo>
                  <a:lnTo>
                    <a:pt x="3474" y="1760"/>
                  </a:lnTo>
                  <a:lnTo>
                    <a:pt x="3474" y="1580"/>
                  </a:lnTo>
                  <a:lnTo>
                    <a:pt x="3452" y="1399"/>
                  </a:lnTo>
                  <a:lnTo>
                    <a:pt x="3407" y="1241"/>
                  </a:lnTo>
                  <a:lnTo>
                    <a:pt x="3362" y="1083"/>
                  </a:lnTo>
                  <a:lnTo>
                    <a:pt x="3294" y="925"/>
                  </a:lnTo>
                  <a:lnTo>
                    <a:pt x="3204" y="767"/>
                  </a:lnTo>
                  <a:lnTo>
                    <a:pt x="3091" y="632"/>
                  </a:lnTo>
                  <a:lnTo>
                    <a:pt x="2978" y="519"/>
                  </a:lnTo>
                  <a:lnTo>
                    <a:pt x="2865" y="407"/>
                  </a:lnTo>
                  <a:lnTo>
                    <a:pt x="2730" y="294"/>
                  </a:lnTo>
                  <a:lnTo>
                    <a:pt x="2595" y="204"/>
                  </a:lnTo>
                  <a:lnTo>
                    <a:pt x="2437" y="136"/>
                  </a:lnTo>
                  <a:lnTo>
                    <a:pt x="2279" y="68"/>
                  </a:lnTo>
                  <a:lnTo>
                    <a:pt x="2121" y="23"/>
                  </a:lnTo>
                  <a:lnTo>
                    <a:pt x="19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5" name="Google Shape;2125;p21"/>
            <p:cNvSpPr/>
            <p:nvPr/>
          </p:nvSpPr>
          <p:spPr>
            <a:xfrm>
              <a:off x="10083493" y="2927478"/>
              <a:ext cx="103355" cy="103355"/>
            </a:xfrm>
            <a:custGeom>
              <a:avLst/>
              <a:gdLst/>
              <a:ahLst/>
              <a:cxnLst/>
              <a:rect l="l" t="t" r="r" b="b"/>
              <a:pathLst>
                <a:path w="3475" h="3475" fill="none" extrusionOk="0">
                  <a:moveTo>
                    <a:pt x="3474" y="1760"/>
                  </a:moveTo>
                  <a:lnTo>
                    <a:pt x="3474" y="1760"/>
                  </a:lnTo>
                  <a:lnTo>
                    <a:pt x="3474" y="1940"/>
                  </a:lnTo>
                  <a:lnTo>
                    <a:pt x="3452" y="2121"/>
                  </a:lnTo>
                  <a:lnTo>
                    <a:pt x="3407" y="2279"/>
                  </a:lnTo>
                  <a:lnTo>
                    <a:pt x="3339" y="2437"/>
                  </a:lnTo>
                  <a:lnTo>
                    <a:pt x="3271" y="2595"/>
                  </a:lnTo>
                  <a:lnTo>
                    <a:pt x="3181" y="2730"/>
                  </a:lnTo>
                  <a:lnTo>
                    <a:pt x="3068" y="2865"/>
                  </a:lnTo>
                  <a:lnTo>
                    <a:pt x="2956" y="2978"/>
                  </a:lnTo>
                  <a:lnTo>
                    <a:pt x="2820" y="3091"/>
                  </a:lnTo>
                  <a:lnTo>
                    <a:pt x="2685" y="3204"/>
                  </a:lnTo>
                  <a:lnTo>
                    <a:pt x="2550" y="3271"/>
                  </a:lnTo>
                  <a:lnTo>
                    <a:pt x="2392" y="3361"/>
                  </a:lnTo>
                  <a:lnTo>
                    <a:pt x="2234" y="3407"/>
                  </a:lnTo>
                  <a:lnTo>
                    <a:pt x="2076" y="3452"/>
                  </a:lnTo>
                  <a:lnTo>
                    <a:pt x="1896" y="3474"/>
                  </a:lnTo>
                  <a:lnTo>
                    <a:pt x="1715" y="3474"/>
                  </a:lnTo>
                  <a:lnTo>
                    <a:pt x="1715" y="3474"/>
                  </a:lnTo>
                  <a:lnTo>
                    <a:pt x="1535" y="3474"/>
                  </a:lnTo>
                  <a:lnTo>
                    <a:pt x="1354" y="3452"/>
                  </a:lnTo>
                  <a:lnTo>
                    <a:pt x="1196" y="3407"/>
                  </a:lnTo>
                  <a:lnTo>
                    <a:pt x="1038" y="3339"/>
                  </a:lnTo>
                  <a:lnTo>
                    <a:pt x="880" y="3271"/>
                  </a:lnTo>
                  <a:lnTo>
                    <a:pt x="745" y="3181"/>
                  </a:lnTo>
                  <a:lnTo>
                    <a:pt x="610" y="3068"/>
                  </a:lnTo>
                  <a:lnTo>
                    <a:pt x="497" y="2955"/>
                  </a:lnTo>
                  <a:lnTo>
                    <a:pt x="384" y="2820"/>
                  </a:lnTo>
                  <a:lnTo>
                    <a:pt x="271" y="2685"/>
                  </a:lnTo>
                  <a:lnTo>
                    <a:pt x="181" y="2549"/>
                  </a:lnTo>
                  <a:lnTo>
                    <a:pt x="114" y="2392"/>
                  </a:lnTo>
                  <a:lnTo>
                    <a:pt x="68" y="2234"/>
                  </a:lnTo>
                  <a:lnTo>
                    <a:pt x="23" y="2076"/>
                  </a:lnTo>
                  <a:lnTo>
                    <a:pt x="1" y="1895"/>
                  </a:lnTo>
                  <a:lnTo>
                    <a:pt x="1" y="1715"/>
                  </a:lnTo>
                  <a:lnTo>
                    <a:pt x="1" y="1715"/>
                  </a:lnTo>
                  <a:lnTo>
                    <a:pt x="1" y="1534"/>
                  </a:lnTo>
                  <a:lnTo>
                    <a:pt x="23" y="1354"/>
                  </a:lnTo>
                  <a:lnTo>
                    <a:pt x="68" y="1196"/>
                  </a:lnTo>
                  <a:lnTo>
                    <a:pt x="136" y="1038"/>
                  </a:lnTo>
                  <a:lnTo>
                    <a:pt x="204" y="880"/>
                  </a:lnTo>
                  <a:lnTo>
                    <a:pt x="294" y="745"/>
                  </a:lnTo>
                  <a:lnTo>
                    <a:pt x="407" y="610"/>
                  </a:lnTo>
                  <a:lnTo>
                    <a:pt x="520" y="474"/>
                  </a:lnTo>
                  <a:lnTo>
                    <a:pt x="655" y="384"/>
                  </a:lnTo>
                  <a:lnTo>
                    <a:pt x="790" y="271"/>
                  </a:lnTo>
                  <a:lnTo>
                    <a:pt x="926" y="181"/>
                  </a:lnTo>
                  <a:lnTo>
                    <a:pt x="1083" y="113"/>
                  </a:lnTo>
                  <a:lnTo>
                    <a:pt x="1241" y="68"/>
                  </a:lnTo>
                  <a:lnTo>
                    <a:pt x="1399" y="23"/>
                  </a:lnTo>
                  <a:lnTo>
                    <a:pt x="1580" y="1"/>
                  </a:lnTo>
                  <a:lnTo>
                    <a:pt x="1760" y="1"/>
                  </a:lnTo>
                  <a:lnTo>
                    <a:pt x="1760" y="1"/>
                  </a:lnTo>
                  <a:lnTo>
                    <a:pt x="1941" y="1"/>
                  </a:lnTo>
                  <a:lnTo>
                    <a:pt x="2121" y="23"/>
                  </a:lnTo>
                  <a:lnTo>
                    <a:pt x="2279" y="68"/>
                  </a:lnTo>
                  <a:lnTo>
                    <a:pt x="2437" y="136"/>
                  </a:lnTo>
                  <a:lnTo>
                    <a:pt x="2595" y="204"/>
                  </a:lnTo>
                  <a:lnTo>
                    <a:pt x="2730" y="294"/>
                  </a:lnTo>
                  <a:lnTo>
                    <a:pt x="2865" y="407"/>
                  </a:lnTo>
                  <a:lnTo>
                    <a:pt x="2978" y="519"/>
                  </a:lnTo>
                  <a:lnTo>
                    <a:pt x="3091" y="632"/>
                  </a:lnTo>
                  <a:lnTo>
                    <a:pt x="3204" y="767"/>
                  </a:lnTo>
                  <a:lnTo>
                    <a:pt x="3294" y="925"/>
                  </a:lnTo>
                  <a:lnTo>
                    <a:pt x="3362" y="1083"/>
                  </a:lnTo>
                  <a:lnTo>
                    <a:pt x="3407" y="1241"/>
                  </a:lnTo>
                  <a:lnTo>
                    <a:pt x="3452" y="1399"/>
                  </a:lnTo>
                  <a:lnTo>
                    <a:pt x="3474" y="1580"/>
                  </a:lnTo>
                  <a:lnTo>
                    <a:pt x="3474" y="17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6" name="Google Shape;2126;p21"/>
            <p:cNvSpPr/>
            <p:nvPr/>
          </p:nvSpPr>
          <p:spPr>
            <a:xfrm>
              <a:off x="10045929" y="2868441"/>
              <a:ext cx="138243" cy="45655"/>
            </a:xfrm>
            <a:custGeom>
              <a:avLst/>
              <a:gdLst/>
              <a:ahLst/>
              <a:cxnLst/>
              <a:rect l="l" t="t" r="r" b="b"/>
              <a:pathLst>
                <a:path w="4648" h="1535" extrusionOk="0">
                  <a:moveTo>
                    <a:pt x="3046" y="1"/>
                  </a:moveTo>
                  <a:lnTo>
                    <a:pt x="3046" y="1"/>
                  </a:lnTo>
                  <a:lnTo>
                    <a:pt x="3046" y="1"/>
                  </a:lnTo>
                  <a:lnTo>
                    <a:pt x="3474" y="46"/>
                  </a:lnTo>
                  <a:lnTo>
                    <a:pt x="3880" y="113"/>
                  </a:lnTo>
                  <a:lnTo>
                    <a:pt x="4264" y="226"/>
                  </a:lnTo>
                  <a:lnTo>
                    <a:pt x="4647" y="384"/>
                  </a:lnTo>
                  <a:lnTo>
                    <a:pt x="4647" y="384"/>
                  </a:lnTo>
                  <a:lnTo>
                    <a:pt x="4264" y="226"/>
                  </a:lnTo>
                  <a:lnTo>
                    <a:pt x="3880" y="113"/>
                  </a:lnTo>
                  <a:lnTo>
                    <a:pt x="3474" y="46"/>
                  </a:lnTo>
                  <a:lnTo>
                    <a:pt x="3046" y="1"/>
                  </a:lnTo>
                  <a:lnTo>
                    <a:pt x="3046" y="1"/>
                  </a:lnTo>
                  <a:close/>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close/>
                  <a:moveTo>
                    <a:pt x="3001" y="1"/>
                  </a:moveTo>
                  <a:lnTo>
                    <a:pt x="3001" y="1"/>
                  </a:lnTo>
                  <a:lnTo>
                    <a:pt x="3001" y="1"/>
                  </a:lnTo>
                  <a:lnTo>
                    <a:pt x="3001"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21"/>
            <p:cNvSpPr/>
            <p:nvPr/>
          </p:nvSpPr>
          <p:spPr>
            <a:xfrm>
              <a:off x="10136493" y="2868441"/>
              <a:ext cx="47677" cy="11451"/>
            </a:xfrm>
            <a:custGeom>
              <a:avLst/>
              <a:gdLst/>
              <a:ahLst/>
              <a:cxnLst/>
              <a:rect l="l" t="t" r="r" b="b"/>
              <a:pathLst>
                <a:path w="1603" h="385" fill="none" extrusionOk="0">
                  <a:moveTo>
                    <a:pt x="1" y="1"/>
                  </a:moveTo>
                  <a:lnTo>
                    <a:pt x="1" y="1"/>
                  </a:lnTo>
                  <a:lnTo>
                    <a:pt x="1" y="1"/>
                  </a:lnTo>
                  <a:lnTo>
                    <a:pt x="429" y="46"/>
                  </a:lnTo>
                  <a:lnTo>
                    <a:pt x="835" y="113"/>
                  </a:lnTo>
                  <a:lnTo>
                    <a:pt x="1219" y="226"/>
                  </a:lnTo>
                  <a:lnTo>
                    <a:pt x="1602" y="384"/>
                  </a:lnTo>
                  <a:lnTo>
                    <a:pt x="1602" y="384"/>
                  </a:lnTo>
                  <a:lnTo>
                    <a:pt x="1219" y="226"/>
                  </a:lnTo>
                  <a:lnTo>
                    <a:pt x="835" y="113"/>
                  </a:lnTo>
                  <a:lnTo>
                    <a:pt x="429" y="46"/>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21"/>
            <p:cNvSpPr/>
            <p:nvPr/>
          </p:nvSpPr>
          <p:spPr>
            <a:xfrm>
              <a:off x="10045929" y="2868441"/>
              <a:ext cx="89257" cy="45655"/>
            </a:xfrm>
            <a:custGeom>
              <a:avLst/>
              <a:gdLst/>
              <a:ahLst/>
              <a:cxnLst/>
              <a:rect l="l" t="t" r="r" b="b"/>
              <a:pathLst>
                <a:path w="3001" h="1535" fill="none" extrusionOk="0">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9" name="Google Shape;2129;p21"/>
            <p:cNvSpPr/>
            <p:nvPr/>
          </p:nvSpPr>
          <p:spPr>
            <a:xfrm>
              <a:off x="10135155" y="2868441"/>
              <a:ext cx="30" cy="30"/>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0" name="Google Shape;2130;p21"/>
            <p:cNvSpPr/>
            <p:nvPr/>
          </p:nvSpPr>
          <p:spPr>
            <a:xfrm>
              <a:off x="10083493" y="2927478"/>
              <a:ext cx="103355" cy="85242"/>
            </a:xfrm>
            <a:custGeom>
              <a:avLst/>
              <a:gdLst/>
              <a:ahLst/>
              <a:cxnLst/>
              <a:rect l="l" t="t" r="r" b="b"/>
              <a:pathLst>
                <a:path w="3475" h="2866" fill="none" extrusionOk="0">
                  <a:moveTo>
                    <a:pt x="1738" y="1"/>
                  </a:moveTo>
                  <a:lnTo>
                    <a:pt x="1738" y="1"/>
                  </a:lnTo>
                  <a:lnTo>
                    <a:pt x="1557" y="1"/>
                  </a:lnTo>
                  <a:lnTo>
                    <a:pt x="1399" y="23"/>
                  </a:lnTo>
                  <a:lnTo>
                    <a:pt x="1219" y="68"/>
                  </a:lnTo>
                  <a:lnTo>
                    <a:pt x="1061" y="113"/>
                  </a:lnTo>
                  <a:lnTo>
                    <a:pt x="903" y="204"/>
                  </a:lnTo>
                  <a:lnTo>
                    <a:pt x="768" y="271"/>
                  </a:lnTo>
                  <a:lnTo>
                    <a:pt x="632" y="384"/>
                  </a:lnTo>
                  <a:lnTo>
                    <a:pt x="520" y="497"/>
                  </a:lnTo>
                  <a:lnTo>
                    <a:pt x="407" y="610"/>
                  </a:lnTo>
                  <a:lnTo>
                    <a:pt x="294" y="745"/>
                  </a:lnTo>
                  <a:lnTo>
                    <a:pt x="204" y="880"/>
                  </a:lnTo>
                  <a:lnTo>
                    <a:pt x="136" y="1038"/>
                  </a:lnTo>
                  <a:lnTo>
                    <a:pt x="68" y="1196"/>
                  </a:lnTo>
                  <a:lnTo>
                    <a:pt x="23" y="1354"/>
                  </a:lnTo>
                  <a:lnTo>
                    <a:pt x="1" y="1534"/>
                  </a:lnTo>
                  <a:lnTo>
                    <a:pt x="1" y="1715"/>
                  </a:lnTo>
                  <a:lnTo>
                    <a:pt x="1" y="1715"/>
                  </a:lnTo>
                  <a:lnTo>
                    <a:pt x="1" y="1873"/>
                  </a:lnTo>
                  <a:lnTo>
                    <a:pt x="23" y="2031"/>
                  </a:lnTo>
                  <a:lnTo>
                    <a:pt x="46" y="2189"/>
                  </a:lnTo>
                  <a:lnTo>
                    <a:pt x="91" y="2346"/>
                  </a:lnTo>
                  <a:lnTo>
                    <a:pt x="159" y="2482"/>
                  </a:lnTo>
                  <a:lnTo>
                    <a:pt x="226" y="2617"/>
                  </a:lnTo>
                  <a:lnTo>
                    <a:pt x="407" y="2865"/>
                  </a:lnTo>
                  <a:lnTo>
                    <a:pt x="407" y="2865"/>
                  </a:lnTo>
                  <a:lnTo>
                    <a:pt x="813" y="2775"/>
                  </a:lnTo>
                  <a:lnTo>
                    <a:pt x="1219" y="2662"/>
                  </a:lnTo>
                  <a:lnTo>
                    <a:pt x="1602" y="2527"/>
                  </a:lnTo>
                  <a:lnTo>
                    <a:pt x="1986" y="2369"/>
                  </a:lnTo>
                  <a:lnTo>
                    <a:pt x="2369" y="2211"/>
                  </a:lnTo>
                  <a:lnTo>
                    <a:pt x="2753" y="2031"/>
                  </a:lnTo>
                  <a:lnTo>
                    <a:pt x="3114" y="1828"/>
                  </a:lnTo>
                  <a:lnTo>
                    <a:pt x="3474" y="1602"/>
                  </a:lnTo>
                  <a:lnTo>
                    <a:pt x="3474" y="1602"/>
                  </a:lnTo>
                  <a:lnTo>
                    <a:pt x="3452" y="1444"/>
                  </a:lnTo>
                  <a:lnTo>
                    <a:pt x="3429" y="1286"/>
                  </a:lnTo>
                  <a:lnTo>
                    <a:pt x="3362" y="1128"/>
                  </a:lnTo>
                  <a:lnTo>
                    <a:pt x="3317" y="970"/>
                  </a:lnTo>
                  <a:lnTo>
                    <a:pt x="3226" y="835"/>
                  </a:lnTo>
                  <a:lnTo>
                    <a:pt x="3136" y="700"/>
                  </a:lnTo>
                  <a:lnTo>
                    <a:pt x="3046" y="587"/>
                  </a:lnTo>
                  <a:lnTo>
                    <a:pt x="2933" y="474"/>
                  </a:lnTo>
                  <a:lnTo>
                    <a:pt x="2820" y="361"/>
                  </a:lnTo>
                  <a:lnTo>
                    <a:pt x="2685" y="271"/>
                  </a:lnTo>
                  <a:lnTo>
                    <a:pt x="2550" y="181"/>
                  </a:lnTo>
                  <a:lnTo>
                    <a:pt x="2414" y="113"/>
                  </a:lnTo>
                  <a:lnTo>
                    <a:pt x="2256" y="68"/>
                  </a:lnTo>
                  <a:lnTo>
                    <a:pt x="2099" y="23"/>
                  </a:lnTo>
                  <a:lnTo>
                    <a:pt x="1918" y="1"/>
                  </a:lnTo>
                  <a:lnTo>
                    <a:pt x="1760" y="1"/>
                  </a:lnTo>
                  <a:lnTo>
                    <a:pt x="1760" y="1"/>
                  </a:lnTo>
                  <a:lnTo>
                    <a:pt x="17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21"/>
            <p:cNvSpPr/>
            <p:nvPr/>
          </p:nvSpPr>
          <p:spPr>
            <a:xfrm>
              <a:off x="10157283" y="2912042"/>
              <a:ext cx="45000" cy="45000"/>
            </a:xfrm>
            <a:custGeom>
              <a:avLst/>
              <a:gdLst/>
              <a:ahLst/>
              <a:cxnLst/>
              <a:rect l="l" t="t" r="r" b="b"/>
              <a:pathLst>
                <a:path w="1513" h="1513" extrusionOk="0">
                  <a:moveTo>
                    <a:pt x="768" y="1"/>
                  </a:moveTo>
                  <a:lnTo>
                    <a:pt x="633" y="23"/>
                  </a:lnTo>
                  <a:lnTo>
                    <a:pt x="475" y="68"/>
                  </a:lnTo>
                  <a:lnTo>
                    <a:pt x="362" y="136"/>
                  </a:lnTo>
                  <a:lnTo>
                    <a:pt x="227" y="226"/>
                  </a:lnTo>
                  <a:lnTo>
                    <a:pt x="136" y="339"/>
                  </a:lnTo>
                  <a:lnTo>
                    <a:pt x="69" y="474"/>
                  </a:lnTo>
                  <a:lnTo>
                    <a:pt x="24" y="610"/>
                  </a:lnTo>
                  <a:lnTo>
                    <a:pt x="1" y="768"/>
                  </a:lnTo>
                  <a:lnTo>
                    <a:pt x="24" y="903"/>
                  </a:lnTo>
                  <a:lnTo>
                    <a:pt x="46" y="1038"/>
                  </a:lnTo>
                  <a:lnTo>
                    <a:pt x="114" y="1174"/>
                  </a:lnTo>
                  <a:lnTo>
                    <a:pt x="227" y="1286"/>
                  </a:lnTo>
                  <a:lnTo>
                    <a:pt x="339" y="1399"/>
                  </a:lnTo>
                  <a:lnTo>
                    <a:pt x="475" y="1467"/>
                  </a:lnTo>
                  <a:lnTo>
                    <a:pt x="610" y="1512"/>
                  </a:lnTo>
                  <a:lnTo>
                    <a:pt x="903" y="1512"/>
                  </a:lnTo>
                  <a:lnTo>
                    <a:pt x="1039" y="1467"/>
                  </a:lnTo>
                  <a:lnTo>
                    <a:pt x="1174" y="1399"/>
                  </a:lnTo>
                  <a:lnTo>
                    <a:pt x="1287" y="1309"/>
                  </a:lnTo>
                  <a:lnTo>
                    <a:pt x="1377" y="1196"/>
                  </a:lnTo>
                  <a:lnTo>
                    <a:pt x="1467" y="1061"/>
                  </a:lnTo>
                  <a:lnTo>
                    <a:pt x="1490" y="926"/>
                  </a:lnTo>
                  <a:lnTo>
                    <a:pt x="1512" y="768"/>
                  </a:lnTo>
                  <a:lnTo>
                    <a:pt x="1512" y="632"/>
                  </a:lnTo>
                  <a:lnTo>
                    <a:pt x="1467" y="497"/>
                  </a:lnTo>
                  <a:lnTo>
                    <a:pt x="1399" y="362"/>
                  </a:lnTo>
                  <a:lnTo>
                    <a:pt x="1309" y="249"/>
                  </a:lnTo>
                  <a:lnTo>
                    <a:pt x="1174" y="136"/>
                  </a:lnTo>
                  <a:lnTo>
                    <a:pt x="1061" y="68"/>
                  </a:lnTo>
                  <a:lnTo>
                    <a:pt x="903" y="23"/>
                  </a:lnTo>
                  <a:lnTo>
                    <a:pt x="7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21"/>
            <p:cNvSpPr/>
            <p:nvPr/>
          </p:nvSpPr>
          <p:spPr>
            <a:xfrm>
              <a:off x="10132478" y="2957666"/>
              <a:ext cx="31557" cy="31557"/>
            </a:xfrm>
            <a:custGeom>
              <a:avLst/>
              <a:gdLst/>
              <a:ahLst/>
              <a:cxnLst/>
              <a:rect l="l" t="t" r="r" b="b"/>
              <a:pathLst>
                <a:path w="1061" h="1061" extrusionOk="0">
                  <a:moveTo>
                    <a:pt x="406" y="1"/>
                  </a:moveTo>
                  <a:lnTo>
                    <a:pt x="316" y="46"/>
                  </a:lnTo>
                  <a:lnTo>
                    <a:pt x="226" y="91"/>
                  </a:lnTo>
                  <a:lnTo>
                    <a:pt x="158" y="159"/>
                  </a:lnTo>
                  <a:lnTo>
                    <a:pt x="91" y="226"/>
                  </a:lnTo>
                  <a:lnTo>
                    <a:pt x="45" y="316"/>
                  </a:lnTo>
                  <a:lnTo>
                    <a:pt x="23" y="429"/>
                  </a:lnTo>
                  <a:lnTo>
                    <a:pt x="0" y="542"/>
                  </a:lnTo>
                  <a:lnTo>
                    <a:pt x="23" y="632"/>
                  </a:lnTo>
                  <a:lnTo>
                    <a:pt x="45" y="745"/>
                  </a:lnTo>
                  <a:lnTo>
                    <a:pt x="113" y="835"/>
                  </a:lnTo>
                  <a:lnTo>
                    <a:pt x="158" y="903"/>
                  </a:lnTo>
                  <a:lnTo>
                    <a:pt x="249" y="971"/>
                  </a:lnTo>
                  <a:lnTo>
                    <a:pt x="339" y="1016"/>
                  </a:lnTo>
                  <a:lnTo>
                    <a:pt x="452" y="1038"/>
                  </a:lnTo>
                  <a:lnTo>
                    <a:pt x="542" y="1061"/>
                  </a:lnTo>
                  <a:lnTo>
                    <a:pt x="655" y="1038"/>
                  </a:lnTo>
                  <a:lnTo>
                    <a:pt x="745" y="1016"/>
                  </a:lnTo>
                  <a:lnTo>
                    <a:pt x="835" y="948"/>
                  </a:lnTo>
                  <a:lnTo>
                    <a:pt x="925" y="880"/>
                  </a:lnTo>
                  <a:lnTo>
                    <a:pt x="993" y="813"/>
                  </a:lnTo>
                  <a:lnTo>
                    <a:pt x="1038" y="722"/>
                  </a:lnTo>
                  <a:lnTo>
                    <a:pt x="1061" y="610"/>
                  </a:lnTo>
                  <a:lnTo>
                    <a:pt x="1061" y="519"/>
                  </a:lnTo>
                  <a:lnTo>
                    <a:pt x="1061" y="407"/>
                  </a:lnTo>
                  <a:lnTo>
                    <a:pt x="1015" y="294"/>
                  </a:lnTo>
                  <a:lnTo>
                    <a:pt x="970" y="204"/>
                  </a:lnTo>
                  <a:lnTo>
                    <a:pt x="903" y="136"/>
                  </a:lnTo>
                  <a:lnTo>
                    <a:pt x="812" y="68"/>
                  </a:lnTo>
                  <a:lnTo>
                    <a:pt x="722" y="23"/>
                  </a:lnTo>
                  <a:lnTo>
                    <a:pt x="6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3" name="Google Shape;2133;p21"/>
          <p:cNvGrpSpPr/>
          <p:nvPr/>
        </p:nvGrpSpPr>
        <p:grpSpPr>
          <a:xfrm>
            <a:off x="93962" y="2748827"/>
            <a:ext cx="1496751" cy="893972"/>
            <a:chOff x="7734396" y="189920"/>
            <a:chExt cx="1122563" cy="670479"/>
          </a:xfrm>
        </p:grpSpPr>
        <p:sp>
          <p:nvSpPr>
            <p:cNvPr id="2134" name="Google Shape;2134;p21"/>
            <p:cNvSpPr/>
            <p:nvPr/>
          </p:nvSpPr>
          <p:spPr>
            <a:xfrm>
              <a:off x="7747000" y="189920"/>
              <a:ext cx="1109957" cy="616606"/>
            </a:xfrm>
            <a:custGeom>
              <a:avLst/>
              <a:gdLst/>
              <a:ahLst/>
              <a:cxnLst/>
              <a:rect l="l" t="t" r="r" b="b"/>
              <a:pathLst>
                <a:path w="40245" h="22357" extrusionOk="0">
                  <a:moveTo>
                    <a:pt x="5569" y="1"/>
                  </a:moveTo>
                  <a:lnTo>
                    <a:pt x="5382" y="22"/>
                  </a:lnTo>
                  <a:lnTo>
                    <a:pt x="5174" y="43"/>
                  </a:lnTo>
                  <a:lnTo>
                    <a:pt x="4987" y="84"/>
                  </a:lnTo>
                  <a:lnTo>
                    <a:pt x="4800" y="167"/>
                  </a:lnTo>
                  <a:lnTo>
                    <a:pt x="4613" y="250"/>
                  </a:lnTo>
                  <a:lnTo>
                    <a:pt x="4447" y="354"/>
                  </a:lnTo>
                  <a:lnTo>
                    <a:pt x="4301" y="458"/>
                  </a:lnTo>
                  <a:lnTo>
                    <a:pt x="4156" y="583"/>
                  </a:lnTo>
                  <a:lnTo>
                    <a:pt x="4011" y="728"/>
                  </a:lnTo>
                  <a:lnTo>
                    <a:pt x="3907" y="894"/>
                  </a:lnTo>
                  <a:lnTo>
                    <a:pt x="3803" y="1061"/>
                  </a:lnTo>
                  <a:lnTo>
                    <a:pt x="3720" y="1227"/>
                  </a:lnTo>
                  <a:lnTo>
                    <a:pt x="3637" y="1435"/>
                  </a:lnTo>
                  <a:lnTo>
                    <a:pt x="3595" y="1622"/>
                  </a:lnTo>
                  <a:lnTo>
                    <a:pt x="3553" y="1829"/>
                  </a:lnTo>
                  <a:lnTo>
                    <a:pt x="2806" y="9205"/>
                  </a:lnTo>
                  <a:lnTo>
                    <a:pt x="7543" y="9703"/>
                  </a:lnTo>
                  <a:lnTo>
                    <a:pt x="7646" y="9724"/>
                  </a:lnTo>
                  <a:lnTo>
                    <a:pt x="7750" y="9766"/>
                  </a:lnTo>
                  <a:lnTo>
                    <a:pt x="7833" y="9807"/>
                  </a:lnTo>
                  <a:lnTo>
                    <a:pt x="7896" y="9890"/>
                  </a:lnTo>
                  <a:lnTo>
                    <a:pt x="7958" y="9974"/>
                  </a:lnTo>
                  <a:lnTo>
                    <a:pt x="8000" y="10057"/>
                  </a:lnTo>
                  <a:lnTo>
                    <a:pt x="8020" y="10161"/>
                  </a:lnTo>
                  <a:lnTo>
                    <a:pt x="8020" y="10264"/>
                  </a:lnTo>
                  <a:lnTo>
                    <a:pt x="7916" y="11386"/>
                  </a:lnTo>
                  <a:lnTo>
                    <a:pt x="7896" y="11469"/>
                  </a:lnTo>
                  <a:lnTo>
                    <a:pt x="7854" y="11553"/>
                  </a:lnTo>
                  <a:lnTo>
                    <a:pt x="7813" y="11615"/>
                  </a:lnTo>
                  <a:lnTo>
                    <a:pt x="7771" y="11677"/>
                  </a:lnTo>
                  <a:lnTo>
                    <a:pt x="7709" y="11740"/>
                  </a:lnTo>
                  <a:lnTo>
                    <a:pt x="7626" y="11781"/>
                  </a:lnTo>
                  <a:lnTo>
                    <a:pt x="7543" y="11823"/>
                  </a:lnTo>
                  <a:lnTo>
                    <a:pt x="7459" y="11843"/>
                  </a:lnTo>
                  <a:lnTo>
                    <a:pt x="1912" y="12695"/>
                  </a:lnTo>
                  <a:lnTo>
                    <a:pt x="1767" y="12737"/>
                  </a:lnTo>
                  <a:lnTo>
                    <a:pt x="1600" y="12778"/>
                  </a:lnTo>
                  <a:lnTo>
                    <a:pt x="1455" y="12841"/>
                  </a:lnTo>
                  <a:lnTo>
                    <a:pt x="1330" y="12903"/>
                  </a:lnTo>
                  <a:lnTo>
                    <a:pt x="1185" y="12986"/>
                  </a:lnTo>
                  <a:lnTo>
                    <a:pt x="1060" y="13069"/>
                  </a:lnTo>
                  <a:lnTo>
                    <a:pt x="832" y="13277"/>
                  </a:lnTo>
                  <a:lnTo>
                    <a:pt x="645" y="13506"/>
                  </a:lnTo>
                  <a:lnTo>
                    <a:pt x="562" y="13630"/>
                  </a:lnTo>
                  <a:lnTo>
                    <a:pt x="479" y="13776"/>
                  </a:lnTo>
                  <a:lnTo>
                    <a:pt x="437" y="13921"/>
                  </a:lnTo>
                  <a:lnTo>
                    <a:pt x="375" y="14067"/>
                  </a:lnTo>
                  <a:lnTo>
                    <a:pt x="354" y="14212"/>
                  </a:lnTo>
                  <a:lnTo>
                    <a:pt x="312" y="14378"/>
                  </a:lnTo>
                  <a:lnTo>
                    <a:pt x="1" y="17495"/>
                  </a:lnTo>
                  <a:lnTo>
                    <a:pt x="1" y="17682"/>
                  </a:lnTo>
                  <a:lnTo>
                    <a:pt x="42" y="17869"/>
                  </a:lnTo>
                  <a:lnTo>
                    <a:pt x="105" y="18035"/>
                  </a:lnTo>
                  <a:lnTo>
                    <a:pt x="208" y="18180"/>
                  </a:lnTo>
                  <a:lnTo>
                    <a:pt x="333" y="18305"/>
                  </a:lnTo>
                  <a:lnTo>
                    <a:pt x="479" y="18409"/>
                  </a:lnTo>
                  <a:lnTo>
                    <a:pt x="645" y="18471"/>
                  </a:lnTo>
                  <a:lnTo>
                    <a:pt x="832" y="18513"/>
                  </a:lnTo>
                  <a:lnTo>
                    <a:pt x="38541" y="22356"/>
                  </a:lnTo>
                  <a:lnTo>
                    <a:pt x="40244" y="5569"/>
                  </a:lnTo>
                  <a:lnTo>
                    <a:pt x="40244" y="5361"/>
                  </a:lnTo>
                  <a:lnTo>
                    <a:pt x="40244" y="5153"/>
                  </a:lnTo>
                  <a:lnTo>
                    <a:pt x="40203" y="4966"/>
                  </a:lnTo>
                  <a:lnTo>
                    <a:pt x="40161" y="4759"/>
                  </a:lnTo>
                  <a:lnTo>
                    <a:pt x="40099" y="4572"/>
                  </a:lnTo>
                  <a:lnTo>
                    <a:pt x="40016" y="4406"/>
                  </a:lnTo>
                  <a:lnTo>
                    <a:pt x="39912" y="4239"/>
                  </a:lnTo>
                  <a:lnTo>
                    <a:pt x="39787" y="4073"/>
                  </a:lnTo>
                  <a:lnTo>
                    <a:pt x="39663" y="3928"/>
                  </a:lnTo>
                  <a:lnTo>
                    <a:pt x="39517" y="3803"/>
                  </a:lnTo>
                  <a:lnTo>
                    <a:pt x="39372" y="3678"/>
                  </a:lnTo>
                  <a:lnTo>
                    <a:pt x="39206" y="3574"/>
                  </a:lnTo>
                  <a:lnTo>
                    <a:pt x="39019" y="3491"/>
                  </a:lnTo>
                  <a:lnTo>
                    <a:pt x="38832" y="3429"/>
                  </a:lnTo>
                  <a:lnTo>
                    <a:pt x="38624" y="3367"/>
                  </a:lnTo>
                  <a:lnTo>
                    <a:pt x="38437" y="3346"/>
                  </a:lnTo>
                  <a:lnTo>
                    <a:pt x="5777" y="22"/>
                  </a:lnTo>
                  <a:lnTo>
                    <a:pt x="5569" y="1"/>
                  </a:lnTo>
                  <a:close/>
                </a:path>
              </a:pathLst>
            </a:custGeom>
            <a:solidFill>
              <a:schemeClr val="accent6"/>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21"/>
            <p:cNvSpPr/>
            <p:nvPr/>
          </p:nvSpPr>
          <p:spPr>
            <a:xfrm>
              <a:off x="8722850" y="549790"/>
              <a:ext cx="112333" cy="112333"/>
            </a:xfrm>
            <a:custGeom>
              <a:avLst/>
              <a:gdLst/>
              <a:ahLst/>
              <a:cxnLst/>
              <a:rect l="l" t="t" r="r" b="b"/>
              <a:pathLst>
                <a:path w="4073" h="4073" extrusionOk="0">
                  <a:moveTo>
                    <a:pt x="832" y="0"/>
                  </a:moveTo>
                  <a:lnTo>
                    <a:pt x="707" y="21"/>
                  </a:lnTo>
                  <a:lnTo>
                    <a:pt x="603" y="84"/>
                  </a:lnTo>
                  <a:lnTo>
                    <a:pt x="499" y="146"/>
                  </a:lnTo>
                  <a:lnTo>
                    <a:pt x="395" y="229"/>
                  </a:lnTo>
                  <a:lnTo>
                    <a:pt x="333" y="333"/>
                  </a:lnTo>
                  <a:lnTo>
                    <a:pt x="271" y="458"/>
                  </a:lnTo>
                  <a:lnTo>
                    <a:pt x="250" y="582"/>
                  </a:lnTo>
                  <a:lnTo>
                    <a:pt x="1" y="3034"/>
                  </a:lnTo>
                  <a:lnTo>
                    <a:pt x="1" y="3158"/>
                  </a:lnTo>
                  <a:lnTo>
                    <a:pt x="21" y="3283"/>
                  </a:lnTo>
                  <a:lnTo>
                    <a:pt x="84" y="3408"/>
                  </a:lnTo>
                  <a:lnTo>
                    <a:pt x="146" y="3512"/>
                  </a:lnTo>
                  <a:lnTo>
                    <a:pt x="229" y="3595"/>
                  </a:lnTo>
                  <a:lnTo>
                    <a:pt x="333" y="3678"/>
                  </a:lnTo>
                  <a:lnTo>
                    <a:pt x="458" y="3719"/>
                  </a:lnTo>
                  <a:lnTo>
                    <a:pt x="582" y="3761"/>
                  </a:lnTo>
                  <a:lnTo>
                    <a:pt x="3678" y="4073"/>
                  </a:lnTo>
                  <a:lnTo>
                    <a:pt x="4073" y="312"/>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21"/>
            <p:cNvSpPr/>
            <p:nvPr/>
          </p:nvSpPr>
          <p:spPr>
            <a:xfrm>
              <a:off x="8494208" y="526871"/>
              <a:ext cx="112913" cy="110044"/>
            </a:xfrm>
            <a:custGeom>
              <a:avLst/>
              <a:gdLst/>
              <a:ahLst/>
              <a:cxnLst/>
              <a:rect l="l" t="t" r="r" b="b"/>
              <a:pathLst>
                <a:path w="4094" h="3990" extrusionOk="0">
                  <a:moveTo>
                    <a:pt x="832" y="0"/>
                  </a:moveTo>
                  <a:lnTo>
                    <a:pt x="707" y="21"/>
                  </a:lnTo>
                  <a:lnTo>
                    <a:pt x="603" y="63"/>
                  </a:lnTo>
                  <a:lnTo>
                    <a:pt x="500" y="125"/>
                  </a:lnTo>
                  <a:lnTo>
                    <a:pt x="416" y="229"/>
                  </a:lnTo>
                  <a:lnTo>
                    <a:pt x="333" y="333"/>
                  </a:lnTo>
                  <a:lnTo>
                    <a:pt x="292" y="437"/>
                  </a:lnTo>
                  <a:lnTo>
                    <a:pt x="250" y="582"/>
                  </a:lnTo>
                  <a:lnTo>
                    <a:pt x="1" y="3013"/>
                  </a:lnTo>
                  <a:lnTo>
                    <a:pt x="1" y="3158"/>
                  </a:lnTo>
                  <a:lnTo>
                    <a:pt x="43" y="3283"/>
                  </a:lnTo>
                  <a:lnTo>
                    <a:pt x="84" y="3387"/>
                  </a:lnTo>
                  <a:lnTo>
                    <a:pt x="146" y="3491"/>
                  </a:lnTo>
                  <a:lnTo>
                    <a:pt x="250" y="3595"/>
                  </a:lnTo>
                  <a:lnTo>
                    <a:pt x="354" y="3657"/>
                  </a:lnTo>
                  <a:lnTo>
                    <a:pt x="458" y="3719"/>
                  </a:lnTo>
                  <a:lnTo>
                    <a:pt x="583" y="3740"/>
                  </a:lnTo>
                  <a:lnTo>
                    <a:pt x="3138" y="3989"/>
                  </a:lnTo>
                  <a:lnTo>
                    <a:pt x="3263" y="3989"/>
                  </a:lnTo>
                  <a:lnTo>
                    <a:pt x="3387" y="3969"/>
                  </a:lnTo>
                  <a:lnTo>
                    <a:pt x="3512" y="3927"/>
                  </a:lnTo>
                  <a:lnTo>
                    <a:pt x="3616" y="3844"/>
                  </a:lnTo>
                  <a:lnTo>
                    <a:pt x="3699" y="3761"/>
                  </a:lnTo>
                  <a:lnTo>
                    <a:pt x="3761" y="3657"/>
                  </a:lnTo>
                  <a:lnTo>
                    <a:pt x="3824" y="3532"/>
                  </a:lnTo>
                  <a:lnTo>
                    <a:pt x="3845" y="3408"/>
                  </a:lnTo>
                  <a:lnTo>
                    <a:pt x="4094" y="956"/>
                  </a:lnTo>
                  <a:lnTo>
                    <a:pt x="4094" y="831"/>
                  </a:lnTo>
                  <a:lnTo>
                    <a:pt x="4073" y="707"/>
                  </a:lnTo>
                  <a:lnTo>
                    <a:pt x="4032" y="582"/>
                  </a:lnTo>
                  <a:lnTo>
                    <a:pt x="3948" y="478"/>
                  </a:lnTo>
                  <a:lnTo>
                    <a:pt x="3865" y="395"/>
                  </a:lnTo>
                  <a:lnTo>
                    <a:pt x="3761" y="333"/>
                  </a:lnTo>
                  <a:lnTo>
                    <a:pt x="3637" y="27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21"/>
            <p:cNvSpPr/>
            <p:nvPr/>
          </p:nvSpPr>
          <p:spPr>
            <a:xfrm>
              <a:off x="8344088" y="511398"/>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1" y="458"/>
                  </a:lnTo>
                  <a:lnTo>
                    <a:pt x="250" y="582"/>
                  </a:lnTo>
                  <a:lnTo>
                    <a:pt x="1" y="3034"/>
                  </a:lnTo>
                  <a:lnTo>
                    <a:pt x="1" y="3158"/>
                  </a:lnTo>
                  <a:lnTo>
                    <a:pt x="42" y="3283"/>
                  </a:lnTo>
                  <a:lnTo>
                    <a:pt x="84" y="3408"/>
                  </a:lnTo>
                  <a:lnTo>
                    <a:pt x="146" y="3512"/>
                  </a:lnTo>
                  <a:lnTo>
                    <a:pt x="229" y="3595"/>
                  </a:lnTo>
                  <a:lnTo>
                    <a:pt x="333" y="3657"/>
                  </a:lnTo>
                  <a:lnTo>
                    <a:pt x="458" y="3719"/>
                  </a:lnTo>
                  <a:lnTo>
                    <a:pt x="582" y="3740"/>
                  </a:lnTo>
                  <a:lnTo>
                    <a:pt x="3138" y="4010"/>
                  </a:lnTo>
                  <a:lnTo>
                    <a:pt x="3262" y="4010"/>
                  </a:lnTo>
                  <a:lnTo>
                    <a:pt x="3387" y="3969"/>
                  </a:lnTo>
                  <a:lnTo>
                    <a:pt x="3512" y="3927"/>
                  </a:lnTo>
                  <a:lnTo>
                    <a:pt x="3616" y="3865"/>
                  </a:lnTo>
                  <a:lnTo>
                    <a:pt x="3699" y="3761"/>
                  </a:lnTo>
                  <a:lnTo>
                    <a:pt x="3761" y="3657"/>
                  </a:lnTo>
                  <a:lnTo>
                    <a:pt x="3823" y="3553"/>
                  </a:lnTo>
                  <a:lnTo>
                    <a:pt x="3844" y="3429"/>
                  </a:lnTo>
                  <a:lnTo>
                    <a:pt x="4093" y="977"/>
                  </a:lnTo>
                  <a:lnTo>
                    <a:pt x="4093" y="832"/>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21"/>
            <p:cNvSpPr/>
            <p:nvPr/>
          </p:nvSpPr>
          <p:spPr>
            <a:xfrm>
              <a:off x="8193968" y="495925"/>
              <a:ext cx="112913" cy="110623"/>
            </a:xfrm>
            <a:custGeom>
              <a:avLst/>
              <a:gdLst/>
              <a:ahLst/>
              <a:cxnLst/>
              <a:rect l="l" t="t" r="r" b="b"/>
              <a:pathLst>
                <a:path w="4094" h="4011" extrusionOk="0">
                  <a:moveTo>
                    <a:pt x="831" y="1"/>
                  </a:moveTo>
                  <a:lnTo>
                    <a:pt x="707" y="21"/>
                  </a:lnTo>
                  <a:lnTo>
                    <a:pt x="603" y="84"/>
                  </a:lnTo>
                  <a:lnTo>
                    <a:pt x="499" y="146"/>
                  </a:lnTo>
                  <a:lnTo>
                    <a:pt x="395" y="229"/>
                  </a:lnTo>
                  <a:lnTo>
                    <a:pt x="333" y="333"/>
                  </a:lnTo>
                  <a:lnTo>
                    <a:pt x="270" y="458"/>
                  </a:lnTo>
                  <a:lnTo>
                    <a:pt x="250" y="582"/>
                  </a:lnTo>
                  <a:lnTo>
                    <a:pt x="0" y="3034"/>
                  </a:lnTo>
                  <a:lnTo>
                    <a:pt x="0" y="3159"/>
                  </a:lnTo>
                  <a:lnTo>
                    <a:pt x="21" y="3283"/>
                  </a:lnTo>
                  <a:lnTo>
                    <a:pt x="83" y="3408"/>
                  </a:lnTo>
                  <a:lnTo>
                    <a:pt x="146" y="3512"/>
                  </a:lnTo>
                  <a:lnTo>
                    <a:pt x="229" y="3595"/>
                  </a:lnTo>
                  <a:lnTo>
                    <a:pt x="333" y="3678"/>
                  </a:lnTo>
                  <a:lnTo>
                    <a:pt x="457" y="3719"/>
                  </a:lnTo>
                  <a:lnTo>
                    <a:pt x="582" y="3740"/>
                  </a:lnTo>
                  <a:lnTo>
                    <a:pt x="3117" y="4010"/>
                  </a:lnTo>
                  <a:lnTo>
                    <a:pt x="3262" y="4010"/>
                  </a:lnTo>
                  <a:lnTo>
                    <a:pt x="3387" y="3990"/>
                  </a:lnTo>
                  <a:lnTo>
                    <a:pt x="3491" y="3927"/>
                  </a:lnTo>
                  <a:lnTo>
                    <a:pt x="3594" y="3865"/>
                  </a:lnTo>
                  <a:lnTo>
                    <a:pt x="3698" y="3782"/>
                  </a:lnTo>
                  <a:lnTo>
                    <a:pt x="3761" y="3678"/>
                  </a:lnTo>
                  <a:lnTo>
                    <a:pt x="3823" y="3553"/>
                  </a:lnTo>
                  <a:lnTo>
                    <a:pt x="3844" y="3429"/>
                  </a:lnTo>
                  <a:lnTo>
                    <a:pt x="4093" y="977"/>
                  </a:lnTo>
                  <a:lnTo>
                    <a:pt x="4093" y="852"/>
                  </a:lnTo>
                  <a:lnTo>
                    <a:pt x="4072" y="728"/>
                  </a:lnTo>
                  <a:lnTo>
                    <a:pt x="4010" y="603"/>
                  </a:lnTo>
                  <a:lnTo>
                    <a:pt x="3948" y="499"/>
                  </a:lnTo>
                  <a:lnTo>
                    <a:pt x="3865" y="416"/>
                  </a:lnTo>
                  <a:lnTo>
                    <a:pt x="3761" y="333"/>
                  </a:lnTo>
                  <a:lnTo>
                    <a:pt x="3636" y="291"/>
                  </a:lnTo>
                  <a:lnTo>
                    <a:pt x="3511"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21"/>
            <p:cNvSpPr/>
            <p:nvPr/>
          </p:nvSpPr>
          <p:spPr>
            <a:xfrm>
              <a:off x="8043820" y="480453"/>
              <a:ext cx="112913" cy="110623"/>
            </a:xfrm>
            <a:custGeom>
              <a:avLst/>
              <a:gdLst/>
              <a:ahLst/>
              <a:cxnLst/>
              <a:rect l="l" t="t" r="r" b="b"/>
              <a:pathLst>
                <a:path w="4094" h="4011" extrusionOk="0">
                  <a:moveTo>
                    <a:pt x="832" y="1"/>
                  </a:moveTo>
                  <a:lnTo>
                    <a:pt x="707" y="42"/>
                  </a:lnTo>
                  <a:lnTo>
                    <a:pt x="603" y="84"/>
                  </a:lnTo>
                  <a:lnTo>
                    <a:pt x="479" y="146"/>
                  </a:lnTo>
                  <a:lnTo>
                    <a:pt x="396" y="250"/>
                  </a:lnTo>
                  <a:lnTo>
                    <a:pt x="333" y="354"/>
                  </a:lnTo>
                  <a:lnTo>
                    <a:pt x="271" y="458"/>
                  </a:lnTo>
                  <a:lnTo>
                    <a:pt x="250" y="603"/>
                  </a:lnTo>
                  <a:lnTo>
                    <a:pt x="1" y="3034"/>
                  </a:lnTo>
                  <a:lnTo>
                    <a:pt x="1" y="3179"/>
                  </a:lnTo>
                  <a:lnTo>
                    <a:pt x="22" y="3304"/>
                  </a:lnTo>
                  <a:lnTo>
                    <a:pt x="84" y="3408"/>
                  </a:lnTo>
                  <a:lnTo>
                    <a:pt x="146" y="3512"/>
                  </a:lnTo>
                  <a:lnTo>
                    <a:pt x="229" y="3616"/>
                  </a:lnTo>
                  <a:lnTo>
                    <a:pt x="333" y="3678"/>
                  </a:lnTo>
                  <a:lnTo>
                    <a:pt x="458" y="3720"/>
                  </a:lnTo>
                  <a:lnTo>
                    <a:pt x="583" y="3761"/>
                  </a:lnTo>
                  <a:lnTo>
                    <a:pt x="3117" y="4010"/>
                  </a:lnTo>
                  <a:lnTo>
                    <a:pt x="3263" y="4010"/>
                  </a:lnTo>
                  <a:lnTo>
                    <a:pt x="3387" y="3990"/>
                  </a:lnTo>
                  <a:lnTo>
                    <a:pt x="3491" y="3948"/>
                  </a:lnTo>
                  <a:lnTo>
                    <a:pt x="3595" y="3865"/>
                  </a:lnTo>
                  <a:lnTo>
                    <a:pt x="3699" y="3782"/>
                  </a:lnTo>
                  <a:lnTo>
                    <a:pt x="3761" y="3678"/>
                  </a:lnTo>
                  <a:lnTo>
                    <a:pt x="3803" y="3553"/>
                  </a:lnTo>
                  <a:lnTo>
                    <a:pt x="3844" y="3429"/>
                  </a:lnTo>
                  <a:lnTo>
                    <a:pt x="4094" y="977"/>
                  </a:lnTo>
                  <a:lnTo>
                    <a:pt x="4094" y="852"/>
                  </a:lnTo>
                  <a:lnTo>
                    <a:pt x="4073" y="728"/>
                  </a:lnTo>
                  <a:lnTo>
                    <a:pt x="4011" y="603"/>
                  </a:lnTo>
                  <a:lnTo>
                    <a:pt x="3948" y="499"/>
                  </a:lnTo>
                  <a:lnTo>
                    <a:pt x="3865" y="416"/>
                  </a:lnTo>
                  <a:lnTo>
                    <a:pt x="3761" y="354"/>
                  </a:lnTo>
                  <a:lnTo>
                    <a:pt x="3637" y="291"/>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21"/>
            <p:cNvSpPr/>
            <p:nvPr/>
          </p:nvSpPr>
          <p:spPr>
            <a:xfrm>
              <a:off x="8514287" y="332621"/>
              <a:ext cx="112913" cy="110044"/>
            </a:xfrm>
            <a:custGeom>
              <a:avLst/>
              <a:gdLst/>
              <a:ahLst/>
              <a:cxnLst/>
              <a:rect l="l" t="t" r="r" b="b"/>
              <a:pathLst>
                <a:path w="4094" h="3990" extrusionOk="0">
                  <a:moveTo>
                    <a:pt x="831" y="0"/>
                  </a:moveTo>
                  <a:lnTo>
                    <a:pt x="707" y="21"/>
                  </a:lnTo>
                  <a:lnTo>
                    <a:pt x="582" y="63"/>
                  </a:lnTo>
                  <a:lnTo>
                    <a:pt x="478" y="125"/>
                  </a:lnTo>
                  <a:lnTo>
                    <a:pt x="395" y="229"/>
                  </a:lnTo>
                  <a:lnTo>
                    <a:pt x="333" y="333"/>
                  </a:lnTo>
                  <a:lnTo>
                    <a:pt x="270" y="437"/>
                  </a:lnTo>
                  <a:lnTo>
                    <a:pt x="249" y="582"/>
                  </a:lnTo>
                  <a:lnTo>
                    <a:pt x="0" y="3013"/>
                  </a:lnTo>
                  <a:lnTo>
                    <a:pt x="0" y="3158"/>
                  </a:lnTo>
                  <a:lnTo>
                    <a:pt x="21" y="3283"/>
                  </a:lnTo>
                  <a:lnTo>
                    <a:pt x="83" y="3387"/>
                  </a:lnTo>
                  <a:lnTo>
                    <a:pt x="146" y="3491"/>
                  </a:lnTo>
                  <a:lnTo>
                    <a:pt x="229" y="3595"/>
                  </a:lnTo>
                  <a:lnTo>
                    <a:pt x="333" y="3657"/>
                  </a:lnTo>
                  <a:lnTo>
                    <a:pt x="457" y="3719"/>
                  </a:lnTo>
                  <a:lnTo>
                    <a:pt x="582" y="3740"/>
                  </a:lnTo>
                  <a:lnTo>
                    <a:pt x="3117" y="3989"/>
                  </a:lnTo>
                  <a:lnTo>
                    <a:pt x="3262" y="3989"/>
                  </a:lnTo>
                  <a:lnTo>
                    <a:pt x="3387" y="3969"/>
                  </a:lnTo>
                  <a:lnTo>
                    <a:pt x="3491" y="3927"/>
                  </a:lnTo>
                  <a:lnTo>
                    <a:pt x="3594" y="3844"/>
                  </a:lnTo>
                  <a:lnTo>
                    <a:pt x="3678" y="3761"/>
                  </a:lnTo>
                  <a:lnTo>
                    <a:pt x="3761" y="3657"/>
                  </a:lnTo>
                  <a:lnTo>
                    <a:pt x="3802" y="3532"/>
                  </a:lnTo>
                  <a:lnTo>
                    <a:pt x="3844" y="3408"/>
                  </a:lnTo>
                  <a:lnTo>
                    <a:pt x="4093" y="956"/>
                  </a:lnTo>
                  <a:lnTo>
                    <a:pt x="4093" y="831"/>
                  </a:lnTo>
                  <a:lnTo>
                    <a:pt x="4051" y="707"/>
                  </a:lnTo>
                  <a:lnTo>
                    <a:pt x="4010" y="582"/>
                  </a:lnTo>
                  <a:lnTo>
                    <a:pt x="3948" y="478"/>
                  </a:lnTo>
                  <a:lnTo>
                    <a:pt x="3844" y="395"/>
                  </a:lnTo>
                  <a:lnTo>
                    <a:pt x="3740" y="333"/>
                  </a:lnTo>
                  <a:lnTo>
                    <a:pt x="3636" y="270"/>
                  </a:lnTo>
                  <a:lnTo>
                    <a:pt x="351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21"/>
            <p:cNvSpPr/>
            <p:nvPr/>
          </p:nvSpPr>
          <p:spPr>
            <a:xfrm>
              <a:off x="8364139" y="317149"/>
              <a:ext cx="112913" cy="110623"/>
            </a:xfrm>
            <a:custGeom>
              <a:avLst/>
              <a:gdLst/>
              <a:ahLst/>
              <a:cxnLst/>
              <a:rect l="l" t="t" r="r" b="b"/>
              <a:pathLst>
                <a:path w="4094" h="4011" extrusionOk="0">
                  <a:moveTo>
                    <a:pt x="832" y="0"/>
                  </a:moveTo>
                  <a:lnTo>
                    <a:pt x="707" y="21"/>
                  </a:lnTo>
                  <a:lnTo>
                    <a:pt x="582" y="63"/>
                  </a:lnTo>
                  <a:lnTo>
                    <a:pt x="479" y="146"/>
                  </a:lnTo>
                  <a:lnTo>
                    <a:pt x="395" y="229"/>
                  </a:lnTo>
                  <a:lnTo>
                    <a:pt x="333" y="333"/>
                  </a:lnTo>
                  <a:lnTo>
                    <a:pt x="271" y="457"/>
                  </a:lnTo>
                  <a:lnTo>
                    <a:pt x="250" y="582"/>
                  </a:lnTo>
                  <a:lnTo>
                    <a:pt x="1" y="3034"/>
                  </a:lnTo>
                  <a:lnTo>
                    <a:pt x="1" y="3158"/>
                  </a:lnTo>
                  <a:lnTo>
                    <a:pt x="22" y="3283"/>
                  </a:lnTo>
                  <a:lnTo>
                    <a:pt x="63" y="3408"/>
                  </a:lnTo>
                  <a:lnTo>
                    <a:pt x="146" y="3511"/>
                  </a:lnTo>
                  <a:lnTo>
                    <a:pt x="229" y="3595"/>
                  </a:lnTo>
                  <a:lnTo>
                    <a:pt x="333" y="3657"/>
                  </a:lnTo>
                  <a:lnTo>
                    <a:pt x="458" y="3719"/>
                  </a:lnTo>
                  <a:lnTo>
                    <a:pt x="582" y="3740"/>
                  </a:lnTo>
                  <a:lnTo>
                    <a:pt x="3117" y="4010"/>
                  </a:lnTo>
                  <a:lnTo>
                    <a:pt x="3242" y="4010"/>
                  </a:lnTo>
                  <a:lnTo>
                    <a:pt x="3366" y="3969"/>
                  </a:lnTo>
                  <a:lnTo>
                    <a:pt x="3491" y="3927"/>
                  </a:lnTo>
                  <a:lnTo>
                    <a:pt x="3595" y="3865"/>
                  </a:lnTo>
                  <a:lnTo>
                    <a:pt x="3678" y="3761"/>
                  </a:lnTo>
                  <a:lnTo>
                    <a:pt x="3761" y="3657"/>
                  </a:lnTo>
                  <a:lnTo>
                    <a:pt x="3803" y="3553"/>
                  </a:lnTo>
                  <a:lnTo>
                    <a:pt x="3844" y="3428"/>
                  </a:lnTo>
                  <a:lnTo>
                    <a:pt x="4094" y="977"/>
                  </a:lnTo>
                  <a:lnTo>
                    <a:pt x="4094" y="831"/>
                  </a:lnTo>
                  <a:lnTo>
                    <a:pt x="4052" y="707"/>
                  </a:lnTo>
                  <a:lnTo>
                    <a:pt x="4011" y="603"/>
                  </a:lnTo>
                  <a:lnTo>
                    <a:pt x="3948" y="499"/>
                  </a:lnTo>
                  <a:lnTo>
                    <a:pt x="3844" y="395"/>
                  </a:lnTo>
                  <a:lnTo>
                    <a:pt x="3740" y="333"/>
                  </a:lnTo>
                  <a:lnTo>
                    <a:pt x="3637" y="291"/>
                  </a:lnTo>
                  <a:lnTo>
                    <a:pt x="349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21"/>
            <p:cNvSpPr/>
            <p:nvPr/>
          </p:nvSpPr>
          <p:spPr>
            <a:xfrm>
              <a:off x="8214019" y="301676"/>
              <a:ext cx="112333" cy="110623"/>
            </a:xfrm>
            <a:custGeom>
              <a:avLst/>
              <a:gdLst/>
              <a:ahLst/>
              <a:cxnLst/>
              <a:rect l="l" t="t" r="r" b="b"/>
              <a:pathLst>
                <a:path w="4073" h="4011" extrusionOk="0">
                  <a:moveTo>
                    <a:pt x="831" y="0"/>
                  </a:moveTo>
                  <a:lnTo>
                    <a:pt x="707" y="21"/>
                  </a:lnTo>
                  <a:lnTo>
                    <a:pt x="582" y="83"/>
                  </a:lnTo>
                  <a:lnTo>
                    <a:pt x="478" y="146"/>
                  </a:lnTo>
                  <a:lnTo>
                    <a:pt x="395" y="229"/>
                  </a:lnTo>
                  <a:lnTo>
                    <a:pt x="312" y="333"/>
                  </a:lnTo>
                  <a:lnTo>
                    <a:pt x="270" y="457"/>
                  </a:lnTo>
                  <a:lnTo>
                    <a:pt x="250" y="582"/>
                  </a:lnTo>
                  <a:lnTo>
                    <a:pt x="0" y="3034"/>
                  </a:lnTo>
                  <a:lnTo>
                    <a:pt x="0" y="3158"/>
                  </a:lnTo>
                  <a:lnTo>
                    <a:pt x="21" y="3283"/>
                  </a:lnTo>
                  <a:lnTo>
                    <a:pt x="63" y="3408"/>
                  </a:lnTo>
                  <a:lnTo>
                    <a:pt x="146" y="3512"/>
                  </a:lnTo>
                  <a:lnTo>
                    <a:pt x="229" y="3595"/>
                  </a:lnTo>
                  <a:lnTo>
                    <a:pt x="333" y="3678"/>
                  </a:lnTo>
                  <a:lnTo>
                    <a:pt x="457" y="3719"/>
                  </a:lnTo>
                  <a:lnTo>
                    <a:pt x="582" y="3740"/>
                  </a:lnTo>
                  <a:lnTo>
                    <a:pt x="3117" y="4010"/>
                  </a:lnTo>
                  <a:lnTo>
                    <a:pt x="3241" y="4010"/>
                  </a:lnTo>
                  <a:lnTo>
                    <a:pt x="3366" y="3989"/>
                  </a:lnTo>
                  <a:lnTo>
                    <a:pt x="3491" y="3927"/>
                  </a:lnTo>
                  <a:lnTo>
                    <a:pt x="3595" y="3865"/>
                  </a:lnTo>
                  <a:lnTo>
                    <a:pt x="3678" y="3782"/>
                  </a:lnTo>
                  <a:lnTo>
                    <a:pt x="3761" y="3678"/>
                  </a:lnTo>
                  <a:lnTo>
                    <a:pt x="3802" y="3553"/>
                  </a:lnTo>
                  <a:lnTo>
                    <a:pt x="3823" y="3428"/>
                  </a:lnTo>
                  <a:lnTo>
                    <a:pt x="4073" y="977"/>
                  </a:lnTo>
                  <a:lnTo>
                    <a:pt x="4073" y="852"/>
                  </a:lnTo>
                  <a:lnTo>
                    <a:pt x="4052" y="728"/>
                  </a:lnTo>
                  <a:lnTo>
                    <a:pt x="4010" y="603"/>
                  </a:lnTo>
                  <a:lnTo>
                    <a:pt x="3927" y="499"/>
                  </a:lnTo>
                  <a:lnTo>
                    <a:pt x="3844" y="416"/>
                  </a:lnTo>
                  <a:lnTo>
                    <a:pt x="3740" y="333"/>
                  </a:lnTo>
                  <a:lnTo>
                    <a:pt x="3636" y="291"/>
                  </a:lnTo>
                  <a:lnTo>
                    <a:pt x="3491" y="27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21"/>
            <p:cNvSpPr/>
            <p:nvPr/>
          </p:nvSpPr>
          <p:spPr>
            <a:xfrm>
              <a:off x="8063871" y="286203"/>
              <a:ext cx="112361" cy="110623"/>
            </a:xfrm>
            <a:custGeom>
              <a:avLst/>
              <a:gdLst/>
              <a:ahLst/>
              <a:cxnLst/>
              <a:rect l="l" t="t" r="r" b="b"/>
              <a:pathLst>
                <a:path w="4074" h="4011" extrusionOk="0">
                  <a:moveTo>
                    <a:pt x="832" y="0"/>
                  </a:moveTo>
                  <a:lnTo>
                    <a:pt x="707" y="42"/>
                  </a:lnTo>
                  <a:lnTo>
                    <a:pt x="583" y="83"/>
                  </a:lnTo>
                  <a:lnTo>
                    <a:pt x="479" y="146"/>
                  </a:lnTo>
                  <a:lnTo>
                    <a:pt x="396" y="250"/>
                  </a:lnTo>
                  <a:lnTo>
                    <a:pt x="313" y="354"/>
                  </a:lnTo>
                  <a:lnTo>
                    <a:pt x="271" y="457"/>
                  </a:lnTo>
                  <a:lnTo>
                    <a:pt x="250" y="603"/>
                  </a:lnTo>
                  <a:lnTo>
                    <a:pt x="1" y="3034"/>
                  </a:lnTo>
                  <a:lnTo>
                    <a:pt x="1" y="3179"/>
                  </a:lnTo>
                  <a:lnTo>
                    <a:pt x="22" y="3304"/>
                  </a:lnTo>
                  <a:lnTo>
                    <a:pt x="63" y="3408"/>
                  </a:lnTo>
                  <a:lnTo>
                    <a:pt x="146" y="3512"/>
                  </a:lnTo>
                  <a:lnTo>
                    <a:pt x="230" y="3615"/>
                  </a:lnTo>
                  <a:lnTo>
                    <a:pt x="333" y="3678"/>
                  </a:lnTo>
                  <a:lnTo>
                    <a:pt x="437" y="3719"/>
                  </a:lnTo>
                  <a:lnTo>
                    <a:pt x="583" y="3761"/>
                  </a:lnTo>
                  <a:lnTo>
                    <a:pt x="3117" y="4010"/>
                  </a:lnTo>
                  <a:lnTo>
                    <a:pt x="3242" y="4010"/>
                  </a:lnTo>
                  <a:lnTo>
                    <a:pt x="3367" y="3989"/>
                  </a:lnTo>
                  <a:lnTo>
                    <a:pt x="3491" y="3948"/>
                  </a:lnTo>
                  <a:lnTo>
                    <a:pt x="3595" y="3865"/>
                  </a:lnTo>
                  <a:lnTo>
                    <a:pt x="3678" y="3782"/>
                  </a:lnTo>
                  <a:lnTo>
                    <a:pt x="3761" y="3678"/>
                  </a:lnTo>
                  <a:lnTo>
                    <a:pt x="3803" y="3553"/>
                  </a:lnTo>
                  <a:lnTo>
                    <a:pt x="3824" y="3428"/>
                  </a:lnTo>
                  <a:lnTo>
                    <a:pt x="4073" y="977"/>
                  </a:lnTo>
                  <a:lnTo>
                    <a:pt x="4073" y="852"/>
                  </a:lnTo>
                  <a:lnTo>
                    <a:pt x="4052" y="728"/>
                  </a:lnTo>
                  <a:lnTo>
                    <a:pt x="4011" y="603"/>
                  </a:lnTo>
                  <a:lnTo>
                    <a:pt x="3928" y="499"/>
                  </a:lnTo>
                  <a:lnTo>
                    <a:pt x="3845" y="416"/>
                  </a:lnTo>
                  <a:lnTo>
                    <a:pt x="3741" y="354"/>
                  </a:lnTo>
                  <a:lnTo>
                    <a:pt x="3616" y="291"/>
                  </a:lnTo>
                  <a:lnTo>
                    <a:pt x="3491" y="270"/>
                  </a:lnTo>
                  <a:lnTo>
                    <a:pt x="9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21"/>
            <p:cNvSpPr/>
            <p:nvPr/>
          </p:nvSpPr>
          <p:spPr>
            <a:xfrm>
              <a:off x="7899989" y="269572"/>
              <a:ext cx="112913" cy="110623"/>
            </a:xfrm>
            <a:custGeom>
              <a:avLst/>
              <a:gdLst/>
              <a:ahLst/>
              <a:cxnLst/>
              <a:rect l="l" t="t" r="r" b="b"/>
              <a:pathLst>
                <a:path w="4094" h="4011" extrusionOk="0">
                  <a:moveTo>
                    <a:pt x="832" y="1"/>
                  </a:moveTo>
                  <a:lnTo>
                    <a:pt x="707" y="42"/>
                  </a:lnTo>
                  <a:lnTo>
                    <a:pt x="603" y="84"/>
                  </a:lnTo>
                  <a:lnTo>
                    <a:pt x="500" y="146"/>
                  </a:lnTo>
                  <a:lnTo>
                    <a:pt x="396" y="229"/>
                  </a:lnTo>
                  <a:lnTo>
                    <a:pt x="333" y="354"/>
                  </a:lnTo>
                  <a:lnTo>
                    <a:pt x="292" y="458"/>
                  </a:lnTo>
                  <a:lnTo>
                    <a:pt x="250" y="583"/>
                  </a:lnTo>
                  <a:lnTo>
                    <a:pt x="1" y="3034"/>
                  </a:lnTo>
                  <a:lnTo>
                    <a:pt x="1" y="3180"/>
                  </a:lnTo>
                  <a:lnTo>
                    <a:pt x="43" y="3304"/>
                  </a:lnTo>
                  <a:lnTo>
                    <a:pt x="84" y="3408"/>
                  </a:lnTo>
                  <a:lnTo>
                    <a:pt x="146" y="3512"/>
                  </a:lnTo>
                  <a:lnTo>
                    <a:pt x="250" y="3616"/>
                  </a:lnTo>
                  <a:lnTo>
                    <a:pt x="354" y="3678"/>
                  </a:lnTo>
                  <a:lnTo>
                    <a:pt x="458" y="3720"/>
                  </a:lnTo>
                  <a:lnTo>
                    <a:pt x="583" y="3761"/>
                  </a:lnTo>
                  <a:lnTo>
                    <a:pt x="3138" y="4011"/>
                  </a:lnTo>
                  <a:lnTo>
                    <a:pt x="3263" y="4011"/>
                  </a:lnTo>
                  <a:lnTo>
                    <a:pt x="3388" y="3990"/>
                  </a:lnTo>
                  <a:lnTo>
                    <a:pt x="3512" y="3948"/>
                  </a:lnTo>
                  <a:lnTo>
                    <a:pt x="3616" y="3865"/>
                  </a:lnTo>
                  <a:lnTo>
                    <a:pt x="3699" y="3782"/>
                  </a:lnTo>
                  <a:lnTo>
                    <a:pt x="3761" y="3678"/>
                  </a:lnTo>
                  <a:lnTo>
                    <a:pt x="3824" y="3554"/>
                  </a:lnTo>
                  <a:lnTo>
                    <a:pt x="3845" y="3429"/>
                  </a:lnTo>
                  <a:lnTo>
                    <a:pt x="4094" y="977"/>
                  </a:lnTo>
                  <a:lnTo>
                    <a:pt x="4094" y="853"/>
                  </a:lnTo>
                  <a:lnTo>
                    <a:pt x="4073" y="728"/>
                  </a:lnTo>
                  <a:lnTo>
                    <a:pt x="4011" y="603"/>
                  </a:lnTo>
                  <a:lnTo>
                    <a:pt x="3948" y="499"/>
                  </a:lnTo>
                  <a:lnTo>
                    <a:pt x="3865" y="416"/>
                  </a:lnTo>
                  <a:lnTo>
                    <a:pt x="3761" y="333"/>
                  </a:lnTo>
                  <a:lnTo>
                    <a:pt x="3637" y="292"/>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21"/>
            <p:cNvSpPr/>
            <p:nvPr/>
          </p:nvSpPr>
          <p:spPr>
            <a:xfrm>
              <a:off x="8689615" y="350383"/>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2" y="457"/>
                  </a:lnTo>
                  <a:lnTo>
                    <a:pt x="250" y="582"/>
                  </a:lnTo>
                  <a:lnTo>
                    <a:pt x="1" y="3034"/>
                  </a:lnTo>
                  <a:lnTo>
                    <a:pt x="1" y="3158"/>
                  </a:lnTo>
                  <a:lnTo>
                    <a:pt x="42" y="3283"/>
                  </a:lnTo>
                  <a:lnTo>
                    <a:pt x="84" y="3408"/>
                  </a:lnTo>
                  <a:lnTo>
                    <a:pt x="146" y="3512"/>
                  </a:lnTo>
                  <a:lnTo>
                    <a:pt x="229" y="3595"/>
                  </a:lnTo>
                  <a:lnTo>
                    <a:pt x="354" y="3657"/>
                  </a:lnTo>
                  <a:lnTo>
                    <a:pt x="458" y="3719"/>
                  </a:lnTo>
                  <a:lnTo>
                    <a:pt x="582" y="3740"/>
                  </a:lnTo>
                  <a:lnTo>
                    <a:pt x="3138" y="4010"/>
                  </a:lnTo>
                  <a:lnTo>
                    <a:pt x="3263" y="4010"/>
                  </a:lnTo>
                  <a:lnTo>
                    <a:pt x="3387" y="3969"/>
                  </a:lnTo>
                  <a:lnTo>
                    <a:pt x="3512" y="3927"/>
                  </a:lnTo>
                  <a:lnTo>
                    <a:pt x="3616" y="3865"/>
                  </a:lnTo>
                  <a:lnTo>
                    <a:pt x="3699" y="3761"/>
                  </a:lnTo>
                  <a:lnTo>
                    <a:pt x="3761" y="3657"/>
                  </a:lnTo>
                  <a:lnTo>
                    <a:pt x="3823" y="3553"/>
                  </a:lnTo>
                  <a:lnTo>
                    <a:pt x="3844" y="3408"/>
                  </a:lnTo>
                  <a:lnTo>
                    <a:pt x="4094" y="977"/>
                  </a:lnTo>
                  <a:lnTo>
                    <a:pt x="4094" y="831"/>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21"/>
            <p:cNvSpPr/>
            <p:nvPr/>
          </p:nvSpPr>
          <p:spPr>
            <a:xfrm>
              <a:off x="7826652" y="444929"/>
              <a:ext cx="142147" cy="91124"/>
            </a:xfrm>
            <a:custGeom>
              <a:avLst/>
              <a:gdLst/>
              <a:ahLst/>
              <a:cxnLst/>
              <a:rect l="l" t="t" r="r" b="b"/>
              <a:pathLst>
                <a:path w="5154" h="3304" extrusionOk="0">
                  <a:moveTo>
                    <a:pt x="354" y="0"/>
                  </a:moveTo>
                  <a:lnTo>
                    <a:pt x="1" y="3304"/>
                  </a:lnTo>
                  <a:lnTo>
                    <a:pt x="1" y="3304"/>
                  </a:lnTo>
                  <a:lnTo>
                    <a:pt x="4696" y="2577"/>
                  </a:lnTo>
                  <a:lnTo>
                    <a:pt x="4821" y="2535"/>
                  </a:lnTo>
                  <a:lnTo>
                    <a:pt x="4904" y="2473"/>
                  </a:lnTo>
                  <a:lnTo>
                    <a:pt x="4966" y="2369"/>
                  </a:lnTo>
                  <a:lnTo>
                    <a:pt x="5008" y="2244"/>
                  </a:lnTo>
                  <a:lnTo>
                    <a:pt x="5153" y="873"/>
                  </a:lnTo>
                  <a:lnTo>
                    <a:pt x="5153" y="790"/>
                  </a:lnTo>
                  <a:lnTo>
                    <a:pt x="5132" y="728"/>
                  </a:lnTo>
                  <a:lnTo>
                    <a:pt x="5112" y="665"/>
                  </a:lnTo>
                  <a:lnTo>
                    <a:pt x="5070" y="603"/>
                  </a:lnTo>
                  <a:lnTo>
                    <a:pt x="5008" y="541"/>
                  </a:lnTo>
                  <a:lnTo>
                    <a:pt x="4966" y="520"/>
                  </a:lnTo>
                  <a:lnTo>
                    <a:pt x="4883" y="478"/>
                  </a:lnTo>
                  <a:lnTo>
                    <a:pt x="4821" y="457"/>
                  </a:lnTo>
                  <a:lnTo>
                    <a:pt x="354" y="0"/>
                  </a:lnTo>
                  <a:close/>
                </a:path>
              </a:pathLst>
            </a:custGeom>
            <a:solidFill>
              <a:srgbClr val="A2E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21"/>
            <p:cNvSpPr/>
            <p:nvPr/>
          </p:nvSpPr>
          <p:spPr>
            <a:xfrm>
              <a:off x="7763631" y="563553"/>
              <a:ext cx="40708" cy="52733"/>
            </a:xfrm>
            <a:custGeom>
              <a:avLst/>
              <a:gdLst/>
              <a:ahLst/>
              <a:cxnLst/>
              <a:rect l="l" t="t" r="r" b="b"/>
              <a:pathLst>
                <a:path w="1476" h="1912" extrusionOk="0">
                  <a:moveTo>
                    <a:pt x="686" y="0"/>
                  </a:moveTo>
                  <a:lnTo>
                    <a:pt x="540" y="42"/>
                  </a:lnTo>
                  <a:lnTo>
                    <a:pt x="416" y="125"/>
                  </a:lnTo>
                  <a:lnTo>
                    <a:pt x="291" y="229"/>
                  </a:lnTo>
                  <a:lnTo>
                    <a:pt x="187" y="353"/>
                  </a:lnTo>
                  <a:lnTo>
                    <a:pt x="104" y="520"/>
                  </a:lnTo>
                  <a:lnTo>
                    <a:pt x="42" y="686"/>
                  </a:lnTo>
                  <a:lnTo>
                    <a:pt x="21" y="873"/>
                  </a:lnTo>
                  <a:lnTo>
                    <a:pt x="0" y="1080"/>
                  </a:lnTo>
                  <a:lnTo>
                    <a:pt x="42" y="1267"/>
                  </a:lnTo>
                  <a:lnTo>
                    <a:pt x="83" y="1434"/>
                  </a:lnTo>
                  <a:lnTo>
                    <a:pt x="166" y="1579"/>
                  </a:lnTo>
                  <a:lnTo>
                    <a:pt x="250" y="1704"/>
                  </a:lnTo>
                  <a:lnTo>
                    <a:pt x="374" y="1808"/>
                  </a:lnTo>
                  <a:lnTo>
                    <a:pt x="499" y="1891"/>
                  </a:lnTo>
                  <a:lnTo>
                    <a:pt x="644" y="1912"/>
                  </a:lnTo>
                  <a:lnTo>
                    <a:pt x="790" y="1912"/>
                  </a:lnTo>
                  <a:lnTo>
                    <a:pt x="935" y="1870"/>
                  </a:lnTo>
                  <a:lnTo>
                    <a:pt x="1060" y="1787"/>
                  </a:lnTo>
                  <a:lnTo>
                    <a:pt x="1184" y="1683"/>
                  </a:lnTo>
                  <a:lnTo>
                    <a:pt x="1288" y="1558"/>
                  </a:lnTo>
                  <a:lnTo>
                    <a:pt x="1371" y="1392"/>
                  </a:lnTo>
                  <a:lnTo>
                    <a:pt x="1434" y="1226"/>
                  </a:lnTo>
                  <a:lnTo>
                    <a:pt x="1455" y="1039"/>
                  </a:lnTo>
                  <a:lnTo>
                    <a:pt x="1475" y="831"/>
                  </a:lnTo>
                  <a:lnTo>
                    <a:pt x="1434" y="644"/>
                  </a:lnTo>
                  <a:lnTo>
                    <a:pt x="1392" y="478"/>
                  </a:lnTo>
                  <a:lnTo>
                    <a:pt x="1330" y="333"/>
                  </a:lnTo>
                  <a:lnTo>
                    <a:pt x="1226" y="208"/>
                  </a:lnTo>
                  <a:lnTo>
                    <a:pt x="1101" y="104"/>
                  </a:lnTo>
                  <a:lnTo>
                    <a:pt x="977" y="21"/>
                  </a:lnTo>
                  <a:lnTo>
                    <a:pt x="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21"/>
            <p:cNvSpPr/>
            <p:nvPr/>
          </p:nvSpPr>
          <p:spPr>
            <a:xfrm>
              <a:off x="7734396" y="631732"/>
              <a:ext cx="1095615" cy="182249"/>
            </a:xfrm>
            <a:custGeom>
              <a:avLst/>
              <a:gdLst/>
              <a:ahLst/>
              <a:cxnLst/>
              <a:rect l="l" t="t" r="r" b="b"/>
              <a:pathLst>
                <a:path w="39725" h="6608" extrusionOk="0">
                  <a:moveTo>
                    <a:pt x="271" y="1"/>
                  </a:moveTo>
                  <a:lnTo>
                    <a:pt x="1" y="2598"/>
                  </a:lnTo>
                  <a:lnTo>
                    <a:pt x="39476" y="6607"/>
                  </a:lnTo>
                  <a:lnTo>
                    <a:pt x="39725" y="4031"/>
                  </a:lnTo>
                  <a:lnTo>
                    <a:pt x="271" y="1"/>
                  </a:lnTo>
                  <a:close/>
                </a:path>
              </a:pathLst>
            </a:custGeom>
            <a:solidFill>
              <a:schemeClr val="accent5"/>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21"/>
            <p:cNvSpPr/>
            <p:nvPr/>
          </p:nvSpPr>
          <p:spPr>
            <a:xfrm>
              <a:off x="7855308" y="625416"/>
              <a:ext cx="163329" cy="163356"/>
            </a:xfrm>
            <a:custGeom>
              <a:avLst/>
              <a:gdLst/>
              <a:ahLst/>
              <a:cxnLst/>
              <a:rect l="l" t="t" r="r" b="b"/>
              <a:pathLst>
                <a:path w="5922" h="5923" extrusionOk="0">
                  <a:moveTo>
                    <a:pt x="2971" y="1"/>
                  </a:moveTo>
                  <a:lnTo>
                    <a:pt x="2660" y="22"/>
                  </a:lnTo>
                  <a:lnTo>
                    <a:pt x="2369" y="63"/>
                  </a:lnTo>
                  <a:lnTo>
                    <a:pt x="2099" y="126"/>
                  </a:lnTo>
                  <a:lnTo>
                    <a:pt x="1829" y="230"/>
                  </a:lnTo>
                  <a:lnTo>
                    <a:pt x="1559" y="354"/>
                  </a:lnTo>
                  <a:lnTo>
                    <a:pt x="1330" y="500"/>
                  </a:lnTo>
                  <a:lnTo>
                    <a:pt x="1102" y="666"/>
                  </a:lnTo>
                  <a:lnTo>
                    <a:pt x="873" y="853"/>
                  </a:lnTo>
                  <a:lnTo>
                    <a:pt x="686" y="1061"/>
                  </a:lnTo>
                  <a:lnTo>
                    <a:pt x="520" y="1289"/>
                  </a:lnTo>
                  <a:lnTo>
                    <a:pt x="374" y="1538"/>
                  </a:lnTo>
                  <a:lnTo>
                    <a:pt x="250" y="1809"/>
                  </a:lnTo>
                  <a:lnTo>
                    <a:pt x="146" y="2079"/>
                  </a:lnTo>
                  <a:lnTo>
                    <a:pt x="63" y="2369"/>
                  </a:lnTo>
                  <a:lnTo>
                    <a:pt x="21" y="2660"/>
                  </a:lnTo>
                  <a:lnTo>
                    <a:pt x="0" y="2972"/>
                  </a:lnTo>
                  <a:lnTo>
                    <a:pt x="21" y="3263"/>
                  </a:lnTo>
                  <a:lnTo>
                    <a:pt x="63" y="3554"/>
                  </a:lnTo>
                  <a:lnTo>
                    <a:pt x="125" y="3845"/>
                  </a:lnTo>
                  <a:lnTo>
                    <a:pt x="229" y="4115"/>
                  </a:lnTo>
                  <a:lnTo>
                    <a:pt x="354" y="4364"/>
                  </a:lnTo>
                  <a:lnTo>
                    <a:pt x="499" y="4613"/>
                  </a:lnTo>
                  <a:lnTo>
                    <a:pt x="665" y="4842"/>
                  </a:lnTo>
                  <a:lnTo>
                    <a:pt x="852" y="5050"/>
                  </a:lnTo>
                  <a:lnTo>
                    <a:pt x="1060" y="5237"/>
                  </a:lnTo>
                  <a:lnTo>
                    <a:pt x="1289" y="5403"/>
                  </a:lnTo>
                  <a:lnTo>
                    <a:pt x="1538" y="5569"/>
                  </a:lnTo>
                  <a:lnTo>
                    <a:pt x="1808" y="5694"/>
                  </a:lnTo>
                  <a:lnTo>
                    <a:pt x="2078" y="5798"/>
                  </a:lnTo>
                  <a:lnTo>
                    <a:pt x="2369" y="5860"/>
                  </a:lnTo>
                  <a:lnTo>
                    <a:pt x="2660" y="5922"/>
                  </a:lnTo>
                  <a:lnTo>
                    <a:pt x="3262" y="5922"/>
                  </a:lnTo>
                  <a:lnTo>
                    <a:pt x="3553" y="5860"/>
                  </a:lnTo>
                  <a:lnTo>
                    <a:pt x="3844" y="5798"/>
                  </a:lnTo>
                  <a:lnTo>
                    <a:pt x="4114" y="5694"/>
                  </a:lnTo>
                  <a:lnTo>
                    <a:pt x="4363" y="5569"/>
                  </a:lnTo>
                  <a:lnTo>
                    <a:pt x="4613" y="5424"/>
                  </a:lnTo>
                  <a:lnTo>
                    <a:pt x="4841" y="5257"/>
                  </a:lnTo>
                  <a:lnTo>
                    <a:pt x="5049" y="5070"/>
                  </a:lnTo>
                  <a:lnTo>
                    <a:pt x="5236" y="4863"/>
                  </a:lnTo>
                  <a:lnTo>
                    <a:pt x="5423" y="4634"/>
                  </a:lnTo>
                  <a:lnTo>
                    <a:pt x="5568" y="4385"/>
                  </a:lnTo>
                  <a:lnTo>
                    <a:pt x="5693" y="4135"/>
                  </a:lnTo>
                  <a:lnTo>
                    <a:pt x="5797" y="3845"/>
                  </a:lnTo>
                  <a:lnTo>
                    <a:pt x="5880" y="3554"/>
                  </a:lnTo>
                  <a:lnTo>
                    <a:pt x="5922" y="3263"/>
                  </a:lnTo>
                  <a:lnTo>
                    <a:pt x="5922" y="2951"/>
                  </a:lnTo>
                  <a:lnTo>
                    <a:pt x="5922" y="2660"/>
                  </a:lnTo>
                  <a:lnTo>
                    <a:pt x="5880" y="2369"/>
                  </a:lnTo>
                  <a:lnTo>
                    <a:pt x="5797" y="2099"/>
                  </a:lnTo>
                  <a:lnTo>
                    <a:pt x="5693" y="1829"/>
                  </a:lnTo>
                  <a:lnTo>
                    <a:pt x="5589" y="1559"/>
                  </a:lnTo>
                  <a:lnTo>
                    <a:pt x="5444" y="1310"/>
                  </a:lnTo>
                  <a:lnTo>
                    <a:pt x="5257" y="1081"/>
                  </a:lnTo>
                  <a:lnTo>
                    <a:pt x="5070" y="874"/>
                  </a:lnTo>
                  <a:lnTo>
                    <a:pt x="4862" y="687"/>
                  </a:lnTo>
                  <a:lnTo>
                    <a:pt x="4634" y="520"/>
                  </a:lnTo>
                  <a:lnTo>
                    <a:pt x="4384" y="354"/>
                  </a:lnTo>
                  <a:lnTo>
                    <a:pt x="4135" y="230"/>
                  </a:lnTo>
                  <a:lnTo>
                    <a:pt x="3865" y="126"/>
                  </a:lnTo>
                  <a:lnTo>
                    <a:pt x="3574" y="63"/>
                  </a:lnTo>
                  <a:lnTo>
                    <a:pt x="3262" y="22"/>
                  </a:lnTo>
                  <a:lnTo>
                    <a:pt x="29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21"/>
            <p:cNvSpPr/>
            <p:nvPr/>
          </p:nvSpPr>
          <p:spPr>
            <a:xfrm>
              <a:off x="7893121" y="663256"/>
              <a:ext cx="87704" cy="87677"/>
            </a:xfrm>
            <a:custGeom>
              <a:avLst/>
              <a:gdLst/>
              <a:ahLst/>
              <a:cxnLst/>
              <a:rect l="l" t="t" r="r" b="b"/>
              <a:pathLst>
                <a:path w="3180" h="3179" extrusionOk="0">
                  <a:moveTo>
                    <a:pt x="1600" y="0"/>
                  </a:moveTo>
                  <a:lnTo>
                    <a:pt x="1434" y="21"/>
                  </a:lnTo>
                  <a:lnTo>
                    <a:pt x="1289" y="42"/>
                  </a:lnTo>
                  <a:lnTo>
                    <a:pt x="1123" y="83"/>
                  </a:lnTo>
                  <a:lnTo>
                    <a:pt x="977" y="125"/>
                  </a:lnTo>
                  <a:lnTo>
                    <a:pt x="852" y="187"/>
                  </a:lnTo>
                  <a:lnTo>
                    <a:pt x="707" y="270"/>
                  </a:lnTo>
                  <a:lnTo>
                    <a:pt x="603" y="353"/>
                  </a:lnTo>
                  <a:lnTo>
                    <a:pt x="479" y="457"/>
                  </a:lnTo>
                  <a:lnTo>
                    <a:pt x="375" y="582"/>
                  </a:lnTo>
                  <a:lnTo>
                    <a:pt x="292" y="707"/>
                  </a:lnTo>
                  <a:lnTo>
                    <a:pt x="208" y="831"/>
                  </a:lnTo>
                  <a:lnTo>
                    <a:pt x="146" y="977"/>
                  </a:lnTo>
                  <a:lnTo>
                    <a:pt x="84" y="1122"/>
                  </a:lnTo>
                  <a:lnTo>
                    <a:pt x="42" y="1268"/>
                  </a:lnTo>
                  <a:lnTo>
                    <a:pt x="21" y="1434"/>
                  </a:lnTo>
                  <a:lnTo>
                    <a:pt x="1" y="1600"/>
                  </a:lnTo>
                  <a:lnTo>
                    <a:pt x="21" y="1745"/>
                  </a:lnTo>
                  <a:lnTo>
                    <a:pt x="42" y="1912"/>
                  </a:lnTo>
                  <a:lnTo>
                    <a:pt x="84" y="2057"/>
                  </a:lnTo>
                  <a:lnTo>
                    <a:pt x="125" y="2202"/>
                  </a:lnTo>
                  <a:lnTo>
                    <a:pt x="208" y="2348"/>
                  </a:lnTo>
                  <a:lnTo>
                    <a:pt x="271" y="2473"/>
                  </a:lnTo>
                  <a:lnTo>
                    <a:pt x="375" y="2597"/>
                  </a:lnTo>
                  <a:lnTo>
                    <a:pt x="479" y="2701"/>
                  </a:lnTo>
                  <a:lnTo>
                    <a:pt x="582" y="2805"/>
                  </a:lnTo>
                  <a:lnTo>
                    <a:pt x="707" y="2909"/>
                  </a:lnTo>
                  <a:lnTo>
                    <a:pt x="832" y="2992"/>
                  </a:lnTo>
                  <a:lnTo>
                    <a:pt x="977" y="3054"/>
                  </a:lnTo>
                  <a:lnTo>
                    <a:pt x="1123" y="3096"/>
                  </a:lnTo>
                  <a:lnTo>
                    <a:pt x="1268" y="3137"/>
                  </a:lnTo>
                  <a:lnTo>
                    <a:pt x="1434" y="3179"/>
                  </a:lnTo>
                  <a:lnTo>
                    <a:pt x="1767" y="3179"/>
                  </a:lnTo>
                  <a:lnTo>
                    <a:pt x="1912" y="3137"/>
                  </a:lnTo>
                  <a:lnTo>
                    <a:pt x="2058" y="3117"/>
                  </a:lnTo>
                  <a:lnTo>
                    <a:pt x="2203" y="3054"/>
                  </a:lnTo>
                  <a:lnTo>
                    <a:pt x="2348" y="2992"/>
                  </a:lnTo>
                  <a:lnTo>
                    <a:pt x="2473" y="2909"/>
                  </a:lnTo>
                  <a:lnTo>
                    <a:pt x="2598" y="2826"/>
                  </a:lnTo>
                  <a:lnTo>
                    <a:pt x="2702" y="2722"/>
                  </a:lnTo>
                  <a:lnTo>
                    <a:pt x="2805" y="2597"/>
                  </a:lnTo>
                  <a:lnTo>
                    <a:pt x="2909" y="2493"/>
                  </a:lnTo>
                  <a:lnTo>
                    <a:pt x="2992" y="2348"/>
                  </a:lnTo>
                  <a:lnTo>
                    <a:pt x="3055" y="2223"/>
                  </a:lnTo>
                  <a:lnTo>
                    <a:pt x="3117" y="2057"/>
                  </a:lnTo>
                  <a:lnTo>
                    <a:pt x="3159" y="1912"/>
                  </a:lnTo>
                  <a:lnTo>
                    <a:pt x="3179" y="1745"/>
                  </a:lnTo>
                  <a:lnTo>
                    <a:pt x="3179" y="1600"/>
                  </a:lnTo>
                  <a:lnTo>
                    <a:pt x="3179" y="1434"/>
                  </a:lnTo>
                  <a:lnTo>
                    <a:pt x="3159" y="1268"/>
                  </a:lnTo>
                  <a:lnTo>
                    <a:pt x="3117" y="1122"/>
                  </a:lnTo>
                  <a:lnTo>
                    <a:pt x="3055" y="977"/>
                  </a:lnTo>
                  <a:lnTo>
                    <a:pt x="2992" y="852"/>
                  </a:lnTo>
                  <a:lnTo>
                    <a:pt x="2909" y="707"/>
                  </a:lnTo>
                  <a:lnTo>
                    <a:pt x="2826" y="582"/>
                  </a:lnTo>
                  <a:lnTo>
                    <a:pt x="2722" y="478"/>
                  </a:lnTo>
                  <a:lnTo>
                    <a:pt x="2618" y="374"/>
                  </a:lnTo>
                  <a:lnTo>
                    <a:pt x="2494" y="291"/>
                  </a:lnTo>
                  <a:lnTo>
                    <a:pt x="2348" y="208"/>
                  </a:lnTo>
                  <a:lnTo>
                    <a:pt x="2224" y="125"/>
                  </a:lnTo>
                  <a:lnTo>
                    <a:pt x="2078" y="83"/>
                  </a:lnTo>
                  <a:lnTo>
                    <a:pt x="1912" y="42"/>
                  </a:lnTo>
                  <a:lnTo>
                    <a:pt x="1767" y="21"/>
                  </a:lnTo>
                  <a:lnTo>
                    <a:pt x="16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21"/>
            <p:cNvSpPr/>
            <p:nvPr/>
          </p:nvSpPr>
          <p:spPr>
            <a:xfrm>
              <a:off x="8559546" y="697070"/>
              <a:ext cx="163329" cy="163329"/>
            </a:xfrm>
            <a:custGeom>
              <a:avLst/>
              <a:gdLst/>
              <a:ahLst/>
              <a:cxnLst/>
              <a:rect l="l" t="t" r="r" b="b"/>
              <a:pathLst>
                <a:path w="5922" h="5922" extrusionOk="0">
                  <a:moveTo>
                    <a:pt x="2951" y="0"/>
                  </a:moveTo>
                  <a:lnTo>
                    <a:pt x="2660" y="21"/>
                  </a:lnTo>
                  <a:lnTo>
                    <a:pt x="2369" y="62"/>
                  </a:lnTo>
                  <a:lnTo>
                    <a:pt x="2099" y="125"/>
                  </a:lnTo>
                  <a:lnTo>
                    <a:pt x="1829" y="229"/>
                  </a:lnTo>
                  <a:lnTo>
                    <a:pt x="1559" y="353"/>
                  </a:lnTo>
                  <a:lnTo>
                    <a:pt x="1309" y="499"/>
                  </a:lnTo>
                  <a:lnTo>
                    <a:pt x="1081" y="665"/>
                  </a:lnTo>
                  <a:lnTo>
                    <a:pt x="873" y="852"/>
                  </a:lnTo>
                  <a:lnTo>
                    <a:pt x="686" y="1060"/>
                  </a:lnTo>
                  <a:lnTo>
                    <a:pt x="520" y="1288"/>
                  </a:lnTo>
                  <a:lnTo>
                    <a:pt x="354" y="1537"/>
                  </a:lnTo>
                  <a:lnTo>
                    <a:pt x="229" y="1808"/>
                  </a:lnTo>
                  <a:lnTo>
                    <a:pt x="125" y="2078"/>
                  </a:lnTo>
                  <a:lnTo>
                    <a:pt x="63" y="2369"/>
                  </a:lnTo>
                  <a:lnTo>
                    <a:pt x="21" y="2659"/>
                  </a:lnTo>
                  <a:lnTo>
                    <a:pt x="0" y="2971"/>
                  </a:lnTo>
                  <a:lnTo>
                    <a:pt x="0" y="3262"/>
                  </a:lnTo>
                  <a:lnTo>
                    <a:pt x="63" y="3553"/>
                  </a:lnTo>
                  <a:lnTo>
                    <a:pt x="125" y="3844"/>
                  </a:lnTo>
                  <a:lnTo>
                    <a:pt x="229" y="4114"/>
                  </a:lnTo>
                  <a:lnTo>
                    <a:pt x="354" y="4363"/>
                  </a:lnTo>
                  <a:lnTo>
                    <a:pt x="499" y="4612"/>
                  </a:lnTo>
                  <a:lnTo>
                    <a:pt x="665" y="4841"/>
                  </a:lnTo>
                  <a:lnTo>
                    <a:pt x="852" y="5049"/>
                  </a:lnTo>
                  <a:lnTo>
                    <a:pt x="1060" y="5236"/>
                  </a:lnTo>
                  <a:lnTo>
                    <a:pt x="1289" y="5423"/>
                  </a:lnTo>
                  <a:lnTo>
                    <a:pt x="1538" y="5568"/>
                  </a:lnTo>
                  <a:lnTo>
                    <a:pt x="1787" y="5693"/>
                  </a:lnTo>
                  <a:lnTo>
                    <a:pt x="2078" y="5797"/>
                  </a:lnTo>
                  <a:lnTo>
                    <a:pt x="2369" y="5880"/>
                  </a:lnTo>
                  <a:lnTo>
                    <a:pt x="2660" y="5921"/>
                  </a:lnTo>
                  <a:lnTo>
                    <a:pt x="3262" y="5921"/>
                  </a:lnTo>
                  <a:lnTo>
                    <a:pt x="3553" y="5880"/>
                  </a:lnTo>
                  <a:lnTo>
                    <a:pt x="3823" y="5797"/>
                  </a:lnTo>
                  <a:lnTo>
                    <a:pt x="4093" y="5713"/>
                  </a:lnTo>
                  <a:lnTo>
                    <a:pt x="4363" y="5589"/>
                  </a:lnTo>
                  <a:lnTo>
                    <a:pt x="4613" y="5443"/>
                  </a:lnTo>
                  <a:lnTo>
                    <a:pt x="4841" y="5256"/>
                  </a:lnTo>
                  <a:lnTo>
                    <a:pt x="5049" y="5069"/>
                  </a:lnTo>
                  <a:lnTo>
                    <a:pt x="5236" y="4862"/>
                  </a:lnTo>
                  <a:lnTo>
                    <a:pt x="5402" y="4633"/>
                  </a:lnTo>
                  <a:lnTo>
                    <a:pt x="5568" y="4384"/>
                  </a:lnTo>
                  <a:lnTo>
                    <a:pt x="5693" y="4134"/>
                  </a:lnTo>
                  <a:lnTo>
                    <a:pt x="5797" y="3864"/>
                  </a:lnTo>
                  <a:lnTo>
                    <a:pt x="5859" y="3574"/>
                  </a:lnTo>
                  <a:lnTo>
                    <a:pt x="5901" y="3262"/>
                  </a:lnTo>
                  <a:lnTo>
                    <a:pt x="5922" y="2971"/>
                  </a:lnTo>
                  <a:lnTo>
                    <a:pt x="5901" y="2659"/>
                  </a:lnTo>
                  <a:lnTo>
                    <a:pt x="5859" y="2369"/>
                  </a:lnTo>
                  <a:lnTo>
                    <a:pt x="5797" y="2098"/>
                  </a:lnTo>
                  <a:lnTo>
                    <a:pt x="5693" y="1828"/>
                  </a:lnTo>
                  <a:lnTo>
                    <a:pt x="5568" y="1558"/>
                  </a:lnTo>
                  <a:lnTo>
                    <a:pt x="5423" y="1330"/>
                  </a:lnTo>
                  <a:lnTo>
                    <a:pt x="5257" y="1101"/>
                  </a:lnTo>
                  <a:lnTo>
                    <a:pt x="5070" y="893"/>
                  </a:lnTo>
                  <a:lnTo>
                    <a:pt x="4862" y="686"/>
                  </a:lnTo>
                  <a:lnTo>
                    <a:pt x="4634" y="519"/>
                  </a:lnTo>
                  <a:lnTo>
                    <a:pt x="4384" y="374"/>
                  </a:lnTo>
                  <a:lnTo>
                    <a:pt x="4114" y="249"/>
                  </a:lnTo>
                  <a:lnTo>
                    <a:pt x="3844" y="145"/>
                  </a:lnTo>
                  <a:lnTo>
                    <a:pt x="3553" y="62"/>
                  </a:lnTo>
                  <a:lnTo>
                    <a:pt x="3262" y="21"/>
                  </a:lnTo>
                  <a:lnTo>
                    <a:pt x="29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21"/>
            <p:cNvSpPr/>
            <p:nvPr/>
          </p:nvSpPr>
          <p:spPr>
            <a:xfrm>
              <a:off x="8597359" y="735462"/>
              <a:ext cx="87704" cy="87125"/>
            </a:xfrm>
            <a:custGeom>
              <a:avLst/>
              <a:gdLst/>
              <a:ahLst/>
              <a:cxnLst/>
              <a:rect l="l" t="t" r="r" b="b"/>
              <a:pathLst>
                <a:path w="3180" h="3159" extrusionOk="0">
                  <a:moveTo>
                    <a:pt x="1434" y="0"/>
                  </a:moveTo>
                  <a:lnTo>
                    <a:pt x="1268" y="21"/>
                  </a:lnTo>
                  <a:lnTo>
                    <a:pt x="1123" y="62"/>
                  </a:lnTo>
                  <a:lnTo>
                    <a:pt x="977" y="104"/>
                  </a:lnTo>
                  <a:lnTo>
                    <a:pt x="832" y="187"/>
                  </a:lnTo>
                  <a:lnTo>
                    <a:pt x="707" y="249"/>
                  </a:lnTo>
                  <a:lnTo>
                    <a:pt x="582" y="353"/>
                  </a:lnTo>
                  <a:lnTo>
                    <a:pt x="479" y="457"/>
                  </a:lnTo>
                  <a:lnTo>
                    <a:pt x="375" y="561"/>
                  </a:lnTo>
                  <a:lnTo>
                    <a:pt x="271" y="686"/>
                  </a:lnTo>
                  <a:lnTo>
                    <a:pt x="208" y="810"/>
                  </a:lnTo>
                  <a:lnTo>
                    <a:pt x="125" y="956"/>
                  </a:lnTo>
                  <a:lnTo>
                    <a:pt x="84" y="1101"/>
                  </a:lnTo>
                  <a:lnTo>
                    <a:pt x="42" y="1247"/>
                  </a:lnTo>
                  <a:lnTo>
                    <a:pt x="21" y="1413"/>
                  </a:lnTo>
                  <a:lnTo>
                    <a:pt x="1" y="1579"/>
                  </a:lnTo>
                  <a:lnTo>
                    <a:pt x="21" y="1745"/>
                  </a:lnTo>
                  <a:lnTo>
                    <a:pt x="42" y="1891"/>
                  </a:lnTo>
                  <a:lnTo>
                    <a:pt x="63" y="2036"/>
                  </a:lnTo>
                  <a:lnTo>
                    <a:pt x="125" y="2182"/>
                  </a:lnTo>
                  <a:lnTo>
                    <a:pt x="188" y="2327"/>
                  </a:lnTo>
                  <a:lnTo>
                    <a:pt x="271" y="2452"/>
                  </a:lnTo>
                  <a:lnTo>
                    <a:pt x="354" y="2576"/>
                  </a:lnTo>
                  <a:lnTo>
                    <a:pt x="458" y="2680"/>
                  </a:lnTo>
                  <a:lnTo>
                    <a:pt x="582" y="2784"/>
                  </a:lnTo>
                  <a:lnTo>
                    <a:pt x="686" y="2888"/>
                  </a:lnTo>
                  <a:lnTo>
                    <a:pt x="832" y="2971"/>
                  </a:lnTo>
                  <a:lnTo>
                    <a:pt x="956" y="3033"/>
                  </a:lnTo>
                  <a:lnTo>
                    <a:pt x="1123" y="3096"/>
                  </a:lnTo>
                  <a:lnTo>
                    <a:pt x="1268" y="3137"/>
                  </a:lnTo>
                  <a:lnTo>
                    <a:pt x="1434" y="3158"/>
                  </a:lnTo>
                  <a:lnTo>
                    <a:pt x="1746" y="3158"/>
                  </a:lnTo>
                  <a:lnTo>
                    <a:pt x="1912" y="3137"/>
                  </a:lnTo>
                  <a:lnTo>
                    <a:pt x="2058" y="3096"/>
                  </a:lnTo>
                  <a:lnTo>
                    <a:pt x="2203" y="3033"/>
                  </a:lnTo>
                  <a:lnTo>
                    <a:pt x="2328" y="2971"/>
                  </a:lnTo>
                  <a:lnTo>
                    <a:pt x="2473" y="2888"/>
                  </a:lnTo>
                  <a:lnTo>
                    <a:pt x="2598" y="2805"/>
                  </a:lnTo>
                  <a:lnTo>
                    <a:pt x="2702" y="2701"/>
                  </a:lnTo>
                  <a:lnTo>
                    <a:pt x="2805" y="2597"/>
                  </a:lnTo>
                  <a:lnTo>
                    <a:pt x="2909" y="2472"/>
                  </a:lnTo>
                  <a:lnTo>
                    <a:pt x="2972" y="2348"/>
                  </a:lnTo>
                  <a:lnTo>
                    <a:pt x="3055" y="2202"/>
                  </a:lnTo>
                  <a:lnTo>
                    <a:pt x="3096" y="2057"/>
                  </a:lnTo>
                  <a:lnTo>
                    <a:pt x="3138" y="1891"/>
                  </a:lnTo>
                  <a:lnTo>
                    <a:pt x="3159" y="1745"/>
                  </a:lnTo>
                  <a:lnTo>
                    <a:pt x="3179" y="1579"/>
                  </a:lnTo>
                  <a:lnTo>
                    <a:pt x="3159" y="1413"/>
                  </a:lnTo>
                  <a:lnTo>
                    <a:pt x="3138" y="1267"/>
                  </a:lnTo>
                  <a:lnTo>
                    <a:pt x="3096" y="1101"/>
                  </a:lnTo>
                  <a:lnTo>
                    <a:pt x="3055" y="956"/>
                  </a:lnTo>
                  <a:lnTo>
                    <a:pt x="2992" y="831"/>
                  </a:lnTo>
                  <a:lnTo>
                    <a:pt x="2909" y="706"/>
                  </a:lnTo>
                  <a:lnTo>
                    <a:pt x="2826" y="582"/>
                  </a:lnTo>
                  <a:lnTo>
                    <a:pt x="2722" y="457"/>
                  </a:lnTo>
                  <a:lnTo>
                    <a:pt x="2598" y="353"/>
                  </a:lnTo>
                  <a:lnTo>
                    <a:pt x="2473" y="270"/>
                  </a:lnTo>
                  <a:lnTo>
                    <a:pt x="2348" y="187"/>
                  </a:lnTo>
                  <a:lnTo>
                    <a:pt x="2203" y="125"/>
                  </a:lnTo>
                  <a:lnTo>
                    <a:pt x="2058" y="62"/>
                  </a:lnTo>
                  <a:lnTo>
                    <a:pt x="1912" y="21"/>
                  </a:lnTo>
                  <a:lnTo>
                    <a:pt x="17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21"/>
            <p:cNvSpPr/>
            <p:nvPr/>
          </p:nvSpPr>
          <p:spPr>
            <a:xfrm>
              <a:off x="7828362" y="385328"/>
              <a:ext cx="1013703" cy="124386"/>
            </a:xfrm>
            <a:custGeom>
              <a:avLst/>
              <a:gdLst/>
              <a:ahLst/>
              <a:cxnLst/>
              <a:rect l="l" t="t" r="r" b="b"/>
              <a:pathLst>
                <a:path w="36755" h="4510" extrusionOk="0">
                  <a:moveTo>
                    <a:pt x="63" y="1"/>
                  </a:moveTo>
                  <a:lnTo>
                    <a:pt x="1" y="769"/>
                  </a:lnTo>
                  <a:lnTo>
                    <a:pt x="36671" y="4509"/>
                  </a:lnTo>
                  <a:lnTo>
                    <a:pt x="36754" y="3740"/>
                  </a:lnTo>
                  <a:lnTo>
                    <a:pt x="63"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21"/>
            <p:cNvSpPr/>
            <p:nvPr/>
          </p:nvSpPr>
          <p:spPr>
            <a:xfrm>
              <a:off x="7844993" y="238627"/>
              <a:ext cx="1011965" cy="106624"/>
            </a:xfrm>
            <a:custGeom>
              <a:avLst/>
              <a:gdLst/>
              <a:ahLst/>
              <a:cxnLst/>
              <a:rect l="l" t="t" r="r" b="b"/>
              <a:pathLst>
                <a:path w="36692" h="3866" extrusionOk="0">
                  <a:moveTo>
                    <a:pt x="21" y="1"/>
                  </a:moveTo>
                  <a:lnTo>
                    <a:pt x="0" y="126"/>
                  </a:lnTo>
                  <a:lnTo>
                    <a:pt x="36691" y="3865"/>
                  </a:lnTo>
                  <a:lnTo>
                    <a:pt x="36691" y="3741"/>
                  </a:lnTo>
                  <a:lnTo>
                    <a:pt x="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55" name="Google Shape;2155;p21"/>
          <p:cNvSpPr/>
          <p:nvPr/>
        </p:nvSpPr>
        <p:spPr>
          <a:xfrm>
            <a:off x="5505539" y="-107466"/>
            <a:ext cx="6813767" cy="2247900"/>
          </a:xfrm>
          <a:custGeom>
            <a:avLst/>
            <a:gdLst/>
            <a:ahLst/>
            <a:cxnLst/>
            <a:rect l="l" t="t" r="r" b="b"/>
            <a:pathLst>
              <a:path w="204413" h="67437" extrusionOk="0">
                <a:moveTo>
                  <a:pt x="204413" y="67437"/>
                </a:moveTo>
                <a:cubicBezTo>
                  <a:pt x="202605" y="53878"/>
                  <a:pt x="206651" y="35020"/>
                  <a:pt x="195269" y="27432"/>
                </a:cubicBezTo>
                <a:cubicBezTo>
                  <a:pt x="180472" y="17567"/>
                  <a:pt x="159625" y="28059"/>
                  <a:pt x="141929" y="26289"/>
                </a:cubicBezTo>
                <a:cubicBezTo>
                  <a:pt x="124221" y="24518"/>
                  <a:pt x="108493" y="8151"/>
                  <a:pt x="90875" y="10668"/>
                </a:cubicBezTo>
                <a:cubicBezTo>
                  <a:pt x="73570" y="13140"/>
                  <a:pt x="57985" y="27184"/>
                  <a:pt x="40583" y="25527"/>
                </a:cubicBezTo>
                <a:cubicBezTo>
                  <a:pt x="27188" y="24251"/>
                  <a:pt x="12484" y="21193"/>
                  <a:pt x="2483" y="12192"/>
                </a:cubicBezTo>
                <a:cubicBezTo>
                  <a:pt x="-590" y="9426"/>
                  <a:pt x="197" y="4135"/>
                  <a:pt x="197" y="0"/>
                </a:cubicBezTo>
              </a:path>
            </a:pathLst>
          </a:custGeom>
          <a:noFill/>
          <a:ln w="19050" cap="flat" cmpd="sng">
            <a:solidFill>
              <a:schemeClr val="lt1"/>
            </a:solidFill>
            <a:prstDash val="dash"/>
            <a:round/>
            <a:headEnd type="none" w="med" len="med"/>
            <a:tailEnd type="none" w="med" len="med"/>
          </a:ln>
        </p:spPr>
      </p:sp>
      <p:grpSp>
        <p:nvGrpSpPr>
          <p:cNvPr id="2156" name="Google Shape;2156;p21"/>
          <p:cNvGrpSpPr/>
          <p:nvPr/>
        </p:nvGrpSpPr>
        <p:grpSpPr>
          <a:xfrm rot="-2864756">
            <a:off x="10285515" y="506597"/>
            <a:ext cx="457189" cy="425456"/>
            <a:chOff x="-1003774" y="3010923"/>
            <a:chExt cx="671424" cy="624822"/>
          </a:xfrm>
        </p:grpSpPr>
        <p:sp>
          <p:nvSpPr>
            <p:cNvPr id="2157" name="Google Shape;2157;p21"/>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21"/>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21"/>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21"/>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21"/>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 name="Google Shape;2162;p21"/>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 name="Google Shape;2163;p21"/>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4" name="Google Shape;2164;p21"/>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 name="Google Shape;2165;p21"/>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21"/>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21"/>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21"/>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21"/>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21"/>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21"/>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21"/>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21"/>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21"/>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21"/>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21"/>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21"/>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21"/>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21"/>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21"/>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21"/>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21"/>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21"/>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21"/>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21"/>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21"/>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21"/>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21"/>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21"/>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21"/>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21"/>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21"/>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21"/>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4" name="Google Shape;2194;p21"/>
          <p:cNvGrpSpPr/>
          <p:nvPr/>
        </p:nvGrpSpPr>
        <p:grpSpPr>
          <a:xfrm>
            <a:off x="10324085" y="5448729"/>
            <a:ext cx="1833913" cy="1811528"/>
            <a:chOff x="5180763" y="3483322"/>
            <a:chExt cx="1375435" cy="1358646"/>
          </a:xfrm>
        </p:grpSpPr>
        <p:sp>
          <p:nvSpPr>
            <p:cNvPr id="2195" name="Google Shape;2195;p21"/>
            <p:cNvSpPr/>
            <p:nvPr/>
          </p:nvSpPr>
          <p:spPr>
            <a:xfrm rot="-3245359">
              <a:off x="6029294" y="3775024"/>
              <a:ext cx="155694" cy="184668"/>
            </a:xfrm>
            <a:custGeom>
              <a:avLst/>
              <a:gdLst/>
              <a:ahLst/>
              <a:cxnLst/>
              <a:rect l="l" t="t" r="r" b="b"/>
              <a:pathLst>
                <a:path w="6228" h="7387" extrusionOk="0">
                  <a:moveTo>
                    <a:pt x="1415" y="0"/>
                  </a:moveTo>
                  <a:lnTo>
                    <a:pt x="1317" y="40"/>
                  </a:lnTo>
                  <a:lnTo>
                    <a:pt x="1238" y="79"/>
                  </a:lnTo>
                  <a:lnTo>
                    <a:pt x="0" y="1041"/>
                  </a:lnTo>
                  <a:lnTo>
                    <a:pt x="4793" y="7386"/>
                  </a:lnTo>
                  <a:lnTo>
                    <a:pt x="6031" y="6443"/>
                  </a:lnTo>
                  <a:lnTo>
                    <a:pt x="6109" y="6365"/>
                  </a:lnTo>
                  <a:lnTo>
                    <a:pt x="6149" y="6306"/>
                  </a:lnTo>
                  <a:lnTo>
                    <a:pt x="6188" y="6208"/>
                  </a:lnTo>
                  <a:lnTo>
                    <a:pt x="6208" y="6129"/>
                  </a:lnTo>
                  <a:lnTo>
                    <a:pt x="6227" y="6050"/>
                  </a:lnTo>
                  <a:lnTo>
                    <a:pt x="6208" y="5952"/>
                  </a:lnTo>
                  <a:lnTo>
                    <a:pt x="6168" y="5874"/>
                  </a:lnTo>
                  <a:lnTo>
                    <a:pt x="6129" y="5795"/>
                  </a:lnTo>
                  <a:lnTo>
                    <a:pt x="1886" y="177"/>
                  </a:lnTo>
                  <a:lnTo>
                    <a:pt x="1827" y="118"/>
                  </a:lnTo>
                  <a:lnTo>
                    <a:pt x="1749" y="59"/>
                  </a:lnTo>
                  <a:lnTo>
                    <a:pt x="1670" y="20"/>
                  </a:lnTo>
                  <a:lnTo>
                    <a:pt x="15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21"/>
            <p:cNvSpPr/>
            <p:nvPr/>
          </p:nvSpPr>
          <p:spPr>
            <a:xfrm rot="-3245359">
              <a:off x="6115951" y="3849336"/>
              <a:ext cx="33924" cy="28499"/>
            </a:xfrm>
            <a:custGeom>
              <a:avLst/>
              <a:gdLst/>
              <a:ahLst/>
              <a:cxnLst/>
              <a:rect l="l" t="t" r="r" b="b"/>
              <a:pathLst>
                <a:path w="1357" h="1140" extrusionOk="0">
                  <a:moveTo>
                    <a:pt x="1140" y="0"/>
                  </a:moveTo>
                  <a:lnTo>
                    <a:pt x="1" y="864"/>
                  </a:lnTo>
                  <a:lnTo>
                    <a:pt x="197" y="1139"/>
                  </a:lnTo>
                  <a:lnTo>
                    <a:pt x="1356" y="275"/>
                  </a:lnTo>
                  <a:lnTo>
                    <a:pt x="114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21"/>
            <p:cNvSpPr/>
            <p:nvPr/>
          </p:nvSpPr>
          <p:spPr>
            <a:xfrm rot="-3245359">
              <a:off x="6168979" y="3847946"/>
              <a:ext cx="34399" cy="28999"/>
            </a:xfrm>
            <a:custGeom>
              <a:avLst/>
              <a:gdLst/>
              <a:ahLst/>
              <a:cxnLst/>
              <a:rect l="l" t="t" r="r" b="b"/>
              <a:pathLst>
                <a:path w="1376" h="1160" extrusionOk="0">
                  <a:moveTo>
                    <a:pt x="1160" y="0"/>
                  </a:moveTo>
                  <a:lnTo>
                    <a:pt x="1" y="884"/>
                  </a:lnTo>
                  <a:lnTo>
                    <a:pt x="217" y="1159"/>
                  </a:lnTo>
                  <a:lnTo>
                    <a:pt x="1376" y="295"/>
                  </a:lnTo>
                  <a:lnTo>
                    <a:pt x="11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21"/>
            <p:cNvSpPr/>
            <p:nvPr/>
          </p:nvSpPr>
          <p:spPr>
            <a:xfrm rot="-3245359">
              <a:off x="6063026" y="3850406"/>
              <a:ext cx="33899" cy="28499"/>
            </a:xfrm>
            <a:custGeom>
              <a:avLst/>
              <a:gdLst/>
              <a:ahLst/>
              <a:cxnLst/>
              <a:rect l="l" t="t" r="r" b="b"/>
              <a:pathLst>
                <a:path w="1356" h="1140" extrusionOk="0">
                  <a:moveTo>
                    <a:pt x="1159" y="1"/>
                  </a:moveTo>
                  <a:lnTo>
                    <a:pt x="0" y="865"/>
                  </a:lnTo>
                  <a:lnTo>
                    <a:pt x="197" y="1140"/>
                  </a:lnTo>
                  <a:lnTo>
                    <a:pt x="1356" y="276"/>
                  </a:lnTo>
                  <a:lnTo>
                    <a:pt x="11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21"/>
            <p:cNvSpPr/>
            <p:nvPr/>
          </p:nvSpPr>
          <p:spPr>
            <a:xfrm rot="-3245359">
              <a:off x="6009311" y="3851404"/>
              <a:ext cx="34399" cy="28524"/>
            </a:xfrm>
            <a:custGeom>
              <a:avLst/>
              <a:gdLst/>
              <a:ahLst/>
              <a:cxnLst/>
              <a:rect l="l" t="t" r="r" b="b"/>
              <a:pathLst>
                <a:path w="1376" h="1141" extrusionOk="0">
                  <a:moveTo>
                    <a:pt x="1160" y="1"/>
                  </a:moveTo>
                  <a:lnTo>
                    <a:pt x="1" y="865"/>
                  </a:lnTo>
                  <a:lnTo>
                    <a:pt x="217" y="1140"/>
                  </a:lnTo>
                  <a:lnTo>
                    <a:pt x="1376" y="276"/>
                  </a:lnTo>
                  <a:lnTo>
                    <a:pt x="116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21"/>
            <p:cNvSpPr/>
            <p:nvPr/>
          </p:nvSpPr>
          <p:spPr>
            <a:xfrm rot="-3245359">
              <a:off x="5526589" y="3812269"/>
              <a:ext cx="118370" cy="138494"/>
            </a:xfrm>
            <a:custGeom>
              <a:avLst/>
              <a:gdLst/>
              <a:ahLst/>
              <a:cxnLst/>
              <a:rect l="l" t="t" r="r" b="b"/>
              <a:pathLst>
                <a:path w="4735" h="5540" extrusionOk="0">
                  <a:moveTo>
                    <a:pt x="1277" y="1"/>
                  </a:moveTo>
                  <a:lnTo>
                    <a:pt x="1160" y="20"/>
                  </a:lnTo>
                  <a:lnTo>
                    <a:pt x="1061" y="40"/>
                  </a:lnTo>
                  <a:lnTo>
                    <a:pt x="963" y="99"/>
                  </a:lnTo>
                  <a:lnTo>
                    <a:pt x="1" y="845"/>
                  </a:lnTo>
                  <a:lnTo>
                    <a:pt x="3536" y="5540"/>
                  </a:lnTo>
                  <a:lnTo>
                    <a:pt x="4519" y="4794"/>
                  </a:lnTo>
                  <a:lnTo>
                    <a:pt x="4597" y="4735"/>
                  </a:lnTo>
                  <a:lnTo>
                    <a:pt x="4656" y="4636"/>
                  </a:lnTo>
                  <a:lnTo>
                    <a:pt x="4695" y="4538"/>
                  </a:lnTo>
                  <a:lnTo>
                    <a:pt x="4735" y="4440"/>
                  </a:lnTo>
                  <a:lnTo>
                    <a:pt x="4735" y="4342"/>
                  </a:lnTo>
                  <a:lnTo>
                    <a:pt x="4715" y="4244"/>
                  </a:lnTo>
                  <a:lnTo>
                    <a:pt x="4676" y="4126"/>
                  </a:lnTo>
                  <a:lnTo>
                    <a:pt x="4617" y="4047"/>
                  </a:lnTo>
                  <a:lnTo>
                    <a:pt x="1729" y="217"/>
                  </a:lnTo>
                  <a:lnTo>
                    <a:pt x="1651" y="138"/>
                  </a:lnTo>
                  <a:lnTo>
                    <a:pt x="1572" y="79"/>
                  </a:lnTo>
                  <a:lnTo>
                    <a:pt x="1474" y="20"/>
                  </a:lnTo>
                  <a:lnTo>
                    <a:pt x="13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21"/>
            <p:cNvSpPr/>
            <p:nvPr/>
          </p:nvSpPr>
          <p:spPr>
            <a:xfrm rot="-3245359">
              <a:off x="5397799" y="3654391"/>
              <a:ext cx="941362" cy="1016509"/>
            </a:xfrm>
            <a:custGeom>
              <a:avLst/>
              <a:gdLst/>
              <a:ahLst/>
              <a:cxnLst/>
              <a:rect l="l" t="t" r="r" b="b"/>
              <a:pathLst>
                <a:path w="37656" h="40662" extrusionOk="0">
                  <a:moveTo>
                    <a:pt x="15773" y="1"/>
                  </a:moveTo>
                  <a:lnTo>
                    <a:pt x="15557" y="20"/>
                  </a:lnTo>
                  <a:lnTo>
                    <a:pt x="15361" y="59"/>
                  </a:lnTo>
                  <a:lnTo>
                    <a:pt x="15164" y="118"/>
                  </a:lnTo>
                  <a:lnTo>
                    <a:pt x="14987" y="197"/>
                  </a:lnTo>
                  <a:lnTo>
                    <a:pt x="14791" y="295"/>
                  </a:lnTo>
                  <a:lnTo>
                    <a:pt x="14614" y="413"/>
                  </a:lnTo>
                  <a:lnTo>
                    <a:pt x="825" y="10824"/>
                  </a:lnTo>
                  <a:lnTo>
                    <a:pt x="668" y="10961"/>
                  </a:lnTo>
                  <a:lnTo>
                    <a:pt x="530" y="11118"/>
                  </a:lnTo>
                  <a:lnTo>
                    <a:pt x="393" y="11276"/>
                  </a:lnTo>
                  <a:lnTo>
                    <a:pt x="275" y="11452"/>
                  </a:lnTo>
                  <a:lnTo>
                    <a:pt x="196" y="11629"/>
                  </a:lnTo>
                  <a:lnTo>
                    <a:pt x="118" y="11806"/>
                  </a:lnTo>
                  <a:lnTo>
                    <a:pt x="59" y="12002"/>
                  </a:lnTo>
                  <a:lnTo>
                    <a:pt x="20" y="12199"/>
                  </a:lnTo>
                  <a:lnTo>
                    <a:pt x="0" y="12415"/>
                  </a:lnTo>
                  <a:lnTo>
                    <a:pt x="0" y="12611"/>
                  </a:lnTo>
                  <a:lnTo>
                    <a:pt x="20" y="12808"/>
                  </a:lnTo>
                  <a:lnTo>
                    <a:pt x="59" y="13004"/>
                  </a:lnTo>
                  <a:lnTo>
                    <a:pt x="118" y="13201"/>
                  </a:lnTo>
                  <a:lnTo>
                    <a:pt x="196" y="13397"/>
                  </a:lnTo>
                  <a:lnTo>
                    <a:pt x="295" y="13574"/>
                  </a:lnTo>
                  <a:lnTo>
                    <a:pt x="432" y="13751"/>
                  </a:lnTo>
                  <a:lnTo>
                    <a:pt x="20095" y="39836"/>
                  </a:lnTo>
                  <a:lnTo>
                    <a:pt x="20232" y="39993"/>
                  </a:lnTo>
                  <a:lnTo>
                    <a:pt x="20389" y="40131"/>
                  </a:lnTo>
                  <a:lnTo>
                    <a:pt x="20546" y="40268"/>
                  </a:lnTo>
                  <a:lnTo>
                    <a:pt x="20723" y="40386"/>
                  </a:lnTo>
                  <a:lnTo>
                    <a:pt x="20900" y="40465"/>
                  </a:lnTo>
                  <a:lnTo>
                    <a:pt x="21096" y="40543"/>
                  </a:lnTo>
                  <a:lnTo>
                    <a:pt x="21293" y="40602"/>
                  </a:lnTo>
                  <a:lnTo>
                    <a:pt x="21489" y="40642"/>
                  </a:lnTo>
                  <a:lnTo>
                    <a:pt x="21686" y="40661"/>
                  </a:lnTo>
                  <a:lnTo>
                    <a:pt x="21882" y="40661"/>
                  </a:lnTo>
                  <a:lnTo>
                    <a:pt x="22098" y="40642"/>
                  </a:lnTo>
                  <a:lnTo>
                    <a:pt x="22295" y="40602"/>
                  </a:lnTo>
                  <a:lnTo>
                    <a:pt x="22491" y="40543"/>
                  </a:lnTo>
                  <a:lnTo>
                    <a:pt x="22668" y="40465"/>
                  </a:lnTo>
                  <a:lnTo>
                    <a:pt x="22864" y="40367"/>
                  </a:lnTo>
                  <a:lnTo>
                    <a:pt x="23041" y="40229"/>
                  </a:lnTo>
                  <a:lnTo>
                    <a:pt x="36830" y="29838"/>
                  </a:lnTo>
                  <a:lnTo>
                    <a:pt x="36987" y="29701"/>
                  </a:lnTo>
                  <a:lnTo>
                    <a:pt x="37125" y="29543"/>
                  </a:lnTo>
                  <a:lnTo>
                    <a:pt x="37262" y="29386"/>
                  </a:lnTo>
                  <a:lnTo>
                    <a:pt x="37380" y="29209"/>
                  </a:lnTo>
                  <a:lnTo>
                    <a:pt x="37459" y="29033"/>
                  </a:lnTo>
                  <a:lnTo>
                    <a:pt x="37537" y="28836"/>
                  </a:lnTo>
                  <a:lnTo>
                    <a:pt x="37596" y="28640"/>
                  </a:lnTo>
                  <a:lnTo>
                    <a:pt x="37636" y="28443"/>
                  </a:lnTo>
                  <a:lnTo>
                    <a:pt x="37655" y="28247"/>
                  </a:lnTo>
                  <a:lnTo>
                    <a:pt x="37655" y="28051"/>
                  </a:lnTo>
                  <a:lnTo>
                    <a:pt x="37636" y="27854"/>
                  </a:lnTo>
                  <a:lnTo>
                    <a:pt x="37596" y="27658"/>
                  </a:lnTo>
                  <a:lnTo>
                    <a:pt x="37537" y="27461"/>
                  </a:lnTo>
                  <a:lnTo>
                    <a:pt x="37459" y="27265"/>
                  </a:lnTo>
                  <a:lnTo>
                    <a:pt x="37361" y="27068"/>
                  </a:lnTo>
                  <a:lnTo>
                    <a:pt x="37223" y="26892"/>
                  </a:lnTo>
                  <a:lnTo>
                    <a:pt x="17561" y="826"/>
                  </a:lnTo>
                  <a:lnTo>
                    <a:pt x="17423" y="668"/>
                  </a:lnTo>
                  <a:lnTo>
                    <a:pt x="17266" y="511"/>
                  </a:lnTo>
                  <a:lnTo>
                    <a:pt x="17109" y="393"/>
                  </a:lnTo>
                  <a:lnTo>
                    <a:pt x="16932" y="276"/>
                  </a:lnTo>
                  <a:lnTo>
                    <a:pt x="16755" y="177"/>
                  </a:lnTo>
                  <a:lnTo>
                    <a:pt x="16559" y="118"/>
                  </a:lnTo>
                  <a:lnTo>
                    <a:pt x="16362" y="59"/>
                  </a:lnTo>
                  <a:lnTo>
                    <a:pt x="16166" y="20"/>
                  </a:lnTo>
                  <a:lnTo>
                    <a:pt x="159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21"/>
            <p:cNvSpPr/>
            <p:nvPr/>
          </p:nvSpPr>
          <p:spPr>
            <a:xfrm rot="-3245359">
              <a:off x="5397799" y="3654391"/>
              <a:ext cx="941362" cy="1016509"/>
            </a:xfrm>
            <a:custGeom>
              <a:avLst/>
              <a:gdLst/>
              <a:ahLst/>
              <a:cxnLst/>
              <a:rect l="l" t="t" r="r" b="b"/>
              <a:pathLst>
                <a:path w="37656" h="40662" fill="none" extrusionOk="0">
                  <a:moveTo>
                    <a:pt x="37223" y="26892"/>
                  </a:moveTo>
                  <a:lnTo>
                    <a:pt x="17561" y="826"/>
                  </a:lnTo>
                  <a:lnTo>
                    <a:pt x="17561" y="826"/>
                  </a:lnTo>
                  <a:lnTo>
                    <a:pt x="17423" y="668"/>
                  </a:lnTo>
                  <a:lnTo>
                    <a:pt x="17266" y="511"/>
                  </a:lnTo>
                  <a:lnTo>
                    <a:pt x="17109" y="393"/>
                  </a:lnTo>
                  <a:lnTo>
                    <a:pt x="16932" y="276"/>
                  </a:lnTo>
                  <a:lnTo>
                    <a:pt x="16755" y="177"/>
                  </a:lnTo>
                  <a:lnTo>
                    <a:pt x="16559" y="118"/>
                  </a:lnTo>
                  <a:lnTo>
                    <a:pt x="16362" y="59"/>
                  </a:lnTo>
                  <a:lnTo>
                    <a:pt x="16166" y="20"/>
                  </a:lnTo>
                  <a:lnTo>
                    <a:pt x="15970" y="1"/>
                  </a:lnTo>
                  <a:lnTo>
                    <a:pt x="15773" y="1"/>
                  </a:lnTo>
                  <a:lnTo>
                    <a:pt x="15557" y="20"/>
                  </a:lnTo>
                  <a:lnTo>
                    <a:pt x="15361" y="59"/>
                  </a:lnTo>
                  <a:lnTo>
                    <a:pt x="15164" y="118"/>
                  </a:lnTo>
                  <a:lnTo>
                    <a:pt x="14987" y="197"/>
                  </a:lnTo>
                  <a:lnTo>
                    <a:pt x="14791" y="295"/>
                  </a:lnTo>
                  <a:lnTo>
                    <a:pt x="14614" y="413"/>
                  </a:lnTo>
                  <a:lnTo>
                    <a:pt x="825" y="10824"/>
                  </a:lnTo>
                  <a:lnTo>
                    <a:pt x="825" y="10824"/>
                  </a:lnTo>
                  <a:lnTo>
                    <a:pt x="668" y="10961"/>
                  </a:lnTo>
                  <a:lnTo>
                    <a:pt x="530" y="11118"/>
                  </a:lnTo>
                  <a:lnTo>
                    <a:pt x="393" y="11276"/>
                  </a:lnTo>
                  <a:lnTo>
                    <a:pt x="275" y="11452"/>
                  </a:lnTo>
                  <a:lnTo>
                    <a:pt x="196" y="11629"/>
                  </a:lnTo>
                  <a:lnTo>
                    <a:pt x="118" y="11806"/>
                  </a:lnTo>
                  <a:lnTo>
                    <a:pt x="59" y="12002"/>
                  </a:lnTo>
                  <a:lnTo>
                    <a:pt x="20" y="12199"/>
                  </a:lnTo>
                  <a:lnTo>
                    <a:pt x="0" y="12415"/>
                  </a:lnTo>
                  <a:lnTo>
                    <a:pt x="0" y="12611"/>
                  </a:lnTo>
                  <a:lnTo>
                    <a:pt x="20" y="12808"/>
                  </a:lnTo>
                  <a:lnTo>
                    <a:pt x="59" y="13004"/>
                  </a:lnTo>
                  <a:lnTo>
                    <a:pt x="118" y="13201"/>
                  </a:lnTo>
                  <a:lnTo>
                    <a:pt x="196" y="13397"/>
                  </a:lnTo>
                  <a:lnTo>
                    <a:pt x="295" y="13574"/>
                  </a:lnTo>
                  <a:lnTo>
                    <a:pt x="432" y="13751"/>
                  </a:lnTo>
                  <a:lnTo>
                    <a:pt x="20095" y="39836"/>
                  </a:lnTo>
                  <a:lnTo>
                    <a:pt x="20095" y="39836"/>
                  </a:lnTo>
                  <a:lnTo>
                    <a:pt x="20232" y="39993"/>
                  </a:lnTo>
                  <a:lnTo>
                    <a:pt x="20389" y="40131"/>
                  </a:lnTo>
                  <a:lnTo>
                    <a:pt x="20546" y="40268"/>
                  </a:lnTo>
                  <a:lnTo>
                    <a:pt x="20723" y="40386"/>
                  </a:lnTo>
                  <a:lnTo>
                    <a:pt x="20900" y="40465"/>
                  </a:lnTo>
                  <a:lnTo>
                    <a:pt x="21096" y="40543"/>
                  </a:lnTo>
                  <a:lnTo>
                    <a:pt x="21293" y="40602"/>
                  </a:lnTo>
                  <a:lnTo>
                    <a:pt x="21489" y="40642"/>
                  </a:lnTo>
                  <a:lnTo>
                    <a:pt x="21686" y="40661"/>
                  </a:lnTo>
                  <a:lnTo>
                    <a:pt x="21882" y="40661"/>
                  </a:lnTo>
                  <a:lnTo>
                    <a:pt x="22098" y="40642"/>
                  </a:lnTo>
                  <a:lnTo>
                    <a:pt x="22295" y="40602"/>
                  </a:lnTo>
                  <a:lnTo>
                    <a:pt x="22491" y="40543"/>
                  </a:lnTo>
                  <a:lnTo>
                    <a:pt x="22668" y="40465"/>
                  </a:lnTo>
                  <a:lnTo>
                    <a:pt x="22864" y="40367"/>
                  </a:lnTo>
                  <a:lnTo>
                    <a:pt x="23041" y="40229"/>
                  </a:lnTo>
                  <a:lnTo>
                    <a:pt x="36830" y="29838"/>
                  </a:lnTo>
                  <a:lnTo>
                    <a:pt x="36830" y="29838"/>
                  </a:lnTo>
                  <a:lnTo>
                    <a:pt x="36987" y="29701"/>
                  </a:lnTo>
                  <a:lnTo>
                    <a:pt x="37125" y="29543"/>
                  </a:lnTo>
                  <a:lnTo>
                    <a:pt x="37262" y="29386"/>
                  </a:lnTo>
                  <a:lnTo>
                    <a:pt x="37380" y="29209"/>
                  </a:lnTo>
                  <a:lnTo>
                    <a:pt x="37459" y="29033"/>
                  </a:lnTo>
                  <a:lnTo>
                    <a:pt x="37537" y="28836"/>
                  </a:lnTo>
                  <a:lnTo>
                    <a:pt x="37596" y="28640"/>
                  </a:lnTo>
                  <a:lnTo>
                    <a:pt x="37636" y="28443"/>
                  </a:lnTo>
                  <a:lnTo>
                    <a:pt x="37655" y="28247"/>
                  </a:lnTo>
                  <a:lnTo>
                    <a:pt x="37655" y="28051"/>
                  </a:lnTo>
                  <a:lnTo>
                    <a:pt x="37636" y="27854"/>
                  </a:lnTo>
                  <a:lnTo>
                    <a:pt x="37596" y="27658"/>
                  </a:lnTo>
                  <a:lnTo>
                    <a:pt x="37537" y="27461"/>
                  </a:lnTo>
                  <a:lnTo>
                    <a:pt x="37459" y="27265"/>
                  </a:lnTo>
                  <a:lnTo>
                    <a:pt x="37361" y="27068"/>
                  </a:lnTo>
                  <a:lnTo>
                    <a:pt x="37223" y="268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21"/>
            <p:cNvSpPr/>
            <p:nvPr/>
          </p:nvSpPr>
          <p:spPr>
            <a:xfrm rot="-3245359">
              <a:off x="5442239" y="3741430"/>
              <a:ext cx="850516" cy="953162"/>
            </a:xfrm>
            <a:custGeom>
              <a:avLst/>
              <a:gdLst/>
              <a:ahLst/>
              <a:cxnLst/>
              <a:rect l="l" t="t" r="r" b="b"/>
              <a:pathLst>
                <a:path w="34022" h="38128" extrusionOk="0">
                  <a:moveTo>
                    <a:pt x="11825" y="0"/>
                  </a:moveTo>
                  <a:lnTo>
                    <a:pt x="825" y="8290"/>
                  </a:lnTo>
                  <a:lnTo>
                    <a:pt x="668" y="8427"/>
                  </a:lnTo>
                  <a:lnTo>
                    <a:pt x="530" y="8584"/>
                  </a:lnTo>
                  <a:lnTo>
                    <a:pt x="393" y="8742"/>
                  </a:lnTo>
                  <a:lnTo>
                    <a:pt x="275" y="8918"/>
                  </a:lnTo>
                  <a:lnTo>
                    <a:pt x="196" y="9095"/>
                  </a:lnTo>
                  <a:lnTo>
                    <a:pt x="118" y="9272"/>
                  </a:lnTo>
                  <a:lnTo>
                    <a:pt x="59" y="9468"/>
                  </a:lnTo>
                  <a:lnTo>
                    <a:pt x="20" y="9665"/>
                  </a:lnTo>
                  <a:lnTo>
                    <a:pt x="0" y="9881"/>
                  </a:lnTo>
                  <a:lnTo>
                    <a:pt x="0" y="10077"/>
                  </a:lnTo>
                  <a:lnTo>
                    <a:pt x="20" y="10274"/>
                  </a:lnTo>
                  <a:lnTo>
                    <a:pt x="59" y="10470"/>
                  </a:lnTo>
                  <a:lnTo>
                    <a:pt x="118" y="10667"/>
                  </a:lnTo>
                  <a:lnTo>
                    <a:pt x="196" y="10863"/>
                  </a:lnTo>
                  <a:lnTo>
                    <a:pt x="295" y="11040"/>
                  </a:lnTo>
                  <a:lnTo>
                    <a:pt x="432" y="11217"/>
                  </a:lnTo>
                  <a:lnTo>
                    <a:pt x="20095" y="37302"/>
                  </a:lnTo>
                  <a:lnTo>
                    <a:pt x="20232" y="37459"/>
                  </a:lnTo>
                  <a:lnTo>
                    <a:pt x="20389" y="37597"/>
                  </a:lnTo>
                  <a:lnTo>
                    <a:pt x="20546" y="37734"/>
                  </a:lnTo>
                  <a:lnTo>
                    <a:pt x="20723" y="37852"/>
                  </a:lnTo>
                  <a:lnTo>
                    <a:pt x="20900" y="37931"/>
                  </a:lnTo>
                  <a:lnTo>
                    <a:pt x="21096" y="38009"/>
                  </a:lnTo>
                  <a:lnTo>
                    <a:pt x="21293" y="38068"/>
                  </a:lnTo>
                  <a:lnTo>
                    <a:pt x="21489" y="38108"/>
                  </a:lnTo>
                  <a:lnTo>
                    <a:pt x="21686" y="38127"/>
                  </a:lnTo>
                  <a:lnTo>
                    <a:pt x="21882" y="38127"/>
                  </a:lnTo>
                  <a:lnTo>
                    <a:pt x="22098" y="38108"/>
                  </a:lnTo>
                  <a:lnTo>
                    <a:pt x="22295" y="38068"/>
                  </a:lnTo>
                  <a:lnTo>
                    <a:pt x="22491" y="38009"/>
                  </a:lnTo>
                  <a:lnTo>
                    <a:pt x="22668" y="37931"/>
                  </a:lnTo>
                  <a:lnTo>
                    <a:pt x="22864" y="37833"/>
                  </a:lnTo>
                  <a:lnTo>
                    <a:pt x="23041" y="37695"/>
                  </a:lnTo>
                  <a:lnTo>
                    <a:pt x="34021" y="29406"/>
                  </a:lnTo>
                  <a:lnTo>
                    <a:pt x="118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21"/>
            <p:cNvSpPr/>
            <p:nvPr/>
          </p:nvSpPr>
          <p:spPr>
            <a:xfrm rot="-3245359">
              <a:off x="5730022" y="3934368"/>
              <a:ext cx="453282" cy="453257"/>
            </a:xfrm>
            <a:custGeom>
              <a:avLst/>
              <a:gdLst/>
              <a:ahLst/>
              <a:cxnLst/>
              <a:rect l="l" t="t" r="r" b="b"/>
              <a:pathLst>
                <a:path w="18132" h="18131" extrusionOk="0">
                  <a:moveTo>
                    <a:pt x="8585" y="0"/>
                  </a:moveTo>
                  <a:lnTo>
                    <a:pt x="8153" y="40"/>
                  </a:lnTo>
                  <a:lnTo>
                    <a:pt x="7721" y="99"/>
                  </a:lnTo>
                  <a:lnTo>
                    <a:pt x="7288" y="177"/>
                  </a:lnTo>
                  <a:lnTo>
                    <a:pt x="6856" y="275"/>
                  </a:lnTo>
                  <a:lnTo>
                    <a:pt x="6424" y="393"/>
                  </a:lnTo>
                  <a:lnTo>
                    <a:pt x="6012" y="531"/>
                  </a:lnTo>
                  <a:lnTo>
                    <a:pt x="5599" y="688"/>
                  </a:lnTo>
                  <a:lnTo>
                    <a:pt x="5187" y="865"/>
                  </a:lnTo>
                  <a:lnTo>
                    <a:pt x="4774" y="1081"/>
                  </a:lnTo>
                  <a:lnTo>
                    <a:pt x="4381" y="1297"/>
                  </a:lnTo>
                  <a:lnTo>
                    <a:pt x="3988" y="1552"/>
                  </a:lnTo>
                  <a:lnTo>
                    <a:pt x="3615" y="1827"/>
                  </a:lnTo>
                  <a:lnTo>
                    <a:pt x="3242" y="2122"/>
                  </a:lnTo>
                  <a:lnTo>
                    <a:pt x="2908" y="2417"/>
                  </a:lnTo>
                  <a:lnTo>
                    <a:pt x="2574" y="2750"/>
                  </a:lnTo>
                  <a:lnTo>
                    <a:pt x="2260" y="3084"/>
                  </a:lnTo>
                  <a:lnTo>
                    <a:pt x="1965" y="3418"/>
                  </a:lnTo>
                  <a:lnTo>
                    <a:pt x="1710" y="3772"/>
                  </a:lnTo>
                  <a:lnTo>
                    <a:pt x="1454" y="4145"/>
                  </a:lnTo>
                  <a:lnTo>
                    <a:pt x="1219" y="4518"/>
                  </a:lnTo>
                  <a:lnTo>
                    <a:pt x="1022" y="4911"/>
                  </a:lnTo>
                  <a:lnTo>
                    <a:pt x="826" y="5304"/>
                  </a:lnTo>
                  <a:lnTo>
                    <a:pt x="649" y="5697"/>
                  </a:lnTo>
                  <a:lnTo>
                    <a:pt x="492" y="6109"/>
                  </a:lnTo>
                  <a:lnTo>
                    <a:pt x="374" y="6522"/>
                  </a:lnTo>
                  <a:lnTo>
                    <a:pt x="256" y="6954"/>
                  </a:lnTo>
                  <a:lnTo>
                    <a:pt x="158" y="7386"/>
                  </a:lnTo>
                  <a:lnTo>
                    <a:pt x="99" y="7799"/>
                  </a:lnTo>
                  <a:lnTo>
                    <a:pt x="40" y="8231"/>
                  </a:lnTo>
                  <a:lnTo>
                    <a:pt x="21" y="8663"/>
                  </a:lnTo>
                  <a:lnTo>
                    <a:pt x="1" y="9115"/>
                  </a:lnTo>
                  <a:lnTo>
                    <a:pt x="21" y="9547"/>
                  </a:lnTo>
                  <a:lnTo>
                    <a:pt x="60" y="9979"/>
                  </a:lnTo>
                  <a:lnTo>
                    <a:pt x="99" y="10411"/>
                  </a:lnTo>
                  <a:lnTo>
                    <a:pt x="178" y="10843"/>
                  </a:lnTo>
                  <a:lnTo>
                    <a:pt x="276" y="11275"/>
                  </a:lnTo>
                  <a:lnTo>
                    <a:pt x="394" y="11708"/>
                  </a:lnTo>
                  <a:lnTo>
                    <a:pt x="531" y="12120"/>
                  </a:lnTo>
                  <a:lnTo>
                    <a:pt x="708" y="12533"/>
                  </a:lnTo>
                  <a:lnTo>
                    <a:pt x="885" y="12945"/>
                  </a:lnTo>
                  <a:lnTo>
                    <a:pt x="1081" y="13358"/>
                  </a:lnTo>
                  <a:lnTo>
                    <a:pt x="1317" y="13750"/>
                  </a:lnTo>
                  <a:lnTo>
                    <a:pt x="1572" y="14143"/>
                  </a:lnTo>
                  <a:lnTo>
                    <a:pt x="1847" y="14517"/>
                  </a:lnTo>
                  <a:lnTo>
                    <a:pt x="2122" y="14890"/>
                  </a:lnTo>
                  <a:lnTo>
                    <a:pt x="2437" y="15224"/>
                  </a:lnTo>
                  <a:lnTo>
                    <a:pt x="2751" y="15558"/>
                  </a:lnTo>
                  <a:lnTo>
                    <a:pt x="3085" y="15872"/>
                  </a:lnTo>
                  <a:lnTo>
                    <a:pt x="3438" y="16147"/>
                  </a:lnTo>
                  <a:lnTo>
                    <a:pt x="3792" y="16422"/>
                  </a:lnTo>
                  <a:lnTo>
                    <a:pt x="4146" y="16677"/>
                  </a:lnTo>
                  <a:lnTo>
                    <a:pt x="4538" y="16913"/>
                  </a:lnTo>
                  <a:lnTo>
                    <a:pt x="4912" y="17109"/>
                  </a:lnTo>
                  <a:lnTo>
                    <a:pt x="5304" y="17306"/>
                  </a:lnTo>
                  <a:lnTo>
                    <a:pt x="5717" y="17483"/>
                  </a:lnTo>
                  <a:lnTo>
                    <a:pt x="6129" y="17640"/>
                  </a:lnTo>
                  <a:lnTo>
                    <a:pt x="6542" y="17758"/>
                  </a:lnTo>
                  <a:lnTo>
                    <a:pt x="6954" y="17875"/>
                  </a:lnTo>
                  <a:lnTo>
                    <a:pt x="7387" y="17974"/>
                  </a:lnTo>
                  <a:lnTo>
                    <a:pt x="7819" y="18033"/>
                  </a:lnTo>
                  <a:lnTo>
                    <a:pt x="8251" y="18092"/>
                  </a:lnTo>
                  <a:lnTo>
                    <a:pt x="8683" y="18111"/>
                  </a:lnTo>
                  <a:lnTo>
                    <a:pt x="9115" y="18131"/>
                  </a:lnTo>
                  <a:lnTo>
                    <a:pt x="9547" y="18111"/>
                  </a:lnTo>
                  <a:lnTo>
                    <a:pt x="9999" y="18072"/>
                  </a:lnTo>
                  <a:lnTo>
                    <a:pt x="10431" y="18013"/>
                  </a:lnTo>
                  <a:lnTo>
                    <a:pt x="10863" y="17954"/>
                  </a:lnTo>
                  <a:lnTo>
                    <a:pt x="11296" y="17856"/>
                  </a:lnTo>
                  <a:lnTo>
                    <a:pt x="11708" y="17738"/>
                  </a:lnTo>
                  <a:lnTo>
                    <a:pt x="12140" y="17600"/>
                  </a:lnTo>
                  <a:lnTo>
                    <a:pt x="12553" y="17424"/>
                  </a:lnTo>
                  <a:lnTo>
                    <a:pt x="12965" y="17247"/>
                  </a:lnTo>
                  <a:lnTo>
                    <a:pt x="13358" y="17050"/>
                  </a:lnTo>
                  <a:lnTo>
                    <a:pt x="13771" y="16815"/>
                  </a:lnTo>
                  <a:lnTo>
                    <a:pt x="14144" y="16559"/>
                  </a:lnTo>
                  <a:lnTo>
                    <a:pt x="14537" y="16284"/>
                  </a:lnTo>
                  <a:lnTo>
                    <a:pt x="14890" y="16009"/>
                  </a:lnTo>
                  <a:lnTo>
                    <a:pt x="15244" y="15695"/>
                  </a:lnTo>
                  <a:lnTo>
                    <a:pt x="15578" y="15381"/>
                  </a:lnTo>
                  <a:lnTo>
                    <a:pt x="15872" y="15047"/>
                  </a:lnTo>
                  <a:lnTo>
                    <a:pt x="16167" y="14693"/>
                  </a:lnTo>
                  <a:lnTo>
                    <a:pt x="16442" y="14340"/>
                  </a:lnTo>
                  <a:lnTo>
                    <a:pt x="16678" y="13986"/>
                  </a:lnTo>
                  <a:lnTo>
                    <a:pt x="16913" y="13593"/>
                  </a:lnTo>
                  <a:lnTo>
                    <a:pt x="17129" y="13220"/>
                  </a:lnTo>
                  <a:lnTo>
                    <a:pt x="17326" y="12808"/>
                  </a:lnTo>
                  <a:lnTo>
                    <a:pt x="17483" y="12415"/>
                  </a:lnTo>
                  <a:lnTo>
                    <a:pt x="17640" y="12002"/>
                  </a:lnTo>
                  <a:lnTo>
                    <a:pt x="17778" y="11590"/>
                  </a:lnTo>
                  <a:lnTo>
                    <a:pt x="17876" y="11177"/>
                  </a:lnTo>
                  <a:lnTo>
                    <a:pt x="17974" y="10745"/>
                  </a:lnTo>
                  <a:lnTo>
                    <a:pt x="18053" y="10313"/>
                  </a:lnTo>
                  <a:lnTo>
                    <a:pt x="18092" y="9881"/>
                  </a:lnTo>
                  <a:lnTo>
                    <a:pt x="18131" y="9449"/>
                  </a:lnTo>
                  <a:lnTo>
                    <a:pt x="18131" y="9017"/>
                  </a:lnTo>
                  <a:lnTo>
                    <a:pt x="18112" y="8584"/>
                  </a:lnTo>
                  <a:lnTo>
                    <a:pt x="18092" y="8133"/>
                  </a:lnTo>
                  <a:lnTo>
                    <a:pt x="18033" y="7700"/>
                  </a:lnTo>
                  <a:lnTo>
                    <a:pt x="17954" y="7268"/>
                  </a:lnTo>
                  <a:lnTo>
                    <a:pt x="17856" y="6836"/>
                  </a:lnTo>
                  <a:lnTo>
                    <a:pt x="17738" y="6424"/>
                  </a:lnTo>
                  <a:lnTo>
                    <a:pt x="17601" y="5992"/>
                  </a:lnTo>
                  <a:lnTo>
                    <a:pt x="17444" y="5579"/>
                  </a:lnTo>
                  <a:lnTo>
                    <a:pt x="17247" y="5167"/>
                  </a:lnTo>
                  <a:lnTo>
                    <a:pt x="17051" y="4774"/>
                  </a:lnTo>
                  <a:lnTo>
                    <a:pt x="16815" y="4361"/>
                  </a:lnTo>
                  <a:lnTo>
                    <a:pt x="16579" y="3988"/>
                  </a:lnTo>
                  <a:lnTo>
                    <a:pt x="16304" y="3595"/>
                  </a:lnTo>
                  <a:lnTo>
                    <a:pt x="16010" y="3242"/>
                  </a:lnTo>
                  <a:lnTo>
                    <a:pt x="15715" y="2888"/>
                  </a:lnTo>
                  <a:lnTo>
                    <a:pt x="15381" y="2554"/>
                  </a:lnTo>
                  <a:lnTo>
                    <a:pt x="15047" y="2259"/>
                  </a:lnTo>
                  <a:lnTo>
                    <a:pt x="14713" y="1965"/>
                  </a:lnTo>
                  <a:lnTo>
                    <a:pt x="14360" y="1690"/>
                  </a:lnTo>
                  <a:lnTo>
                    <a:pt x="13987" y="1454"/>
                  </a:lnTo>
                  <a:lnTo>
                    <a:pt x="13613" y="1218"/>
                  </a:lnTo>
                  <a:lnTo>
                    <a:pt x="13221" y="1002"/>
                  </a:lnTo>
                  <a:lnTo>
                    <a:pt x="12828" y="806"/>
                  </a:lnTo>
                  <a:lnTo>
                    <a:pt x="12415" y="649"/>
                  </a:lnTo>
                  <a:lnTo>
                    <a:pt x="12022" y="492"/>
                  </a:lnTo>
                  <a:lnTo>
                    <a:pt x="11590" y="354"/>
                  </a:lnTo>
                  <a:lnTo>
                    <a:pt x="11178" y="256"/>
                  </a:lnTo>
                  <a:lnTo>
                    <a:pt x="10746" y="158"/>
                  </a:lnTo>
                  <a:lnTo>
                    <a:pt x="10333" y="79"/>
                  </a:lnTo>
                  <a:lnTo>
                    <a:pt x="9901" y="40"/>
                  </a:lnTo>
                  <a:lnTo>
                    <a:pt x="9449" y="0"/>
                  </a:lnTo>
                  <a:close/>
                </a:path>
              </a:pathLst>
            </a:custGeom>
            <a:solidFill>
              <a:srgbClr val="E6E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21"/>
            <p:cNvSpPr/>
            <p:nvPr/>
          </p:nvSpPr>
          <p:spPr>
            <a:xfrm rot="-3245359">
              <a:off x="5730022" y="3934368"/>
              <a:ext cx="453282" cy="453257"/>
            </a:xfrm>
            <a:custGeom>
              <a:avLst/>
              <a:gdLst/>
              <a:ahLst/>
              <a:cxnLst/>
              <a:rect l="l" t="t" r="r" b="b"/>
              <a:pathLst>
                <a:path w="18132" h="18131" fill="none" extrusionOk="0">
                  <a:moveTo>
                    <a:pt x="14537" y="16284"/>
                  </a:moveTo>
                  <a:lnTo>
                    <a:pt x="14537" y="16284"/>
                  </a:lnTo>
                  <a:lnTo>
                    <a:pt x="14144" y="16559"/>
                  </a:lnTo>
                  <a:lnTo>
                    <a:pt x="13771" y="16815"/>
                  </a:lnTo>
                  <a:lnTo>
                    <a:pt x="13358" y="17050"/>
                  </a:lnTo>
                  <a:lnTo>
                    <a:pt x="12965" y="17247"/>
                  </a:lnTo>
                  <a:lnTo>
                    <a:pt x="12553" y="17424"/>
                  </a:lnTo>
                  <a:lnTo>
                    <a:pt x="12140" y="17600"/>
                  </a:lnTo>
                  <a:lnTo>
                    <a:pt x="11708" y="17738"/>
                  </a:lnTo>
                  <a:lnTo>
                    <a:pt x="11296" y="17856"/>
                  </a:lnTo>
                  <a:lnTo>
                    <a:pt x="10863" y="17954"/>
                  </a:lnTo>
                  <a:lnTo>
                    <a:pt x="10431" y="18013"/>
                  </a:lnTo>
                  <a:lnTo>
                    <a:pt x="9999" y="18072"/>
                  </a:lnTo>
                  <a:lnTo>
                    <a:pt x="9547" y="18111"/>
                  </a:lnTo>
                  <a:lnTo>
                    <a:pt x="9115" y="18131"/>
                  </a:lnTo>
                  <a:lnTo>
                    <a:pt x="8683" y="18111"/>
                  </a:lnTo>
                  <a:lnTo>
                    <a:pt x="8251" y="18092"/>
                  </a:lnTo>
                  <a:lnTo>
                    <a:pt x="7819" y="18033"/>
                  </a:lnTo>
                  <a:lnTo>
                    <a:pt x="7387" y="17974"/>
                  </a:lnTo>
                  <a:lnTo>
                    <a:pt x="6954" y="17875"/>
                  </a:lnTo>
                  <a:lnTo>
                    <a:pt x="6542" y="17758"/>
                  </a:lnTo>
                  <a:lnTo>
                    <a:pt x="6129" y="17640"/>
                  </a:lnTo>
                  <a:lnTo>
                    <a:pt x="5717" y="17483"/>
                  </a:lnTo>
                  <a:lnTo>
                    <a:pt x="5304" y="17306"/>
                  </a:lnTo>
                  <a:lnTo>
                    <a:pt x="4912" y="17109"/>
                  </a:lnTo>
                  <a:lnTo>
                    <a:pt x="4538" y="16913"/>
                  </a:lnTo>
                  <a:lnTo>
                    <a:pt x="4146" y="16677"/>
                  </a:lnTo>
                  <a:lnTo>
                    <a:pt x="3792" y="16422"/>
                  </a:lnTo>
                  <a:lnTo>
                    <a:pt x="3438" y="16147"/>
                  </a:lnTo>
                  <a:lnTo>
                    <a:pt x="3085" y="15872"/>
                  </a:lnTo>
                  <a:lnTo>
                    <a:pt x="2751" y="15558"/>
                  </a:lnTo>
                  <a:lnTo>
                    <a:pt x="2437" y="15224"/>
                  </a:lnTo>
                  <a:lnTo>
                    <a:pt x="2122" y="14890"/>
                  </a:lnTo>
                  <a:lnTo>
                    <a:pt x="1847" y="14517"/>
                  </a:lnTo>
                  <a:lnTo>
                    <a:pt x="1847" y="14517"/>
                  </a:lnTo>
                  <a:lnTo>
                    <a:pt x="1572" y="14143"/>
                  </a:lnTo>
                  <a:lnTo>
                    <a:pt x="1317" y="13750"/>
                  </a:lnTo>
                  <a:lnTo>
                    <a:pt x="1081" y="13358"/>
                  </a:lnTo>
                  <a:lnTo>
                    <a:pt x="885" y="12945"/>
                  </a:lnTo>
                  <a:lnTo>
                    <a:pt x="708" y="12533"/>
                  </a:lnTo>
                  <a:lnTo>
                    <a:pt x="531" y="12120"/>
                  </a:lnTo>
                  <a:lnTo>
                    <a:pt x="394" y="11708"/>
                  </a:lnTo>
                  <a:lnTo>
                    <a:pt x="276" y="11275"/>
                  </a:lnTo>
                  <a:lnTo>
                    <a:pt x="178" y="10843"/>
                  </a:lnTo>
                  <a:lnTo>
                    <a:pt x="99" y="10411"/>
                  </a:lnTo>
                  <a:lnTo>
                    <a:pt x="60" y="9979"/>
                  </a:lnTo>
                  <a:lnTo>
                    <a:pt x="21" y="9547"/>
                  </a:lnTo>
                  <a:lnTo>
                    <a:pt x="1" y="9115"/>
                  </a:lnTo>
                  <a:lnTo>
                    <a:pt x="21" y="8663"/>
                  </a:lnTo>
                  <a:lnTo>
                    <a:pt x="40" y="8231"/>
                  </a:lnTo>
                  <a:lnTo>
                    <a:pt x="99" y="7799"/>
                  </a:lnTo>
                  <a:lnTo>
                    <a:pt x="158" y="7386"/>
                  </a:lnTo>
                  <a:lnTo>
                    <a:pt x="256" y="6954"/>
                  </a:lnTo>
                  <a:lnTo>
                    <a:pt x="374" y="6522"/>
                  </a:lnTo>
                  <a:lnTo>
                    <a:pt x="492" y="6109"/>
                  </a:lnTo>
                  <a:lnTo>
                    <a:pt x="649" y="5697"/>
                  </a:lnTo>
                  <a:lnTo>
                    <a:pt x="826" y="5304"/>
                  </a:lnTo>
                  <a:lnTo>
                    <a:pt x="1022" y="4911"/>
                  </a:lnTo>
                  <a:lnTo>
                    <a:pt x="1219" y="4518"/>
                  </a:lnTo>
                  <a:lnTo>
                    <a:pt x="1454" y="4145"/>
                  </a:lnTo>
                  <a:lnTo>
                    <a:pt x="1710" y="3772"/>
                  </a:lnTo>
                  <a:lnTo>
                    <a:pt x="1965" y="3418"/>
                  </a:lnTo>
                  <a:lnTo>
                    <a:pt x="2260" y="3084"/>
                  </a:lnTo>
                  <a:lnTo>
                    <a:pt x="2574" y="2750"/>
                  </a:lnTo>
                  <a:lnTo>
                    <a:pt x="2908" y="2417"/>
                  </a:lnTo>
                  <a:lnTo>
                    <a:pt x="3242" y="2122"/>
                  </a:lnTo>
                  <a:lnTo>
                    <a:pt x="3615" y="1827"/>
                  </a:lnTo>
                  <a:lnTo>
                    <a:pt x="3615" y="1827"/>
                  </a:lnTo>
                  <a:lnTo>
                    <a:pt x="3988" y="1552"/>
                  </a:lnTo>
                  <a:lnTo>
                    <a:pt x="4381" y="1297"/>
                  </a:lnTo>
                  <a:lnTo>
                    <a:pt x="4774" y="1081"/>
                  </a:lnTo>
                  <a:lnTo>
                    <a:pt x="5187" y="865"/>
                  </a:lnTo>
                  <a:lnTo>
                    <a:pt x="5599" y="688"/>
                  </a:lnTo>
                  <a:lnTo>
                    <a:pt x="6012" y="531"/>
                  </a:lnTo>
                  <a:lnTo>
                    <a:pt x="6424" y="393"/>
                  </a:lnTo>
                  <a:lnTo>
                    <a:pt x="6856" y="275"/>
                  </a:lnTo>
                  <a:lnTo>
                    <a:pt x="7288" y="177"/>
                  </a:lnTo>
                  <a:lnTo>
                    <a:pt x="7721" y="99"/>
                  </a:lnTo>
                  <a:lnTo>
                    <a:pt x="8153" y="40"/>
                  </a:lnTo>
                  <a:lnTo>
                    <a:pt x="8585" y="0"/>
                  </a:lnTo>
                  <a:lnTo>
                    <a:pt x="9017" y="0"/>
                  </a:lnTo>
                  <a:lnTo>
                    <a:pt x="9449" y="0"/>
                  </a:lnTo>
                  <a:lnTo>
                    <a:pt x="9901" y="40"/>
                  </a:lnTo>
                  <a:lnTo>
                    <a:pt x="10333" y="79"/>
                  </a:lnTo>
                  <a:lnTo>
                    <a:pt x="10746" y="158"/>
                  </a:lnTo>
                  <a:lnTo>
                    <a:pt x="11178" y="256"/>
                  </a:lnTo>
                  <a:lnTo>
                    <a:pt x="11590" y="354"/>
                  </a:lnTo>
                  <a:lnTo>
                    <a:pt x="12022" y="492"/>
                  </a:lnTo>
                  <a:lnTo>
                    <a:pt x="12415" y="649"/>
                  </a:lnTo>
                  <a:lnTo>
                    <a:pt x="12828" y="806"/>
                  </a:lnTo>
                  <a:lnTo>
                    <a:pt x="13221" y="1002"/>
                  </a:lnTo>
                  <a:lnTo>
                    <a:pt x="13613" y="1218"/>
                  </a:lnTo>
                  <a:lnTo>
                    <a:pt x="13987" y="1454"/>
                  </a:lnTo>
                  <a:lnTo>
                    <a:pt x="14360" y="1690"/>
                  </a:lnTo>
                  <a:lnTo>
                    <a:pt x="14713" y="1965"/>
                  </a:lnTo>
                  <a:lnTo>
                    <a:pt x="15047" y="2259"/>
                  </a:lnTo>
                  <a:lnTo>
                    <a:pt x="15381" y="2554"/>
                  </a:lnTo>
                  <a:lnTo>
                    <a:pt x="15715" y="2888"/>
                  </a:lnTo>
                  <a:lnTo>
                    <a:pt x="16010" y="3242"/>
                  </a:lnTo>
                  <a:lnTo>
                    <a:pt x="16304" y="3595"/>
                  </a:lnTo>
                  <a:lnTo>
                    <a:pt x="16304" y="3595"/>
                  </a:lnTo>
                  <a:lnTo>
                    <a:pt x="16579" y="3988"/>
                  </a:lnTo>
                  <a:lnTo>
                    <a:pt x="16815" y="4361"/>
                  </a:lnTo>
                  <a:lnTo>
                    <a:pt x="17051" y="4774"/>
                  </a:lnTo>
                  <a:lnTo>
                    <a:pt x="17247" y="5167"/>
                  </a:lnTo>
                  <a:lnTo>
                    <a:pt x="17444" y="5579"/>
                  </a:lnTo>
                  <a:lnTo>
                    <a:pt x="17601" y="5992"/>
                  </a:lnTo>
                  <a:lnTo>
                    <a:pt x="17738" y="6424"/>
                  </a:lnTo>
                  <a:lnTo>
                    <a:pt x="17856" y="6836"/>
                  </a:lnTo>
                  <a:lnTo>
                    <a:pt x="17954" y="7268"/>
                  </a:lnTo>
                  <a:lnTo>
                    <a:pt x="18033" y="7700"/>
                  </a:lnTo>
                  <a:lnTo>
                    <a:pt x="18092" y="8133"/>
                  </a:lnTo>
                  <a:lnTo>
                    <a:pt x="18112" y="8584"/>
                  </a:lnTo>
                  <a:lnTo>
                    <a:pt x="18131" y="9017"/>
                  </a:lnTo>
                  <a:lnTo>
                    <a:pt x="18131" y="9449"/>
                  </a:lnTo>
                  <a:lnTo>
                    <a:pt x="18092" y="9881"/>
                  </a:lnTo>
                  <a:lnTo>
                    <a:pt x="18053" y="10313"/>
                  </a:lnTo>
                  <a:lnTo>
                    <a:pt x="17974" y="10745"/>
                  </a:lnTo>
                  <a:lnTo>
                    <a:pt x="17876" y="11177"/>
                  </a:lnTo>
                  <a:lnTo>
                    <a:pt x="17778" y="11590"/>
                  </a:lnTo>
                  <a:lnTo>
                    <a:pt x="17640" y="12002"/>
                  </a:lnTo>
                  <a:lnTo>
                    <a:pt x="17483" y="12415"/>
                  </a:lnTo>
                  <a:lnTo>
                    <a:pt x="17326" y="12808"/>
                  </a:lnTo>
                  <a:lnTo>
                    <a:pt x="17129" y="13220"/>
                  </a:lnTo>
                  <a:lnTo>
                    <a:pt x="16913" y="13593"/>
                  </a:lnTo>
                  <a:lnTo>
                    <a:pt x="16678" y="13986"/>
                  </a:lnTo>
                  <a:lnTo>
                    <a:pt x="16442" y="14340"/>
                  </a:lnTo>
                  <a:lnTo>
                    <a:pt x="16167" y="14693"/>
                  </a:lnTo>
                  <a:lnTo>
                    <a:pt x="15872" y="15047"/>
                  </a:lnTo>
                  <a:lnTo>
                    <a:pt x="15578" y="15381"/>
                  </a:lnTo>
                  <a:lnTo>
                    <a:pt x="15244" y="15695"/>
                  </a:lnTo>
                  <a:lnTo>
                    <a:pt x="14890" y="16009"/>
                  </a:lnTo>
                  <a:lnTo>
                    <a:pt x="14537" y="1628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21"/>
            <p:cNvSpPr/>
            <p:nvPr/>
          </p:nvSpPr>
          <p:spPr>
            <a:xfrm rot="-3245359">
              <a:off x="5760472" y="3964814"/>
              <a:ext cx="392384" cy="392359"/>
            </a:xfrm>
            <a:custGeom>
              <a:avLst/>
              <a:gdLst/>
              <a:ahLst/>
              <a:cxnLst/>
              <a:rect l="l" t="t" r="r" b="b"/>
              <a:pathLst>
                <a:path w="15696" h="15695" extrusionOk="0">
                  <a:moveTo>
                    <a:pt x="7426" y="0"/>
                  </a:moveTo>
                  <a:lnTo>
                    <a:pt x="7053" y="40"/>
                  </a:lnTo>
                  <a:lnTo>
                    <a:pt x="6679" y="79"/>
                  </a:lnTo>
                  <a:lnTo>
                    <a:pt x="6306" y="157"/>
                  </a:lnTo>
                  <a:lnTo>
                    <a:pt x="5933" y="236"/>
                  </a:lnTo>
                  <a:lnTo>
                    <a:pt x="5560" y="334"/>
                  </a:lnTo>
                  <a:lnTo>
                    <a:pt x="5206" y="452"/>
                  </a:lnTo>
                  <a:lnTo>
                    <a:pt x="4833" y="590"/>
                  </a:lnTo>
                  <a:lnTo>
                    <a:pt x="4479" y="766"/>
                  </a:lnTo>
                  <a:lnTo>
                    <a:pt x="4126" y="943"/>
                  </a:lnTo>
                  <a:lnTo>
                    <a:pt x="3792" y="1140"/>
                  </a:lnTo>
                  <a:lnTo>
                    <a:pt x="3458" y="1356"/>
                  </a:lnTo>
                  <a:lnTo>
                    <a:pt x="3124" y="1591"/>
                  </a:lnTo>
                  <a:lnTo>
                    <a:pt x="2810" y="1827"/>
                  </a:lnTo>
                  <a:lnTo>
                    <a:pt x="2515" y="2102"/>
                  </a:lnTo>
                  <a:lnTo>
                    <a:pt x="2220" y="2377"/>
                  </a:lnTo>
                  <a:lnTo>
                    <a:pt x="1965" y="2652"/>
                  </a:lnTo>
                  <a:lnTo>
                    <a:pt x="1710" y="2966"/>
                  </a:lnTo>
                  <a:lnTo>
                    <a:pt x="1474" y="3261"/>
                  </a:lnTo>
                  <a:lnTo>
                    <a:pt x="1258" y="3595"/>
                  </a:lnTo>
                  <a:lnTo>
                    <a:pt x="1061" y="3909"/>
                  </a:lnTo>
                  <a:lnTo>
                    <a:pt x="885" y="4243"/>
                  </a:lnTo>
                  <a:lnTo>
                    <a:pt x="708" y="4597"/>
                  </a:lnTo>
                  <a:lnTo>
                    <a:pt x="570" y="4931"/>
                  </a:lnTo>
                  <a:lnTo>
                    <a:pt x="433" y="5284"/>
                  </a:lnTo>
                  <a:lnTo>
                    <a:pt x="315" y="5657"/>
                  </a:lnTo>
                  <a:lnTo>
                    <a:pt x="217" y="6011"/>
                  </a:lnTo>
                  <a:lnTo>
                    <a:pt x="138" y="6384"/>
                  </a:lnTo>
                  <a:lnTo>
                    <a:pt x="79" y="6757"/>
                  </a:lnTo>
                  <a:lnTo>
                    <a:pt x="40" y="7131"/>
                  </a:lnTo>
                  <a:lnTo>
                    <a:pt x="20" y="7504"/>
                  </a:lnTo>
                  <a:lnTo>
                    <a:pt x="1" y="7877"/>
                  </a:lnTo>
                  <a:lnTo>
                    <a:pt x="20" y="8270"/>
                  </a:lnTo>
                  <a:lnTo>
                    <a:pt x="40" y="8643"/>
                  </a:lnTo>
                  <a:lnTo>
                    <a:pt x="99" y="9016"/>
                  </a:lnTo>
                  <a:lnTo>
                    <a:pt x="158" y="9390"/>
                  </a:lnTo>
                  <a:lnTo>
                    <a:pt x="236" y="9763"/>
                  </a:lnTo>
                  <a:lnTo>
                    <a:pt x="354" y="10136"/>
                  </a:lnTo>
                  <a:lnTo>
                    <a:pt x="472" y="10490"/>
                  </a:lnTo>
                  <a:lnTo>
                    <a:pt x="610" y="10863"/>
                  </a:lnTo>
                  <a:lnTo>
                    <a:pt x="767" y="11216"/>
                  </a:lnTo>
                  <a:lnTo>
                    <a:pt x="944" y="11550"/>
                  </a:lnTo>
                  <a:lnTo>
                    <a:pt x="1140" y="11904"/>
                  </a:lnTo>
                  <a:lnTo>
                    <a:pt x="1356" y="12238"/>
                  </a:lnTo>
                  <a:lnTo>
                    <a:pt x="1592" y="12572"/>
                  </a:lnTo>
                  <a:lnTo>
                    <a:pt x="1847" y="12886"/>
                  </a:lnTo>
                  <a:lnTo>
                    <a:pt x="2103" y="13181"/>
                  </a:lnTo>
                  <a:lnTo>
                    <a:pt x="2378" y="13475"/>
                  </a:lnTo>
                  <a:lnTo>
                    <a:pt x="2672" y="13731"/>
                  </a:lnTo>
                  <a:lnTo>
                    <a:pt x="2967" y="13986"/>
                  </a:lnTo>
                  <a:lnTo>
                    <a:pt x="3281" y="14222"/>
                  </a:lnTo>
                  <a:lnTo>
                    <a:pt x="3595" y="14438"/>
                  </a:lnTo>
                  <a:lnTo>
                    <a:pt x="3929" y="14634"/>
                  </a:lnTo>
                  <a:lnTo>
                    <a:pt x="4263" y="14811"/>
                  </a:lnTo>
                  <a:lnTo>
                    <a:pt x="4597" y="14988"/>
                  </a:lnTo>
                  <a:lnTo>
                    <a:pt x="4951" y="15125"/>
                  </a:lnTo>
                  <a:lnTo>
                    <a:pt x="5304" y="15263"/>
                  </a:lnTo>
                  <a:lnTo>
                    <a:pt x="5658" y="15381"/>
                  </a:lnTo>
                  <a:lnTo>
                    <a:pt x="6031" y="15479"/>
                  </a:lnTo>
                  <a:lnTo>
                    <a:pt x="6404" y="15557"/>
                  </a:lnTo>
                  <a:lnTo>
                    <a:pt x="6758" y="15616"/>
                  </a:lnTo>
                  <a:lnTo>
                    <a:pt x="7151" y="15656"/>
                  </a:lnTo>
                  <a:lnTo>
                    <a:pt x="7524" y="15675"/>
                  </a:lnTo>
                  <a:lnTo>
                    <a:pt x="7897" y="15695"/>
                  </a:lnTo>
                  <a:lnTo>
                    <a:pt x="8270" y="15675"/>
                  </a:lnTo>
                  <a:lnTo>
                    <a:pt x="8644" y="15656"/>
                  </a:lnTo>
                  <a:lnTo>
                    <a:pt x="9017" y="15597"/>
                  </a:lnTo>
                  <a:lnTo>
                    <a:pt x="9390" y="15538"/>
                  </a:lnTo>
                  <a:lnTo>
                    <a:pt x="9763" y="15459"/>
                  </a:lnTo>
                  <a:lnTo>
                    <a:pt x="10136" y="15341"/>
                  </a:lnTo>
                  <a:lnTo>
                    <a:pt x="10510" y="15224"/>
                  </a:lnTo>
                  <a:lnTo>
                    <a:pt x="10863" y="15086"/>
                  </a:lnTo>
                  <a:lnTo>
                    <a:pt x="11217" y="14929"/>
                  </a:lnTo>
                  <a:lnTo>
                    <a:pt x="11570" y="14752"/>
                  </a:lnTo>
                  <a:lnTo>
                    <a:pt x="11904" y="14556"/>
                  </a:lnTo>
                  <a:lnTo>
                    <a:pt x="12258" y="14340"/>
                  </a:lnTo>
                  <a:lnTo>
                    <a:pt x="12572" y="14104"/>
                  </a:lnTo>
                  <a:lnTo>
                    <a:pt x="12886" y="13849"/>
                  </a:lnTo>
                  <a:lnTo>
                    <a:pt x="13201" y="13593"/>
                  </a:lnTo>
                  <a:lnTo>
                    <a:pt x="13476" y="13318"/>
                  </a:lnTo>
                  <a:lnTo>
                    <a:pt x="13751" y="13024"/>
                  </a:lnTo>
                  <a:lnTo>
                    <a:pt x="13986" y="12729"/>
                  </a:lnTo>
                  <a:lnTo>
                    <a:pt x="14222" y="12415"/>
                  </a:lnTo>
                  <a:lnTo>
                    <a:pt x="14438" y="12100"/>
                  </a:lnTo>
                  <a:lnTo>
                    <a:pt x="14635" y="11766"/>
                  </a:lnTo>
                  <a:lnTo>
                    <a:pt x="14831" y="11432"/>
                  </a:lnTo>
                  <a:lnTo>
                    <a:pt x="14988" y="11099"/>
                  </a:lnTo>
                  <a:lnTo>
                    <a:pt x="15145" y="10745"/>
                  </a:lnTo>
                  <a:lnTo>
                    <a:pt x="15263" y="10391"/>
                  </a:lnTo>
                  <a:lnTo>
                    <a:pt x="15381" y="10038"/>
                  </a:lnTo>
                  <a:lnTo>
                    <a:pt x="15479" y="9665"/>
                  </a:lnTo>
                  <a:lnTo>
                    <a:pt x="15558" y="9291"/>
                  </a:lnTo>
                  <a:lnTo>
                    <a:pt x="15617" y="8918"/>
                  </a:lnTo>
                  <a:lnTo>
                    <a:pt x="15656" y="8545"/>
                  </a:lnTo>
                  <a:lnTo>
                    <a:pt x="15695" y="8172"/>
                  </a:lnTo>
                  <a:lnTo>
                    <a:pt x="15695" y="7799"/>
                  </a:lnTo>
                  <a:lnTo>
                    <a:pt x="15695" y="7425"/>
                  </a:lnTo>
                  <a:lnTo>
                    <a:pt x="15656" y="7052"/>
                  </a:lnTo>
                  <a:lnTo>
                    <a:pt x="15617" y="6679"/>
                  </a:lnTo>
                  <a:lnTo>
                    <a:pt x="15538" y="6306"/>
                  </a:lnTo>
                  <a:lnTo>
                    <a:pt x="15460" y="5932"/>
                  </a:lnTo>
                  <a:lnTo>
                    <a:pt x="15361" y="5559"/>
                  </a:lnTo>
                  <a:lnTo>
                    <a:pt x="15244" y="5186"/>
                  </a:lnTo>
                  <a:lnTo>
                    <a:pt x="15106" y="4832"/>
                  </a:lnTo>
                  <a:lnTo>
                    <a:pt x="14929" y="4479"/>
                  </a:lnTo>
                  <a:lnTo>
                    <a:pt x="14753" y="4125"/>
                  </a:lnTo>
                  <a:lnTo>
                    <a:pt x="14556" y="3772"/>
                  </a:lnTo>
                  <a:lnTo>
                    <a:pt x="14340" y="3438"/>
                  </a:lnTo>
                  <a:lnTo>
                    <a:pt x="14104" y="3124"/>
                  </a:lnTo>
                  <a:lnTo>
                    <a:pt x="13869" y="2809"/>
                  </a:lnTo>
                  <a:lnTo>
                    <a:pt x="13594" y="2495"/>
                  </a:lnTo>
                  <a:lnTo>
                    <a:pt x="13319" y="2220"/>
                  </a:lnTo>
                  <a:lnTo>
                    <a:pt x="13024" y="1945"/>
                  </a:lnTo>
                  <a:lnTo>
                    <a:pt x="12729" y="1709"/>
                  </a:lnTo>
                  <a:lnTo>
                    <a:pt x="12435" y="1474"/>
                  </a:lnTo>
                  <a:lnTo>
                    <a:pt x="12101" y="1257"/>
                  </a:lnTo>
                  <a:lnTo>
                    <a:pt x="11786" y="1041"/>
                  </a:lnTo>
                  <a:lnTo>
                    <a:pt x="11453" y="865"/>
                  </a:lnTo>
                  <a:lnTo>
                    <a:pt x="11099" y="707"/>
                  </a:lnTo>
                  <a:lnTo>
                    <a:pt x="10765" y="550"/>
                  </a:lnTo>
                  <a:lnTo>
                    <a:pt x="10392" y="432"/>
                  </a:lnTo>
                  <a:lnTo>
                    <a:pt x="10038" y="315"/>
                  </a:lnTo>
                  <a:lnTo>
                    <a:pt x="9685" y="216"/>
                  </a:lnTo>
                  <a:lnTo>
                    <a:pt x="9311" y="138"/>
                  </a:lnTo>
                  <a:lnTo>
                    <a:pt x="8938" y="79"/>
                  </a:lnTo>
                  <a:lnTo>
                    <a:pt x="8565" y="40"/>
                  </a:lnTo>
                  <a:lnTo>
                    <a:pt x="8192" y="0"/>
                  </a:lnTo>
                  <a:close/>
                </a:path>
              </a:pathLst>
            </a:custGeom>
            <a:solidFill>
              <a:srgbClr val="474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21"/>
            <p:cNvSpPr/>
            <p:nvPr/>
          </p:nvSpPr>
          <p:spPr>
            <a:xfrm rot="-3245359">
              <a:off x="5760472" y="3964814"/>
              <a:ext cx="392384" cy="392359"/>
            </a:xfrm>
            <a:custGeom>
              <a:avLst/>
              <a:gdLst/>
              <a:ahLst/>
              <a:cxnLst/>
              <a:rect l="l" t="t" r="r" b="b"/>
              <a:pathLst>
                <a:path w="15696" h="15695" fill="none" extrusionOk="0">
                  <a:moveTo>
                    <a:pt x="12572" y="14104"/>
                  </a:moveTo>
                  <a:lnTo>
                    <a:pt x="12572" y="14104"/>
                  </a:lnTo>
                  <a:lnTo>
                    <a:pt x="12258" y="14340"/>
                  </a:lnTo>
                  <a:lnTo>
                    <a:pt x="11904" y="14556"/>
                  </a:lnTo>
                  <a:lnTo>
                    <a:pt x="11570" y="14752"/>
                  </a:lnTo>
                  <a:lnTo>
                    <a:pt x="11217" y="14929"/>
                  </a:lnTo>
                  <a:lnTo>
                    <a:pt x="10863" y="15086"/>
                  </a:lnTo>
                  <a:lnTo>
                    <a:pt x="10510" y="15224"/>
                  </a:lnTo>
                  <a:lnTo>
                    <a:pt x="10136" y="15341"/>
                  </a:lnTo>
                  <a:lnTo>
                    <a:pt x="9763" y="15459"/>
                  </a:lnTo>
                  <a:lnTo>
                    <a:pt x="9390" y="15538"/>
                  </a:lnTo>
                  <a:lnTo>
                    <a:pt x="9017" y="15597"/>
                  </a:lnTo>
                  <a:lnTo>
                    <a:pt x="8644" y="15656"/>
                  </a:lnTo>
                  <a:lnTo>
                    <a:pt x="8270" y="15675"/>
                  </a:lnTo>
                  <a:lnTo>
                    <a:pt x="7897" y="15695"/>
                  </a:lnTo>
                  <a:lnTo>
                    <a:pt x="7524" y="15675"/>
                  </a:lnTo>
                  <a:lnTo>
                    <a:pt x="7151" y="15656"/>
                  </a:lnTo>
                  <a:lnTo>
                    <a:pt x="6758" y="15616"/>
                  </a:lnTo>
                  <a:lnTo>
                    <a:pt x="6404" y="15557"/>
                  </a:lnTo>
                  <a:lnTo>
                    <a:pt x="6031" y="15479"/>
                  </a:lnTo>
                  <a:lnTo>
                    <a:pt x="5658" y="15381"/>
                  </a:lnTo>
                  <a:lnTo>
                    <a:pt x="5304" y="15263"/>
                  </a:lnTo>
                  <a:lnTo>
                    <a:pt x="4951" y="15125"/>
                  </a:lnTo>
                  <a:lnTo>
                    <a:pt x="4597" y="14988"/>
                  </a:lnTo>
                  <a:lnTo>
                    <a:pt x="4263" y="14811"/>
                  </a:lnTo>
                  <a:lnTo>
                    <a:pt x="3929" y="14634"/>
                  </a:lnTo>
                  <a:lnTo>
                    <a:pt x="3595" y="14438"/>
                  </a:lnTo>
                  <a:lnTo>
                    <a:pt x="3281" y="14222"/>
                  </a:lnTo>
                  <a:lnTo>
                    <a:pt x="2967" y="13986"/>
                  </a:lnTo>
                  <a:lnTo>
                    <a:pt x="2672" y="13731"/>
                  </a:lnTo>
                  <a:lnTo>
                    <a:pt x="2378" y="13475"/>
                  </a:lnTo>
                  <a:lnTo>
                    <a:pt x="2103" y="13181"/>
                  </a:lnTo>
                  <a:lnTo>
                    <a:pt x="1847" y="12886"/>
                  </a:lnTo>
                  <a:lnTo>
                    <a:pt x="1592" y="12572"/>
                  </a:lnTo>
                  <a:lnTo>
                    <a:pt x="1592" y="12572"/>
                  </a:lnTo>
                  <a:lnTo>
                    <a:pt x="1356" y="12238"/>
                  </a:lnTo>
                  <a:lnTo>
                    <a:pt x="1140" y="11904"/>
                  </a:lnTo>
                  <a:lnTo>
                    <a:pt x="944" y="11550"/>
                  </a:lnTo>
                  <a:lnTo>
                    <a:pt x="767" y="11216"/>
                  </a:lnTo>
                  <a:lnTo>
                    <a:pt x="610" y="10863"/>
                  </a:lnTo>
                  <a:lnTo>
                    <a:pt x="472" y="10490"/>
                  </a:lnTo>
                  <a:lnTo>
                    <a:pt x="354" y="10136"/>
                  </a:lnTo>
                  <a:lnTo>
                    <a:pt x="236" y="9763"/>
                  </a:lnTo>
                  <a:lnTo>
                    <a:pt x="158" y="9390"/>
                  </a:lnTo>
                  <a:lnTo>
                    <a:pt x="99" y="9016"/>
                  </a:lnTo>
                  <a:lnTo>
                    <a:pt x="40" y="8643"/>
                  </a:lnTo>
                  <a:lnTo>
                    <a:pt x="20" y="8270"/>
                  </a:lnTo>
                  <a:lnTo>
                    <a:pt x="1" y="7877"/>
                  </a:lnTo>
                  <a:lnTo>
                    <a:pt x="20" y="7504"/>
                  </a:lnTo>
                  <a:lnTo>
                    <a:pt x="40" y="7131"/>
                  </a:lnTo>
                  <a:lnTo>
                    <a:pt x="79" y="6757"/>
                  </a:lnTo>
                  <a:lnTo>
                    <a:pt x="138" y="6384"/>
                  </a:lnTo>
                  <a:lnTo>
                    <a:pt x="217" y="6011"/>
                  </a:lnTo>
                  <a:lnTo>
                    <a:pt x="315" y="5657"/>
                  </a:lnTo>
                  <a:lnTo>
                    <a:pt x="433" y="5284"/>
                  </a:lnTo>
                  <a:lnTo>
                    <a:pt x="570" y="4931"/>
                  </a:lnTo>
                  <a:lnTo>
                    <a:pt x="708" y="4597"/>
                  </a:lnTo>
                  <a:lnTo>
                    <a:pt x="885" y="4243"/>
                  </a:lnTo>
                  <a:lnTo>
                    <a:pt x="1061" y="3909"/>
                  </a:lnTo>
                  <a:lnTo>
                    <a:pt x="1258" y="3595"/>
                  </a:lnTo>
                  <a:lnTo>
                    <a:pt x="1474" y="3261"/>
                  </a:lnTo>
                  <a:lnTo>
                    <a:pt x="1710" y="2966"/>
                  </a:lnTo>
                  <a:lnTo>
                    <a:pt x="1965" y="2652"/>
                  </a:lnTo>
                  <a:lnTo>
                    <a:pt x="2220" y="2377"/>
                  </a:lnTo>
                  <a:lnTo>
                    <a:pt x="2515" y="2102"/>
                  </a:lnTo>
                  <a:lnTo>
                    <a:pt x="2810" y="1827"/>
                  </a:lnTo>
                  <a:lnTo>
                    <a:pt x="3124" y="1591"/>
                  </a:lnTo>
                  <a:lnTo>
                    <a:pt x="3124" y="1591"/>
                  </a:lnTo>
                  <a:lnTo>
                    <a:pt x="3458" y="1356"/>
                  </a:lnTo>
                  <a:lnTo>
                    <a:pt x="3792" y="1140"/>
                  </a:lnTo>
                  <a:lnTo>
                    <a:pt x="4126" y="943"/>
                  </a:lnTo>
                  <a:lnTo>
                    <a:pt x="4479" y="766"/>
                  </a:lnTo>
                  <a:lnTo>
                    <a:pt x="4833" y="590"/>
                  </a:lnTo>
                  <a:lnTo>
                    <a:pt x="5206" y="452"/>
                  </a:lnTo>
                  <a:lnTo>
                    <a:pt x="5560" y="334"/>
                  </a:lnTo>
                  <a:lnTo>
                    <a:pt x="5933" y="236"/>
                  </a:lnTo>
                  <a:lnTo>
                    <a:pt x="6306" y="157"/>
                  </a:lnTo>
                  <a:lnTo>
                    <a:pt x="6679" y="79"/>
                  </a:lnTo>
                  <a:lnTo>
                    <a:pt x="7053" y="40"/>
                  </a:lnTo>
                  <a:lnTo>
                    <a:pt x="7426" y="0"/>
                  </a:lnTo>
                  <a:lnTo>
                    <a:pt x="7819" y="0"/>
                  </a:lnTo>
                  <a:lnTo>
                    <a:pt x="8192" y="0"/>
                  </a:lnTo>
                  <a:lnTo>
                    <a:pt x="8565" y="40"/>
                  </a:lnTo>
                  <a:lnTo>
                    <a:pt x="8938" y="79"/>
                  </a:lnTo>
                  <a:lnTo>
                    <a:pt x="9311" y="138"/>
                  </a:lnTo>
                  <a:lnTo>
                    <a:pt x="9685" y="216"/>
                  </a:lnTo>
                  <a:lnTo>
                    <a:pt x="10038" y="315"/>
                  </a:lnTo>
                  <a:lnTo>
                    <a:pt x="10392" y="432"/>
                  </a:lnTo>
                  <a:lnTo>
                    <a:pt x="10765" y="550"/>
                  </a:lnTo>
                  <a:lnTo>
                    <a:pt x="11099" y="707"/>
                  </a:lnTo>
                  <a:lnTo>
                    <a:pt x="11453" y="865"/>
                  </a:lnTo>
                  <a:lnTo>
                    <a:pt x="11786" y="1041"/>
                  </a:lnTo>
                  <a:lnTo>
                    <a:pt x="12101" y="1257"/>
                  </a:lnTo>
                  <a:lnTo>
                    <a:pt x="12435" y="1474"/>
                  </a:lnTo>
                  <a:lnTo>
                    <a:pt x="12729" y="1709"/>
                  </a:lnTo>
                  <a:lnTo>
                    <a:pt x="13024" y="1945"/>
                  </a:lnTo>
                  <a:lnTo>
                    <a:pt x="13319" y="2220"/>
                  </a:lnTo>
                  <a:lnTo>
                    <a:pt x="13594" y="2495"/>
                  </a:lnTo>
                  <a:lnTo>
                    <a:pt x="13869" y="2809"/>
                  </a:lnTo>
                  <a:lnTo>
                    <a:pt x="14104" y="3124"/>
                  </a:lnTo>
                  <a:lnTo>
                    <a:pt x="14104" y="3124"/>
                  </a:lnTo>
                  <a:lnTo>
                    <a:pt x="14340" y="3438"/>
                  </a:lnTo>
                  <a:lnTo>
                    <a:pt x="14556" y="3772"/>
                  </a:lnTo>
                  <a:lnTo>
                    <a:pt x="14753" y="4125"/>
                  </a:lnTo>
                  <a:lnTo>
                    <a:pt x="14929" y="4479"/>
                  </a:lnTo>
                  <a:lnTo>
                    <a:pt x="15106" y="4832"/>
                  </a:lnTo>
                  <a:lnTo>
                    <a:pt x="15244" y="5186"/>
                  </a:lnTo>
                  <a:lnTo>
                    <a:pt x="15361" y="5559"/>
                  </a:lnTo>
                  <a:lnTo>
                    <a:pt x="15460" y="5932"/>
                  </a:lnTo>
                  <a:lnTo>
                    <a:pt x="15538" y="6306"/>
                  </a:lnTo>
                  <a:lnTo>
                    <a:pt x="15617" y="6679"/>
                  </a:lnTo>
                  <a:lnTo>
                    <a:pt x="15656" y="7052"/>
                  </a:lnTo>
                  <a:lnTo>
                    <a:pt x="15695" y="7425"/>
                  </a:lnTo>
                  <a:lnTo>
                    <a:pt x="15695" y="7799"/>
                  </a:lnTo>
                  <a:lnTo>
                    <a:pt x="15695" y="8172"/>
                  </a:lnTo>
                  <a:lnTo>
                    <a:pt x="15656" y="8545"/>
                  </a:lnTo>
                  <a:lnTo>
                    <a:pt x="15617" y="8918"/>
                  </a:lnTo>
                  <a:lnTo>
                    <a:pt x="15558" y="9291"/>
                  </a:lnTo>
                  <a:lnTo>
                    <a:pt x="15479" y="9665"/>
                  </a:lnTo>
                  <a:lnTo>
                    <a:pt x="15381" y="10038"/>
                  </a:lnTo>
                  <a:lnTo>
                    <a:pt x="15263" y="10391"/>
                  </a:lnTo>
                  <a:lnTo>
                    <a:pt x="15145" y="10745"/>
                  </a:lnTo>
                  <a:lnTo>
                    <a:pt x="14988" y="11099"/>
                  </a:lnTo>
                  <a:lnTo>
                    <a:pt x="14831" y="11432"/>
                  </a:lnTo>
                  <a:lnTo>
                    <a:pt x="14635" y="11766"/>
                  </a:lnTo>
                  <a:lnTo>
                    <a:pt x="14438" y="12100"/>
                  </a:lnTo>
                  <a:lnTo>
                    <a:pt x="14222" y="12415"/>
                  </a:lnTo>
                  <a:lnTo>
                    <a:pt x="13986" y="12729"/>
                  </a:lnTo>
                  <a:lnTo>
                    <a:pt x="13751" y="13024"/>
                  </a:lnTo>
                  <a:lnTo>
                    <a:pt x="13476" y="13318"/>
                  </a:lnTo>
                  <a:lnTo>
                    <a:pt x="13201" y="13593"/>
                  </a:lnTo>
                  <a:lnTo>
                    <a:pt x="12886" y="13849"/>
                  </a:lnTo>
                  <a:lnTo>
                    <a:pt x="12572" y="141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21"/>
            <p:cNvSpPr/>
            <p:nvPr/>
          </p:nvSpPr>
          <p:spPr>
            <a:xfrm rot="-3245359">
              <a:off x="5790627" y="3994656"/>
              <a:ext cx="331987" cy="331987"/>
            </a:xfrm>
            <a:custGeom>
              <a:avLst/>
              <a:gdLst/>
              <a:ahLst/>
              <a:cxnLst/>
              <a:rect l="l" t="t" r="r" b="b"/>
              <a:pathLst>
                <a:path w="13280" h="13280" extrusionOk="0">
                  <a:moveTo>
                    <a:pt x="6601" y="1"/>
                  </a:moveTo>
                  <a:lnTo>
                    <a:pt x="6286" y="20"/>
                  </a:lnTo>
                  <a:lnTo>
                    <a:pt x="5952" y="40"/>
                  </a:lnTo>
                  <a:lnTo>
                    <a:pt x="5638" y="79"/>
                  </a:lnTo>
                  <a:lnTo>
                    <a:pt x="5324" y="138"/>
                  </a:lnTo>
                  <a:lnTo>
                    <a:pt x="5010" y="217"/>
                  </a:lnTo>
                  <a:lnTo>
                    <a:pt x="4695" y="295"/>
                  </a:lnTo>
                  <a:lnTo>
                    <a:pt x="4401" y="393"/>
                  </a:lnTo>
                  <a:lnTo>
                    <a:pt x="4086" y="511"/>
                  </a:lnTo>
                  <a:lnTo>
                    <a:pt x="3792" y="649"/>
                  </a:lnTo>
                  <a:lnTo>
                    <a:pt x="3497" y="806"/>
                  </a:lnTo>
                  <a:lnTo>
                    <a:pt x="3202" y="963"/>
                  </a:lnTo>
                  <a:lnTo>
                    <a:pt x="2908" y="1140"/>
                  </a:lnTo>
                  <a:lnTo>
                    <a:pt x="2633" y="1356"/>
                  </a:lnTo>
                  <a:lnTo>
                    <a:pt x="2377" y="1552"/>
                  </a:lnTo>
                  <a:lnTo>
                    <a:pt x="2122" y="1788"/>
                  </a:lnTo>
                  <a:lnTo>
                    <a:pt x="1867" y="2024"/>
                  </a:lnTo>
                  <a:lnTo>
                    <a:pt x="1651" y="2259"/>
                  </a:lnTo>
                  <a:lnTo>
                    <a:pt x="1435" y="2515"/>
                  </a:lnTo>
                  <a:lnTo>
                    <a:pt x="1238" y="2770"/>
                  </a:lnTo>
                  <a:lnTo>
                    <a:pt x="1061" y="3045"/>
                  </a:lnTo>
                  <a:lnTo>
                    <a:pt x="885" y="3320"/>
                  </a:lnTo>
                  <a:lnTo>
                    <a:pt x="727" y="3595"/>
                  </a:lnTo>
                  <a:lnTo>
                    <a:pt x="590" y="3890"/>
                  </a:lnTo>
                  <a:lnTo>
                    <a:pt x="472" y="4184"/>
                  </a:lnTo>
                  <a:lnTo>
                    <a:pt x="354" y="4479"/>
                  </a:lnTo>
                  <a:lnTo>
                    <a:pt x="256" y="4793"/>
                  </a:lnTo>
                  <a:lnTo>
                    <a:pt x="177" y="5108"/>
                  </a:lnTo>
                  <a:lnTo>
                    <a:pt x="118" y="5402"/>
                  </a:lnTo>
                  <a:lnTo>
                    <a:pt x="60" y="5717"/>
                  </a:lnTo>
                  <a:lnTo>
                    <a:pt x="20" y="6051"/>
                  </a:lnTo>
                  <a:lnTo>
                    <a:pt x="1" y="6365"/>
                  </a:lnTo>
                  <a:lnTo>
                    <a:pt x="1" y="6679"/>
                  </a:lnTo>
                  <a:lnTo>
                    <a:pt x="1" y="6993"/>
                  </a:lnTo>
                  <a:lnTo>
                    <a:pt x="40" y="7308"/>
                  </a:lnTo>
                  <a:lnTo>
                    <a:pt x="79" y="7642"/>
                  </a:lnTo>
                  <a:lnTo>
                    <a:pt x="118" y="7956"/>
                  </a:lnTo>
                  <a:lnTo>
                    <a:pt x="197" y="8270"/>
                  </a:lnTo>
                  <a:lnTo>
                    <a:pt x="276" y="8584"/>
                  </a:lnTo>
                  <a:lnTo>
                    <a:pt x="393" y="8879"/>
                  </a:lnTo>
                  <a:lnTo>
                    <a:pt x="511" y="9193"/>
                  </a:lnTo>
                  <a:lnTo>
                    <a:pt x="649" y="9488"/>
                  </a:lnTo>
                  <a:lnTo>
                    <a:pt x="786" y="9783"/>
                  </a:lnTo>
                  <a:lnTo>
                    <a:pt x="963" y="10077"/>
                  </a:lnTo>
                  <a:lnTo>
                    <a:pt x="1140" y="10372"/>
                  </a:lnTo>
                  <a:lnTo>
                    <a:pt x="1336" y="10647"/>
                  </a:lnTo>
                  <a:lnTo>
                    <a:pt x="1552" y="10902"/>
                  </a:lnTo>
                  <a:lnTo>
                    <a:pt x="1768" y="11158"/>
                  </a:lnTo>
                  <a:lnTo>
                    <a:pt x="2004" y="11393"/>
                  </a:lnTo>
                  <a:lnTo>
                    <a:pt x="2260" y="11629"/>
                  </a:lnTo>
                  <a:lnTo>
                    <a:pt x="2495" y="11845"/>
                  </a:lnTo>
                  <a:lnTo>
                    <a:pt x="2770" y="12042"/>
                  </a:lnTo>
                  <a:lnTo>
                    <a:pt x="3026" y="12218"/>
                  </a:lnTo>
                  <a:lnTo>
                    <a:pt x="3301" y="12395"/>
                  </a:lnTo>
                  <a:lnTo>
                    <a:pt x="3595" y="12552"/>
                  </a:lnTo>
                  <a:lnTo>
                    <a:pt x="3890" y="12690"/>
                  </a:lnTo>
                  <a:lnTo>
                    <a:pt x="4185" y="12808"/>
                  </a:lnTo>
                  <a:lnTo>
                    <a:pt x="4479" y="12926"/>
                  </a:lnTo>
                  <a:lnTo>
                    <a:pt x="4774" y="13024"/>
                  </a:lnTo>
                  <a:lnTo>
                    <a:pt x="5088" y="13102"/>
                  </a:lnTo>
                  <a:lnTo>
                    <a:pt x="5402" y="13161"/>
                  </a:lnTo>
                  <a:lnTo>
                    <a:pt x="5717" y="13220"/>
                  </a:lnTo>
                  <a:lnTo>
                    <a:pt x="6031" y="13259"/>
                  </a:lnTo>
                  <a:lnTo>
                    <a:pt x="6345" y="13279"/>
                  </a:lnTo>
                  <a:lnTo>
                    <a:pt x="6993" y="13279"/>
                  </a:lnTo>
                  <a:lnTo>
                    <a:pt x="7308" y="13240"/>
                  </a:lnTo>
                  <a:lnTo>
                    <a:pt x="7622" y="13201"/>
                  </a:lnTo>
                  <a:lnTo>
                    <a:pt x="7936" y="13161"/>
                  </a:lnTo>
                  <a:lnTo>
                    <a:pt x="8251" y="13083"/>
                  </a:lnTo>
                  <a:lnTo>
                    <a:pt x="8565" y="12984"/>
                  </a:lnTo>
                  <a:lnTo>
                    <a:pt x="8879" y="12886"/>
                  </a:lnTo>
                  <a:lnTo>
                    <a:pt x="9174" y="12768"/>
                  </a:lnTo>
                  <a:lnTo>
                    <a:pt x="9488" y="12631"/>
                  </a:lnTo>
                  <a:lnTo>
                    <a:pt x="9783" y="12493"/>
                  </a:lnTo>
                  <a:lnTo>
                    <a:pt x="10077" y="12317"/>
                  </a:lnTo>
                  <a:lnTo>
                    <a:pt x="10352" y="12140"/>
                  </a:lnTo>
                  <a:lnTo>
                    <a:pt x="10627" y="11943"/>
                  </a:lnTo>
                  <a:lnTo>
                    <a:pt x="10902" y="11727"/>
                  </a:lnTo>
                  <a:lnTo>
                    <a:pt x="11158" y="11511"/>
                  </a:lnTo>
                  <a:lnTo>
                    <a:pt x="11393" y="11276"/>
                  </a:lnTo>
                  <a:lnTo>
                    <a:pt x="11610" y="11020"/>
                  </a:lnTo>
                  <a:lnTo>
                    <a:pt x="11826" y="10784"/>
                  </a:lnTo>
                  <a:lnTo>
                    <a:pt x="12022" y="10509"/>
                  </a:lnTo>
                  <a:lnTo>
                    <a:pt x="12218" y="10254"/>
                  </a:lnTo>
                  <a:lnTo>
                    <a:pt x="12376" y="9959"/>
                  </a:lnTo>
                  <a:lnTo>
                    <a:pt x="12533" y="9684"/>
                  </a:lnTo>
                  <a:lnTo>
                    <a:pt x="12670" y="9390"/>
                  </a:lnTo>
                  <a:lnTo>
                    <a:pt x="12808" y="9095"/>
                  </a:lnTo>
                  <a:lnTo>
                    <a:pt x="12906" y="8801"/>
                  </a:lnTo>
                  <a:lnTo>
                    <a:pt x="13004" y="8506"/>
                  </a:lnTo>
                  <a:lnTo>
                    <a:pt x="13083" y="8192"/>
                  </a:lnTo>
                  <a:lnTo>
                    <a:pt x="13161" y="7877"/>
                  </a:lnTo>
                  <a:lnTo>
                    <a:pt x="13201" y="7563"/>
                  </a:lnTo>
                  <a:lnTo>
                    <a:pt x="13240" y="7249"/>
                  </a:lnTo>
                  <a:lnTo>
                    <a:pt x="13260" y="6934"/>
                  </a:lnTo>
                  <a:lnTo>
                    <a:pt x="13279" y="6601"/>
                  </a:lnTo>
                  <a:lnTo>
                    <a:pt x="13260" y="6286"/>
                  </a:lnTo>
                  <a:lnTo>
                    <a:pt x="13240" y="5972"/>
                  </a:lnTo>
                  <a:lnTo>
                    <a:pt x="13201" y="5658"/>
                  </a:lnTo>
                  <a:lnTo>
                    <a:pt x="13142" y="5343"/>
                  </a:lnTo>
                  <a:lnTo>
                    <a:pt x="13063" y="5029"/>
                  </a:lnTo>
                  <a:lnTo>
                    <a:pt x="12985" y="4715"/>
                  </a:lnTo>
                  <a:lnTo>
                    <a:pt x="12886" y="4401"/>
                  </a:lnTo>
                  <a:lnTo>
                    <a:pt x="12768" y="4086"/>
                  </a:lnTo>
                  <a:lnTo>
                    <a:pt x="12631" y="3792"/>
                  </a:lnTo>
                  <a:lnTo>
                    <a:pt x="12474" y="3497"/>
                  </a:lnTo>
                  <a:lnTo>
                    <a:pt x="12317" y="3202"/>
                  </a:lnTo>
                  <a:lnTo>
                    <a:pt x="12120" y="2927"/>
                  </a:lnTo>
                  <a:lnTo>
                    <a:pt x="11924" y="2652"/>
                  </a:lnTo>
                  <a:lnTo>
                    <a:pt x="11727" y="2377"/>
                  </a:lnTo>
                  <a:lnTo>
                    <a:pt x="11492" y="2122"/>
                  </a:lnTo>
                  <a:lnTo>
                    <a:pt x="11256" y="1886"/>
                  </a:lnTo>
                  <a:lnTo>
                    <a:pt x="11020" y="1651"/>
                  </a:lnTo>
                  <a:lnTo>
                    <a:pt x="10765" y="1454"/>
                  </a:lnTo>
                  <a:lnTo>
                    <a:pt x="10510" y="1258"/>
                  </a:lnTo>
                  <a:lnTo>
                    <a:pt x="10235" y="1061"/>
                  </a:lnTo>
                  <a:lnTo>
                    <a:pt x="9960" y="904"/>
                  </a:lnTo>
                  <a:lnTo>
                    <a:pt x="9685" y="747"/>
                  </a:lnTo>
                  <a:lnTo>
                    <a:pt x="9390" y="609"/>
                  </a:lnTo>
                  <a:lnTo>
                    <a:pt x="9095" y="472"/>
                  </a:lnTo>
                  <a:lnTo>
                    <a:pt x="8801" y="374"/>
                  </a:lnTo>
                  <a:lnTo>
                    <a:pt x="8486" y="276"/>
                  </a:lnTo>
                  <a:lnTo>
                    <a:pt x="8172" y="197"/>
                  </a:lnTo>
                  <a:lnTo>
                    <a:pt x="7858" y="118"/>
                  </a:lnTo>
                  <a:lnTo>
                    <a:pt x="7543" y="79"/>
                  </a:lnTo>
                  <a:lnTo>
                    <a:pt x="7229" y="40"/>
                  </a:lnTo>
                  <a:lnTo>
                    <a:pt x="6915" y="20"/>
                  </a:lnTo>
                  <a:lnTo>
                    <a:pt x="66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21"/>
            <p:cNvSpPr/>
            <p:nvPr/>
          </p:nvSpPr>
          <p:spPr>
            <a:xfrm rot="-3245359">
              <a:off x="5790627" y="3994656"/>
              <a:ext cx="331987" cy="331987"/>
            </a:xfrm>
            <a:custGeom>
              <a:avLst/>
              <a:gdLst/>
              <a:ahLst/>
              <a:cxnLst/>
              <a:rect l="l" t="t" r="r" b="b"/>
              <a:pathLst>
                <a:path w="13280" h="13280" fill="none" extrusionOk="0">
                  <a:moveTo>
                    <a:pt x="10627" y="11943"/>
                  </a:moveTo>
                  <a:lnTo>
                    <a:pt x="10627" y="11943"/>
                  </a:lnTo>
                  <a:lnTo>
                    <a:pt x="10352" y="12140"/>
                  </a:lnTo>
                  <a:lnTo>
                    <a:pt x="10077" y="12317"/>
                  </a:lnTo>
                  <a:lnTo>
                    <a:pt x="9783" y="12493"/>
                  </a:lnTo>
                  <a:lnTo>
                    <a:pt x="9488" y="12631"/>
                  </a:lnTo>
                  <a:lnTo>
                    <a:pt x="9174" y="12768"/>
                  </a:lnTo>
                  <a:lnTo>
                    <a:pt x="8879" y="12886"/>
                  </a:lnTo>
                  <a:lnTo>
                    <a:pt x="8565" y="12984"/>
                  </a:lnTo>
                  <a:lnTo>
                    <a:pt x="8251" y="13083"/>
                  </a:lnTo>
                  <a:lnTo>
                    <a:pt x="7936" y="13161"/>
                  </a:lnTo>
                  <a:lnTo>
                    <a:pt x="7622" y="13201"/>
                  </a:lnTo>
                  <a:lnTo>
                    <a:pt x="7308" y="13240"/>
                  </a:lnTo>
                  <a:lnTo>
                    <a:pt x="6993" y="13279"/>
                  </a:lnTo>
                  <a:lnTo>
                    <a:pt x="6660" y="13279"/>
                  </a:lnTo>
                  <a:lnTo>
                    <a:pt x="6345" y="13279"/>
                  </a:lnTo>
                  <a:lnTo>
                    <a:pt x="6031" y="13259"/>
                  </a:lnTo>
                  <a:lnTo>
                    <a:pt x="5717" y="13220"/>
                  </a:lnTo>
                  <a:lnTo>
                    <a:pt x="5402" y="13161"/>
                  </a:lnTo>
                  <a:lnTo>
                    <a:pt x="5088" y="13102"/>
                  </a:lnTo>
                  <a:lnTo>
                    <a:pt x="4774" y="13024"/>
                  </a:lnTo>
                  <a:lnTo>
                    <a:pt x="4479" y="12926"/>
                  </a:lnTo>
                  <a:lnTo>
                    <a:pt x="4185" y="12808"/>
                  </a:lnTo>
                  <a:lnTo>
                    <a:pt x="3890" y="12690"/>
                  </a:lnTo>
                  <a:lnTo>
                    <a:pt x="3595" y="12552"/>
                  </a:lnTo>
                  <a:lnTo>
                    <a:pt x="3301" y="12395"/>
                  </a:lnTo>
                  <a:lnTo>
                    <a:pt x="3026" y="12218"/>
                  </a:lnTo>
                  <a:lnTo>
                    <a:pt x="2770" y="12042"/>
                  </a:lnTo>
                  <a:lnTo>
                    <a:pt x="2495" y="11845"/>
                  </a:lnTo>
                  <a:lnTo>
                    <a:pt x="2260" y="11629"/>
                  </a:lnTo>
                  <a:lnTo>
                    <a:pt x="2004" y="11393"/>
                  </a:lnTo>
                  <a:lnTo>
                    <a:pt x="1768" y="11158"/>
                  </a:lnTo>
                  <a:lnTo>
                    <a:pt x="1552" y="10902"/>
                  </a:lnTo>
                  <a:lnTo>
                    <a:pt x="1336" y="10647"/>
                  </a:lnTo>
                  <a:lnTo>
                    <a:pt x="1336" y="10647"/>
                  </a:lnTo>
                  <a:lnTo>
                    <a:pt x="1140" y="10372"/>
                  </a:lnTo>
                  <a:lnTo>
                    <a:pt x="963" y="10077"/>
                  </a:lnTo>
                  <a:lnTo>
                    <a:pt x="786" y="9783"/>
                  </a:lnTo>
                  <a:lnTo>
                    <a:pt x="649" y="9488"/>
                  </a:lnTo>
                  <a:lnTo>
                    <a:pt x="511" y="9193"/>
                  </a:lnTo>
                  <a:lnTo>
                    <a:pt x="393" y="8879"/>
                  </a:lnTo>
                  <a:lnTo>
                    <a:pt x="276" y="8584"/>
                  </a:lnTo>
                  <a:lnTo>
                    <a:pt x="197" y="8270"/>
                  </a:lnTo>
                  <a:lnTo>
                    <a:pt x="118" y="7956"/>
                  </a:lnTo>
                  <a:lnTo>
                    <a:pt x="79" y="7642"/>
                  </a:lnTo>
                  <a:lnTo>
                    <a:pt x="40" y="7308"/>
                  </a:lnTo>
                  <a:lnTo>
                    <a:pt x="1" y="6993"/>
                  </a:lnTo>
                  <a:lnTo>
                    <a:pt x="1" y="6679"/>
                  </a:lnTo>
                  <a:lnTo>
                    <a:pt x="1" y="6365"/>
                  </a:lnTo>
                  <a:lnTo>
                    <a:pt x="20" y="6051"/>
                  </a:lnTo>
                  <a:lnTo>
                    <a:pt x="60" y="5717"/>
                  </a:lnTo>
                  <a:lnTo>
                    <a:pt x="118" y="5402"/>
                  </a:lnTo>
                  <a:lnTo>
                    <a:pt x="177" y="5108"/>
                  </a:lnTo>
                  <a:lnTo>
                    <a:pt x="256" y="4793"/>
                  </a:lnTo>
                  <a:lnTo>
                    <a:pt x="354" y="4479"/>
                  </a:lnTo>
                  <a:lnTo>
                    <a:pt x="472" y="4184"/>
                  </a:lnTo>
                  <a:lnTo>
                    <a:pt x="590" y="3890"/>
                  </a:lnTo>
                  <a:lnTo>
                    <a:pt x="727" y="3595"/>
                  </a:lnTo>
                  <a:lnTo>
                    <a:pt x="885" y="3320"/>
                  </a:lnTo>
                  <a:lnTo>
                    <a:pt x="1061" y="3045"/>
                  </a:lnTo>
                  <a:lnTo>
                    <a:pt x="1238" y="2770"/>
                  </a:lnTo>
                  <a:lnTo>
                    <a:pt x="1435" y="2515"/>
                  </a:lnTo>
                  <a:lnTo>
                    <a:pt x="1651" y="2259"/>
                  </a:lnTo>
                  <a:lnTo>
                    <a:pt x="1867" y="2024"/>
                  </a:lnTo>
                  <a:lnTo>
                    <a:pt x="2122" y="1788"/>
                  </a:lnTo>
                  <a:lnTo>
                    <a:pt x="2377" y="1552"/>
                  </a:lnTo>
                  <a:lnTo>
                    <a:pt x="2633" y="1356"/>
                  </a:lnTo>
                  <a:lnTo>
                    <a:pt x="2633" y="1356"/>
                  </a:lnTo>
                  <a:lnTo>
                    <a:pt x="2908" y="1140"/>
                  </a:lnTo>
                  <a:lnTo>
                    <a:pt x="3202" y="963"/>
                  </a:lnTo>
                  <a:lnTo>
                    <a:pt x="3497" y="806"/>
                  </a:lnTo>
                  <a:lnTo>
                    <a:pt x="3792" y="649"/>
                  </a:lnTo>
                  <a:lnTo>
                    <a:pt x="4086" y="511"/>
                  </a:lnTo>
                  <a:lnTo>
                    <a:pt x="4401" y="393"/>
                  </a:lnTo>
                  <a:lnTo>
                    <a:pt x="4695" y="295"/>
                  </a:lnTo>
                  <a:lnTo>
                    <a:pt x="5010" y="217"/>
                  </a:lnTo>
                  <a:lnTo>
                    <a:pt x="5324" y="138"/>
                  </a:lnTo>
                  <a:lnTo>
                    <a:pt x="5638" y="79"/>
                  </a:lnTo>
                  <a:lnTo>
                    <a:pt x="5952" y="40"/>
                  </a:lnTo>
                  <a:lnTo>
                    <a:pt x="6286" y="20"/>
                  </a:lnTo>
                  <a:lnTo>
                    <a:pt x="6601" y="1"/>
                  </a:lnTo>
                  <a:lnTo>
                    <a:pt x="6915" y="20"/>
                  </a:lnTo>
                  <a:lnTo>
                    <a:pt x="7229" y="40"/>
                  </a:lnTo>
                  <a:lnTo>
                    <a:pt x="7543" y="79"/>
                  </a:lnTo>
                  <a:lnTo>
                    <a:pt x="7858" y="118"/>
                  </a:lnTo>
                  <a:lnTo>
                    <a:pt x="8172" y="197"/>
                  </a:lnTo>
                  <a:lnTo>
                    <a:pt x="8486" y="276"/>
                  </a:lnTo>
                  <a:lnTo>
                    <a:pt x="8801" y="374"/>
                  </a:lnTo>
                  <a:lnTo>
                    <a:pt x="9095" y="472"/>
                  </a:lnTo>
                  <a:lnTo>
                    <a:pt x="9390" y="609"/>
                  </a:lnTo>
                  <a:lnTo>
                    <a:pt x="9685" y="747"/>
                  </a:lnTo>
                  <a:lnTo>
                    <a:pt x="9960" y="904"/>
                  </a:lnTo>
                  <a:lnTo>
                    <a:pt x="10235" y="1061"/>
                  </a:lnTo>
                  <a:lnTo>
                    <a:pt x="10510" y="1258"/>
                  </a:lnTo>
                  <a:lnTo>
                    <a:pt x="10765" y="1454"/>
                  </a:lnTo>
                  <a:lnTo>
                    <a:pt x="11020" y="1651"/>
                  </a:lnTo>
                  <a:lnTo>
                    <a:pt x="11256" y="1886"/>
                  </a:lnTo>
                  <a:lnTo>
                    <a:pt x="11492" y="2122"/>
                  </a:lnTo>
                  <a:lnTo>
                    <a:pt x="11727" y="2377"/>
                  </a:lnTo>
                  <a:lnTo>
                    <a:pt x="11924" y="2652"/>
                  </a:lnTo>
                  <a:lnTo>
                    <a:pt x="11924" y="2652"/>
                  </a:lnTo>
                  <a:lnTo>
                    <a:pt x="12120" y="2927"/>
                  </a:lnTo>
                  <a:lnTo>
                    <a:pt x="12317" y="3202"/>
                  </a:lnTo>
                  <a:lnTo>
                    <a:pt x="12474" y="3497"/>
                  </a:lnTo>
                  <a:lnTo>
                    <a:pt x="12631" y="3792"/>
                  </a:lnTo>
                  <a:lnTo>
                    <a:pt x="12768" y="4086"/>
                  </a:lnTo>
                  <a:lnTo>
                    <a:pt x="12886" y="4401"/>
                  </a:lnTo>
                  <a:lnTo>
                    <a:pt x="12985" y="4715"/>
                  </a:lnTo>
                  <a:lnTo>
                    <a:pt x="13063" y="5029"/>
                  </a:lnTo>
                  <a:lnTo>
                    <a:pt x="13142" y="5343"/>
                  </a:lnTo>
                  <a:lnTo>
                    <a:pt x="13201" y="5658"/>
                  </a:lnTo>
                  <a:lnTo>
                    <a:pt x="13240" y="5972"/>
                  </a:lnTo>
                  <a:lnTo>
                    <a:pt x="13260" y="6286"/>
                  </a:lnTo>
                  <a:lnTo>
                    <a:pt x="13279" y="6601"/>
                  </a:lnTo>
                  <a:lnTo>
                    <a:pt x="13260" y="6934"/>
                  </a:lnTo>
                  <a:lnTo>
                    <a:pt x="13240" y="7249"/>
                  </a:lnTo>
                  <a:lnTo>
                    <a:pt x="13201" y="7563"/>
                  </a:lnTo>
                  <a:lnTo>
                    <a:pt x="13161" y="7877"/>
                  </a:lnTo>
                  <a:lnTo>
                    <a:pt x="13083" y="8192"/>
                  </a:lnTo>
                  <a:lnTo>
                    <a:pt x="13004" y="8506"/>
                  </a:lnTo>
                  <a:lnTo>
                    <a:pt x="12906" y="8801"/>
                  </a:lnTo>
                  <a:lnTo>
                    <a:pt x="12808" y="9095"/>
                  </a:lnTo>
                  <a:lnTo>
                    <a:pt x="12670" y="9390"/>
                  </a:lnTo>
                  <a:lnTo>
                    <a:pt x="12533" y="9684"/>
                  </a:lnTo>
                  <a:lnTo>
                    <a:pt x="12376" y="9959"/>
                  </a:lnTo>
                  <a:lnTo>
                    <a:pt x="12218" y="10254"/>
                  </a:lnTo>
                  <a:lnTo>
                    <a:pt x="12022" y="10509"/>
                  </a:lnTo>
                  <a:lnTo>
                    <a:pt x="11826" y="10784"/>
                  </a:lnTo>
                  <a:lnTo>
                    <a:pt x="11610" y="11020"/>
                  </a:lnTo>
                  <a:lnTo>
                    <a:pt x="11393" y="11276"/>
                  </a:lnTo>
                  <a:lnTo>
                    <a:pt x="11158" y="11511"/>
                  </a:lnTo>
                  <a:lnTo>
                    <a:pt x="10902" y="11727"/>
                  </a:lnTo>
                  <a:lnTo>
                    <a:pt x="10627" y="119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21"/>
            <p:cNvSpPr/>
            <p:nvPr/>
          </p:nvSpPr>
          <p:spPr>
            <a:xfrm rot="-3245359">
              <a:off x="5887847" y="4091883"/>
              <a:ext cx="137520" cy="137520"/>
            </a:xfrm>
            <a:custGeom>
              <a:avLst/>
              <a:gdLst/>
              <a:ahLst/>
              <a:cxnLst/>
              <a:rect l="l" t="t" r="r" b="b"/>
              <a:pathLst>
                <a:path w="5501" h="5501" extrusionOk="0">
                  <a:moveTo>
                    <a:pt x="2594" y="1"/>
                  </a:moveTo>
                  <a:lnTo>
                    <a:pt x="2338" y="40"/>
                  </a:lnTo>
                  <a:lnTo>
                    <a:pt x="2063" y="79"/>
                  </a:lnTo>
                  <a:lnTo>
                    <a:pt x="1808" y="158"/>
                  </a:lnTo>
                  <a:lnTo>
                    <a:pt x="1572" y="276"/>
                  </a:lnTo>
                  <a:lnTo>
                    <a:pt x="1317" y="394"/>
                  </a:lnTo>
                  <a:lnTo>
                    <a:pt x="1081" y="551"/>
                  </a:lnTo>
                  <a:lnTo>
                    <a:pt x="865" y="747"/>
                  </a:lnTo>
                  <a:lnTo>
                    <a:pt x="669" y="944"/>
                  </a:lnTo>
                  <a:lnTo>
                    <a:pt x="512" y="1140"/>
                  </a:lnTo>
                  <a:lnTo>
                    <a:pt x="354" y="1376"/>
                  </a:lnTo>
                  <a:lnTo>
                    <a:pt x="237" y="1612"/>
                  </a:lnTo>
                  <a:lnTo>
                    <a:pt x="138" y="1867"/>
                  </a:lnTo>
                  <a:lnTo>
                    <a:pt x="60" y="2122"/>
                  </a:lnTo>
                  <a:lnTo>
                    <a:pt x="21" y="2378"/>
                  </a:lnTo>
                  <a:lnTo>
                    <a:pt x="1" y="2633"/>
                  </a:lnTo>
                  <a:lnTo>
                    <a:pt x="1" y="2908"/>
                  </a:lnTo>
                  <a:lnTo>
                    <a:pt x="21" y="3163"/>
                  </a:lnTo>
                  <a:lnTo>
                    <a:pt x="79" y="3419"/>
                  </a:lnTo>
                  <a:lnTo>
                    <a:pt x="158" y="3694"/>
                  </a:lnTo>
                  <a:lnTo>
                    <a:pt x="256" y="3929"/>
                  </a:lnTo>
                  <a:lnTo>
                    <a:pt x="394" y="4185"/>
                  </a:lnTo>
                  <a:lnTo>
                    <a:pt x="551" y="4420"/>
                  </a:lnTo>
                  <a:lnTo>
                    <a:pt x="728" y="4637"/>
                  </a:lnTo>
                  <a:lnTo>
                    <a:pt x="924" y="4833"/>
                  </a:lnTo>
                  <a:lnTo>
                    <a:pt x="1140" y="4990"/>
                  </a:lnTo>
                  <a:lnTo>
                    <a:pt x="1376" y="5147"/>
                  </a:lnTo>
                  <a:lnTo>
                    <a:pt x="1612" y="5265"/>
                  </a:lnTo>
                  <a:lnTo>
                    <a:pt x="1847" y="5363"/>
                  </a:lnTo>
                  <a:lnTo>
                    <a:pt x="2103" y="5442"/>
                  </a:lnTo>
                  <a:lnTo>
                    <a:pt x="2358" y="5481"/>
                  </a:lnTo>
                  <a:lnTo>
                    <a:pt x="2633" y="5501"/>
                  </a:lnTo>
                  <a:lnTo>
                    <a:pt x="2888" y="5501"/>
                  </a:lnTo>
                  <a:lnTo>
                    <a:pt x="3163" y="5481"/>
                  </a:lnTo>
                  <a:lnTo>
                    <a:pt x="3419" y="5422"/>
                  </a:lnTo>
                  <a:lnTo>
                    <a:pt x="3674" y="5344"/>
                  </a:lnTo>
                  <a:lnTo>
                    <a:pt x="3929" y="5245"/>
                  </a:lnTo>
                  <a:lnTo>
                    <a:pt x="4165" y="5108"/>
                  </a:lnTo>
                  <a:lnTo>
                    <a:pt x="4401" y="4951"/>
                  </a:lnTo>
                  <a:lnTo>
                    <a:pt x="4617" y="4774"/>
                  </a:lnTo>
                  <a:lnTo>
                    <a:pt x="4813" y="4578"/>
                  </a:lnTo>
                  <a:lnTo>
                    <a:pt x="4990" y="4362"/>
                  </a:lnTo>
                  <a:lnTo>
                    <a:pt x="5128" y="4126"/>
                  </a:lnTo>
                  <a:lnTo>
                    <a:pt x="5246" y="3890"/>
                  </a:lnTo>
                  <a:lnTo>
                    <a:pt x="5344" y="3654"/>
                  </a:lnTo>
                  <a:lnTo>
                    <a:pt x="5422" y="3399"/>
                  </a:lnTo>
                  <a:lnTo>
                    <a:pt x="5481" y="3144"/>
                  </a:lnTo>
                  <a:lnTo>
                    <a:pt x="5501" y="2869"/>
                  </a:lnTo>
                  <a:lnTo>
                    <a:pt x="5501" y="2613"/>
                  </a:lnTo>
                  <a:lnTo>
                    <a:pt x="5462" y="2338"/>
                  </a:lnTo>
                  <a:lnTo>
                    <a:pt x="5422" y="2083"/>
                  </a:lnTo>
                  <a:lnTo>
                    <a:pt x="5344" y="1828"/>
                  </a:lnTo>
                  <a:lnTo>
                    <a:pt x="5226" y="1572"/>
                  </a:lnTo>
                  <a:lnTo>
                    <a:pt x="5108" y="1337"/>
                  </a:lnTo>
                  <a:lnTo>
                    <a:pt x="4951" y="1101"/>
                  </a:lnTo>
                  <a:lnTo>
                    <a:pt x="4754" y="885"/>
                  </a:lnTo>
                  <a:lnTo>
                    <a:pt x="4558" y="688"/>
                  </a:lnTo>
                  <a:lnTo>
                    <a:pt x="4342" y="512"/>
                  </a:lnTo>
                  <a:lnTo>
                    <a:pt x="4126" y="374"/>
                  </a:lnTo>
                  <a:lnTo>
                    <a:pt x="3890" y="256"/>
                  </a:lnTo>
                  <a:lnTo>
                    <a:pt x="3635" y="158"/>
                  </a:lnTo>
                  <a:lnTo>
                    <a:pt x="3379" y="79"/>
                  </a:lnTo>
                  <a:lnTo>
                    <a:pt x="3124" y="20"/>
                  </a:lnTo>
                  <a:lnTo>
                    <a:pt x="286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21"/>
            <p:cNvSpPr/>
            <p:nvPr/>
          </p:nvSpPr>
          <p:spPr>
            <a:xfrm rot="-3245359">
              <a:off x="5887847" y="4091883"/>
              <a:ext cx="137520" cy="137520"/>
            </a:xfrm>
            <a:custGeom>
              <a:avLst/>
              <a:gdLst/>
              <a:ahLst/>
              <a:cxnLst/>
              <a:rect l="l" t="t" r="r" b="b"/>
              <a:pathLst>
                <a:path w="5501" h="5501" fill="none" extrusionOk="0">
                  <a:moveTo>
                    <a:pt x="4401" y="4951"/>
                  </a:moveTo>
                  <a:lnTo>
                    <a:pt x="4401" y="4951"/>
                  </a:lnTo>
                  <a:lnTo>
                    <a:pt x="4165" y="5108"/>
                  </a:lnTo>
                  <a:lnTo>
                    <a:pt x="3929" y="5245"/>
                  </a:lnTo>
                  <a:lnTo>
                    <a:pt x="3674" y="5344"/>
                  </a:lnTo>
                  <a:lnTo>
                    <a:pt x="3419" y="5422"/>
                  </a:lnTo>
                  <a:lnTo>
                    <a:pt x="3163" y="5481"/>
                  </a:lnTo>
                  <a:lnTo>
                    <a:pt x="2888" y="5501"/>
                  </a:lnTo>
                  <a:lnTo>
                    <a:pt x="2633" y="5501"/>
                  </a:lnTo>
                  <a:lnTo>
                    <a:pt x="2358" y="5481"/>
                  </a:lnTo>
                  <a:lnTo>
                    <a:pt x="2103" y="5442"/>
                  </a:lnTo>
                  <a:lnTo>
                    <a:pt x="1847" y="5363"/>
                  </a:lnTo>
                  <a:lnTo>
                    <a:pt x="1612" y="5265"/>
                  </a:lnTo>
                  <a:lnTo>
                    <a:pt x="1376" y="5147"/>
                  </a:lnTo>
                  <a:lnTo>
                    <a:pt x="1140" y="4990"/>
                  </a:lnTo>
                  <a:lnTo>
                    <a:pt x="924" y="4833"/>
                  </a:lnTo>
                  <a:lnTo>
                    <a:pt x="728" y="4637"/>
                  </a:lnTo>
                  <a:lnTo>
                    <a:pt x="551" y="4420"/>
                  </a:lnTo>
                  <a:lnTo>
                    <a:pt x="551" y="4420"/>
                  </a:lnTo>
                  <a:lnTo>
                    <a:pt x="394" y="4185"/>
                  </a:lnTo>
                  <a:lnTo>
                    <a:pt x="256" y="3929"/>
                  </a:lnTo>
                  <a:lnTo>
                    <a:pt x="158" y="3694"/>
                  </a:lnTo>
                  <a:lnTo>
                    <a:pt x="79" y="3419"/>
                  </a:lnTo>
                  <a:lnTo>
                    <a:pt x="21" y="3163"/>
                  </a:lnTo>
                  <a:lnTo>
                    <a:pt x="1" y="2908"/>
                  </a:lnTo>
                  <a:lnTo>
                    <a:pt x="1" y="2633"/>
                  </a:lnTo>
                  <a:lnTo>
                    <a:pt x="21" y="2378"/>
                  </a:lnTo>
                  <a:lnTo>
                    <a:pt x="60" y="2122"/>
                  </a:lnTo>
                  <a:lnTo>
                    <a:pt x="138" y="1867"/>
                  </a:lnTo>
                  <a:lnTo>
                    <a:pt x="237" y="1612"/>
                  </a:lnTo>
                  <a:lnTo>
                    <a:pt x="354" y="1376"/>
                  </a:lnTo>
                  <a:lnTo>
                    <a:pt x="512" y="1140"/>
                  </a:lnTo>
                  <a:lnTo>
                    <a:pt x="669" y="944"/>
                  </a:lnTo>
                  <a:lnTo>
                    <a:pt x="865" y="747"/>
                  </a:lnTo>
                  <a:lnTo>
                    <a:pt x="1081" y="551"/>
                  </a:lnTo>
                  <a:lnTo>
                    <a:pt x="1081" y="551"/>
                  </a:lnTo>
                  <a:lnTo>
                    <a:pt x="1317" y="394"/>
                  </a:lnTo>
                  <a:lnTo>
                    <a:pt x="1572" y="276"/>
                  </a:lnTo>
                  <a:lnTo>
                    <a:pt x="1808" y="158"/>
                  </a:lnTo>
                  <a:lnTo>
                    <a:pt x="2063" y="79"/>
                  </a:lnTo>
                  <a:lnTo>
                    <a:pt x="2338" y="40"/>
                  </a:lnTo>
                  <a:lnTo>
                    <a:pt x="2594" y="1"/>
                  </a:lnTo>
                  <a:lnTo>
                    <a:pt x="2869" y="1"/>
                  </a:lnTo>
                  <a:lnTo>
                    <a:pt x="3124" y="20"/>
                  </a:lnTo>
                  <a:lnTo>
                    <a:pt x="3379" y="79"/>
                  </a:lnTo>
                  <a:lnTo>
                    <a:pt x="3635" y="158"/>
                  </a:lnTo>
                  <a:lnTo>
                    <a:pt x="3890" y="256"/>
                  </a:lnTo>
                  <a:lnTo>
                    <a:pt x="4126" y="374"/>
                  </a:lnTo>
                  <a:lnTo>
                    <a:pt x="4342" y="512"/>
                  </a:lnTo>
                  <a:lnTo>
                    <a:pt x="4558" y="688"/>
                  </a:lnTo>
                  <a:lnTo>
                    <a:pt x="4754" y="885"/>
                  </a:lnTo>
                  <a:lnTo>
                    <a:pt x="4951" y="1101"/>
                  </a:lnTo>
                  <a:lnTo>
                    <a:pt x="4951" y="1101"/>
                  </a:lnTo>
                  <a:lnTo>
                    <a:pt x="5108" y="1337"/>
                  </a:lnTo>
                  <a:lnTo>
                    <a:pt x="5226" y="1572"/>
                  </a:lnTo>
                  <a:lnTo>
                    <a:pt x="5344" y="1828"/>
                  </a:lnTo>
                  <a:lnTo>
                    <a:pt x="5422" y="2083"/>
                  </a:lnTo>
                  <a:lnTo>
                    <a:pt x="5462" y="2338"/>
                  </a:lnTo>
                  <a:lnTo>
                    <a:pt x="5501" y="2613"/>
                  </a:lnTo>
                  <a:lnTo>
                    <a:pt x="5501" y="2869"/>
                  </a:lnTo>
                  <a:lnTo>
                    <a:pt x="5481" y="3144"/>
                  </a:lnTo>
                  <a:lnTo>
                    <a:pt x="5422" y="3399"/>
                  </a:lnTo>
                  <a:lnTo>
                    <a:pt x="5344" y="3654"/>
                  </a:lnTo>
                  <a:lnTo>
                    <a:pt x="5246" y="3890"/>
                  </a:lnTo>
                  <a:lnTo>
                    <a:pt x="5128" y="4126"/>
                  </a:lnTo>
                  <a:lnTo>
                    <a:pt x="4990" y="4362"/>
                  </a:lnTo>
                  <a:lnTo>
                    <a:pt x="4813" y="4578"/>
                  </a:lnTo>
                  <a:lnTo>
                    <a:pt x="4617" y="4774"/>
                  </a:lnTo>
                  <a:lnTo>
                    <a:pt x="4401" y="49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21"/>
            <p:cNvSpPr/>
            <p:nvPr/>
          </p:nvSpPr>
          <p:spPr>
            <a:xfrm rot="-3245359">
              <a:off x="5728554" y="4026344"/>
              <a:ext cx="330512" cy="175818"/>
            </a:xfrm>
            <a:custGeom>
              <a:avLst/>
              <a:gdLst/>
              <a:ahLst/>
              <a:cxnLst/>
              <a:rect l="l" t="t" r="r" b="b"/>
              <a:pathLst>
                <a:path w="13221" h="7033" extrusionOk="0">
                  <a:moveTo>
                    <a:pt x="6561" y="1"/>
                  </a:moveTo>
                  <a:lnTo>
                    <a:pt x="6129" y="20"/>
                  </a:lnTo>
                  <a:lnTo>
                    <a:pt x="5717" y="59"/>
                  </a:lnTo>
                  <a:lnTo>
                    <a:pt x="5717" y="59"/>
                  </a:lnTo>
                  <a:lnTo>
                    <a:pt x="6149" y="20"/>
                  </a:lnTo>
                  <a:lnTo>
                    <a:pt x="6561" y="1"/>
                  </a:lnTo>
                  <a:close/>
                  <a:moveTo>
                    <a:pt x="5717" y="59"/>
                  </a:moveTo>
                  <a:lnTo>
                    <a:pt x="5284" y="138"/>
                  </a:lnTo>
                  <a:lnTo>
                    <a:pt x="4872" y="236"/>
                  </a:lnTo>
                  <a:lnTo>
                    <a:pt x="4872" y="236"/>
                  </a:lnTo>
                  <a:lnTo>
                    <a:pt x="5304" y="138"/>
                  </a:lnTo>
                  <a:lnTo>
                    <a:pt x="5717" y="59"/>
                  </a:lnTo>
                  <a:close/>
                  <a:moveTo>
                    <a:pt x="7602" y="79"/>
                  </a:moveTo>
                  <a:lnTo>
                    <a:pt x="7897" y="138"/>
                  </a:lnTo>
                  <a:lnTo>
                    <a:pt x="8211" y="217"/>
                  </a:lnTo>
                  <a:lnTo>
                    <a:pt x="8506" y="295"/>
                  </a:lnTo>
                  <a:lnTo>
                    <a:pt x="8820" y="393"/>
                  </a:lnTo>
                  <a:lnTo>
                    <a:pt x="9115" y="511"/>
                  </a:lnTo>
                  <a:lnTo>
                    <a:pt x="9252" y="570"/>
                  </a:lnTo>
                  <a:lnTo>
                    <a:pt x="9252" y="570"/>
                  </a:lnTo>
                  <a:lnTo>
                    <a:pt x="9134" y="511"/>
                  </a:lnTo>
                  <a:lnTo>
                    <a:pt x="8840" y="393"/>
                  </a:lnTo>
                  <a:lnTo>
                    <a:pt x="8526" y="295"/>
                  </a:lnTo>
                  <a:lnTo>
                    <a:pt x="8231" y="217"/>
                  </a:lnTo>
                  <a:lnTo>
                    <a:pt x="7917" y="138"/>
                  </a:lnTo>
                  <a:lnTo>
                    <a:pt x="7602" y="79"/>
                  </a:lnTo>
                  <a:close/>
                  <a:moveTo>
                    <a:pt x="9252" y="570"/>
                  </a:moveTo>
                  <a:lnTo>
                    <a:pt x="9409" y="649"/>
                  </a:lnTo>
                  <a:lnTo>
                    <a:pt x="9684" y="786"/>
                  </a:lnTo>
                  <a:lnTo>
                    <a:pt x="9959" y="924"/>
                  </a:lnTo>
                  <a:lnTo>
                    <a:pt x="9959" y="924"/>
                  </a:lnTo>
                  <a:lnTo>
                    <a:pt x="9684" y="767"/>
                  </a:lnTo>
                  <a:lnTo>
                    <a:pt x="9390" y="629"/>
                  </a:lnTo>
                  <a:lnTo>
                    <a:pt x="9252" y="570"/>
                  </a:lnTo>
                  <a:close/>
                  <a:moveTo>
                    <a:pt x="2790" y="1199"/>
                  </a:moveTo>
                  <a:lnTo>
                    <a:pt x="2574" y="1356"/>
                  </a:lnTo>
                  <a:lnTo>
                    <a:pt x="2377" y="1513"/>
                  </a:lnTo>
                  <a:lnTo>
                    <a:pt x="2790" y="1199"/>
                  </a:lnTo>
                  <a:close/>
                  <a:moveTo>
                    <a:pt x="11747" y="2476"/>
                  </a:moveTo>
                  <a:lnTo>
                    <a:pt x="11865" y="2652"/>
                  </a:lnTo>
                  <a:lnTo>
                    <a:pt x="12002" y="2809"/>
                  </a:lnTo>
                  <a:lnTo>
                    <a:pt x="11747" y="2476"/>
                  </a:lnTo>
                  <a:close/>
                  <a:moveTo>
                    <a:pt x="884" y="3222"/>
                  </a:moveTo>
                  <a:lnTo>
                    <a:pt x="727" y="3497"/>
                  </a:lnTo>
                  <a:lnTo>
                    <a:pt x="654" y="3654"/>
                  </a:lnTo>
                  <a:lnTo>
                    <a:pt x="654" y="3654"/>
                  </a:lnTo>
                  <a:lnTo>
                    <a:pt x="727" y="3517"/>
                  </a:lnTo>
                  <a:lnTo>
                    <a:pt x="884" y="3222"/>
                  </a:lnTo>
                  <a:close/>
                  <a:moveTo>
                    <a:pt x="654" y="3654"/>
                  </a:moveTo>
                  <a:lnTo>
                    <a:pt x="570" y="3811"/>
                  </a:lnTo>
                  <a:lnTo>
                    <a:pt x="433" y="4126"/>
                  </a:lnTo>
                  <a:lnTo>
                    <a:pt x="315" y="4440"/>
                  </a:lnTo>
                  <a:lnTo>
                    <a:pt x="270" y="4583"/>
                  </a:lnTo>
                  <a:lnTo>
                    <a:pt x="334" y="4401"/>
                  </a:lnTo>
                  <a:lnTo>
                    <a:pt x="452" y="4086"/>
                  </a:lnTo>
                  <a:lnTo>
                    <a:pt x="590" y="3792"/>
                  </a:lnTo>
                  <a:lnTo>
                    <a:pt x="654" y="3654"/>
                  </a:lnTo>
                  <a:close/>
                  <a:moveTo>
                    <a:pt x="270" y="4583"/>
                  </a:moveTo>
                  <a:lnTo>
                    <a:pt x="217" y="4734"/>
                  </a:lnTo>
                  <a:lnTo>
                    <a:pt x="192" y="4833"/>
                  </a:lnTo>
                  <a:lnTo>
                    <a:pt x="217" y="4754"/>
                  </a:lnTo>
                  <a:lnTo>
                    <a:pt x="270" y="4583"/>
                  </a:lnTo>
                  <a:close/>
                  <a:moveTo>
                    <a:pt x="192" y="4833"/>
                  </a:moveTo>
                  <a:lnTo>
                    <a:pt x="118" y="5068"/>
                  </a:lnTo>
                  <a:lnTo>
                    <a:pt x="73" y="5324"/>
                  </a:lnTo>
                  <a:lnTo>
                    <a:pt x="138" y="5049"/>
                  </a:lnTo>
                  <a:lnTo>
                    <a:pt x="192" y="4833"/>
                  </a:lnTo>
                  <a:close/>
                  <a:moveTo>
                    <a:pt x="13004" y="4990"/>
                  </a:moveTo>
                  <a:lnTo>
                    <a:pt x="13063" y="5284"/>
                  </a:lnTo>
                  <a:lnTo>
                    <a:pt x="13122" y="5559"/>
                  </a:lnTo>
                  <a:lnTo>
                    <a:pt x="13063" y="5265"/>
                  </a:lnTo>
                  <a:lnTo>
                    <a:pt x="13004" y="4990"/>
                  </a:lnTo>
                  <a:close/>
                  <a:moveTo>
                    <a:pt x="73" y="5324"/>
                  </a:moveTo>
                  <a:lnTo>
                    <a:pt x="59" y="5383"/>
                  </a:lnTo>
                  <a:lnTo>
                    <a:pt x="1" y="5717"/>
                  </a:lnTo>
                  <a:lnTo>
                    <a:pt x="59" y="5402"/>
                  </a:lnTo>
                  <a:lnTo>
                    <a:pt x="73" y="5324"/>
                  </a:lnTo>
                  <a:close/>
                  <a:moveTo>
                    <a:pt x="13122" y="5559"/>
                  </a:moveTo>
                  <a:lnTo>
                    <a:pt x="13161" y="5854"/>
                  </a:lnTo>
                  <a:lnTo>
                    <a:pt x="13201" y="6149"/>
                  </a:lnTo>
                  <a:lnTo>
                    <a:pt x="13201" y="6129"/>
                  </a:lnTo>
                  <a:lnTo>
                    <a:pt x="13161" y="5834"/>
                  </a:lnTo>
                  <a:lnTo>
                    <a:pt x="13122" y="5559"/>
                  </a:lnTo>
                  <a:close/>
                  <a:moveTo>
                    <a:pt x="13201" y="6424"/>
                  </a:moveTo>
                  <a:lnTo>
                    <a:pt x="13201" y="6443"/>
                  </a:lnTo>
                  <a:lnTo>
                    <a:pt x="13220" y="6728"/>
                  </a:lnTo>
                  <a:lnTo>
                    <a:pt x="13220" y="6718"/>
                  </a:lnTo>
                  <a:lnTo>
                    <a:pt x="13201" y="6424"/>
                  </a:lnTo>
                  <a:close/>
                  <a:moveTo>
                    <a:pt x="13220" y="6728"/>
                  </a:moveTo>
                  <a:lnTo>
                    <a:pt x="13201" y="7033"/>
                  </a:lnTo>
                  <a:lnTo>
                    <a:pt x="13220" y="6738"/>
                  </a:lnTo>
                  <a:lnTo>
                    <a:pt x="13220" y="6728"/>
                  </a:lnTo>
                  <a:close/>
                </a:path>
              </a:pathLst>
            </a:custGeom>
            <a:solidFill>
              <a:srgbClr val="878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21"/>
            <p:cNvSpPr/>
            <p:nvPr/>
          </p:nvSpPr>
          <p:spPr>
            <a:xfrm rot="-3245359">
              <a:off x="6067297" y="4037066"/>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21"/>
            <p:cNvSpPr/>
            <p:nvPr/>
          </p:nvSpPr>
          <p:spPr>
            <a:xfrm rot="-3245359">
              <a:off x="6039926" y="3992080"/>
              <a:ext cx="5425" cy="58473"/>
            </a:xfrm>
            <a:custGeom>
              <a:avLst/>
              <a:gdLst/>
              <a:ahLst/>
              <a:cxnLst/>
              <a:rect l="l" t="t" r="r" b="b"/>
              <a:pathLst>
                <a:path w="217" h="2339" fill="none" extrusionOk="0">
                  <a:moveTo>
                    <a:pt x="0" y="1"/>
                  </a:moveTo>
                  <a:lnTo>
                    <a:pt x="0" y="1"/>
                  </a:lnTo>
                  <a:lnTo>
                    <a:pt x="59" y="295"/>
                  </a:lnTo>
                  <a:lnTo>
                    <a:pt x="118" y="570"/>
                  </a:lnTo>
                  <a:lnTo>
                    <a:pt x="157" y="865"/>
                  </a:lnTo>
                  <a:lnTo>
                    <a:pt x="197" y="1160"/>
                  </a:lnTo>
                  <a:lnTo>
                    <a:pt x="197" y="1454"/>
                  </a:lnTo>
                  <a:lnTo>
                    <a:pt x="216" y="1749"/>
                  </a:lnTo>
                  <a:lnTo>
                    <a:pt x="197" y="2044"/>
                  </a:lnTo>
                  <a:lnTo>
                    <a:pt x="177" y="2338"/>
                  </a:lnTo>
                  <a:lnTo>
                    <a:pt x="177" y="2338"/>
                  </a:lnTo>
                  <a:lnTo>
                    <a:pt x="197" y="2044"/>
                  </a:lnTo>
                  <a:lnTo>
                    <a:pt x="216" y="1729"/>
                  </a:lnTo>
                  <a:lnTo>
                    <a:pt x="197" y="1435"/>
                  </a:lnTo>
                  <a:lnTo>
                    <a:pt x="197" y="1140"/>
                  </a:lnTo>
                  <a:lnTo>
                    <a:pt x="157" y="845"/>
                  </a:lnTo>
                  <a:lnTo>
                    <a:pt x="118" y="570"/>
                  </a:lnTo>
                  <a:lnTo>
                    <a:pt x="59"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21"/>
            <p:cNvSpPr/>
            <p:nvPr/>
          </p:nvSpPr>
          <p:spPr>
            <a:xfrm rot="-3245359">
              <a:off x="5811601" y="4221905"/>
              <a:ext cx="22124" cy="62398"/>
            </a:xfrm>
            <a:custGeom>
              <a:avLst/>
              <a:gdLst/>
              <a:ahLst/>
              <a:cxnLst/>
              <a:rect l="l" t="t" r="r" b="b"/>
              <a:pathLst>
                <a:path w="885" h="2496" fill="none" extrusionOk="0">
                  <a:moveTo>
                    <a:pt x="884" y="1"/>
                  </a:moveTo>
                  <a:lnTo>
                    <a:pt x="884" y="1"/>
                  </a:lnTo>
                  <a:lnTo>
                    <a:pt x="727" y="276"/>
                  </a:lnTo>
                  <a:lnTo>
                    <a:pt x="590" y="571"/>
                  </a:lnTo>
                  <a:lnTo>
                    <a:pt x="452" y="865"/>
                  </a:lnTo>
                  <a:lnTo>
                    <a:pt x="334" y="1180"/>
                  </a:lnTo>
                  <a:lnTo>
                    <a:pt x="217" y="1513"/>
                  </a:lnTo>
                  <a:lnTo>
                    <a:pt x="138" y="1828"/>
                  </a:lnTo>
                  <a:lnTo>
                    <a:pt x="59" y="2162"/>
                  </a:lnTo>
                  <a:lnTo>
                    <a:pt x="1" y="2496"/>
                  </a:lnTo>
                  <a:lnTo>
                    <a:pt x="1" y="2496"/>
                  </a:lnTo>
                  <a:lnTo>
                    <a:pt x="1" y="2496"/>
                  </a:lnTo>
                  <a:lnTo>
                    <a:pt x="59" y="2181"/>
                  </a:lnTo>
                  <a:lnTo>
                    <a:pt x="118" y="1847"/>
                  </a:lnTo>
                  <a:lnTo>
                    <a:pt x="217" y="1533"/>
                  </a:lnTo>
                  <a:lnTo>
                    <a:pt x="315" y="1219"/>
                  </a:lnTo>
                  <a:lnTo>
                    <a:pt x="433" y="905"/>
                  </a:lnTo>
                  <a:lnTo>
                    <a:pt x="570" y="590"/>
                  </a:lnTo>
                  <a:lnTo>
                    <a:pt x="727" y="296"/>
                  </a:lnTo>
                  <a:lnTo>
                    <a:pt x="88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21"/>
            <p:cNvSpPr/>
            <p:nvPr/>
          </p:nvSpPr>
          <p:spPr>
            <a:xfrm rot="-3245359">
              <a:off x="5803383" y="4225368"/>
              <a:ext cx="525" cy="25"/>
            </a:xfrm>
            <a:custGeom>
              <a:avLst/>
              <a:gdLst/>
              <a:ahLst/>
              <a:cxnLst/>
              <a:rect l="l" t="t" r="r" b="b"/>
              <a:pathLst>
                <a:path w="21" h="1" fill="none" extrusionOk="0">
                  <a:moveTo>
                    <a:pt x="20" y="0"/>
                  </a:moveTo>
                  <a:lnTo>
                    <a:pt x="20" y="0"/>
                  </a:lnTo>
                  <a:lnTo>
                    <a:pt x="0" y="0"/>
                  </a:lnTo>
                  <a:lnTo>
                    <a:pt x="0" y="0"/>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21"/>
            <p:cNvSpPr/>
            <p:nvPr/>
          </p:nvSpPr>
          <p:spPr>
            <a:xfrm rot="-3245359">
              <a:off x="5950081" y="3990646"/>
              <a:ext cx="6425" cy="8375"/>
            </a:xfrm>
            <a:custGeom>
              <a:avLst/>
              <a:gdLst/>
              <a:ahLst/>
              <a:cxnLst/>
              <a:rect l="l" t="t" r="r" b="b"/>
              <a:pathLst>
                <a:path w="257" h="335" fill="none" extrusionOk="0">
                  <a:moveTo>
                    <a:pt x="1" y="1"/>
                  </a:moveTo>
                  <a:lnTo>
                    <a:pt x="1" y="1"/>
                  </a:lnTo>
                  <a:lnTo>
                    <a:pt x="119" y="177"/>
                  </a:lnTo>
                  <a:lnTo>
                    <a:pt x="119" y="177"/>
                  </a:lnTo>
                  <a:lnTo>
                    <a:pt x="256" y="334"/>
                  </a:lnTo>
                  <a:lnTo>
                    <a:pt x="256" y="334"/>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21"/>
            <p:cNvSpPr/>
            <p:nvPr/>
          </p:nvSpPr>
          <p:spPr>
            <a:xfrm rot="-3245359">
              <a:off x="5947645" y="3995156"/>
              <a:ext cx="500" cy="25"/>
            </a:xfrm>
            <a:custGeom>
              <a:avLst/>
              <a:gdLst/>
              <a:ahLst/>
              <a:cxnLst/>
              <a:rect l="l" t="t" r="r" b="b"/>
              <a:pathLst>
                <a:path w="20" h="1" fill="none" extrusionOk="0">
                  <a:moveTo>
                    <a:pt x="0" y="1"/>
                  </a:moveTo>
                  <a:lnTo>
                    <a:pt x="0" y="1"/>
                  </a:lnTo>
                  <a:lnTo>
                    <a:pt x="20" y="1"/>
                  </a:lnTo>
                  <a:lnTo>
                    <a:pt x="2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21"/>
            <p:cNvSpPr/>
            <p:nvPr/>
          </p:nvSpPr>
          <p:spPr>
            <a:xfrm rot="-3245359">
              <a:off x="5790873" y="4170984"/>
              <a:ext cx="25" cy="0"/>
            </a:xfrm>
            <a:custGeom>
              <a:avLst/>
              <a:gdLst/>
              <a:ahLst/>
              <a:cxnLst/>
              <a:rect l="l" t="t" r="r" b="b"/>
              <a:pathLst>
                <a:path w="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21"/>
            <p:cNvSpPr/>
            <p:nvPr/>
          </p:nvSpPr>
          <p:spPr>
            <a:xfrm rot="-3245359">
              <a:off x="5785847" y="4160162"/>
              <a:ext cx="10325" cy="7875"/>
            </a:xfrm>
            <a:custGeom>
              <a:avLst/>
              <a:gdLst/>
              <a:ahLst/>
              <a:cxnLst/>
              <a:rect l="l" t="t" r="r" b="b"/>
              <a:pathLst>
                <a:path w="413" h="315" fill="none" extrusionOk="0">
                  <a:moveTo>
                    <a:pt x="413" y="1"/>
                  </a:moveTo>
                  <a:lnTo>
                    <a:pt x="413" y="1"/>
                  </a:lnTo>
                  <a:lnTo>
                    <a:pt x="0" y="315"/>
                  </a:lnTo>
                  <a:lnTo>
                    <a:pt x="0" y="315"/>
                  </a:lnTo>
                  <a:lnTo>
                    <a:pt x="197" y="158"/>
                  </a:lnTo>
                  <a:lnTo>
                    <a:pt x="197" y="158"/>
                  </a:lnTo>
                  <a:lnTo>
                    <a:pt x="41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21"/>
            <p:cNvSpPr/>
            <p:nvPr/>
          </p:nvSpPr>
          <p:spPr>
            <a:xfrm rot="-3245359">
              <a:off x="5790453" y="415733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21"/>
            <p:cNvSpPr/>
            <p:nvPr/>
          </p:nvSpPr>
          <p:spPr>
            <a:xfrm rot="-3245359">
              <a:off x="5835109" y="4015523"/>
              <a:ext cx="58948" cy="21124"/>
            </a:xfrm>
            <a:custGeom>
              <a:avLst/>
              <a:gdLst/>
              <a:ahLst/>
              <a:cxnLst/>
              <a:rect l="l" t="t" r="r" b="b"/>
              <a:pathLst>
                <a:path w="2358" h="845" fill="none" extrusionOk="0">
                  <a:moveTo>
                    <a:pt x="0" y="0"/>
                  </a:moveTo>
                  <a:lnTo>
                    <a:pt x="0" y="0"/>
                  </a:lnTo>
                  <a:lnTo>
                    <a:pt x="295" y="59"/>
                  </a:lnTo>
                  <a:lnTo>
                    <a:pt x="609" y="138"/>
                  </a:lnTo>
                  <a:lnTo>
                    <a:pt x="904" y="216"/>
                  </a:lnTo>
                  <a:lnTo>
                    <a:pt x="1218" y="314"/>
                  </a:lnTo>
                  <a:lnTo>
                    <a:pt x="1513" y="432"/>
                  </a:lnTo>
                  <a:lnTo>
                    <a:pt x="1788" y="550"/>
                  </a:lnTo>
                  <a:lnTo>
                    <a:pt x="2082" y="688"/>
                  </a:lnTo>
                  <a:lnTo>
                    <a:pt x="2357" y="845"/>
                  </a:lnTo>
                  <a:lnTo>
                    <a:pt x="2357" y="845"/>
                  </a:lnTo>
                  <a:lnTo>
                    <a:pt x="2082" y="707"/>
                  </a:lnTo>
                  <a:lnTo>
                    <a:pt x="1807" y="570"/>
                  </a:lnTo>
                  <a:lnTo>
                    <a:pt x="1532" y="432"/>
                  </a:lnTo>
                  <a:lnTo>
                    <a:pt x="1238" y="314"/>
                  </a:lnTo>
                  <a:lnTo>
                    <a:pt x="924" y="216"/>
                  </a:lnTo>
                  <a:lnTo>
                    <a:pt x="629" y="138"/>
                  </a:lnTo>
                  <a:lnTo>
                    <a:pt x="315" y="5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21"/>
            <p:cNvSpPr/>
            <p:nvPr/>
          </p:nvSpPr>
          <p:spPr>
            <a:xfrm rot="-3245359">
              <a:off x="5835175" y="4047828"/>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21"/>
            <p:cNvSpPr/>
            <p:nvPr/>
          </p:nvSpPr>
          <p:spPr>
            <a:xfrm rot="-3245359">
              <a:off x="5786496" y="4071208"/>
              <a:ext cx="62897" cy="5925"/>
            </a:xfrm>
            <a:custGeom>
              <a:avLst/>
              <a:gdLst/>
              <a:ahLst/>
              <a:cxnLst/>
              <a:rect l="l" t="t" r="r" b="b"/>
              <a:pathLst>
                <a:path w="2516" h="237" fill="none" extrusionOk="0">
                  <a:moveTo>
                    <a:pt x="1690" y="1"/>
                  </a:moveTo>
                  <a:lnTo>
                    <a:pt x="1690" y="1"/>
                  </a:lnTo>
                  <a:lnTo>
                    <a:pt x="1258" y="20"/>
                  </a:lnTo>
                  <a:lnTo>
                    <a:pt x="846" y="59"/>
                  </a:lnTo>
                  <a:lnTo>
                    <a:pt x="413" y="138"/>
                  </a:lnTo>
                  <a:lnTo>
                    <a:pt x="1" y="236"/>
                  </a:lnTo>
                  <a:lnTo>
                    <a:pt x="1" y="236"/>
                  </a:lnTo>
                  <a:lnTo>
                    <a:pt x="433" y="138"/>
                  </a:lnTo>
                  <a:lnTo>
                    <a:pt x="846" y="59"/>
                  </a:lnTo>
                  <a:lnTo>
                    <a:pt x="1278" y="20"/>
                  </a:lnTo>
                  <a:lnTo>
                    <a:pt x="1690" y="1"/>
                  </a:lnTo>
                  <a:lnTo>
                    <a:pt x="1690" y="1"/>
                  </a:lnTo>
                  <a:lnTo>
                    <a:pt x="2103" y="20"/>
                  </a:lnTo>
                  <a:lnTo>
                    <a:pt x="2515" y="59"/>
                  </a:lnTo>
                  <a:lnTo>
                    <a:pt x="2515" y="59"/>
                  </a:lnTo>
                  <a:lnTo>
                    <a:pt x="2103" y="20"/>
                  </a:lnTo>
                  <a:lnTo>
                    <a:pt x="169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21"/>
            <p:cNvSpPr/>
            <p:nvPr/>
          </p:nvSpPr>
          <p:spPr>
            <a:xfrm rot="-3245359">
              <a:off x="5733919" y="4023605"/>
              <a:ext cx="330512" cy="189067"/>
            </a:xfrm>
            <a:custGeom>
              <a:avLst/>
              <a:gdLst/>
              <a:ahLst/>
              <a:cxnLst/>
              <a:rect l="l" t="t" r="r" b="b"/>
              <a:pathLst>
                <a:path w="13221" h="7563" fill="none" extrusionOk="0">
                  <a:moveTo>
                    <a:pt x="6561" y="1"/>
                  </a:moveTo>
                  <a:lnTo>
                    <a:pt x="6561" y="1"/>
                  </a:lnTo>
                  <a:lnTo>
                    <a:pt x="6149" y="20"/>
                  </a:lnTo>
                  <a:lnTo>
                    <a:pt x="5717" y="59"/>
                  </a:lnTo>
                  <a:lnTo>
                    <a:pt x="5304" y="138"/>
                  </a:lnTo>
                  <a:lnTo>
                    <a:pt x="4872" y="236"/>
                  </a:lnTo>
                  <a:lnTo>
                    <a:pt x="4872" y="236"/>
                  </a:lnTo>
                  <a:lnTo>
                    <a:pt x="4597" y="315"/>
                  </a:lnTo>
                  <a:lnTo>
                    <a:pt x="4322" y="393"/>
                  </a:lnTo>
                  <a:lnTo>
                    <a:pt x="4047" y="511"/>
                  </a:lnTo>
                  <a:lnTo>
                    <a:pt x="3792" y="609"/>
                  </a:lnTo>
                  <a:lnTo>
                    <a:pt x="3536" y="747"/>
                  </a:lnTo>
                  <a:lnTo>
                    <a:pt x="3281" y="884"/>
                  </a:lnTo>
                  <a:lnTo>
                    <a:pt x="3045" y="1022"/>
                  </a:lnTo>
                  <a:lnTo>
                    <a:pt x="2790" y="1179"/>
                  </a:lnTo>
                  <a:lnTo>
                    <a:pt x="2790" y="1179"/>
                  </a:lnTo>
                  <a:lnTo>
                    <a:pt x="2790" y="1179"/>
                  </a:lnTo>
                  <a:lnTo>
                    <a:pt x="2790" y="1199"/>
                  </a:lnTo>
                  <a:lnTo>
                    <a:pt x="2790" y="1199"/>
                  </a:lnTo>
                  <a:lnTo>
                    <a:pt x="2574" y="1356"/>
                  </a:lnTo>
                  <a:lnTo>
                    <a:pt x="2574" y="1356"/>
                  </a:lnTo>
                  <a:lnTo>
                    <a:pt x="2377" y="1513"/>
                  </a:lnTo>
                  <a:lnTo>
                    <a:pt x="2377" y="1513"/>
                  </a:lnTo>
                  <a:lnTo>
                    <a:pt x="2358" y="1513"/>
                  </a:lnTo>
                  <a:lnTo>
                    <a:pt x="2358" y="1513"/>
                  </a:lnTo>
                  <a:lnTo>
                    <a:pt x="2358" y="1513"/>
                  </a:lnTo>
                  <a:lnTo>
                    <a:pt x="2358" y="1513"/>
                  </a:lnTo>
                  <a:lnTo>
                    <a:pt x="1945" y="1886"/>
                  </a:lnTo>
                  <a:lnTo>
                    <a:pt x="1749" y="2083"/>
                  </a:lnTo>
                  <a:lnTo>
                    <a:pt x="1552" y="2299"/>
                  </a:lnTo>
                  <a:lnTo>
                    <a:pt x="1376" y="2515"/>
                  </a:lnTo>
                  <a:lnTo>
                    <a:pt x="1218" y="2731"/>
                  </a:lnTo>
                  <a:lnTo>
                    <a:pt x="1042" y="2967"/>
                  </a:lnTo>
                  <a:lnTo>
                    <a:pt x="904" y="3202"/>
                  </a:lnTo>
                  <a:lnTo>
                    <a:pt x="904" y="3202"/>
                  </a:lnTo>
                  <a:lnTo>
                    <a:pt x="884" y="3202"/>
                  </a:lnTo>
                  <a:lnTo>
                    <a:pt x="884" y="3202"/>
                  </a:lnTo>
                  <a:lnTo>
                    <a:pt x="884" y="3222"/>
                  </a:lnTo>
                  <a:lnTo>
                    <a:pt x="884" y="3222"/>
                  </a:lnTo>
                  <a:lnTo>
                    <a:pt x="727" y="3517"/>
                  </a:lnTo>
                  <a:lnTo>
                    <a:pt x="570" y="3811"/>
                  </a:lnTo>
                  <a:lnTo>
                    <a:pt x="433" y="4126"/>
                  </a:lnTo>
                  <a:lnTo>
                    <a:pt x="315" y="4440"/>
                  </a:lnTo>
                  <a:lnTo>
                    <a:pt x="217" y="4754"/>
                  </a:lnTo>
                  <a:lnTo>
                    <a:pt x="118" y="5068"/>
                  </a:lnTo>
                  <a:lnTo>
                    <a:pt x="59" y="5402"/>
                  </a:lnTo>
                  <a:lnTo>
                    <a:pt x="1" y="5717"/>
                  </a:lnTo>
                  <a:lnTo>
                    <a:pt x="3851" y="6267"/>
                  </a:lnTo>
                  <a:lnTo>
                    <a:pt x="3851" y="6267"/>
                  </a:lnTo>
                  <a:lnTo>
                    <a:pt x="3890" y="6011"/>
                  </a:lnTo>
                  <a:lnTo>
                    <a:pt x="3968" y="5756"/>
                  </a:lnTo>
                  <a:lnTo>
                    <a:pt x="4067" y="5501"/>
                  </a:lnTo>
                  <a:lnTo>
                    <a:pt x="4184" y="5265"/>
                  </a:lnTo>
                  <a:lnTo>
                    <a:pt x="4342" y="5029"/>
                  </a:lnTo>
                  <a:lnTo>
                    <a:pt x="4499" y="4833"/>
                  </a:lnTo>
                  <a:lnTo>
                    <a:pt x="4695" y="4636"/>
                  </a:lnTo>
                  <a:lnTo>
                    <a:pt x="4911" y="4440"/>
                  </a:lnTo>
                  <a:lnTo>
                    <a:pt x="4911" y="4440"/>
                  </a:lnTo>
                  <a:lnTo>
                    <a:pt x="5108" y="4322"/>
                  </a:lnTo>
                  <a:lnTo>
                    <a:pt x="5304" y="4204"/>
                  </a:lnTo>
                  <a:lnTo>
                    <a:pt x="5501" y="4106"/>
                  </a:lnTo>
                  <a:lnTo>
                    <a:pt x="5717" y="4027"/>
                  </a:lnTo>
                  <a:lnTo>
                    <a:pt x="5933" y="3968"/>
                  </a:lnTo>
                  <a:lnTo>
                    <a:pt x="6149" y="3929"/>
                  </a:lnTo>
                  <a:lnTo>
                    <a:pt x="6365" y="3890"/>
                  </a:lnTo>
                  <a:lnTo>
                    <a:pt x="6581" y="3890"/>
                  </a:lnTo>
                  <a:lnTo>
                    <a:pt x="6581" y="3890"/>
                  </a:lnTo>
                  <a:lnTo>
                    <a:pt x="6876" y="3909"/>
                  </a:lnTo>
                  <a:lnTo>
                    <a:pt x="7190" y="3968"/>
                  </a:lnTo>
                  <a:lnTo>
                    <a:pt x="7484" y="4047"/>
                  </a:lnTo>
                  <a:lnTo>
                    <a:pt x="7779" y="4165"/>
                  </a:lnTo>
                  <a:lnTo>
                    <a:pt x="8054" y="4322"/>
                  </a:lnTo>
                  <a:lnTo>
                    <a:pt x="8309" y="4518"/>
                  </a:lnTo>
                  <a:lnTo>
                    <a:pt x="8565" y="4734"/>
                  </a:lnTo>
                  <a:lnTo>
                    <a:pt x="8781" y="4990"/>
                  </a:lnTo>
                  <a:lnTo>
                    <a:pt x="8781" y="4990"/>
                  </a:lnTo>
                  <a:lnTo>
                    <a:pt x="8938" y="5226"/>
                  </a:lnTo>
                  <a:lnTo>
                    <a:pt x="9056" y="5461"/>
                  </a:lnTo>
                  <a:lnTo>
                    <a:pt x="9174" y="5717"/>
                  </a:lnTo>
                  <a:lnTo>
                    <a:pt x="9252" y="5972"/>
                  </a:lnTo>
                  <a:lnTo>
                    <a:pt x="9292" y="6227"/>
                  </a:lnTo>
                  <a:lnTo>
                    <a:pt x="9331" y="6502"/>
                  </a:lnTo>
                  <a:lnTo>
                    <a:pt x="9331" y="6758"/>
                  </a:lnTo>
                  <a:lnTo>
                    <a:pt x="9311" y="7033"/>
                  </a:lnTo>
                  <a:lnTo>
                    <a:pt x="10804" y="7229"/>
                  </a:lnTo>
                  <a:lnTo>
                    <a:pt x="10804" y="7229"/>
                  </a:lnTo>
                  <a:lnTo>
                    <a:pt x="10843" y="7072"/>
                  </a:lnTo>
                  <a:lnTo>
                    <a:pt x="10902" y="6915"/>
                  </a:lnTo>
                  <a:lnTo>
                    <a:pt x="11020" y="6777"/>
                  </a:lnTo>
                  <a:lnTo>
                    <a:pt x="11138" y="6640"/>
                  </a:lnTo>
                  <a:lnTo>
                    <a:pt x="11138" y="6640"/>
                  </a:lnTo>
                  <a:lnTo>
                    <a:pt x="11276" y="6561"/>
                  </a:lnTo>
                  <a:lnTo>
                    <a:pt x="11413" y="6502"/>
                  </a:lnTo>
                  <a:lnTo>
                    <a:pt x="11551" y="6483"/>
                  </a:lnTo>
                  <a:lnTo>
                    <a:pt x="11688" y="6463"/>
                  </a:lnTo>
                  <a:lnTo>
                    <a:pt x="11688" y="6463"/>
                  </a:lnTo>
                  <a:lnTo>
                    <a:pt x="11884" y="6483"/>
                  </a:lnTo>
                  <a:lnTo>
                    <a:pt x="12081" y="6561"/>
                  </a:lnTo>
                  <a:lnTo>
                    <a:pt x="12159" y="6601"/>
                  </a:lnTo>
                  <a:lnTo>
                    <a:pt x="12238" y="6659"/>
                  </a:lnTo>
                  <a:lnTo>
                    <a:pt x="12317" y="6738"/>
                  </a:lnTo>
                  <a:lnTo>
                    <a:pt x="12395" y="6817"/>
                  </a:lnTo>
                  <a:lnTo>
                    <a:pt x="12395" y="6817"/>
                  </a:lnTo>
                  <a:lnTo>
                    <a:pt x="12493" y="6974"/>
                  </a:lnTo>
                  <a:lnTo>
                    <a:pt x="12552" y="7131"/>
                  </a:lnTo>
                  <a:lnTo>
                    <a:pt x="12572" y="7308"/>
                  </a:lnTo>
                  <a:lnTo>
                    <a:pt x="12572" y="7484"/>
                  </a:lnTo>
                  <a:lnTo>
                    <a:pt x="13142" y="7563"/>
                  </a:lnTo>
                  <a:lnTo>
                    <a:pt x="13142" y="7563"/>
                  </a:lnTo>
                  <a:lnTo>
                    <a:pt x="13181" y="7327"/>
                  </a:lnTo>
                  <a:lnTo>
                    <a:pt x="13181" y="7327"/>
                  </a:lnTo>
                  <a:lnTo>
                    <a:pt x="13181" y="7327"/>
                  </a:lnTo>
                  <a:lnTo>
                    <a:pt x="13181" y="7327"/>
                  </a:lnTo>
                  <a:lnTo>
                    <a:pt x="13181" y="7327"/>
                  </a:lnTo>
                  <a:lnTo>
                    <a:pt x="13181" y="7327"/>
                  </a:lnTo>
                  <a:lnTo>
                    <a:pt x="13201" y="7033"/>
                  </a:lnTo>
                  <a:lnTo>
                    <a:pt x="13220" y="6738"/>
                  </a:lnTo>
                  <a:lnTo>
                    <a:pt x="13201" y="6443"/>
                  </a:lnTo>
                  <a:lnTo>
                    <a:pt x="13201" y="6149"/>
                  </a:lnTo>
                  <a:lnTo>
                    <a:pt x="13161" y="5854"/>
                  </a:lnTo>
                  <a:lnTo>
                    <a:pt x="13122" y="5559"/>
                  </a:lnTo>
                  <a:lnTo>
                    <a:pt x="13063" y="5284"/>
                  </a:lnTo>
                  <a:lnTo>
                    <a:pt x="13004" y="4990"/>
                  </a:lnTo>
                  <a:lnTo>
                    <a:pt x="13004" y="4990"/>
                  </a:lnTo>
                  <a:lnTo>
                    <a:pt x="12926" y="4695"/>
                  </a:lnTo>
                  <a:lnTo>
                    <a:pt x="12827" y="4401"/>
                  </a:lnTo>
                  <a:lnTo>
                    <a:pt x="12709" y="4126"/>
                  </a:lnTo>
                  <a:lnTo>
                    <a:pt x="12592" y="3851"/>
                  </a:lnTo>
                  <a:lnTo>
                    <a:pt x="12474" y="3576"/>
                  </a:lnTo>
                  <a:lnTo>
                    <a:pt x="12317" y="3320"/>
                  </a:lnTo>
                  <a:lnTo>
                    <a:pt x="12159" y="3065"/>
                  </a:lnTo>
                  <a:lnTo>
                    <a:pt x="12002" y="2809"/>
                  </a:lnTo>
                  <a:lnTo>
                    <a:pt x="12002" y="2809"/>
                  </a:lnTo>
                  <a:lnTo>
                    <a:pt x="11865" y="2652"/>
                  </a:lnTo>
                  <a:lnTo>
                    <a:pt x="11865" y="2652"/>
                  </a:lnTo>
                  <a:lnTo>
                    <a:pt x="11747" y="2476"/>
                  </a:lnTo>
                  <a:lnTo>
                    <a:pt x="11747" y="2476"/>
                  </a:lnTo>
                  <a:lnTo>
                    <a:pt x="11747" y="2476"/>
                  </a:lnTo>
                  <a:lnTo>
                    <a:pt x="11747" y="2476"/>
                  </a:lnTo>
                  <a:lnTo>
                    <a:pt x="11727" y="2476"/>
                  </a:lnTo>
                  <a:lnTo>
                    <a:pt x="11727" y="2476"/>
                  </a:lnTo>
                  <a:lnTo>
                    <a:pt x="11551" y="2240"/>
                  </a:lnTo>
                  <a:lnTo>
                    <a:pt x="11354" y="2024"/>
                  </a:lnTo>
                  <a:lnTo>
                    <a:pt x="11138" y="1827"/>
                  </a:lnTo>
                  <a:lnTo>
                    <a:pt x="10922" y="1631"/>
                  </a:lnTo>
                  <a:lnTo>
                    <a:pt x="10686" y="1434"/>
                  </a:lnTo>
                  <a:lnTo>
                    <a:pt x="10451" y="1258"/>
                  </a:lnTo>
                  <a:lnTo>
                    <a:pt x="10215" y="1081"/>
                  </a:lnTo>
                  <a:lnTo>
                    <a:pt x="9959" y="924"/>
                  </a:lnTo>
                  <a:lnTo>
                    <a:pt x="9959" y="924"/>
                  </a:lnTo>
                  <a:lnTo>
                    <a:pt x="9684" y="767"/>
                  </a:lnTo>
                  <a:lnTo>
                    <a:pt x="9390" y="629"/>
                  </a:lnTo>
                  <a:lnTo>
                    <a:pt x="9115" y="511"/>
                  </a:lnTo>
                  <a:lnTo>
                    <a:pt x="8820" y="393"/>
                  </a:lnTo>
                  <a:lnTo>
                    <a:pt x="8506" y="295"/>
                  </a:lnTo>
                  <a:lnTo>
                    <a:pt x="8211" y="217"/>
                  </a:lnTo>
                  <a:lnTo>
                    <a:pt x="7897" y="138"/>
                  </a:lnTo>
                  <a:lnTo>
                    <a:pt x="7602" y="79"/>
                  </a:lnTo>
                  <a:lnTo>
                    <a:pt x="7602" y="79"/>
                  </a:lnTo>
                  <a:lnTo>
                    <a:pt x="7484" y="79"/>
                  </a:lnTo>
                  <a:lnTo>
                    <a:pt x="7484" y="79"/>
                  </a:lnTo>
                  <a:lnTo>
                    <a:pt x="7386" y="59"/>
                  </a:lnTo>
                  <a:lnTo>
                    <a:pt x="7386" y="59"/>
                  </a:lnTo>
                  <a:lnTo>
                    <a:pt x="7386" y="59"/>
                  </a:lnTo>
                  <a:lnTo>
                    <a:pt x="7386" y="59"/>
                  </a:lnTo>
                  <a:lnTo>
                    <a:pt x="7386" y="59"/>
                  </a:lnTo>
                  <a:lnTo>
                    <a:pt x="7386" y="59"/>
                  </a:lnTo>
                  <a:lnTo>
                    <a:pt x="6974" y="20"/>
                  </a:lnTo>
                  <a:lnTo>
                    <a:pt x="65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21"/>
            <p:cNvSpPr/>
            <p:nvPr/>
          </p:nvSpPr>
          <p:spPr>
            <a:xfrm rot="-3245359">
              <a:off x="6031283" y="4060778"/>
              <a:ext cx="44698" cy="25549"/>
            </a:xfrm>
            <a:custGeom>
              <a:avLst/>
              <a:gdLst/>
              <a:ahLst/>
              <a:cxnLst/>
              <a:rect l="l" t="t" r="r" b="b"/>
              <a:pathLst>
                <a:path w="1788" h="1022" fill="none" extrusionOk="0">
                  <a:moveTo>
                    <a:pt x="20" y="0"/>
                  </a:moveTo>
                  <a:lnTo>
                    <a:pt x="20" y="0"/>
                  </a:lnTo>
                  <a:lnTo>
                    <a:pt x="0" y="177"/>
                  </a:lnTo>
                  <a:lnTo>
                    <a:pt x="40" y="354"/>
                  </a:lnTo>
                  <a:lnTo>
                    <a:pt x="99" y="511"/>
                  </a:lnTo>
                  <a:lnTo>
                    <a:pt x="177" y="668"/>
                  </a:lnTo>
                  <a:lnTo>
                    <a:pt x="177" y="668"/>
                  </a:lnTo>
                  <a:lnTo>
                    <a:pt x="256" y="747"/>
                  </a:lnTo>
                  <a:lnTo>
                    <a:pt x="334" y="825"/>
                  </a:lnTo>
                  <a:lnTo>
                    <a:pt x="413" y="884"/>
                  </a:lnTo>
                  <a:lnTo>
                    <a:pt x="511" y="923"/>
                  </a:lnTo>
                  <a:lnTo>
                    <a:pt x="708" y="1002"/>
                  </a:lnTo>
                  <a:lnTo>
                    <a:pt x="904" y="1022"/>
                  </a:lnTo>
                  <a:lnTo>
                    <a:pt x="904" y="1022"/>
                  </a:lnTo>
                  <a:lnTo>
                    <a:pt x="1042" y="1002"/>
                  </a:lnTo>
                  <a:lnTo>
                    <a:pt x="1179" y="982"/>
                  </a:lnTo>
                  <a:lnTo>
                    <a:pt x="1317" y="923"/>
                  </a:lnTo>
                  <a:lnTo>
                    <a:pt x="1434" y="845"/>
                  </a:lnTo>
                  <a:lnTo>
                    <a:pt x="1434" y="845"/>
                  </a:lnTo>
                  <a:lnTo>
                    <a:pt x="1572" y="727"/>
                  </a:lnTo>
                  <a:lnTo>
                    <a:pt x="1670" y="570"/>
                  </a:lnTo>
                  <a:lnTo>
                    <a:pt x="1749" y="413"/>
                  </a:lnTo>
                  <a:lnTo>
                    <a:pt x="1788" y="255"/>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21"/>
            <p:cNvSpPr/>
            <p:nvPr/>
          </p:nvSpPr>
          <p:spPr>
            <a:xfrm rot="-3245359">
              <a:off x="6135959" y="3907337"/>
              <a:ext cx="92321" cy="105621"/>
            </a:xfrm>
            <a:custGeom>
              <a:avLst/>
              <a:gdLst/>
              <a:ahLst/>
              <a:cxnLst/>
              <a:rect l="l" t="t" r="r" b="b"/>
              <a:pathLst>
                <a:path w="3693" h="4225" extrusionOk="0">
                  <a:moveTo>
                    <a:pt x="1179" y="1"/>
                  </a:moveTo>
                  <a:lnTo>
                    <a:pt x="0" y="904"/>
                  </a:lnTo>
                  <a:lnTo>
                    <a:pt x="2495" y="4224"/>
                  </a:lnTo>
                  <a:lnTo>
                    <a:pt x="3693" y="3321"/>
                  </a:lnTo>
                  <a:lnTo>
                    <a:pt x="11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21"/>
            <p:cNvSpPr/>
            <p:nvPr/>
          </p:nvSpPr>
          <p:spPr>
            <a:xfrm rot="-3245359">
              <a:off x="5533626" y="3915091"/>
              <a:ext cx="106571" cy="113945"/>
            </a:xfrm>
            <a:custGeom>
              <a:avLst/>
              <a:gdLst/>
              <a:ahLst/>
              <a:cxnLst/>
              <a:rect l="l" t="t" r="r" b="b"/>
              <a:pathLst>
                <a:path w="4263" h="4558" extrusionOk="0">
                  <a:moveTo>
                    <a:pt x="1925" y="0"/>
                  </a:moveTo>
                  <a:lnTo>
                    <a:pt x="0" y="1454"/>
                  </a:lnTo>
                  <a:lnTo>
                    <a:pt x="2338" y="4558"/>
                  </a:lnTo>
                  <a:lnTo>
                    <a:pt x="4263" y="3104"/>
                  </a:lnTo>
                  <a:lnTo>
                    <a:pt x="1925" y="0"/>
                  </a:lnTo>
                  <a:close/>
                </a:path>
              </a:pathLst>
            </a:custGeom>
            <a:solidFill>
              <a:srgbClr val="243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21"/>
            <p:cNvSpPr/>
            <p:nvPr/>
          </p:nvSpPr>
          <p:spPr>
            <a:xfrm rot="-3245359">
              <a:off x="5541476" y="3920990"/>
              <a:ext cx="90871" cy="102146"/>
            </a:xfrm>
            <a:custGeom>
              <a:avLst/>
              <a:gdLst/>
              <a:ahLst/>
              <a:cxnLst/>
              <a:rect l="l" t="t" r="r" b="b"/>
              <a:pathLst>
                <a:path w="3635" h="4086" extrusionOk="0">
                  <a:moveTo>
                    <a:pt x="1297" y="0"/>
                  </a:moveTo>
                  <a:lnTo>
                    <a:pt x="1" y="982"/>
                  </a:lnTo>
                  <a:lnTo>
                    <a:pt x="2338" y="4086"/>
                  </a:lnTo>
                  <a:lnTo>
                    <a:pt x="3634" y="3104"/>
                  </a:lnTo>
                  <a:lnTo>
                    <a:pt x="1297" y="0"/>
                  </a:lnTo>
                  <a:close/>
                </a:path>
              </a:pathLst>
            </a:custGeom>
            <a:solidFill>
              <a:srgbClr val="2C61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21"/>
            <p:cNvSpPr/>
            <p:nvPr/>
          </p:nvSpPr>
          <p:spPr>
            <a:xfrm rot="-3245359">
              <a:off x="5575851" y="3960760"/>
              <a:ext cx="22124" cy="22599"/>
            </a:xfrm>
            <a:custGeom>
              <a:avLst/>
              <a:gdLst/>
              <a:ahLst/>
              <a:cxnLst/>
              <a:rect l="l" t="t" r="r" b="b"/>
              <a:pathLst>
                <a:path w="885" h="904" extrusionOk="0">
                  <a:moveTo>
                    <a:pt x="413" y="0"/>
                  </a:moveTo>
                  <a:lnTo>
                    <a:pt x="334" y="20"/>
                  </a:lnTo>
                  <a:lnTo>
                    <a:pt x="256" y="59"/>
                  </a:lnTo>
                  <a:lnTo>
                    <a:pt x="177" y="98"/>
                  </a:lnTo>
                  <a:lnTo>
                    <a:pt x="118" y="157"/>
                  </a:lnTo>
                  <a:lnTo>
                    <a:pt x="59" y="236"/>
                  </a:lnTo>
                  <a:lnTo>
                    <a:pt x="20" y="315"/>
                  </a:lnTo>
                  <a:lnTo>
                    <a:pt x="1" y="393"/>
                  </a:lnTo>
                  <a:lnTo>
                    <a:pt x="1" y="472"/>
                  </a:lnTo>
                  <a:lnTo>
                    <a:pt x="20" y="570"/>
                  </a:lnTo>
                  <a:lnTo>
                    <a:pt x="40" y="648"/>
                  </a:lnTo>
                  <a:lnTo>
                    <a:pt x="99" y="727"/>
                  </a:lnTo>
                  <a:lnTo>
                    <a:pt x="158" y="786"/>
                  </a:lnTo>
                  <a:lnTo>
                    <a:pt x="217" y="845"/>
                  </a:lnTo>
                  <a:lnTo>
                    <a:pt x="295" y="865"/>
                  </a:lnTo>
                  <a:lnTo>
                    <a:pt x="374" y="884"/>
                  </a:lnTo>
                  <a:lnTo>
                    <a:pt x="472" y="904"/>
                  </a:lnTo>
                  <a:lnTo>
                    <a:pt x="551" y="884"/>
                  </a:lnTo>
                  <a:lnTo>
                    <a:pt x="629" y="845"/>
                  </a:lnTo>
                  <a:lnTo>
                    <a:pt x="708" y="806"/>
                  </a:lnTo>
                  <a:lnTo>
                    <a:pt x="767" y="747"/>
                  </a:lnTo>
                  <a:lnTo>
                    <a:pt x="826" y="668"/>
                  </a:lnTo>
                  <a:lnTo>
                    <a:pt x="865" y="590"/>
                  </a:lnTo>
                  <a:lnTo>
                    <a:pt x="884" y="511"/>
                  </a:lnTo>
                  <a:lnTo>
                    <a:pt x="884" y="432"/>
                  </a:lnTo>
                  <a:lnTo>
                    <a:pt x="865" y="334"/>
                  </a:lnTo>
                  <a:lnTo>
                    <a:pt x="845" y="256"/>
                  </a:lnTo>
                  <a:lnTo>
                    <a:pt x="806" y="177"/>
                  </a:lnTo>
                  <a:lnTo>
                    <a:pt x="727" y="118"/>
                  </a:lnTo>
                  <a:lnTo>
                    <a:pt x="668" y="59"/>
                  </a:lnTo>
                  <a:lnTo>
                    <a:pt x="590" y="40"/>
                  </a:lnTo>
                  <a:lnTo>
                    <a:pt x="511" y="20"/>
                  </a:lnTo>
                  <a:lnTo>
                    <a:pt x="413" y="0"/>
                  </a:lnTo>
                  <a:close/>
                </a:path>
              </a:pathLst>
            </a:custGeom>
            <a:solidFill>
              <a:srgbClr val="E6E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21"/>
            <p:cNvSpPr/>
            <p:nvPr/>
          </p:nvSpPr>
          <p:spPr>
            <a:xfrm rot="-3245359">
              <a:off x="5736112" y="3947972"/>
              <a:ext cx="41273" cy="41273"/>
            </a:xfrm>
            <a:custGeom>
              <a:avLst/>
              <a:gdLst/>
              <a:ahLst/>
              <a:cxnLst/>
              <a:rect l="l" t="t" r="r" b="b"/>
              <a:pathLst>
                <a:path w="1651" h="1651" extrusionOk="0">
                  <a:moveTo>
                    <a:pt x="786" y="0"/>
                  </a:moveTo>
                  <a:lnTo>
                    <a:pt x="629" y="20"/>
                  </a:lnTo>
                  <a:lnTo>
                    <a:pt x="471" y="79"/>
                  </a:lnTo>
                  <a:lnTo>
                    <a:pt x="334" y="158"/>
                  </a:lnTo>
                  <a:lnTo>
                    <a:pt x="196" y="275"/>
                  </a:lnTo>
                  <a:lnTo>
                    <a:pt x="118" y="413"/>
                  </a:lnTo>
                  <a:lnTo>
                    <a:pt x="39" y="550"/>
                  </a:lnTo>
                  <a:lnTo>
                    <a:pt x="0" y="708"/>
                  </a:lnTo>
                  <a:lnTo>
                    <a:pt x="0" y="865"/>
                  </a:lnTo>
                  <a:lnTo>
                    <a:pt x="20" y="1022"/>
                  </a:lnTo>
                  <a:lnTo>
                    <a:pt x="79" y="1179"/>
                  </a:lnTo>
                  <a:lnTo>
                    <a:pt x="157" y="1317"/>
                  </a:lnTo>
                  <a:lnTo>
                    <a:pt x="275" y="1434"/>
                  </a:lnTo>
                  <a:lnTo>
                    <a:pt x="413" y="1533"/>
                  </a:lnTo>
                  <a:lnTo>
                    <a:pt x="550" y="1611"/>
                  </a:lnTo>
                  <a:lnTo>
                    <a:pt x="707" y="1631"/>
                  </a:lnTo>
                  <a:lnTo>
                    <a:pt x="864" y="1650"/>
                  </a:lnTo>
                  <a:lnTo>
                    <a:pt x="1021" y="1631"/>
                  </a:lnTo>
                  <a:lnTo>
                    <a:pt x="1179" y="1572"/>
                  </a:lnTo>
                  <a:lnTo>
                    <a:pt x="1316" y="1474"/>
                  </a:lnTo>
                  <a:lnTo>
                    <a:pt x="1434" y="1375"/>
                  </a:lnTo>
                  <a:lnTo>
                    <a:pt x="1532" y="1238"/>
                  </a:lnTo>
                  <a:lnTo>
                    <a:pt x="1591" y="1100"/>
                  </a:lnTo>
                  <a:lnTo>
                    <a:pt x="1630" y="943"/>
                  </a:lnTo>
                  <a:lnTo>
                    <a:pt x="1650" y="786"/>
                  </a:lnTo>
                  <a:lnTo>
                    <a:pt x="1611" y="629"/>
                  </a:lnTo>
                  <a:lnTo>
                    <a:pt x="1571" y="472"/>
                  </a:lnTo>
                  <a:lnTo>
                    <a:pt x="1473" y="334"/>
                  </a:lnTo>
                  <a:lnTo>
                    <a:pt x="1375" y="197"/>
                  </a:lnTo>
                  <a:lnTo>
                    <a:pt x="1238" y="118"/>
                  </a:lnTo>
                  <a:lnTo>
                    <a:pt x="1080" y="40"/>
                  </a:lnTo>
                  <a:lnTo>
                    <a:pt x="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21"/>
            <p:cNvSpPr/>
            <p:nvPr/>
          </p:nvSpPr>
          <p:spPr>
            <a:xfrm rot="-3245359">
              <a:off x="5676017" y="3949587"/>
              <a:ext cx="41273" cy="40773"/>
            </a:xfrm>
            <a:custGeom>
              <a:avLst/>
              <a:gdLst/>
              <a:ahLst/>
              <a:cxnLst/>
              <a:rect l="l" t="t" r="r" b="b"/>
              <a:pathLst>
                <a:path w="1651" h="1631" extrusionOk="0">
                  <a:moveTo>
                    <a:pt x="786" y="0"/>
                  </a:moveTo>
                  <a:lnTo>
                    <a:pt x="629" y="20"/>
                  </a:lnTo>
                  <a:lnTo>
                    <a:pt x="472" y="79"/>
                  </a:lnTo>
                  <a:lnTo>
                    <a:pt x="334" y="157"/>
                  </a:lnTo>
                  <a:lnTo>
                    <a:pt x="217" y="275"/>
                  </a:lnTo>
                  <a:lnTo>
                    <a:pt x="118" y="413"/>
                  </a:lnTo>
                  <a:lnTo>
                    <a:pt x="59" y="550"/>
                  </a:lnTo>
                  <a:lnTo>
                    <a:pt x="20" y="707"/>
                  </a:lnTo>
                  <a:lnTo>
                    <a:pt x="0" y="864"/>
                  </a:lnTo>
                  <a:lnTo>
                    <a:pt x="40" y="1022"/>
                  </a:lnTo>
                  <a:lnTo>
                    <a:pt x="79" y="1179"/>
                  </a:lnTo>
                  <a:lnTo>
                    <a:pt x="177" y="1316"/>
                  </a:lnTo>
                  <a:lnTo>
                    <a:pt x="295" y="1434"/>
                  </a:lnTo>
                  <a:lnTo>
                    <a:pt x="413" y="1532"/>
                  </a:lnTo>
                  <a:lnTo>
                    <a:pt x="570" y="1591"/>
                  </a:lnTo>
                  <a:lnTo>
                    <a:pt x="727" y="1630"/>
                  </a:lnTo>
                  <a:lnTo>
                    <a:pt x="884" y="1630"/>
                  </a:lnTo>
                  <a:lnTo>
                    <a:pt x="1042" y="1611"/>
                  </a:lnTo>
                  <a:lnTo>
                    <a:pt x="1179" y="1552"/>
                  </a:lnTo>
                  <a:lnTo>
                    <a:pt x="1336" y="1473"/>
                  </a:lnTo>
                  <a:lnTo>
                    <a:pt x="1454" y="1355"/>
                  </a:lnTo>
                  <a:lnTo>
                    <a:pt x="1552" y="1238"/>
                  </a:lnTo>
                  <a:lnTo>
                    <a:pt x="1611" y="1080"/>
                  </a:lnTo>
                  <a:lnTo>
                    <a:pt x="1650" y="923"/>
                  </a:lnTo>
                  <a:lnTo>
                    <a:pt x="1650" y="766"/>
                  </a:lnTo>
                  <a:lnTo>
                    <a:pt x="1631" y="609"/>
                  </a:lnTo>
                  <a:lnTo>
                    <a:pt x="1572" y="472"/>
                  </a:lnTo>
                  <a:lnTo>
                    <a:pt x="1493" y="314"/>
                  </a:lnTo>
                  <a:lnTo>
                    <a:pt x="1375" y="197"/>
                  </a:lnTo>
                  <a:lnTo>
                    <a:pt x="1238" y="98"/>
                  </a:lnTo>
                  <a:lnTo>
                    <a:pt x="1100" y="39"/>
                  </a:lnTo>
                  <a:lnTo>
                    <a:pt x="9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21"/>
            <p:cNvSpPr/>
            <p:nvPr/>
          </p:nvSpPr>
          <p:spPr>
            <a:xfrm rot="-3245359">
              <a:off x="5343140" y="4115458"/>
              <a:ext cx="304463" cy="340336"/>
            </a:xfrm>
            <a:custGeom>
              <a:avLst/>
              <a:gdLst/>
              <a:ahLst/>
              <a:cxnLst/>
              <a:rect l="l" t="t" r="r" b="b"/>
              <a:pathLst>
                <a:path w="12179" h="13614" extrusionOk="0">
                  <a:moveTo>
                    <a:pt x="9429" y="1"/>
                  </a:moveTo>
                  <a:lnTo>
                    <a:pt x="825" y="6503"/>
                  </a:lnTo>
                  <a:lnTo>
                    <a:pt x="668" y="6640"/>
                  </a:lnTo>
                  <a:lnTo>
                    <a:pt x="530" y="6797"/>
                  </a:lnTo>
                  <a:lnTo>
                    <a:pt x="393" y="6955"/>
                  </a:lnTo>
                  <a:lnTo>
                    <a:pt x="275" y="7131"/>
                  </a:lnTo>
                  <a:lnTo>
                    <a:pt x="196" y="7308"/>
                  </a:lnTo>
                  <a:lnTo>
                    <a:pt x="118" y="7485"/>
                  </a:lnTo>
                  <a:lnTo>
                    <a:pt x="59" y="7681"/>
                  </a:lnTo>
                  <a:lnTo>
                    <a:pt x="20" y="7878"/>
                  </a:lnTo>
                  <a:lnTo>
                    <a:pt x="0" y="8094"/>
                  </a:lnTo>
                  <a:lnTo>
                    <a:pt x="0" y="8290"/>
                  </a:lnTo>
                  <a:lnTo>
                    <a:pt x="20" y="8487"/>
                  </a:lnTo>
                  <a:lnTo>
                    <a:pt x="59" y="8683"/>
                  </a:lnTo>
                  <a:lnTo>
                    <a:pt x="118" y="8880"/>
                  </a:lnTo>
                  <a:lnTo>
                    <a:pt x="196" y="9076"/>
                  </a:lnTo>
                  <a:lnTo>
                    <a:pt x="295" y="9253"/>
                  </a:lnTo>
                  <a:lnTo>
                    <a:pt x="432" y="9430"/>
                  </a:lnTo>
                  <a:lnTo>
                    <a:pt x="3575" y="13613"/>
                  </a:lnTo>
                  <a:lnTo>
                    <a:pt x="10529" y="8349"/>
                  </a:lnTo>
                  <a:lnTo>
                    <a:pt x="10862" y="8074"/>
                  </a:lnTo>
                  <a:lnTo>
                    <a:pt x="11157" y="7780"/>
                  </a:lnTo>
                  <a:lnTo>
                    <a:pt x="11412" y="7465"/>
                  </a:lnTo>
                  <a:lnTo>
                    <a:pt x="11629" y="7112"/>
                  </a:lnTo>
                  <a:lnTo>
                    <a:pt x="11805" y="6758"/>
                  </a:lnTo>
                  <a:lnTo>
                    <a:pt x="11962" y="6385"/>
                  </a:lnTo>
                  <a:lnTo>
                    <a:pt x="12061" y="6012"/>
                  </a:lnTo>
                  <a:lnTo>
                    <a:pt x="12139" y="5619"/>
                  </a:lnTo>
                  <a:lnTo>
                    <a:pt x="12179" y="5206"/>
                  </a:lnTo>
                  <a:lnTo>
                    <a:pt x="12179" y="4813"/>
                  </a:lnTo>
                  <a:lnTo>
                    <a:pt x="12139" y="4421"/>
                  </a:lnTo>
                  <a:lnTo>
                    <a:pt x="12061" y="4028"/>
                  </a:lnTo>
                  <a:lnTo>
                    <a:pt x="11943" y="3635"/>
                  </a:lnTo>
                  <a:lnTo>
                    <a:pt x="11786" y="3262"/>
                  </a:lnTo>
                  <a:lnTo>
                    <a:pt x="11589" y="2888"/>
                  </a:lnTo>
                  <a:lnTo>
                    <a:pt x="11334" y="2535"/>
                  </a:lnTo>
                  <a:lnTo>
                    <a:pt x="94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 name="Google Shape;2234;p21"/>
            <p:cNvSpPr/>
            <p:nvPr/>
          </p:nvSpPr>
          <p:spPr>
            <a:xfrm rot="-3245359">
              <a:off x="5343140" y="4115458"/>
              <a:ext cx="304463" cy="340336"/>
            </a:xfrm>
            <a:custGeom>
              <a:avLst/>
              <a:gdLst/>
              <a:ahLst/>
              <a:cxnLst/>
              <a:rect l="l" t="t" r="r" b="b"/>
              <a:pathLst>
                <a:path w="12179" h="13614" fill="none" extrusionOk="0">
                  <a:moveTo>
                    <a:pt x="11334" y="2535"/>
                  </a:moveTo>
                  <a:lnTo>
                    <a:pt x="9429" y="1"/>
                  </a:lnTo>
                  <a:lnTo>
                    <a:pt x="825" y="6503"/>
                  </a:lnTo>
                  <a:lnTo>
                    <a:pt x="825" y="6503"/>
                  </a:lnTo>
                  <a:lnTo>
                    <a:pt x="668" y="6640"/>
                  </a:lnTo>
                  <a:lnTo>
                    <a:pt x="530" y="6797"/>
                  </a:lnTo>
                  <a:lnTo>
                    <a:pt x="393" y="6955"/>
                  </a:lnTo>
                  <a:lnTo>
                    <a:pt x="275" y="7131"/>
                  </a:lnTo>
                  <a:lnTo>
                    <a:pt x="196" y="7308"/>
                  </a:lnTo>
                  <a:lnTo>
                    <a:pt x="118" y="7485"/>
                  </a:lnTo>
                  <a:lnTo>
                    <a:pt x="59" y="7681"/>
                  </a:lnTo>
                  <a:lnTo>
                    <a:pt x="20" y="7878"/>
                  </a:lnTo>
                  <a:lnTo>
                    <a:pt x="0" y="8094"/>
                  </a:lnTo>
                  <a:lnTo>
                    <a:pt x="0" y="8290"/>
                  </a:lnTo>
                  <a:lnTo>
                    <a:pt x="20" y="8487"/>
                  </a:lnTo>
                  <a:lnTo>
                    <a:pt x="59" y="8683"/>
                  </a:lnTo>
                  <a:lnTo>
                    <a:pt x="118" y="8880"/>
                  </a:lnTo>
                  <a:lnTo>
                    <a:pt x="196" y="9076"/>
                  </a:lnTo>
                  <a:lnTo>
                    <a:pt x="295" y="9253"/>
                  </a:lnTo>
                  <a:lnTo>
                    <a:pt x="432" y="9430"/>
                  </a:lnTo>
                  <a:lnTo>
                    <a:pt x="3575" y="13613"/>
                  </a:lnTo>
                  <a:lnTo>
                    <a:pt x="10529" y="8349"/>
                  </a:lnTo>
                  <a:lnTo>
                    <a:pt x="10529" y="8349"/>
                  </a:lnTo>
                  <a:lnTo>
                    <a:pt x="10862" y="8074"/>
                  </a:lnTo>
                  <a:lnTo>
                    <a:pt x="11157" y="7780"/>
                  </a:lnTo>
                  <a:lnTo>
                    <a:pt x="11412" y="7465"/>
                  </a:lnTo>
                  <a:lnTo>
                    <a:pt x="11629" y="7112"/>
                  </a:lnTo>
                  <a:lnTo>
                    <a:pt x="11805" y="6758"/>
                  </a:lnTo>
                  <a:lnTo>
                    <a:pt x="11962" y="6385"/>
                  </a:lnTo>
                  <a:lnTo>
                    <a:pt x="12061" y="6012"/>
                  </a:lnTo>
                  <a:lnTo>
                    <a:pt x="12139" y="5619"/>
                  </a:lnTo>
                  <a:lnTo>
                    <a:pt x="12179" y="5206"/>
                  </a:lnTo>
                  <a:lnTo>
                    <a:pt x="12179" y="4813"/>
                  </a:lnTo>
                  <a:lnTo>
                    <a:pt x="12139" y="4421"/>
                  </a:lnTo>
                  <a:lnTo>
                    <a:pt x="12061" y="4028"/>
                  </a:lnTo>
                  <a:lnTo>
                    <a:pt x="11943" y="3635"/>
                  </a:lnTo>
                  <a:lnTo>
                    <a:pt x="11786" y="3262"/>
                  </a:lnTo>
                  <a:lnTo>
                    <a:pt x="11589" y="2888"/>
                  </a:lnTo>
                  <a:lnTo>
                    <a:pt x="11334" y="253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 name="Google Shape;2235;p21"/>
            <p:cNvSpPr/>
            <p:nvPr/>
          </p:nvSpPr>
          <p:spPr>
            <a:xfrm rot="-3245359">
              <a:off x="6127788" y="4160774"/>
              <a:ext cx="319687" cy="214141"/>
            </a:xfrm>
            <a:custGeom>
              <a:avLst/>
              <a:gdLst/>
              <a:ahLst/>
              <a:cxnLst/>
              <a:rect l="l" t="t" r="r" b="b"/>
              <a:pathLst>
                <a:path w="12788" h="8566" extrusionOk="0">
                  <a:moveTo>
                    <a:pt x="9252" y="1"/>
                  </a:moveTo>
                  <a:lnTo>
                    <a:pt x="8839" y="40"/>
                  </a:lnTo>
                  <a:lnTo>
                    <a:pt x="8447" y="119"/>
                  </a:lnTo>
                  <a:lnTo>
                    <a:pt x="8054" y="237"/>
                  </a:lnTo>
                  <a:lnTo>
                    <a:pt x="7680" y="394"/>
                  </a:lnTo>
                  <a:lnTo>
                    <a:pt x="7307" y="590"/>
                  </a:lnTo>
                  <a:lnTo>
                    <a:pt x="6973" y="826"/>
                  </a:lnTo>
                  <a:lnTo>
                    <a:pt x="0" y="6090"/>
                  </a:lnTo>
                  <a:lnTo>
                    <a:pt x="1238" y="7740"/>
                  </a:lnTo>
                  <a:lnTo>
                    <a:pt x="1375" y="7897"/>
                  </a:lnTo>
                  <a:lnTo>
                    <a:pt x="1532" y="8035"/>
                  </a:lnTo>
                  <a:lnTo>
                    <a:pt x="1689" y="8172"/>
                  </a:lnTo>
                  <a:lnTo>
                    <a:pt x="1866" y="8290"/>
                  </a:lnTo>
                  <a:lnTo>
                    <a:pt x="2043" y="8369"/>
                  </a:lnTo>
                  <a:lnTo>
                    <a:pt x="2239" y="8447"/>
                  </a:lnTo>
                  <a:lnTo>
                    <a:pt x="2436" y="8506"/>
                  </a:lnTo>
                  <a:lnTo>
                    <a:pt x="2632" y="8546"/>
                  </a:lnTo>
                  <a:lnTo>
                    <a:pt x="2829" y="8565"/>
                  </a:lnTo>
                  <a:lnTo>
                    <a:pt x="3025" y="8565"/>
                  </a:lnTo>
                  <a:lnTo>
                    <a:pt x="3241" y="8546"/>
                  </a:lnTo>
                  <a:lnTo>
                    <a:pt x="3438" y="8506"/>
                  </a:lnTo>
                  <a:lnTo>
                    <a:pt x="3634" y="8447"/>
                  </a:lnTo>
                  <a:lnTo>
                    <a:pt x="3811" y="8369"/>
                  </a:lnTo>
                  <a:lnTo>
                    <a:pt x="4007" y="8271"/>
                  </a:lnTo>
                  <a:lnTo>
                    <a:pt x="4184" y="8133"/>
                  </a:lnTo>
                  <a:lnTo>
                    <a:pt x="12788" y="1651"/>
                  </a:lnTo>
                  <a:lnTo>
                    <a:pt x="12513" y="1317"/>
                  </a:lnTo>
                  <a:lnTo>
                    <a:pt x="12218" y="1022"/>
                  </a:lnTo>
                  <a:lnTo>
                    <a:pt x="11884" y="767"/>
                  </a:lnTo>
                  <a:lnTo>
                    <a:pt x="11550" y="551"/>
                  </a:lnTo>
                  <a:lnTo>
                    <a:pt x="11196" y="374"/>
                  </a:lnTo>
                  <a:lnTo>
                    <a:pt x="10823" y="217"/>
                  </a:lnTo>
                  <a:lnTo>
                    <a:pt x="10430" y="119"/>
                  </a:lnTo>
                  <a:lnTo>
                    <a:pt x="10038" y="40"/>
                  </a:lnTo>
                  <a:lnTo>
                    <a:pt x="96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 name="Google Shape;2236;p21"/>
            <p:cNvSpPr/>
            <p:nvPr/>
          </p:nvSpPr>
          <p:spPr>
            <a:xfrm rot="-3245359">
              <a:off x="6127788" y="4160774"/>
              <a:ext cx="319687" cy="214141"/>
            </a:xfrm>
            <a:custGeom>
              <a:avLst/>
              <a:gdLst/>
              <a:ahLst/>
              <a:cxnLst/>
              <a:rect l="l" t="t" r="r" b="b"/>
              <a:pathLst>
                <a:path w="12788" h="8566" fill="none" extrusionOk="0">
                  <a:moveTo>
                    <a:pt x="6973" y="826"/>
                  </a:moveTo>
                  <a:lnTo>
                    <a:pt x="0" y="6090"/>
                  </a:lnTo>
                  <a:lnTo>
                    <a:pt x="1238" y="7740"/>
                  </a:lnTo>
                  <a:lnTo>
                    <a:pt x="1238" y="7740"/>
                  </a:lnTo>
                  <a:lnTo>
                    <a:pt x="1375" y="7897"/>
                  </a:lnTo>
                  <a:lnTo>
                    <a:pt x="1532" y="8035"/>
                  </a:lnTo>
                  <a:lnTo>
                    <a:pt x="1689" y="8172"/>
                  </a:lnTo>
                  <a:lnTo>
                    <a:pt x="1866" y="8290"/>
                  </a:lnTo>
                  <a:lnTo>
                    <a:pt x="2043" y="8369"/>
                  </a:lnTo>
                  <a:lnTo>
                    <a:pt x="2239" y="8447"/>
                  </a:lnTo>
                  <a:lnTo>
                    <a:pt x="2436" y="8506"/>
                  </a:lnTo>
                  <a:lnTo>
                    <a:pt x="2632" y="8546"/>
                  </a:lnTo>
                  <a:lnTo>
                    <a:pt x="2829" y="8565"/>
                  </a:lnTo>
                  <a:lnTo>
                    <a:pt x="3025" y="8565"/>
                  </a:lnTo>
                  <a:lnTo>
                    <a:pt x="3241" y="8546"/>
                  </a:lnTo>
                  <a:lnTo>
                    <a:pt x="3438" y="8506"/>
                  </a:lnTo>
                  <a:lnTo>
                    <a:pt x="3634" y="8447"/>
                  </a:lnTo>
                  <a:lnTo>
                    <a:pt x="3811" y="8369"/>
                  </a:lnTo>
                  <a:lnTo>
                    <a:pt x="4007" y="8271"/>
                  </a:lnTo>
                  <a:lnTo>
                    <a:pt x="4184" y="8133"/>
                  </a:lnTo>
                  <a:lnTo>
                    <a:pt x="12788" y="1651"/>
                  </a:lnTo>
                  <a:lnTo>
                    <a:pt x="12788" y="1651"/>
                  </a:lnTo>
                  <a:lnTo>
                    <a:pt x="12513" y="1317"/>
                  </a:lnTo>
                  <a:lnTo>
                    <a:pt x="12218" y="1022"/>
                  </a:lnTo>
                  <a:lnTo>
                    <a:pt x="11884" y="767"/>
                  </a:lnTo>
                  <a:lnTo>
                    <a:pt x="11550" y="551"/>
                  </a:lnTo>
                  <a:lnTo>
                    <a:pt x="11196" y="374"/>
                  </a:lnTo>
                  <a:lnTo>
                    <a:pt x="10823" y="217"/>
                  </a:lnTo>
                  <a:lnTo>
                    <a:pt x="10430" y="119"/>
                  </a:lnTo>
                  <a:lnTo>
                    <a:pt x="10038" y="40"/>
                  </a:lnTo>
                  <a:lnTo>
                    <a:pt x="9645" y="1"/>
                  </a:lnTo>
                  <a:lnTo>
                    <a:pt x="9252" y="1"/>
                  </a:lnTo>
                  <a:lnTo>
                    <a:pt x="8839" y="40"/>
                  </a:lnTo>
                  <a:lnTo>
                    <a:pt x="8447" y="119"/>
                  </a:lnTo>
                  <a:lnTo>
                    <a:pt x="8054" y="237"/>
                  </a:lnTo>
                  <a:lnTo>
                    <a:pt x="7680" y="394"/>
                  </a:lnTo>
                  <a:lnTo>
                    <a:pt x="7307" y="590"/>
                  </a:lnTo>
                  <a:lnTo>
                    <a:pt x="6973" y="82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21"/>
            <p:cNvSpPr/>
            <p:nvPr/>
          </p:nvSpPr>
          <p:spPr>
            <a:xfrm rot="-3245359">
              <a:off x="5347192" y="3929383"/>
              <a:ext cx="157669" cy="63372"/>
            </a:xfrm>
            <a:custGeom>
              <a:avLst/>
              <a:gdLst/>
              <a:ahLst/>
              <a:cxnLst/>
              <a:rect l="l" t="t" r="r" b="b"/>
              <a:pathLst>
                <a:path w="6307" h="2535"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2790" y="413"/>
                  </a:lnTo>
                  <a:lnTo>
                    <a:pt x="2790" y="413"/>
                  </a:lnTo>
                  <a:lnTo>
                    <a:pt x="2947" y="315"/>
                  </a:lnTo>
                  <a:lnTo>
                    <a:pt x="3085" y="236"/>
                  </a:lnTo>
                  <a:lnTo>
                    <a:pt x="3242" y="158"/>
                  </a:lnTo>
                  <a:lnTo>
                    <a:pt x="3399" y="99"/>
                  </a:lnTo>
                  <a:lnTo>
                    <a:pt x="3556" y="59"/>
                  </a:lnTo>
                  <a:lnTo>
                    <a:pt x="3733" y="20"/>
                  </a:lnTo>
                  <a:lnTo>
                    <a:pt x="3890" y="1"/>
                  </a:lnTo>
                  <a:lnTo>
                    <a:pt x="4047" y="1"/>
                  </a:lnTo>
                  <a:lnTo>
                    <a:pt x="4047" y="1"/>
                  </a:lnTo>
                  <a:lnTo>
                    <a:pt x="4283" y="1"/>
                  </a:lnTo>
                  <a:lnTo>
                    <a:pt x="4519" y="40"/>
                  </a:lnTo>
                  <a:lnTo>
                    <a:pt x="4755" y="118"/>
                  </a:lnTo>
                  <a:lnTo>
                    <a:pt x="4971" y="217"/>
                  </a:lnTo>
                  <a:lnTo>
                    <a:pt x="5187" y="334"/>
                  </a:lnTo>
                  <a:lnTo>
                    <a:pt x="5383" y="472"/>
                  </a:lnTo>
                  <a:lnTo>
                    <a:pt x="5560" y="629"/>
                  </a:lnTo>
                  <a:lnTo>
                    <a:pt x="5737" y="826"/>
                  </a:lnTo>
                  <a:lnTo>
                    <a:pt x="6306" y="1592"/>
                  </a:lnTo>
                  <a:lnTo>
                    <a:pt x="6306" y="1592"/>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 name="Google Shape;2238;p21"/>
            <p:cNvSpPr/>
            <p:nvPr/>
          </p:nvSpPr>
          <p:spPr>
            <a:xfrm rot="-3245359">
              <a:off x="5347192" y="3929383"/>
              <a:ext cx="157669" cy="63372"/>
            </a:xfrm>
            <a:custGeom>
              <a:avLst/>
              <a:gdLst/>
              <a:ahLst/>
              <a:cxnLst/>
              <a:rect l="l" t="t" r="r" b="b"/>
              <a:pathLst>
                <a:path w="6307" h="2535" fill="none"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2790" y="413"/>
                  </a:lnTo>
                  <a:lnTo>
                    <a:pt x="2790" y="413"/>
                  </a:lnTo>
                  <a:lnTo>
                    <a:pt x="2947" y="315"/>
                  </a:lnTo>
                  <a:lnTo>
                    <a:pt x="3085" y="236"/>
                  </a:lnTo>
                  <a:lnTo>
                    <a:pt x="3242" y="158"/>
                  </a:lnTo>
                  <a:lnTo>
                    <a:pt x="3399" y="99"/>
                  </a:lnTo>
                  <a:lnTo>
                    <a:pt x="3556" y="59"/>
                  </a:lnTo>
                  <a:lnTo>
                    <a:pt x="3733" y="20"/>
                  </a:lnTo>
                  <a:lnTo>
                    <a:pt x="3890" y="1"/>
                  </a:lnTo>
                  <a:lnTo>
                    <a:pt x="4047" y="1"/>
                  </a:lnTo>
                  <a:lnTo>
                    <a:pt x="4047" y="1"/>
                  </a:lnTo>
                  <a:lnTo>
                    <a:pt x="4283" y="1"/>
                  </a:lnTo>
                  <a:lnTo>
                    <a:pt x="4519" y="40"/>
                  </a:lnTo>
                  <a:lnTo>
                    <a:pt x="4755" y="118"/>
                  </a:lnTo>
                  <a:lnTo>
                    <a:pt x="4971" y="217"/>
                  </a:lnTo>
                  <a:lnTo>
                    <a:pt x="5187" y="334"/>
                  </a:lnTo>
                  <a:lnTo>
                    <a:pt x="5383" y="472"/>
                  </a:lnTo>
                  <a:lnTo>
                    <a:pt x="5560" y="629"/>
                  </a:lnTo>
                  <a:lnTo>
                    <a:pt x="5737" y="826"/>
                  </a:lnTo>
                  <a:lnTo>
                    <a:pt x="6306" y="1592"/>
                  </a:lnTo>
                  <a:lnTo>
                    <a:pt x="6306" y="1592"/>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21"/>
            <p:cNvSpPr/>
            <p:nvPr/>
          </p:nvSpPr>
          <p:spPr>
            <a:xfrm rot="-3245359">
              <a:off x="5370061" y="3917708"/>
              <a:ext cx="157669" cy="119845"/>
            </a:xfrm>
            <a:custGeom>
              <a:avLst/>
              <a:gdLst/>
              <a:ahLst/>
              <a:cxnLst/>
              <a:rect l="l" t="t" r="r" b="b"/>
              <a:pathLst>
                <a:path w="6307" h="4794" fill="none"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1710" y="4793"/>
                  </a:lnTo>
                  <a:lnTo>
                    <a:pt x="5285" y="2083"/>
                  </a:lnTo>
                  <a:lnTo>
                    <a:pt x="5285" y="2083"/>
                  </a:lnTo>
                  <a:lnTo>
                    <a:pt x="5521" y="1926"/>
                  </a:lnTo>
                  <a:lnTo>
                    <a:pt x="5776" y="1788"/>
                  </a:lnTo>
                  <a:lnTo>
                    <a:pt x="6031" y="1670"/>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21"/>
            <p:cNvSpPr/>
            <p:nvPr/>
          </p:nvSpPr>
          <p:spPr>
            <a:xfrm rot="-3245359">
              <a:off x="5390056" y="4029521"/>
              <a:ext cx="102646" cy="101171"/>
            </a:xfrm>
            <a:custGeom>
              <a:avLst/>
              <a:gdLst/>
              <a:ahLst/>
              <a:cxnLst/>
              <a:rect l="l" t="t" r="r" b="b"/>
              <a:pathLst>
                <a:path w="4106" h="4047" fill="none" extrusionOk="0">
                  <a:moveTo>
                    <a:pt x="2397" y="0"/>
                  </a:moveTo>
                  <a:lnTo>
                    <a:pt x="1" y="1788"/>
                  </a:lnTo>
                  <a:lnTo>
                    <a:pt x="1709" y="4047"/>
                  </a:lnTo>
                  <a:lnTo>
                    <a:pt x="4106" y="2259"/>
                  </a:lnTo>
                  <a:lnTo>
                    <a:pt x="23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21"/>
            <p:cNvSpPr/>
            <p:nvPr/>
          </p:nvSpPr>
          <p:spPr>
            <a:xfrm rot="-3245359">
              <a:off x="5437471" y="4404800"/>
              <a:ext cx="10825" cy="48148"/>
            </a:xfrm>
            <a:custGeom>
              <a:avLst/>
              <a:gdLst/>
              <a:ahLst/>
              <a:cxnLst/>
              <a:rect l="l" t="t" r="r" b="b"/>
              <a:pathLst>
                <a:path w="433" h="1926" extrusionOk="0">
                  <a:moveTo>
                    <a:pt x="118" y="1"/>
                  </a:moveTo>
                  <a:lnTo>
                    <a:pt x="59" y="158"/>
                  </a:lnTo>
                  <a:lnTo>
                    <a:pt x="54" y="197"/>
                  </a:lnTo>
                  <a:lnTo>
                    <a:pt x="59" y="177"/>
                  </a:lnTo>
                  <a:lnTo>
                    <a:pt x="118" y="1"/>
                  </a:lnTo>
                  <a:close/>
                  <a:moveTo>
                    <a:pt x="54" y="197"/>
                  </a:moveTo>
                  <a:lnTo>
                    <a:pt x="20" y="334"/>
                  </a:lnTo>
                  <a:lnTo>
                    <a:pt x="0" y="511"/>
                  </a:lnTo>
                  <a:lnTo>
                    <a:pt x="0" y="649"/>
                  </a:lnTo>
                  <a:lnTo>
                    <a:pt x="20" y="472"/>
                  </a:lnTo>
                  <a:lnTo>
                    <a:pt x="39" y="315"/>
                  </a:lnTo>
                  <a:lnTo>
                    <a:pt x="54" y="197"/>
                  </a:lnTo>
                  <a:close/>
                  <a:moveTo>
                    <a:pt x="0" y="826"/>
                  </a:moveTo>
                  <a:lnTo>
                    <a:pt x="0" y="845"/>
                  </a:lnTo>
                  <a:lnTo>
                    <a:pt x="20" y="1002"/>
                  </a:lnTo>
                  <a:lnTo>
                    <a:pt x="59" y="1159"/>
                  </a:lnTo>
                  <a:lnTo>
                    <a:pt x="20" y="983"/>
                  </a:lnTo>
                  <a:lnTo>
                    <a:pt x="0" y="826"/>
                  </a:lnTo>
                  <a:close/>
                  <a:moveTo>
                    <a:pt x="59" y="1159"/>
                  </a:moveTo>
                  <a:lnTo>
                    <a:pt x="98" y="1336"/>
                  </a:lnTo>
                  <a:lnTo>
                    <a:pt x="157" y="1493"/>
                  </a:lnTo>
                  <a:lnTo>
                    <a:pt x="236" y="1631"/>
                  </a:lnTo>
                  <a:lnTo>
                    <a:pt x="157" y="1474"/>
                  </a:lnTo>
                  <a:lnTo>
                    <a:pt x="98" y="1317"/>
                  </a:lnTo>
                  <a:lnTo>
                    <a:pt x="59" y="1159"/>
                  </a:lnTo>
                  <a:close/>
                  <a:moveTo>
                    <a:pt x="236" y="1631"/>
                  </a:moveTo>
                  <a:lnTo>
                    <a:pt x="314" y="1788"/>
                  </a:lnTo>
                  <a:lnTo>
                    <a:pt x="432" y="1926"/>
                  </a:lnTo>
                  <a:lnTo>
                    <a:pt x="432" y="1926"/>
                  </a:lnTo>
                  <a:lnTo>
                    <a:pt x="334" y="1788"/>
                  </a:lnTo>
                  <a:lnTo>
                    <a:pt x="236" y="1631"/>
                  </a:lnTo>
                  <a:close/>
                </a:path>
              </a:pathLst>
            </a:custGeom>
            <a:solidFill>
              <a:srgbClr val="AD8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21"/>
            <p:cNvSpPr/>
            <p:nvPr/>
          </p:nvSpPr>
          <p:spPr>
            <a:xfrm rot="-3245359">
              <a:off x="5436118" y="4383005"/>
              <a:ext cx="25049" cy="82522"/>
            </a:xfrm>
            <a:custGeom>
              <a:avLst/>
              <a:gdLst/>
              <a:ahLst/>
              <a:cxnLst/>
              <a:rect l="l" t="t" r="r" b="b"/>
              <a:pathLst>
                <a:path w="1002" h="3301" fill="none" extrusionOk="0">
                  <a:moveTo>
                    <a:pt x="432" y="1"/>
                  </a:moveTo>
                  <a:lnTo>
                    <a:pt x="432" y="1"/>
                  </a:lnTo>
                  <a:lnTo>
                    <a:pt x="334" y="138"/>
                  </a:lnTo>
                  <a:lnTo>
                    <a:pt x="255" y="295"/>
                  </a:lnTo>
                  <a:lnTo>
                    <a:pt x="177" y="452"/>
                  </a:lnTo>
                  <a:lnTo>
                    <a:pt x="118" y="610"/>
                  </a:lnTo>
                  <a:lnTo>
                    <a:pt x="59" y="786"/>
                  </a:lnTo>
                  <a:lnTo>
                    <a:pt x="20" y="943"/>
                  </a:lnTo>
                  <a:lnTo>
                    <a:pt x="0" y="1120"/>
                  </a:lnTo>
                  <a:lnTo>
                    <a:pt x="0" y="1277"/>
                  </a:lnTo>
                  <a:lnTo>
                    <a:pt x="0" y="1277"/>
                  </a:lnTo>
                  <a:lnTo>
                    <a:pt x="0" y="1454"/>
                  </a:lnTo>
                  <a:lnTo>
                    <a:pt x="20" y="1611"/>
                  </a:lnTo>
                  <a:lnTo>
                    <a:pt x="59" y="1768"/>
                  </a:lnTo>
                  <a:lnTo>
                    <a:pt x="98" y="1945"/>
                  </a:lnTo>
                  <a:lnTo>
                    <a:pt x="157" y="2102"/>
                  </a:lnTo>
                  <a:lnTo>
                    <a:pt x="236" y="2240"/>
                  </a:lnTo>
                  <a:lnTo>
                    <a:pt x="334" y="2397"/>
                  </a:lnTo>
                  <a:lnTo>
                    <a:pt x="432" y="2535"/>
                  </a:lnTo>
                  <a:lnTo>
                    <a:pt x="1002" y="3301"/>
                  </a:lnTo>
                  <a:lnTo>
                    <a:pt x="1002" y="3301"/>
                  </a:lnTo>
                  <a:lnTo>
                    <a:pt x="1002" y="3301"/>
                  </a:lnTo>
                  <a:lnTo>
                    <a:pt x="432" y="2535"/>
                  </a:lnTo>
                  <a:lnTo>
                    <a:pt x="432" y="2535"/>
                  </a:lnTo>
                  <a:lnTo>
                    <a:pt x="314" y="2397"/>
                  </a:lnTo>
                  <a:lnTo>
                    <a:pt x="236" y="2240"/>
                  </a:lnTo>
                  <a:lnTo>
                    <a:pt x="157" y="2083"/>
                  </a:lnTo>
                  <a:lnTo>
                    <a:pt x="98" y="1926"/>
                  </a:lnTo>
                  <a:lnTo>
                    <a:pt x="59" y="1768"/>
                  </a:lnTo>
                  <a:lnTo>
                    <a:pt x="20" y="1592"/>
                  </a:lnTo>
                  <a:lnTo>
                    <a:pt x="0" y="1435"/>
                  </a:lnTo>
                  <a:lnTo>
                    <a:pt x="0" y="1258"/>
                  </a:lnTo>
                  <a:lnTo>
                    <a:pt x="20" y="1081"/>
                  </a:lnTo>
                  <a:lnTo>
                    <a:pt x="39" y="924"/>
                  </a:lnTo>
                  <a:lnTo>
                    <a:pt x="59" y="767"/>
                  </a:lnTo>
                  <a:lnTo>
                    <a:pt x="118" y="610"/>
                  </a:lnTo>
                  <a:lnTo>
                    <a:pt x="177" y="452"/>
                  </a:lnTo>
                  <a:lnTo>
                    <a:pt x="255" y="295"/>
                  </a:lnTo>
                  <a:lnTo>
                    <a:pt x="334" y="138"/>
                  </a:lnTo>
                  <a:lnTo>
                    <a:pt x="43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21"/>
            <p:cNvSpPr/>
            <p:nvPr/>
          </p:nvSpPr>
          <p:spPr>
            <a:xfrm rot="-3245359">
              <a:off x="5313918" y="4143662"/>
              <a:ext cx="278439" cy="254890"/>
            </a:xfrm>
            <a:custGeom>
              <a:avLst/>
              <a:gdLst/>
              <a:ahLst/>
              <a:cxnLst/>
              <a:rect l="l" t="t" r="r" b="b"/>
              <a:pathLst>
                <a:path w="11138" h="10196" fill="none" extrusionOk="0">
                  <a:moveTo>
                    <a:pt x="9429" y="1"/>
                  </a:moveTo>
                  <a:lnTo>
                    <a:pt x="825" y="6503"/>
                  </a:lnTo>
                  <a:lnTo>
                    <a:pt x="825" y="6503"/>
                  </a:lnTo>
                  <a:lnTo>
                    <a:pt x="609" y="6699"/>
                  </a:lnTo>
                  <a:lnTo>
                    <a:pt x="609" y="6699"/>
                  </a:lnTo>
                  <a:lnTo>
                    <a:pt x="491" y="6817"/>
                  </a:lnTo>
                  <a:lnTo>
                    <a:pt x="491" y="6817"/>
                  </a:lnTo>
                  <a:lnTo>
                    <a:pt x="491" y="6817"/>
                  </a:lnTo>
                  <a:lnTo>
                    <a:pt x="432" y="6896"/>
                  </a:lnTo>
                  <a:lnTo>
                    <a:pt x="432" y="6896"/>
                  </a:lnTo>
                  <a:lnTo>
                    <a:pt x="432" y="6896"/>
                  </a:lnTo>
                  <a:lnTo>
                    <a:pt x="334" y="7033"/>
                  </a:lnTo>
                  <a:lnTo>
                    <a:pt x="255" y="7190"/>
                  </a:lnTo>
                  <a:lnTo>
                    <a:pt x="177" y="7347"/>
                  </a:lnTo>
                  <a:lnTo>
                    <a:pt x="118" y="7505"/>
                  </a:lnTo>
                  <a:lnTo>
                    <a:pt x="59" y="7662"/>
                  </a:lnTo>
                  <a:lnTo>
                    <a:pt x="39" y="7819"/>
                  </a:lnTo>
                  <a:lnTo>
                    <a:pt x="20" y="7976"/>
                  </a:lnTo>
                  <a:lnTo>
                    <a:pt x="0" y="8153"/>
                  </a:lnTo>
                  <a:lnTo>
                    <a:pt x="0" y="8330"/>
                  </a:lnTo>
                  <a:lnTo>
                    <a:pt x="20" y="8487"/>
                  </a:lnTo>
                  <a:lnTo>
                    <a:pt x="59" y="8663"/>
                  </a:lnTo>
                  <a:lnTo>
                    <a:pt x="98" y="8821"/>
                  </a:lnTo>
                  <a:lnTo>
                    <a:pt x="157" y="8978"/>
                  </a:lnTo>
                  <a:lnTo>
                    <a:pt x="236" y="9135"/>
                  </a:lnTo>
                  <a:lnTo>
                    <a:pt x="314" y="9292"/>
                  </a:lnTo>
                  <a:lnTo>
                    <a:pt x="432" y="9430"/>
                  </a:lnTo>
                  <a:lnTo>
                    <a:pt x="1002" y="10196"/>
                  </a:lnTo>
                  <a:lnTo>
                    <a:pt x="1002" y="10196"/>
                  </a:lnTo>
                  <a:lnTo>
                    <a:pt x="1139" y="9960"/>
                  </a:lnTo>
                  <a:lnTo>
                    <a:pt x="1316" y="9744"/>
                  </a:lnTo>
                  <a:lnTo>
                    <a:pt x="1532" y="9547"/>
                  </a:lnTo>
                  <a:lnTo>
                    <a:pt x="1748" y="9351"/>
                  </a:lnTo>
                  <a:lnTo>
                    <a:pt x="11137" y="2260"/>
                  </a:lnTo>
                  <a:lnTo>
                    <a:pt x="942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21"/>
            <p:cNvSpPr/>
            <p:nvPr/>
          </p:nvSpPr>
          <p:spPr>
            <a:xfrm rot="-3245359">
              <a:off x="6215376" y="3890548"/>
              <a:ext cx="133095" cy="144869"/>
            </a:xfrm>
            <a:custGeom>
              <a:avLst/>
              <a:gdLst/>
              <a:ahLst/>
              <a:cxnLst/>
              <a:rect l="l" t="t" r="r" b="b"/>
              <a:pathLst>
                <a:path w="5324" h="5795" fill="none" extrusionOk="0">
                  <a:moveTo>
                    <a:pt x="4321" y="0"/>
                  </a:moveTo>
                  <a:lnTo>
                    <a:pt x="4321" y="0"/>
                  </a:lnTo>
                  <a:lnTo>
                    <a:pt x="4184" y="216"/>
                  </a:lnTo>
                  <a:lnTo>
                    <a:pt x="4007" y="432"/>
                  </a:lnTo>
                  <a:lnTo>
                    <a:pt x="3791" y="648"/>
                  </a:lnTo>
                  <a:lnTo>
                    <a:pt x="3575" y="845"/>
                  </a:lnTo>
                  <a:lnTo>
                    <a:pt x="0" y="3536"/>
                  </a:lnTo>
                  <a:lnTo>
                    <a:pt x="1689" y="5795"/>
                  </a:lnTo>
                  <a:lnTo>
                    <a:pt x="4498" y="3693"/>
                  </a:lnTo>
                  <a:lnTo>
                    <a:pt x="4498" y="3693"/>
                  </a:lnTo>
                  <a:lnTo>
                    <a:pt x="4675" y="3516"/>
                  </a:lnTo>
                  <a:lnTo>
                    <a:pt x="4852" y="3339"/>
                  </a:lnTo>
                  <a:lnTo>
                    <a:pt x="4989" y="3143"/>
                  </a:lnTo>
                  <a:lnTo>
                    <a:pt x="5107" y="2927"/>
                  </a:lnTo>
                  <a:lnTo>
                    <a:pt x="5205" y="2711"/>
                  </a:lnTo>
                  <a:lnTo>
                    <a:pt x="5264" y="2475"/>
                  </a:lnTo>
                  <a:lnTo>
                    <a:pt x="5304" y="2259"/>
                  </a:lnTo>
                  <a:lnTo>
                    <a:pt x="5323" y="2004"/>
                  </a:lnTo>
                  <a:lnTo>
                    <a:pt x="5323" y="2004"/>
                  </a:lnTo>
                  <a:lnTo>
                    <a:pt x="5323" y="1847"/>
                  </a:lnTo>
                  <a:lnTo>
                    <a:pt x="5304" y="1689"/>
                  </a:lnTo>
                  <a:lnTo>
                    <a:pt x="5264" y="1513"/>
                  </a:lnTo>
                  <a:lnTo>
                    <a:pt x="5225" y="1356"/>
                  </a:lnTo>
                  <a:lnTo>
                    <a:pt x="5166" y="1198"/>
                  </a:lnTo>
                  <a:lnTo>
                    <a:pt x="5088" y="1041"/>
                  </a:lnTo>
                  <a:lnTo>
                    <a:pt x="5009" y="904"/>
                  </a:lnTo>
                  <a:lnTo>
                    <a:pt x="4891" y="747"/>
                  </a:lnTo>
                  <a:lnTo>
                    <a:pt x="4891" y="747"/>
                  </a:lnTo>
                  <a:lnTo>
                    <a:pt x="43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21"/>
            <p:cNvSpPr/>
            <p:nvPr/>
          </p:nvSpPr>
          <p:spPr>
            <a:xfrm rot="-3245359">
              <a:off x="6223182" y="4021320"/>
              <a:ext cx="124270" cy="101671"/>
            </a:xfrm>
            <a:custGeom>
              <a:avLst/>
              <a:gdLst/>
              <a:ahLst/>
              <a:cxnLst/>
              <a:rect l="l" t="t" r="r" b="b"/>
              <a:pathLst>
                <a:path w="4971" h="4067" fill="none" extrusionOk="0">
                  <a:moveTo>
                    <a:pt x="3281" y="1"/>
                  </a:moveTo>
                  <a:lnTo>
                    <a:pt x="1" y="2476"/>
                  </a:lnTo>
                  <a:lnTo>
                    <a:pt x="1" y="2476"/>
                  </a:lnTo>
                  <a:lnTo>
                    <a:pt x="374" y="2554"/>
                  </a:lnTo>
                  <a:lnTo>
                    <a:pt x="727" y="2672"/>
                  </a:lnTo>
                  <a:lnTo>
                    <a:pt x="1081" y="2829"/>
                  </a:lnTo>
                  <a:lnTo>
                    <a:pt x="1415" y="3006"/>
                  </a:lnTo>
                  <a:lnTo>
                    <a:pt x="1749" y="3222"/>
                  </a:lnTo>
                  <a:lnTo>
                    <a:pt x="2044" y="3478"/>
                  </a:lnTo>
                  <a:lnTo>
                    <a:pt x="2338" y="3753"/>
                  </a:lnTo>
                  <a:lnTo>
                    <a:pt x="2594" y="4067"/>
                  </a:lnTo>
                  <a:lnTo>
                    <a:pt x="4970" y="2260"/>
                  </a:lnTo>
                  <a:lnTo>
                    <a:pt x="32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21"/>
            <p:cNvSpPr/>
            <p:nvPr/>
          </p:nvSpPr>
          <p:spPr>
            <a:xfrm rot="-3245359">
              <a:off x="6262971" y="4413509"/>
              <a:ext cx="14274" cy="19174"/>
            </a:xfrm>
            <a:custGeom>
              <a:avLst/>
              <a:gdLst/>
              <a:ahLst/>
              <a:cxnLst/>
              <a:rect l="l" t="t" r="r" b="b"/>
              <a:pathLst>
                <a:path w="571" h="767" extrusionOk="0">
                  <a:moveTo>
                    <a:pt x="1" y="0"/>
                  </a:moveTo>
                  <a:lnTo>
                    <a:pt x="1" y="0"/>
                  </a:lnTo>
                  <a:lnTo>
                    <a:pt x="1" y="0"/>
                  </a:lnTo>
                  <a:lnTo>
                    <a:pt x="571" y="766"/>
                  </a:lnTo>
                  <a:lnTo>
                    <a:pt x="1" y="0"/>
                  </a:lnTo>
                  <a:close/>
                </a:path>
              </a:pathLst>
            </a:custGeom>
            <a:solidFill>
              <a:srgbClr val="C9C4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21"/>
            <p:cNvSpPr/>
            <p:nvPr/>
          </p:nvSpPr>
          <p:spPr>
            <a:xfrm rot="-3245359">
              <a:off x="6262971" y="4413509"/>
              <a:ext cx="14274" cy="19174"/>
            </a:xfrm>
            <a:custGeom>
              <a:avLst/>
              <a:gdLst/>
              <a:ahLst/>
              <a:cxnLst/>
              <a:rect l="l" t="t" r="r" b="b"/>
              <a:pathLst>
                <a:path w="571" h="767" fill="none" extrusionOk="0">
                  <a:moveTo>
                    <a:pt x="1" y="0"/>
                  </a:moveTo>
                  <a:lnTo>
                    <a:pt x="1" y="0"/>
                  </a:lnTo>
                  <a:lnTo>
                    <a:pt x="1" y="0"/>
                  </a:lnTo>
                  <a:lnTo>
                    <a:pt x="571" y="766"/>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21"/>
            <p:cNvSpPr/>
            <p:nvPr/>
          </p:nvSpPr>
          <p:spPr>
            <a:xfrm rot="-3245359">
              <a:off x="6256196" y="4379613"/>
              <a:ext cx="87447" cy="39798"/>
            </a:xfrm>
            <a:custGeom>
              <a:avLst/>
              <a:gdLst/>
              <a:ahLst/>
              <a:cxnLst/>
              <a:rect l="l" t="t" r="r" b="b"/>
              <a:pathLst>
                <a:path w="3498" h="1592" extrusionOk="0">
                  <a:moveTo>
                    <a:pt x="3497" y="1179"/>
                  </a:moveTo>
                  <a:lnTo>
                    <a:pt x="3497" y="1179"/>
                  </a:lnTo>
                  <a:lnTo>
                    <a:pt x="3497" y="1179"/>
                  </a:lnTo>
                  <a:lnTo>
                    <a:pt x="3497" y="1179"/>
                  </a:lnTo>
                  <a:lnTo>
                    <a:pt x="3497" y="1179"/>
                  </a:lnTo>
                  <a:close/>
                  <a:moveTo>
                    <a:pt x="1" y="0"/>
                  </a:moveTo>
                  <a:lnTo>
                    <a:pt x="1" y="0"/>
                  </a:lnTo>
                  <a:lnTo>
                    <a:pt x="571" y="766"/>
                  </a:lnTo>
                  <a:lnTo>
                    <a:pt x="571" y="766"/>
                  </a:lnTo>
                  <a:lnTo>
                    <a:pt x="747" y="943"/>
                  </a:lnTo>
                  <a:lnTo>
                    <a:pt x="924" y="1120"/>
                  </a:lnTo>
                  <a:lnTo>
                    <a:pt x="1121" y="1257"/>
                  </a:lnTo>
                  <a:lnTo>
                    <a:pt x="1337" y="1375"/>
                  </a:lnTo>
                  <a:lnTo>
                    <a:pt x="1553" y="1473"/>
                  </a:lnTo>
                  <a:lnTo>
                    <a:pt x="1788" y="1532"/>
                  </a:lnTo>
                  <a:lnTo>
                    <a:pt x="2024" y="1572"/>
                  </a:lnTo>
                  <a:lnTo>
                    <a:pt x="2260" y="1591"/>
                  </a:lnTo>
                  <a:lnTo>
                    <a:pt x="2260" y="1591"/>
                  </a:lnTo>
                  <a:lnTo>
                    <a:pt x="2417" y="1591"/>
                  </a:lnTo>
                  <a:lnTo>
                    <a:pt x="2574" y="1572"/>
                  </a:lnTo>
                  <a:lnTo>
                    <a:pt x="2731" y="1532"/>
                  </a:lnTo>
                  <a:lnTo>
                    <a:pt x="2888" y="1493"/>
                  </a:lnTo>
                  <a:lnTo>
                    <a:pt x="3046" y="1434"/>
                  </a:lnTo>
                  <a:lnTo>
                    <a:pt x="3203" y="1375"/>
                  </a:lnTo>
                  <a:lnTo>
                    <a:pt x="3340" y="1277"/>
                  </a:lnTo>
                  <a:lnTo>
                    <a:pt x="3497" y="1179"/>
                  </a:lnTo>
                  <a:lnTo>
                    <a:pt x="3497" y="1179"/>
                  </a:lnTo>
                  <a:lnTo>
                    <a:pt x="3340" y="1277"/>
                  </a:lnTo>
                  <a:lnTo>
                    <a:pt x="3203" y="1375"/>
                  </a:lnTo>
                  <a:lnTo>
                    <a:pt x="3046" y="1434"/>
                  </a:lnTo>
                  <a:lnTo>
                    <a:pt x="2888" y="1493"/>
                  </a:lnTo>
                  <a:lnTo>
                    <a:pt x="2731" y="1532"/>
                  </a:lnTo>
                  <a:lnTo>
                    <a:pt x="2574" y="1572"/>
                  </a:lnTo>
                  <a:lnTo>
                    <a:pt x="2417" y="1591"/>
                  </a:lnTo>
                  <a:lnTo>
                    <a:pt x="2260" y="1591"/>
                  </a:lnTo>
                  <a:lnTo>
                    <a:pt x="2260" y="1591"/>
                  </a:lnTo>
                  <a:lnTo>
                    <a:pt x="2024" y="1572"/>
                  </a:lnTo>
                  <a:lnTo>
                    <a:pt x="1788" y="1532"/>
                  </a:lnTo>
                  <a:lnTo>
                    <a:pt x="1553" y="1473"/>
                  </a:lnTo>
                  <a:lnTo>
                    <a:pt x="1337" y="1375"/>
                  </a:lnTo>
                  <a:lnTo>
                    <a:pt x="1121" y="1257"/>
                  </a:lnTo>
                  <a:lnTo>
                    <a:pt x="924" y="1120"/>
                  </a:lnTo>
                  <a:lnTo>
                    <a:pt x="747" y="943"/>
                  </a:lnTo>
                  <a:lnTo>
                    <a:pt x="571" y="766"/>
                  </a:lnTo>
                  <a:lnTo>
                    <a:pt x="1" y="0"/>
                  </a:lnTo>
                  <a:close/>
                </a:path>
              </a:pathLst>
            </a:custGeom>
            <a:solidFill>
              <a:srgbClr val="5C3A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21"/>
            <p:cNvSpPr/>
            <p:nvPr/>
          </p:nvSpPr>
          <p:spPr>
            <a:xfrm rot="-3245359">
              <a:off x="6333288" y="4369698"/>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21"/>
            <p:cNvSpPr/>
            <p:nvPr/>
          </p:nvSpPr>
          <p:spPr>
            <a:xfrm rot="-3245359">
              <a:off x="6256196" y="4379613"/>
              <a:ext cx="87447" cy="39798"/>
            </a:xfrm>
            <a:custGeom>
              <a:avLst/>
              <a:gdLst/>
              <a:ahLst/>
              <a:cxnLst/>
              <a:rect l="l" t="t" r="r" b="b"/>
              <a:pathLst>
                <a:path w="3498" h="1592" fill="none" extrusionOk="0">
                  <a:moveTo>
                    <a:pt x="1" y="0"/>
                  </a:moveTo>
                  <a:lnTo>
                    <a:pt x="1" y="0"/>
                  </a:lnTo>
                  <a:lnTo>
                    <a:pt x="571" y="766"/>
                  </a:lnTo>
                  <a:lnTo>
                    <a:pt x="571" y="766"/>
                  </a:lnTo>
                  <a:lnTo>
                    <a:pt x="747" y="943"/>
                  </a:lnTo>
                  <a:lnTo>
                    <a:pt x="924" y="1120"/>
                  </a:lnTo>
                  <a:lnTo>
                    <a:pt x="1121" y="1257"/>
                  </a:lnTo>
                  <a:lnTo>
                    <a:pt x="1337" y="1375"/>
                  </a:lnTo>
                  <a:lnTo>
                    <a:pt x="1553" y="1473"/>
                  </a:lnTo>
                  <a:lnTo>
                    <a:pt x="1788" y="1532"/>
                  </a:lnTo>
                  <a:lnTo>
                    <a:pt x="2024" y="1572"/>
                  </a:lnTo>
                  <a:lnTo>
                    <a:pt x="2260" y="1591"/>
                  </a:lnTo>
                  <a:lnTo>
                    <a:pt x="2260" y="1591"/>
                  </a:lnTo>
                  <a:lnTo>
                    <a:pt x="2417" y="1591"/>
                  </a:lnTo>
                  <a:lnTo>
                    <a:pt x="2574" y="1572"/>
                  </a:lnTo>
                  <a:lnTo>
                    <a:pt x="2731" y="1532"/>
                  </a:lnTo>
                  <a:lnTo>
                    <a:pt x="2888" y="1493"/>
                  </a:lnTo>
                  <a:lnTo>
                    <a:pt x="3046" y="1434"/>
                  </a:lnTo>
                  <a:lnTo>
                    <a:pt x="3203" y="1375"/>
                  </a:lnTo>
                  <a:lnTo>
                    <a:pt x="3340" y="1277"/>
                  </a:lnTo>
                  <a:lnTo>
                    <a:pt x="3497" y="1179"/>
                  </a:lnTo>
                  <a:lnTo>
                    <a:pt x="3497" y="1179"/>
                  </a:lnTo>
                  <a:lnTo>
                    <a:pt x="3340" y="1277"/>
                  </a:lnTo>
                  <a:lnTo>
                    <a:pt x="3203" y="1375"/>
                  </a:lnTo>
                  <a:lnTo>
                    <a:pt x="3046" y="1434"/>
                  </a:lnTo>
                  <a:lnTo>
                    <a:pt x="2888" y="1493"/>
                  </a:lnTo>
                  <a:lnTo>
                    <a:pt x="2731" y="1532"/>
                  </a:lnTo>
                  <a:lnTo>
                    <a:pt x="2574" y="1572"/>
                  </a:lnTo>
                  <a:lnTo>
                    <a:pt x="2417" y="1591"/>
                  </a:lnTo>
                  <a:lnTo>
                    <a:pt x="2260" y="1591"/>
                  </a:lnTo>
                  <a:lnTo>
                    <a:pt x="2260" y="1591"/>
                  </a:lnTo>
                  <a:lnTo>
                    <a:pt x="2024" y="1572"/>
                  </a:lnTo>
                  <a:lnTo>
                    <a:pt x="1788" y="1532"/>
                  </a:lnTo>
                  <a:lnTo>
                    <a:pt x="1553" y="1473"/>
                  </a:lnTo>
                  <a:lnTo>
                    <a:pt x="1337" y="1375"/>
                  </a:lnTo>
                  <a:lnTo>
                    <a:pt x="1121" y="1257"/>
                  </a:lnTo>
                  <a:lnTo>
                    <a:pt x="924" y="1120"/>
                  </a:lnTo>
                  <a:lnTo>
                    <a:pt x="747" y="943"/>
                  </a:lnTo>
                  <a:lnTo>
                    <a:pt x="571" y="766"/>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21"/>
            <p:cNvSpPr/>
            <p:nvPr/>
          </p:nvSpPr>
          <p:spPr>
            <a:xfrm rot="-3245359">
              <a:off x="6141612" y="4155191"/>
              <a:ext cx="303013" cy="212667"/>
            </a:xfrm>
            <a:custGeom>
              <a:avLst/>
              <a:gdLst/>
              <a:ahLst/>
              <a:cxnLst/>
              <a:rect l="l" t="t" r="r" b="b"/>
              <a:pathLst>
                <a:path w="12121" h="8507" fill="none" extrusionOk="0">
                  <a:moveTo>
                    <a:pt x="9528" y="1"/>
                  </a:moveTo>
                  <a:lnTo>
                    <a:pt x="1022" y="6424"/>
                  </a:lnTo>
                  <a:lnTo>
                    <a:pt x="1022" y="6424"/>
                  </a:lnTo>
                  <a:lnTo>
                    <a:pt x="787" y="6581"/>
                  </a:lnTo>
                  <a:lnTo>
                    <a:pt x="531" y="6719"/>
                  </a:lnTo>
                  <a:lnTo>
                    <a:pt x="276" y="6837"/>
                  </a:lnTo>
                  <a:lnTo>
                    <a:pt x="1" y="6915"/>
                  </a:lnTo>
                  <a:lnTo>
                    <a:pt x="571" y="7681"/>
                  </a:lnTo>
                  <a:lnTo>
                    <a:pt x="571" y="7681"/>
                  </a:lnTo>
                  <a:lnTo>
                    <a:pt x="747" y="7858"/>
                  </a:lnTo>
                  <a:lnTo>
                    <a:pt x="924" y="8035"/>
                  </a:lnTo>
                  <a:lnTo>
                    <a:pt x="1121" y="8172"/>
                  </a:lnTo>
                  <a:lnTo>
                    <a:pt x="1337" y="8290"/>
                  </a:lnTo>
                  <a:lnTo>
                    <a:pt x="1553" y="8388"/>
                  </a:lnTo>
                  <a:lnTo>
                    <a:pt x="1788" y="8447"/>
                  </a:lnTo>
                  <a:lnTo>
                    <a:pt x="2024" y="8487"/>
                  </a:lnTo>
                  <a:lnTo>
                    <a:pt x="2260" y="8506"/>
                  </a:lnTo>
                  <a:lnTo>
                    <a:pt x="2260" y="8506"/>
                  </a:lnTo>
                  <a:lnTo>
                    <a:pt x="2417" y="8506"/>
                  </a:lnTo>
                  <a:lnTo>
                    <a:pt x="2574" y="8487"/>
                  </a:lnTo>
                  <a:lnTo>
                    <a:pt x="2731" y="8447"/>
                  </a:lnTo>
                  <a:lnTo>
                    <a:pt x="2888" y="8408"/>
                  </a:lnTo>
                  <a:lnTo>
                    <a:pt x="3046" y="8349"/>
                  </a:lnTo>
                  <a:lnTo>
                    <a:pt x="3203" y="8290"/>
                  </a:lnTo>
                  <a:lnTo>
                    <a:pt x="3340" y="8192"/>
                  </a:lnTo>
                  <a:lnTo>
                    <a:pt x="3497" y="8094"/>
                  </a:lnTo>
                  <a:lnTo>
                    <a:pt x="3497" y="8094"/>
                  </a:lnTo>
                  <a:lnTo>
                    <a:pt x="3497" y="8094"/>
                  </a:lnTo>
                  <a:lnTo>
                    <a:pt x="3497" y="8094"/>
                  </a:lnTo>
                  <a:lnTo>
                    <a:pt x="3497" y="8094"/>
                  </a:lnTo>
                  <a:lnTo>
                    <a:pt x="3497" y="8094"/>
                  </a:lnTo>
                  <a:lnTo>
                    <a:pt x="3517" y="8074"/>
                  </a:lnTo>
                  <a:lnTo>
                    <a:pt x="12121" y="1592"/>
                  </a:lnTo>
                  <a:lnTo>
                    <a:pt x="12121" y="1592"/>
                  </a:lnTo>
                  <a:lnTo>
                    <a:pt x="11865" y="1278"/>
                  </a:lnTo>
                  <a:lnTo>
                    <a:pt x="11571" y="1003"/>
                  </a:lnTo>
                  <a:lnTo>
                    <a:pt x="11276" y="747"/>
                  </a:lnTo>
                  <a:lnTo>
                    <a:pt x="10942" y="531"/>
                  </a:lnTo>
                  <a:lnTo>
                    <a:pt x="10608" y="354"/>
                  </a:lnTo>
                  <a:lnTo>
                    <a:pt x="10254" y="197"/>
                  </a:lnTo>
                  <a:lnTo>
                    <a:pt x="9901" y="79"/>
                  </a:lnTo>
                  <a:lnTo>
                    <a:pt x="952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18476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252"/>
        <p:cNvGrpSpPr/>
        <p:nvPr/>
      </p:nvGrpSpPr>
      <p:grpSpPr>
        <a:xfrm>
          <a:off x="0" y="0"/>
          <a:ext cx="0" cy="0"/>
          <a:chOff x="0" y="0"/>
          <a:chExt cx="0" cy="0"/>
        </a:xfrm>
      </p:grpSpPr>
      <p:pic>
        <p:nvPicPr>
          <p:cNvPr id="2253" name="Google Shape;2253;p22"/>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2254" name="Google Shape;2254;p22"/>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5" name="Google Shape;2255;p22"/>
          <p:cNvSpPr txBox="1">
            <a:spLocks noGrp="1"/>
          </p:cNvSpPr>
          <p:nvPr>
            <p:ph type="body" idx="1"/>
          </p:nvPr>
        </p:nvSpPr>
        <p:spPr>
          <a:xfrm>
            <a:off x="960200" y="2175933"/>
            <a:ext cx="5098400" cy="38888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SzPts val="1600"/>
              <a:buFont typeface="Nunito Light"/>
              <a:buChar char="●"/>
              <a:defRPr sz="2133"/>
            </a:lvl1pPr>
            <a:lvl2pPr marL="1219170" lvl="1" indent="-440256" rtl="0">
              <a:lnSpc>
                <a:spcPct val="100000"/>
              </a:lnSpc>
              <a:spcBef>
                <a:spcPts val="0"/>
              </a:spcBef>
              <a:spcAft>
                <a:spcPts val="0"/>
              </a:spcAft>
              <a:buSzPts val="1600"/>
              <a:buFont typeface="Nunito Light"/>
              <a:buChar char="○"/>
              <a:defRPr sz="2133"/>
            </a:lvl2pPr>
            <a:lvl3pPr marL="1828754" lvl="2" indent="-440256" rtl="0">
              <a:lnSpc>
                <a:spcPct val="100000"/>
              </a:lnSpc>
              <a:spcBef>
                <a:spcPts val="0"/>
              </a:spcBef>
              <a:spcAft>
                <a:spcPts val="0"/>
              </a:spcAft>
              <a:buSzPts val="1600"/>
              <a:buFont typeface="Nunito Light"/>
              <a:buChar char="■"/>
              <a:defRPr sz="2133"/>
            </a:lvl3pPr>
            <a:lvl4pPr marL="2438339" lvl="3" indent="-440256" rtl="0">
              <a:lnSpc>
                <a:spcPct val="100000"/>
              </a:lnSpc>
              <a:spcBef>
                <a:spcPts val="0"/>
              </a:spcBef>
              <a:spcAft>
                <a:spcPts val="0"/>
              </a:spcAft>
              <a:buSzPts val="1600"/>
              <a:buFont typeface="Nunito Light"/>
              <a:buChar char="●"/>
              <a:defRPr sz="2133"/>
            </a:lvl4pPr>
            <a:lvl5pPr marL="3047924" lvl="4" indent="-440256" rtl="0">
              <a:lnSpc>
                <a:spcPct val="100000"/>
              </a:lnSpc>
              <a:spcBef>
                <a:spcPts val="0"/>
              </a:spcBef>
              <a:spcAft>
                <a:spcPts val="0"/>
              </a:spcAft>
              <a:buSzPts val="1600"/>
              <a:buFont typeface="Nunito Light"/>
              <a:buChar char="○"/>
              <a:defRPr sz="2133"/>
            </a:lvl5pPr>
            <a:lvl6pPr marL="3657509" lvl="5" indent="-440256" rtl="0">
              <a:lnSpc>
                <a:spcPct val="100000"/>
              </a:lnSpc>
              <a:spcBef>
                <a:spcPts val="0"/>
              </a:spcBef>
              <a:spcAft>
                <a:spcPts val="0"/>
              </a:spcAft>
              <a:buSzPts val="1600"/>
              <a:buFont typeface="Nunito Light"/>
              <a:buChar char="■"/>
              <a:defRPr sz="2133"/>
            </a:lvl6pPr>
            <a:lvl7pPr marL="4267093" lvl="6" indent="-440256" rtl="0">
              <a:lnSpc>
                <a:spcPct val="100000"/>
              </a:lnSpc>
              <a:spcBef>
                <a:spcPts val="0"/>
              </a:spcBef>
              <a:spcAft>
                <a:spcPts val="0"/>
              </a:spcAft>
              <a:buSzPts val="1600"/>
              <a:buFont typeface="Nunito Light"/>
              <a:buChar char="●"/>
              <a:defRPr sz="2133"/>
            </a:lvl7pPr>
            <a:lvl8pPr marL="4876678" lvl="7" indent="-440256" rtl="0">
              <a:lnSpc>
                <a:spcPct val="100000"/>
              </a:lnSpc>
              <a:spcBef>
                <a:spcPts val="0"/>
              </a:spcBef>
              <a:spcAft>
                <a:spcPts val="0"/>
              </a:spcAft>
              <a:buSzPts val="1600"/>
              <a:buFont typeface="Nunito Light"/>
              <a:buChar char="○"/>
              <a:defRPr sz="2133"/>
            </a:lvl8pPr>
            <a:lvl9pPr marL="5486263" lvl="8" indent="-440256" rtl="0">
              <a:lnSpc>
                <a:spcPct val="100000"/>
              </a:lnSpc>
              <a:spcBef>
                <a:spcPts val="0"/>
              </a:spcBef>
              <a:spcAft>
                <a:spcPts val="0"/>
              </a:spcAft>
              <a:buSzPts val="1600"/>
              <a:buFont typeface="Nunito Light"/>
              <a:buChar char="■"/>
              <a:defRPr sz="2133"/>
            </a:lvl9pPr>
          </a:lstStyle>
          <a:p>
            <a:endParaRPr/>
          </a:p>
        </p:txBody>
      </p:sp>
      <p:sp>
        <p:nvSpPr>
          <p:cNvPr id="2256" name="Google Shape;2256;p22"/>
          <p:cNvSpPr txBox="1">
            <a:spLocks noGrp="1"/>
          </p:cNvSpPr>
          <p:nvPr>
            <p:ph type="body" idx="2"/>
          </p:nvPr>
        </p:nvSpPr>
        <p:spPr>
          <a:xfrm>
            <a:off x="6133800" y="2175933"/>
            <a:ext cx="5098400" cy="3888800"/>
          </a:xfrm>
          <a:prstGeom prst="rect">
            <a:avLst/>
          </a:prstGeom>
        </p:spPr>
        <p:txBody>
          <a:bodyPr spcFirstLastPara="1" wrap="square" lIns="91425" tIns="91425" rIns="91425" bIns="91425" anchor="t" anchorCtr="0">
            <a:noAutofit/>
          </a:bodyPr>
          <a:lstStyle>
            <a:lvl1pPr marL="609585" lvl="0" indent="-440256" rtl="0">
              <a:lnSpc>
                <a:spcPct val="100000"/>
              </a:lnSpc>
              <a:spcBef>
                <a:spcPts val="400"/>
              </a:spcBef>
              <a:spcAft>
                <a:spcPts val="0"/>
              </a:spcAft>
              <a:buSzPts val="1600"/>
              <a:buFont typeface="Nunito Light"/>
              <a:buChar char="●"/>
              <a:defRPr sz="2133"/>
            </a:lvl1pPr>
            <a:lvl2pPr marL="1219170" lvl="1" indent="-440256" rtl="0">
              <a:lnSpc>
                <a:spcPct val="100000"/>
              </a:lnSpc>
              <a:spcBef>
                <a:spcPts val="0"/>
              </a:spcBef>
              <a:spcAft>
                <a:spcPts val="0"/>
              </a:spcAft>
              <a:buSzPts val="1600"/>
              <a:buFont typeface="Nunito Light"/>
              <a:buChar char="○"/>
              <a:defRPr sz="2133"/>
            </a:lvl2pPr>
            <a:lvl3pPr marL="1828754" lvl="2" indent="-440256" rtl="0">
              <a:lnSpc>
                <a:spcPct val="100000"/>
              </a:lnSpc>
              <a:spcBef>
                <a:spcPts val="0"/>
              </a:spcBef>
              <a:spcAft>
                <a:spcPts val="0"/>
              </a:spcAft>
              <a:buSzPts val="1600"/>
              <a:buFont typeface="Nunito Light"/>
              <a:buChar char="■"/>
              <a:defRPr sz="2133"/>
            </a:lvl3pPr>
            <a:lvl4pPr marL="2438339" lvl="3" indent="-440256" rtl="0">
              <a:lnSpc>
                <a:spcPct val="100000"/>
              </a:lnSpc>
              <a:spcBef>
                <a:spcPts val="0"/>
              </a:spcBef>
              <a:spcAft>
                <a:spcPts val="0"/>
              </a:spcAft>
              <a:buSzPts val="1600"/>
              <a:buFont typeface="Nunito Light"/>
              <a:buChar char="●"/>
              <a:defRPr sz="2133"/>
            </a:lvl4pPr>
            <a:lvl5pPr marL="3047924" lvl="4" indent="-440256" rtl="0">
              <a:lnSpc>
                <a:spcPct val="100000"/>
              </a:lnSpc>
              <a:spcBef>
                <a:spcPts val="0"/>
              </a:spcBef>
              <a:spcAft>
                <a:spcPts val="0"/>
              </a:spcAft>
              <a:buSzPts val="1600"/>
              <a:buFont typeface="Nunito Light"/>
              <a:buChar char="○"/>
              <a:defRPr sz="2133"/>
            </a:lvl5pPr>
            <a:lvl6pPr marL="3657509" lvl="5" indent="-440256" rtl="0">
              <a:lnSpc>
                <a:spcPct val="100000"/>
              </a:lnSpc>
              <a:spcBef>
                <a:spcPts val="0"/>
              </a:spcBef>
              <a:spcAft>
                <a:spcPts val="0"/>
              </a:spcAft>
              <a:buSzPts val="1600"/>
              <a:buFont typeface="Nunito Light"/>
              <a:buChar char="■"/>
              <a:defRPr sz="2133"/>
            </a:lvl6pPr>
            <a:lvl7pPr marL="4267093" lvl="6" indent="-440256" rtl="0">
              <a:lnSpc>
                <a:spcPct val="100000"/>
              </a:lnSpc>
              <a:spcBef>
                <a:spcPts val="0"/>
              </a:spcBef>
              <a:spcAft>
                <a:spcPts val="0"/>
              </a:spcAft>
              <a:buSzPts val="1600"/>
              <a:buFont typeface="Nunito Light"/>
              <a:buChar char="●"/>
              <a:defRPr sz="2133"/>
            </a:lvl7pPr>
            <a:lvl8pPr marL="4876678" lvl="7" indent="-440256" rtl="0">
              <a:lnSpc>
                <a:spcPct val="100000"/>
              </a:lnSpc>
              <a:spcBef>
                <a:spcPts val="0"/>
              </a:spcBef>
              <a:spcAft>
                <a:spcPts val="0"/>
              </a:spcAft>
              <a:buSzPts val="1600"/>
              <a:buFont typeface="Nunito Light"/>
              <a:buChar char="○"/>
              <a:defRPr sz="2133"/>
            </a:lvl8pPr>
            <a:lvl9pPr marL="5486263" lvl="8" indent="-440256" rtl="0">
              <a:lnSpc>
                <a:spcPct val="100000"/>
              </a:lnSpc>
              <a:spcBef>
                <a:spcPts val="0"/>
              </a:spcBef>
              <a:spcAft>
                <a:spcPts val="0"/>
              </a:spcAft>
              <a:buSzPts val="1600"/>
              <a:buFont typeface="Nunito Light"/>
              <a:buChar char="■"/>
              <a:defRPr sz="2133"/>
            </a:lvl9pPr>
          </a:lstStyle>
          <a:p>
            <a:endParaRPr/>
          </a:p>
        </p:txBody>
      </p:sp>
      <p:sp>
        <p:nvSpPr>
          <p:cNvPr id="2257" name="Google Shape;2257;p22"/>
          <p:cNvSpPr txBox="1">
            <a:spLocks noGrp="1"/>
          </p:cNvSpPr>
          <p:nvPr>
            <p:ph type="title"/>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2258" name="Google Shape;2258;p22"/>
          <p:cNvSpPr txBox="1">
            <a:spLocks noGrp="1"/>
          </p:cNvSpPr>
          <p:nvPr>
            <p:ph type="subTitle" idx="3"/>
          </p:nvPr>
        </p:nvSpPr>
        <p:spPr>
          <a:xfrm>
            <a:off x="2956600" y="1556512"/>
            <a:ext cx="6278800" cy="731600"/>
          </a:xfrm>
          <a:prstGeom prst="rect">
            <a:avLst/>
          </a:prstGeom>
        </p:spPr>
        <p:txBody>
          <a:bodyPr spcFirstLastPara="1" wrap="square" lIns="91425" tIns="91425" rIns="91425" bIns="91425" anchor="ctr" anchorCtr="0">
            <a:noAutofit/>
          </a:bodyPr>
          <a:lstStyle>
            <a:lvl1pPr lvl="0" algn="ctr" rtl="0">
              <a:lnSpc>
                <a:spcPct val="100000"/>
              </a:lnSpc>
              <a:spcBef>
                <a:spcPts val="400"/>
              </a:spcBef>
              <a:spcAft>
                <a:spcPts val="0"/>
              </a:spcAft>
              <a:buSzPts val="2800"/>
              <a:buNone/>
              <a:defRPr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grpSp>
        <p:nvGrpSpPr>
          <p:cNvPr id="2259" name="Google Shape;2259;p22"/>
          <p:cNvGrpSpPr/>
          <p:nvPr/>
        </p:nvGrpSpPr>
        <p:grpSpPr>
          <a:xfrm>
            <a:off x="10779088" y="198543"/>
            <a:ext cx="1279473" cy="2056187"/>
            <a:chOff x="9840651" y="2066749"/>
            <a:chExt cx="701773" cy="1127790"/>
          </a:xfrm>
        </p:grpSpPr>
        <p:sp>
          <p:nvSpPr>
            <p:cNvPr id="2260" name="Google Shape;2260;p22"/>
            <p:cNvSpPr/>
            <p:nvPr/>
          </p:nvSpPr>
          <p:spPr>
            <a:xfrm>
              <a:off x="9890974" y="2066749"/>
              <a:ext cx="651450" cy="809115"/>
            </a:xfrm>
            <a:custGeom>
              <a:avLst/>
              <a:gdLst/>
              <a:ahLst/>
              <a:cxnLst/>
              <a:rect l="l" t="t" r="r" b="b"/>
              <a:pathLst>
                <a:path w="21903" h="27204" extrusionOk="0">
                  <a:moveTo>
                    <a:pt x="12158" y="1"/>
                  </a:moveTo>
                  <a:lnTo>
                    <a:pt x="11662" y="68"/>
                  </a:lnTo>
                  <a:lnTo>
                    <a:pt x="11188" y="181"/>
                  </a:lnTo>
                  <a:lnTo>
                    <a:pt x="10692" y="316"/>
                  </a:lnTo>
                  <a:lnTo>
                    <a:pt x="10308" y="452"/>
                  </a:lnTo>
                  <a:lnTo>
                    <a:pt x="9925" y="632"/>
                  </a:lnTo>
                  <a:lnTo>
                    <a:pt x="9541" y="813"/>
                  </a:lnTo>
                  <a:lnTo>
                    <a:pt x="9181" y="1016"/>
                  </a:lnTo>
                  <a:lnTo>
                    <a:pt x="8820" y="1241"/>
                  </a:lnTo>
                  <a:lnTo>
                    <a:pt x="8481" y="1489"/>
                  </a:lnTo>
                  <a:lnTo>
                    <a:pt x="8143" y="1737"/>
                  </a:lnTo>
                  <a:lnTo>
                    <a:pt x="7827" y="2008"/>
                  </a:lnTo>
                  <a:lnTo>
                    <a:pt x="7489" y="2301"/>
                  </a:lnTo>
                  <a:lnTo>
                    <a:pt x="7196" y="2595"/>
                  </a:lnTo>
                  <a:lnTo>
                    <a:pt x="6880" y="2910"/>
                  </a:lnTo>
                  <a:lnTo>
                    <a:pt x="6609" y="3226"/>
                  </a:lnTo>
                  <a:lnTo>
                    <a:pt x="6045" y="3903"/>
                  </a:lnTo>
                  <a:lnTo>
                    <a:pt x="5549" y="4580"/>
                  </a:lnTo>
                  <a:lnTo>
                    <a:pt x="5098" y="5279"/>
                  </a:lnTo>
                  <a:lnTo>
                    <a:pt x="4692" y="5978"/>
                  </a:lnTo>
                  <a:lnTo>
                    <a:pt x="4331" y="6677"/>
                  </a:lnTo>
                  <a:lnTo>
                    <a:pt x="4015" y="7331"/>
                  </a:lnTo>
                  <a:lnTo>
                    <a:pt x="3767" y="7986"/>
                  </a:lnTo>
                  <a:lnTo>
                    <a:pt x="3564" y="8595"/>
                  </a:lnTo>
                  <a:lnTo>
                    <a:pt x="3429" y="9136"/>
                  </a:lnTo>
                  <a:lnTo>
                    <a:pt x="3338" y="9632"/>
                  </a:lnTo>
                  <a:lnTo>
                    <a:pt x="3271" y="10399"/>
                  </a:lnTo>
                  <a:lnTo>
                    <a:pt x="3226" y="11098"/>
                  </a:lnTo>
                  <a:lnTo>
                    <a:pt x="3181" y="12249"/>
                  </a:lnTo>
                  <a:lnTo>
                    <a:pt x="3181" y="12790"/>
                  </a:lnTo>
                  <a:lnTo>
                    <a:pt x="3158" y="13309"/>
                  </a:lnTo>
                  <a:lnTo>
                    <a:pt x="3090" y="13828"/>
                  </a:lnTo>
                  <a:lnTo>
                    <a:pt x="3000" y="14347"/>
                  </a:lnTo>
                  <a:lnTo>
                    <a:pt x="2842" y="14910"/>
                  </a:lnTo>
                  <a:lnTo>
                    <a:pt x="2594" y="15542"/>
                  </a:lnTo>
                  <a:lnTo>
                    <a:pt x="2278" y="16241"/>
                  </a:lnTo>
                  <a:lnTo>
                    <a:pt x="1850" y="17076"/>
                  </a:lnTo>
                  <a:lnTo>
                    <a:pt x="1489" y="17753"/>
                  </a:lnTo>
                  <a:lnTo>
                    <a:pt x="1196" y="18407"/>
                  </a:lnTo>
                  <a:lnTo>
                    <a:pt x="947" y="19038"/>
                  </a:lnTo>
                  <a:lnTo>
                    <a:pt x="722" y="19647"/>
                  </a:lnTo>
                  <a:lnTo>
                    <a:pt x="541" y="20256"/>
                  </a:lnTo>
                  <a:lnTo>
                    <a:pt x="406" y="20820"/>
                  </a:lnTo>
                  <a:lnTo>
                    <a:pt x="271" y="21362"/>
                  </a:lnTo>
                  <a:lnTo>
                    <a:pt x="181" y="21858"/>
                  </a:lnTo>
                  <a:lnTo>
                    <a:pt x="113" y="22309"/>
                  </a:lnTo>
                  <a:lnTo>
                    <a:pt x="68" y="22738"/>
                  </a:lnTo>
                  <a:lnTo>
                    <a:pt x="0" y="23414"/>
                  </a:lnTo>
                  <a:lnTo>
                    <a:pt x="0" y="23865"/>
                  </a:lnTo>
                  <a:lnTo>
                    <a:pt x="0" y="24046"/>
                  </a:lnTo>
                  <a:lnTo>
                    <a:pt x="23" y="24181"/>
                  </a:lnTo>
                  <a:lnTo>
                    <a:pt x="90" y="24294"/>
                  </a:lnTo>
                  <a:lnTo>
                    <a:pt x="158" y="24316"/>
                  </a:lnTo>
                  <a:lnTo>
                    <a:pt x="203" y="24362"/>
                  </a:lnTo>
                  <a:lnTo>
                    <a:pt x="406" y="24362"/>
                  </a:lnTo>
                  <a:lnTo>
                    <a:pt x="474" y="24339"/>
                  </a:lnTo>
                  <a:lnTo>
                    <a:pt x="587" y="24271"/>
                  </a:lnTo>
                  <a:lnTo>
                    <a:pt x="654" y="24159"/>
                  </a:lnTo>
                  <a:lnTo>
                    <a:pt x="654" y="24091"/>
                  </a:lnTo>
                  <a:lnTo>
                    <a:pt x="677" y="24023"/>
                  </a:lnTo>
                  <a:lnTo>
                    <a:pt x="654" y="23865"/>
                  </a:lnTo>
                  <a:lnTo>
                    <a:pt x="677" y="23459"/>
                  </a:lnTo>
                  <a:lnTo>
                    <a:pt x="722" y="22805"/>
                  </a:lnTo>
                  <a:lnTo>
                    <a:pt x="790" y="22422"/>
                  </a:lnTo>
                  <a:lnTo>
                    <a:pt x="857" y="21971"/>
                  </a:lnTo>
                  <a:lnTo>
                    <a:pt x="947" y="21497"/>
                  </a:lnTo>
                  <a:lnTo>
                    <a:pt x="1060" y="20978"/>
                  </a:lnTo>
                  <a:lnTo>
                    <a:pt x="1196" y="20437"/>
                  </a:lnTo>
                  <a:lnTo>
                    <a:pt x="1376" y="19873"/>
                  </a:lnTo>
                  <a:lnTo>
                    <a:pt x="1579" y="19264"/>
                  </a:lnTo>
                  <a:lnTo>
                    <a:pt x="1827" y="18655"/>
                  </a:lnTo>
                  <a:lnTo>
                    <a:pt x="2098" y="18046"/>
                  </a:lnTo>
                  <a:lnTo>
                    <a:pt x="2436" y="17392"/>
                  </a:lnTo>
                  <a:lnTo>
                    <a:pt x="2887" y="16512"/>
                  </a:lnTo>
                  <a:lnTo>
                    <a:pt x="3226" y="15745"/>
                  </a:lnTo>
                  <a:lnTo>
                    <a:pt x="3361" y="15407"/>
                  </a:lnTo>
                  <a:lnTo>
                    <a:pt x="3474" y="15068"/>
                  </a:lnTo>
                  <a:lnTo>
                    <a:pt x="3587" y="14775"/>
                  </a:lnTo>
                  <a:lnTo>
                    <a:pt x="3654" y="14482"/>
                  </a:lnTo>
                  <a:lnTo>
                    <a:pt x="3767" y="13918"/>
                  </a:lnTo>
                  <a:lnTo>
                    <a:pt x="3812" y="13377"/>
                  </a:lnTo>
                  <a:lnTo>
                    <a:pt x="3857" y="12835"/>
                  </a:lnTo>
                  <a:lnTo>
                    <a:pt x="3857" y="12271"/>
                  </a:lnTo>
                  <a:lnTo>
                    <a:pt x="3902" y="11121"/>
                  </a:lnTo>
                  <a:lnTo>
                    <a:pt x="3947" y="10467"/>
                  </a:lnTo>
                  <a:lnTo>
                    <a:pt x="4015" y="9700"/>
                  </a:lnTo>
                  <a:lnTo>
                    <a:pt x="4105" y="9226"/>
                  </a:lnTo>
                  <a:lnTo>
                    <a:pt x="4241" y="8707"/>
                  </a:lnTo>
                  <a:lnTo>
                    <a:pt x="4421" y="8121"/>
                  </a:lnTo>
                  <a:lnTo>
                    <a:pt x="4669" y="7512"/>
                  </a:lnTo>
                  <a:lnTo>
                    <a:pt x="4985" y="6880"/>
                  </a:lnTo>
                  <a:lnTo>
                    <a:pt x="5323" y="6226"/>
                  </a:lnTo>
                  <a:lnTo>
                    <a:pt x="5707" y="5572"/>
                  </a:lnTo>
                  <a:lnTo>
                    <a:pt x="6158" y="4918"/>
                  </a:lnTo>
                  <a:lnTo>
                    <a:pt x="6632" y="4264"/>
                  </a:lnTo>
                  <a:lnTo>
                    <a:pt x="7150" y="3655"/>
                  </a:lnTo>
                  <a:lnTo>
                    <a:pt x="7692" y="3068"/>
                  </a:lnTo>
                  <a:lnTo>
                    <a:pt x="7985" y="2775"/>
                  </a:lnTo>
                  <a:lnTo>
                    <a:pt x="8278" y="2527"/>
                  </a:lnTo>
                  <a:lnTo>
                    <a:pt x="8572" y="2256"/>
                  </a:lnTo>
                  <a:lnTo>
                    <a:pt x="8887" y="2031"/>
                  </a:lnTo>
                  <a:lnTo>
                    <a:pt x="9203" y="1805"/>
                  </a:lnTo>
                  <a:lnTo>
                    <a:pt x="9541" y="1602"/>
                  </a:lnTo>
                  <a:lnTo>
                    <a:pt x="9880" y="1399"/>
                  </a:lnTo>
                  <a:lnTo>
                    <a:pt x="10218" y="1241"/>
                  </a:lnTo>
                  <a:lnTo>
                    <a:pt x="10556" y="1083"/>
                  </a:lnTo>
                  <a:lnTo>
                    <a:pt x="10917" y="948"/>
                  </a:lnTo>
                  <a:lnTo>
                    <a:pt x="11346" y="835"/>
                  </a:lnTo>
                  <a:lnTo>
                    <a:pt x="11775" y="745"/>
                  </a:lnTo>
                  <a:lnTo>
                    <a:pt x="12226" y="677"/>
                  </a:lnTo>
                  <a:lnTo>
                    <a:pt x="12654" y="677"/>
                  </a:lnTo>
                  <a:lnTo>
                    <a:pt x="13083" y="700"/>
                  </a:lnTo>
                  <a:lnTo>
                    <a:pt x="13534" y="745"/>
                  </a:lnTo>
                  <a:lnTo>
                    <a:pt x="13962" y="835"/>
                  </a:lnTo>
                  <a:lnTo>
                    <a:pt x="14391" y="970"/>
                  </a:lnTo>
                  <a:lnTo>
                    <a:pt x="14820" y="1151"/>
                  </a:lnTo>
                  <a:lnTo>
                    <a:pt x="15248" y="1354"/>
                  </a:lnTo>
                  <a:lnTo>
                    <a:pt x="15677" y="1580"/>
                  </a:lnTo>
                  <a:lnTo>
                    <a:pt x="16105" y="1873"/>
                  </a:lnTo>
                  <a:lnTo>
                    <a:pt x="16534" y="2189"/>
                  </a:lnTo>
                  <a:lnTo>
                    <a:pt x="16963" y="2527"/>
                  </a:lnTo>
                  <a:lnTo>
                    <a:pt x="17391" y="2933"/>
                  </a:lnTo>
                  <a:lnTo>
                    <a:pt x="17820" y="3339"/>
                  </a:lnTo>
                  <a:lnTo>
                    <a:pt x="18293" y="3880"/>
                  </a:lnTo>
                  <a:lnTo>
                    <a:pt x="18744" y="4399"/>
                  </a:lnTo>
                  <a:lnTo>
                    <a:pt x="19128" y="4895"/>
                  </a:lnTo>
                  <a:lnTo>
                    <a:pt x="19489" y="5369"/>
                  </a:lnTo>
                  <a:lnTo>
                    <a:pt x="19827" y="5865"/>
                  </a:lnTo>
                  <a:lnTo>
                    <a:pt x="20098" y="6316"/>
                  </a:lnTo>
                  <a:lnTo>
                    <a:pt x="20346" y="6768"/>
                  </a:lnTo>
                  <a:lnTo>
                    <a:pt x="20549" y="7219"/>
                  </a:lnTo>
                  <a:lnTo>
                    <a:pt x="20729" y="7647"/>
                  </a:lnTo>
                  <a:lnTo>
                    <a:pt x="20887" y="8076"/>
                  </a:lnTo>
                  <a:lnTo>
                    <a:pt x="21000" y="8482"/>
                  </a:lnTo>
                  <a:lnTo>
                    <a:pt x="21090" y="8888"/>
                  </a:lnTo>
                  <a:lnTo>
                    <a:pt x="21158" y="9271"/>
                  </a:lnTo>
                  <a:lnTo>
                    <a:pt x="21203" y="9655"/>
                  </a:lnTo>
                  <a:lnTo>
                    <a:pt x="21226" y="10016"/>
                  </a:lnTo>
                  <a:lnTo>
                    <a:pt x="21203" y="10377"/>
                  </a:lnTo>
                  <a:lnTo>
                    <a:pt x="21181" y="10737"/>
                  </a:lnTo>
                  <a:lnTo>
                    <a:pt x="21135" y="11076"/>
                  </a:lnTo>
                  <a:lnTo>
                    <a:pt x="21068" y="11414"/>
                  </a:lnTo>
                  <a:lnTo>
                    <a:pt x="21000" y="11730"/>
                  </a:lnTo>
                  <a:lnTo>
                    <a:pt x="20910" y="12046"/>
                  </a:lnTo>
                  <a:lnTo>
                    <a:pt x="20797" y="12362"/>
                  </a:lnTo>
                  <a:lnTo>
                    <a:pt x="20549" y="12948"/>
                  </a:lnTo>
                  <a:lnTo>
                    <a:pt x="20256" y="13512"/>
                  </a:lnTo>
                  <a:lnTo>
                    <a:pt x="19963" y="14053"/>
                  </a:lnTo>
                  <a:lnTo>
                    <a:pt x="19647" y="14572"/>
                  </a:lnTo>
                  <a:lnTo>
                    <a:pt x="19331" y="15046"/>
                  </a:lnTo>
                  <a:lnTo>
                    <a:pt x="18925" y="15700"/>
                  </a:lnTo>
                  <a:lnTo>
                    <a:pt x="18564" y="16309"/>
                  </a:lnTo>
                  <a:lnTo>
                    <a:pt x="18429" y="16602"/>
                  </a:lnTo>
                  <a:lnTo>
                    <a:pt x="18316" y="16895"/>
                  </a:lnTo>
                  <a:lnTo>
                    <a:pt x="18226" y="17189"/>
                  </a:lnTo>
                  <a:lnTo>
                    <a:pt x="18158" y="17459"/>
                  </a:lnTo>
                  <a:lnTo>
                    <a:pt x="18023" y="18610"/>
                  </a:lnTo>
                  <a:lnTo>
                    <a:pt x="17887" y="20031"/>
                  </a:lnTo>
                  <a:lnTo>
                    <a:pt x="17594" y="23121"/>
                  </a:lnTo>
                  <a:lnTo>
                    <a:pt x="17278" y="26843"/>
                  </a:lnTo>
                  <a:lnTo>
                    <a:pt x="17278" y="26910"/>
                  </a:lnTo>
                  <a:lnTo>
                    <a:pt x="17278" y="26978"/>
                  </a:lnTo>
                  <a:lnTo>
                    <a:pt x="17346" y="27091"/>
                  </a:lnTo>
                  <a:lnTo>
                    <a:pt x="17436" y="27159"/>
                  </a:lnTo>
                  <a:lnTo>
                    <a:pt x="17504" y="27181"/>
                  </a:lnTo>
                  <a:lnTo>
                    <a:pt x="17572" y="27204"/>
                  </a:lnTo>
                  <a:lnTo>
                    <a:pt x="17594" y="27204"/>
                  </a:lnTo>
                  <a:lnTo>
                    <a:pt x="17729" y="27181"/>
                  </a:lnTo>
                  <a:lnTo>
                    <a:pt x="17820" y="27113"/>
                  </a:lnTo>
                  <a:lnTo>
                    <a:pt x="17910" y="27023"/>
                  </a:lnTo>
                  <a:lnTo>
                    <a:pt x="17932" y="26888"/>
                  </a:lnTo>
                  <a:lnTo>
                    <a:pt x="18271" y="23189"/>
                  </a:lnTo>
                  <a:lnTo>
                    <a:pt x="18541" y="20098"/>
                  </a:lnTo>
                  <a:lnTo>
                    <a:pt x="18699" y="18700"/>
                  </a:lnTo>
                  <a:lnTo>
                    <a:pt x="18835" y="17550"/>
                  </a:lnTo>
                  <a:lnTo>
                    <a:pt x="18880" y="17324"/>
                  </a:lnTo>
                  <a:lnTo>
                    <a:pt x="18947" y="17076"/>
                  </a:lnTo>
                  <a:lnTo>
                    <a:pt x="19060" y="16828"/>
                  </a:lnTo>
                  <a:lnTo>
                    <a:pt x="19196" y="16580"/>
                  </a:lnTo>
                  <a:lnTo>
                    <a:pt x="19511" y="16016"/>
                  </a:lnTo>
                  <a:lnTo>
                    <a:pt x="19895" y="15429"/>
                  </a:lnTo>
                  <a:lnTo>
                    <a:pt x="20211" y="14933"/>
                  </a:lnTo>
                  <a:lnTo>
                    <a:pt x="20549" y="14392"/>
                  </a:lnTo>
                  <a:lnTo>
                    <a:pt x="20865" y="13828"/>
                  </a:lnTo>
                  <a:lnTo>
                    <a:pt x="21158" y="13219"/>
                  </a:lnTo>
                  <a:lnTo>
                    <a:pt x="21429" y="12587"/>
                  </a:lnTo>
                  <a:lnTo>
                    <a:pt x="21541" y="12271"/>
                  </a:lnTo>
                  <a:lnTo>
                    <a:pt x="21632" y="11933"/>
                  </a:lnTo>
                  <a:lnTo>
                    <a:pt x="21722" y="11572"/>
                  </a:lnTo>
                  <a:lnTo>
                    <a:pt x="21790" y="11211"/>
                  </a:lnTo>
                  <a:lnTo>
                    <a:pt x="21857" y="10850"/>
                  </a:lnTo>
                  <a:lnTo>
                    <a:pt x="21880" y="10467"/>
                  </a:lnTo>
                  <a:lnTo>
                    <a:pt x="21902" y="10083"/>
                  </a:lnTo>
                  <a:lnTo>
                    <a:pt x="21880" y="9677"/>
                  </a:lnTo>
                  <a:lnTo>
                    <a:pt x="21835" y="9271"/>
                  </a:lnTo>
                  <a:lnTo>
                    <a:pt x="21767" y="8843"/>
                  </a:lnTo>
                  <a:lnTo>
                    <a:pt x="21677" y="8414"/>
                  </a:lnTo>
                  <a:lnTo>
                    <a:pt x="21564" y="7963"/>
                  </a:lnTo>
                  <a:lnTo>
                    <a:pt x="21406" y="7512"/>
                  </a:lnTo>
                  <a:lnTo>
                    <a:pt x="21226" y="7038"/>
                  </a:lnTo>
                  <a:lnTo>
                    <a:pt x="21000" y="6565"/>
                  </a:lnTo>
                  <a:lnTo>
                    <a:pt x="20729" y="6068"/>
                  </a:lnTo>
                  <a:lnTo>
                    <a:pt x="20436" y="5572"/>
                  </a:lnTo>
                  <a:lnTo>
                    <a:pt x="20098" y="5053"/>
                  </a:lnTo>
                  <a:lnTo>
                    <a:pt x="19714" y="4534"/>
                  </a:lnTo>
                  <a:lnTo>
                    <a:pt x="19286" y="3993"/>
                  </a:lnTo>
                  <a:lnTo>
                    <a:pt x="18812" y="3452"/>
                  </a:lnTo>
                  <a:lnTo>
                    <a:pt x="18293" y="2888"/>
                  </a:lnTo>
                  <a:lnTo>
                    <a:pt x="17842" y="2414"/>
                  </a:lnTo>
                  <a:lnTo>
                    <a:pt x="17391" y="2008"/>
                  </a:lnTo>
                  <a:lnTo>
                    <a:pt x="16917" y="1625"/>
                  </a:lnTo>
                  <a:lnTo>
                    <a:pt x="16444" y="1286"/>
                  </a:lnTo>
                  <a:lnTo>
                    <a:pt x="15970" y="970"/>
                  </a:lnTo>
                  <a:lnTo>
                    <a:pt x="15519" y="722"/>
                  </a:lnTo>
                  <a:lnTo>
                    <a:pt x="15045" y="497"/>
                  </a:lnTo>
                  <a:lnTo>
                    <a:pt x="14572" y="316"/>
                  </a:lnTo>
                  <a:lnTo>
                    <a:pt x="14075" y="181"/>
                  </a:lnTo>
                  <a:lnTo>
                    <a:pt x="13602" y="68"/>
                  </a:lnTo>
                  <a:lnTo>
                    <a:pt x="13128" y="1"/>
                  </a:lnTo>
                  <a:close/>
                </a:path>
              </a:pathLst>
            </a:custGeom>
            <a:solidFill>
              <a:schemeClr val="dk1"/>
            </a:solidFill>
            <a:ln>
              <a:noFill/>
            </a:ln>
            <a:effectLst>
              <a:outerShdw dist="47625" dir="42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22"/>
            <p:cNvSpPr/>
            <p:nvPr/>
          </p:nvSpPr>
          <p:spPr>
            <a:xfrm>
              <a:off x="10335079" y="2773862"/>
              <a:ext cx="63768" cy="70460"/>
            </a:xfrm>
            <a:custGeom>
              <a:avLst/>
              <a:gdLst/>
              <a:ahLst/>
              <a:cxnLst/>
              <a:rect l="l" t="t" r="r" b="b"/>
              <a:pathLst>
                <a:path w="2144" h="2369" extrusionOk="0">
                  <a:moveTo>
                    <a:pt x="0" y="0"/>
                  </a:moveTo>
                  <a:lnTo>
                    <a:pt x="0" y="2166"/>
                  </a:lnTo>
                  <a:lnTo>
                    <a:pt x="1602" y="2369"/>
                  </a:lnTo>
                  <a:lnTo>
                    <a:pt x="2143" y="271"/>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22"/>
            <p:cNvSpPr/>
            <p:nvPr/>
          </p:nvSpPr>
          <p:spPr>
            <a:xfrm>
              <a:off x="10309590" y="2668516"/>
              <a:ext cx="126138" cy="125484"/>
            </a:xfrm>
            <a:custGeom>
              <a:avLst/>
              <a:gdLst/>
              <a:ahLst/>
              <a:cxnLst/>
              <a:rect l="l" t="t" r="r" b="b"/>
              <a:pathLst>
                <a:path w="4241" h="4219" extrusionOk="0">
                  <a:moveTo>
                    <a:pt x="722" y="1"/>
                  </a:moveTo>
                  <a:lnTo>
                    <a:pt x="632" y="46"/>
                  </a:lnTo>
                  <a:lnTo>
                    <a:pt x="564" y="91"/>
                  </a:lnTo>
                  <a:lnTo>
                    <a:pt x="497" y="159"/>
                  </a:lnTo>
                  <a:lnTo>
                    <a:pt x="451" y="226"/>
                  </a:lnTo>
                  <a:lnTo>
                    <a:pt x="406" y="294"/>
                  </a:lnTo>
                  <a:lnTo>
                    <a:pt x="384" y="384"/>
                  </a:lnTo>
                  <a:lnTo>
                    <a:pt x="23" y="3339"/>
                  </a:lnTo>
                  <a:lnTo>
                    <a:pt x="0" y="3429"/>
                  </a:lnTo>
                  <a:lnTo>
                    <a:pt x="23" y="3520"/>
                  </a:lnTo>
                  <a:lnTo>
                    <a:pt x="68" y="3610"/>
                  </a:lnTo>
                  <a:lnTo>
                    <a:pt x="113" y="3677"/>
                  </a:lnTo>
                  <a:lnTo>
                    <a:pt x="158" y="3745"/>
                  </a:lnTo>
                  <a:lnTo>
                    <a:pt x="226" y="3790"/>
                  </a:lnTo>
                  <a:lnTo>
                    <a:pt x="316" y="3835"/>
                  </a:lnTo>
                  <a:lnTo>
                    <a:pt x="406" y="3858"/>
                  </a:lnTo>
                  <a:lnTo>
                    <a:pt x="3361" y="4219"/>
                  </a:lnTo>
                  <a:lnTo>
                    <a:pt x="3542" y="4219"/>
                  </a:lnTo>
                  <a:lnTo>
                    <a:pt x="3632" y="4174"/>
                  </a:lnTo>
                  <a:lnTo>
                    <a:pt x="3700" y="4129"/>
                  </a:lnTo>
                  <a:lnTo>
                    <a:pt x="3767" y="4083"/>
                  </a:lnTo>
                  <a:lnTo>
                    <a:pt x="3812" y="4016"/>
                  </a:lnTo>
                  <a:lnTo>
                    <a:pt x="3835" y="3926"/>
                  </a:lnTo>
                  <a:lnTo>
                    <a:pt x="3857" y="3835"/>
                  </a:lnTo>
                  <a:lnTo>
                    <a:pt x="4241" y="880"/>
                  </a:lnTo>
                  <a:lnTo>
                    <a:pt x="4241" y="790"/>
                  </a:lnTo>
                  <a:lnTo>
                    <a:pt x="4218" y="700"/>
                  </a:lnTo>
                  <a:lnTo>
                    <a:pt x="4196" y="610"/>
                  </a:lnTo>
                  <a:lnTo>
                    <a:pt x="4151" y="542"/>
                  </a:lnTo>
                  <a:lnTo>
                    <a:pt x="4083" y="474"/>
                  </a:lnTo>
                  <a:lnTo>
                    <a:pt x="4015" y="429"/>
                  </a:lnTo>
                  <a:lnTo>
                    <a:pt x="3948" y="384"/>
                  </a:lnTo>
                  <a:lnTo>
                    <a:pt x="3857" y="384"/>
                  </a:lnTo>
                  <a:lnTo>
                    <a:pt x="9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22"/>
            <p:cNvSpPr/>
            <p:nvPr/>
          </p:nvSpPr>
          <p:spPr>
            <a:xfrm>
              <a:off x="10309590" y="2668516"/>
              <a:ext cx="126138" cy="125484"/>
            </a:xfrm>
            <a:custGeom>
              <a:avLst/>
              <a:gdLst/>
              <a:ahLst/>
              <a:cxnLst/>
              <a:rect l="l" t="t" r="r" b="b"/>
              <a:pathLst>
                <a:path w="4241" h="4219" fill="none" extrusionOk="0">
                  <a:moveTo>
                    <a:pt x="3361" y="4219"/>
                  </a:moveTo>
                  <a:lnTo>
                    <a:pt x="406" y="3858"/>
                  </a:lnTo>
                  <a:lnTo>
                    <a:pt x="406" y="3858"/>
                  </a:lnTo>
                  <a:lnTo>
                    <a:pt x="316" y="3835"/>
                  </a:lnTo>
                  <a:lnTo>
                    <a:pt x="226" y="3790"/>
                  </a:lnTo>
                  <a:lnTo>
                    <a:pt x="158" y="3745"/>
                  </a:lnTo>
                  <a:lnTo>
                    <a:pt x="113" y="3677"/>
                  </a:lnTo>
                  <a:lnTo>
                    <a:pt x="68" y="3610"/>
                  </a:lnTo>
                  <a:lnTo>
                    <a:pt x="23" y="3520"/>
                  </a:lnTo>
                  <a:lnTo>
                    <a:pt x="0" y="3429"/>
                  </a:lnTo>
                  <a:lnTo>
                    <a:pt x="23" y="3339"/>
                  </a:lnTo>
                  <a:lnTo>
                    <a:pt x="384" y="384"/>
                  </a:lnTo>
                  <a:lnTo>
                    <a:pt x="384" y="384"/>
                  </a:lnTo>
                  <a:lnTo>
                    <a:pt x="406" y="294"/>
                  </a:lnTo>
                  <a:lnTo>
                    <a:pt x="451" y="226"/>
                  </a:lnTo>
                  <a:lnTo>
                    <a:pt x="497" y="159"/>
                  </a:lnTo>
                  <a:lnTo>
                    <a:pt x="564" y="91"/>
                  </a:lnTo>
                  <a:lnTo>
                    <a:pt x="632" y="46"/>
                  </a:lnTo>
                  <a:lnTo>
                    <a:pt x="722" y="1"/>
                  </a:lnTo>
                  <a:lnTo>
                    <a:pt x="812" y="1"/>
                  </a:lnTo>
                  <a:lnTo>
                    <a:pt x="903" y="1"/>
                  </a:lnTo>
                  <a:lnTo>
                    <a:pt x="3857" y="384"/>
                  </a:lnTo>
                  <a:lnTo>
                    <a:pt x="3857" y="384"/>
                  </a:lnTo>
                  <a:lnTo>
                    <a:pt x="3948" y="384"/>
                  </a:lnTo>
                  <a:lnTo>
                    <a:pt x="4015" y="429"/>
                  </a:lnTo>
                  <a:lnTo>
                    <a:pt x="4083" y="474"/>
                  </a:lnTo>
                  <a:lnTo>
                    <a:pt x="4151" y="542"/>
                  </a:lnTo>
                  <a:lnTo>
                    <a:pt x="4196" y="610"/>
                  </a:lnTo>
                  <a:lnTo>
                    <a:pt x="4218" y="700"/>
                  </a:lnTo>
                  <a:lnTo>
                    <a:pt x="4241" y="790"/>
                  </a:lnTo>
                  <a:lnTo>
                    <a:pt x="4241" y="880"/>
                  </a:lnTo>
                  <a:lnTo>
                    <a:pt x="3857" y="3835"/>
                  </a:lnTo>
                  <a:lnTo>
                    <a:pt x="3857" y="3835"/>
                  </a:lnTo>
                  <a:lnTo>
                    <a:pt x="3835" y="3926"/>
                  </a:lnTo>
                  <a:lnTo>
                    <a:pt x="3812" y="4016"/>
                  </a:lnTo>
                  <a:lnTo>
                    <a:pt x="3767" y="4083"/>
                  </a:lnTo>
                  <a:lnTo>
                    <a:pt x="3700" y="4129"/>
                  </a:lnTo>
                  <a:lnTo>
                    <a:pt x="3632" y="4174"/>
                  </a:lnTo>
                  <a:lnTo>
                    <a:pt x="3542" y="4219"/>
                  </a:lnTo>
                  <a:lnTo>
                    <a:pt x="3451" y="4219"/>
                  </a:lnTo>
                  <a:lnTo>
                    <a:pt x="3361" y="4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22"/>
            <p:cNvSpPr/>
            <p:nvPr/>
          </p:nvSpPr>
          <p:spPr>
            <a:xfrm>
              <a:off x="10325026" y="2683952"/>
              <a:ext cx="95295" cy="95295"/>
            </a:xfrm>
            <a:custGeom>
              <a:avLst/>
              <a:gdLst/>
              <a:ahLst/>
              <a:cxnLst/>
              <a:rect l="l" t="t" r="r" b="b"/>
              <a:pathLst>
                <a:path w="3204" h="3204" extrusionOk="0">
                  <a:moveTo>
                    <a:pt x="361" y="1"/>
                  </a:moveTo>
                  <a:lnTo>
                    <a:pt x="0" y="2843"/>
                  </a:lnTo>
                  <a:lnTo>
                    <a:pt x="2842" y="3204"/>
                  </a:lnTo>
                  <a:lnTo>
                    <a:pt x="3203" y="361"/>
                  </a:lnTo>
                  <a:lnTo>
                    <a:pt x="3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22"/>
            <p:cNvSpPr/>
            <p:nvPr/>
          </p:nvSpPr>
          <p:spPr>
            <a:xfrm>
              <a:off x="10331064" y="2689990"/>
              <a:ext cx="83220" cy="83220"/>
            </a:xfrm>
            <a:custGeom>
              <a:avLst/>
              <a:gdLst/>
              <a:ahLst/>
              <a:cxnLst/>
              <a:rect l="l" t="t" r="r" b="b"/>
              <a:pathLst>
                <a:path w="2798" h="2798" extrusionOk="0">
                  <a:moveTo>
                    <a:pt x="316" y="1"/>
                  </a:moveTo>
                  <a:lnTo>
                    <a:pt x="0" y="2482"/>
                  </a:lnTo>
                  <a:lnTo>
                    <a:pt x="2481" y="2798"/>
                  </a:lnTo>
                  <a:lnTo>
                    <a:pt x="2797" y="316"/>
                  </a:lnTo>
                  <a:lnTo>
                    <a:pt x="3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22"/>
            <p:cNvSpPr/>
            <p:nvPr/>
          </p:nvSpPr>
          <p:spPr>
            <a:xfrm>
              <a:off x="10343794" y="2702749"/>
              <a:ext cx="57730" cy="57700"/>
            </a:xfrm>
            <a:custGeom>
              <a:avLst/>
              <a:gdLst/>
              <a:ahLst/>
              <a:cxnLst/>
              <a:rect l="l" t="t" r="r" b="b"/>
              <a:pathLst>
                <a:path w="1941" h="1940" extrusionOk="0">
                  <a:moveTo>
                    <a:pt x="226" y="0"/>
                  </a:moveTo>
                  <a:lnTo>
                    <a:pt x="1" y="1714"/>
                  </a:lnTo>
                  <a:lnTo>
                    <a:pt x="1738" y="1940"/>
                  </a:lnTo>
                  <a:lnTo>
                    <a:pt x="1941" y="203"/>
                  </a:lnTo>
                  <a:lnTo>
                    <a:pt x="2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22"/>
            <p:cNvSpPr/>
            <p:nvPr/>
          </p:nvSpPr>
          <p:spPr>
            <a:xfrm>
              <a:off x="10343794" y="2702749"/>
              <a:ext cx="57730" cy="57700"/>
            </a:xfrm>
            <a:custGeom>
              <a:avLst/>
              <a:gdLst/>
              <a:ahLst/>
              <a:cxnLst/>
              <a:rect l="l" t="t" r="r" b="b"/>
              <a:pathLst>
                <a:path w="1941" h="1940" fill="none" extrusionOk="0">
                  <a:moveTo>
                    <a:pt x="1738" y="1940"/>
                  </a:moveTo>
                  <a:lnTo>
                    <a:pt x="1" y="1714"/>
                  </a:lnTo>
                  <a:lnTo>
                    <a:pt x="226" y="0"/>
                  </a:lnTo>
                  <a:lnTo>
                    <a:pt x="1941" y="203"/>
                  </a:lnTo>
                  <a:lnTo>
                    <a:pt x="1738" y="19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22"/>
            <p:cNvSpPr/>
            <p:nvPr/>
          </p:nvSpPr>
          <p:spPr>
            <a:xfrm>
              <a:off x="10343794" y="2702749"/>
              <a:ext cx="46339" cy="51008"/>
            </a:xfrm>
            <a:custGeom>
              <a:avLst/>
              <a:gdLst/>
              <a:ahLst/>
              <a:cxnLst/>
              <a:rect l="l" t="t" r="r" b="b"/>
              <a:pathLst>
                <a:path w="1558" h="1715" extrusionOk="0">
                  <a:moveTo>
                    <a:pt x="226" y="0"/>
                  </a:moveTo>
                  <a:lnTo>
                    <a:pt x="1" y="1714"/>
                  </a:lnTo>
                  <a:lnTo>
                    <a:pt x="226" y="0"/>
                  </a:lnTo>
                  <a:lnTo>
                    <a:pt x="1557" y="158"/>
                  </a:lnTo>
                  <a:lnTo>
                    <a:pt x="1557" y="158"/>
                  </a:lnTo>
                  <a:lnTo>
                    <a:pt x="1557" y="158"/>
                  </a:lnTo>
                  <a:lnTo>
                    <a:pt x="226" y="0"/>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22"/>
            <p:cNvSpPr/>
            <p:nvPr/>
          </p:nvSpPr>
          <p:spPr>
            <a:xfrm>
              <a:off x="10343794" y="2702749"/>
              <a:ext cx="46339" cy="51008"/>
            </a:xfrm>
            <a:custGeom>
              <a:avLst/>
              <a:gdLst/>
              <a:ahLst/>
              <a:cxnLst/>
              <a:rect l="l" t="t" r="r" b="b"/>
              <a:pathLst>
                <a:path w="1558" h="1715" fill="none" extrusionOk="0">
                  <a:moveTo>
                    <a:pt x="226" y="0"/>
                  </a:moveTo>
                  <a:lnTo>
                    <a:pt x="1" y="1714"/>
                  </a:lnTo>
                  <a:lnTo>
                    <a:pt x="226" y="0"/>
                  </a:lnTo>
                  <a:lnTo>
                    <a:pt x="1557" y="158"/>
                  </a:lnTo>
                  <a:lnTo>
                    <a:pt x="1557" y="158"/>
                  </a:lnTo>
                  <a:lnTo>
                    <a:pt x="1557" y="158"/>
                  </a:lnTo>
                  <a:lnTo>
                    <a:pt x="22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22"/>
            <p:cNvSpPr/>
            <p:nvPr/>
          </p:nvSpPr>
          <p:spPr>
            <a:xfrm>
              <a:off x="9935914" y="2738974"/>
              <a:ext cx="68467" cy="50324"/>
            </a:xfrm>
            <a:custGeom>
              <a:avLst/>
              <a:gdLst/>
              <a:ahLst/>
              <a:cxnLst/>
              <a:rect l="l" t="t" r="r" b="b"/>
              <a:pathLst>
                <a:path w="2302" h="1692" extrusionOk="0">
                  <a:moveTo>
                    <a:pt x="181" y="0"/>
                  </a:moveTo>
                  <a:lnTo>
                    <a:pt x="0" y="1421"/>
                  </a:lnTo>
                  <a:lnTo>
                    <a:pt x="2121" y="1692"/>
                  </a:lnTo>
                  <a:lnTo>
                    <a:pt x="2301" y="248"/>
                  </a:lnTo>
                  <a:lnTo>
                    <a:pt x="1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22"/>
            <p:cNvSpPr/>
            <p:nvPr/>
          </p:nvSpPr>
          <p:spPr>
            <a:xfrm>
              <a:off x="10075463" y="2716162"/>
              <a:ext cx="157011" cy="102671"/>
            </a:xfrm>
            <a:custGeom>
              <a:avLst/>
              <a:gdLst/>
              <a:ahLst/>
              <a:cxnLst/>
              <a:rect l="l" t="t" r="r" b="b"/>
              <a:pathLst>
                <a:path w="5279" h="3452" extrusionOk="0">
                  <a:moveTo>
                    <a:pt x="1940" y="745"/>
                  </a:moveTo>
                  <a:lnTo>
                    <a:pt x="3880" y="993"/>
                  </a:lnTo>
                  <a:lnTo>
                    <a:pt x="4286" y="2301"/>
                  </a:lnTo>
                  <a:lnTo>
                    <a:pt x="1241" y="1918"/>
                  </a:lnTo>
                  <a:lnTo>
                    <a:pt x="1940" y="745"/>
                  </a:lnTo>
                  <a:close/>
                  <a:moveTo>
                    <a:pt x="1308" y="0"/>
                  </a:moveTo>
                  <a:lnTo>
                    <a:pt x="0" y="2820"/>
                  </a:lnTo>
                  <a:lnTo>
                    <a:pt x="5278" y="3451"/>
                  </a:lnTo>
                  <a:lnTo>
                    <a:pt x="4669" y="406"/>
                  </a:lnTo>
                  <a:lnTo>
                    <a:pt x="13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22"/>
            <p:cNvSpPr/>
            <p:nvPr/>
          </p:nvSpPr>
          <p:spPr>
            <a:xfrm>
              <a:off x="10055982" y="2753726"/>
              <a:ext cx="199304" cy="77836"/>
            </a:xfrm>
            <a:custGeom>
              <a:avLst/>
              <a:gdLst/>
              <a:ahLst/>
              <a:cxnLst/>
              <a:rect l="l" t="t" r="r" b="b"/>
              <a:pathLst>
                <a:path w="6701" h="2617" extrusionOk="0">
                  <a:moveTo>
                    <a:pt x="227" y="0"/>
                  </a:moveTo>
                  <a:lnTo>
                    <a:pt x="1" y="1850"/>
                  </a:lnTo>
                  <a:lnTo>
                    <a:pt x="6475" y="2617"/>
                  </a:lnTo>
                  <a:lnTo>
                    <a:pt x="6700" y="767"/>
                  </a:lnTo>
                  <a:lnTo>
                    <a:pt x="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22"/>
            <p:cNvSpPr/>
            <p:nvPr/>
          </p:nvSpPr>
          <p:spPr>
            <a:xfrm>
              <a:off x="9840651" y="2759764"/>
              <a:ext cx="593750" cy="434776"/>
            </a:xfrm>
            <a:custGeom>
              <a:avLst/>
              <a:gdLst/>
              <a:ahLst/>
              <a:cxnLst/>
              <a:rect l="l" t="t" r="r" b="b"/>
              <a:pathLst>
                <a:path w="19963" h="14618" extrusionOk="0">
                  <a:moveTo>
                    <a:pt x="1602" y="0"/>
                  </a:moveTo>
                  <a:lnTo>
                    <a:pt x="1557" y="23"/>
                  </a:lnTo>
                  <a:lnTo>
                    <a:pt x="1512" y="23"/>
                  </a:lnTo>
                  <a:lnTo>
                    <a:pt x="1489" y="68"/>
                  </a:lnTo>
                  <a:lnTo>
                    <a:pt x="1466" y="113"/>
                  </a:lnTo>
                  <a:lnTo>
                    <a:pt x="0" y="12294"/>
                  </a:lnTo>
                  <a:lnTo>
                    <a:pt x="0" y="12316"/>
                  </a:lnTo>
                  <a:lnTo>
                    <a:pt x="23" y="12361"/>
                  </a:lnTo>
                  <a:lnTo>
                    <a:pt x="45" y="12384"/>
                  </a:lnTo>
                  <a:lnTo>
                    <a:pt x="91" y="12407"/>
                  </a:lnTo>
                  <a:lnTo>
                    <a:pt x="18361" y="14617"/>
                  </a:lnTo>
                  <a:lnTo>
                    <a:pt x="18406" y="14617"/>
                  </a:lnTo>
                  <a:lnTo>
                    <a:pt x="18429" y="14595"/>
                  </a:lnTo>
                  <a:lnTo>
                    <a:pt x="18474" y="14572"/>
                  </a:lnTo>
                  <a:lnTo>
                    <a:pt x="18474" y="14527"/>
                  </a:lnTo>
                  <a:lnTo>
                    <a:pt x="19963" y="2346"/>
                  </a:lnTo>
                  <a:lnTo>
                    <a:pt x="19963" y="2301"/>
                  </a:lnTo>
                  <a:lnTo>
                    <a:pt x="19940" y="2279"/>
                  </a:lnTo>
                  <a:lnTo>
                    <a:pt x="19895" y="2234"/>
                  </a:lnTo>
                  <a:lnTo>
                    <a:pt x="19850" y="2234"/>
                  </a:lnTo>
                  <a:lnTo>
                    <a:pt x="1602" y="0"/>
                  </a:lnTo>
                  <a:close/>
                </a:path>
              </a:pathLst>
            </a:custGeom>
            <a:solidFill>
              <a:schemeClr val="accent4"/>
            </a:solidFill>
            <a:ln>
              <a:noFill/>
            </a:ln>
            <a:effectLst>
              <a:outerShdw dist="57150" dir="32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22"/>
            <p:cNvSpPr/>
            <p:nvPr/>
          </p:nvSpPr>
          <p:spPr>
            <a:xfrm>
              <a:off x="9840651" y="2759764"/>
              <a:ext cx="593750" cy="434776"/>
            </a:xfrm>
            <a:custGeom>
              <a:avLst/>
              <a:gdLst/>
              <a:ahLst/>
              <a:cxnLst/>
              <a:rect l="l" t="t" r="r" b="b"/>
              <a:pathLst>
                <a:path w="19963" h="14618" fill="none" extrusionOk="0">
                  <a:moveTo>
                    <a:pt x="18361" y="14617"/>
                  </a:moveTo>
                  <a:lnTo>
                    <a:pt x="91" y="12407"/>
                  </a:lnTo>
                  <a:lnTo>
                    <a:pt x="91" y="12407"/>
                  </a:lnTo>
                  <a:lnTo>
                    <a:pt x="45" y="12384"/>
                  </a:lnTo>
                  <a:lnTo>
                    <a:pt x="23" y="12361"/>
                  </a:lnTo>
                  <a:lnTo>
                    <a:pt x="0" y="12316"/>
                  </a:lnTo>
                  <a:lnTo>
                    <a:pt x="0" y="12294"/>
                  </a:lnTo>
                  <a:lnTo>
                    <a:pt x="1466" y="113"/>
                  </a:lnTo>
                  <a:lnTo>
                    <a:pt x="1466" y="113"/>
                  </a:lnTo>
                  <a:lnTo>
                    <a:pt x="1489" y="68"/>
                  </a:lnTo>
                  <a:lnTo>
                    <a:pt x="1512" y="23"/>
                  </a:lnTo>
                  <a:lnTo>
                    <a:pt x="1557" y="23"/>
                  </a:lnTo>
                  <a:lnTo>
                    <a:pt x="1602" y="0"/>
                  </a:lnTo>
                  <a:lnTo>
                    <a:pt x="19850" y="2234"/>
                  </a:lnTo>
                  <a:lnTo>
                    <a:pt x="19850" y="2234"/>
                  </a:lnTo>
                  <a:lnTo>
                    <a:pt x="19895" y="2234"/>
                  </a:lnTo>
                  <a:lnTo>
                    <a:pt x="19940" y="2279"/>
                  </a:lnTo>
                  <a:lnTo>
                    <a:pt x="19963" y="2301"/>
                  </a:lnTo>
                  <a:lnTo>
                    <a:pt x="19963" y="2346"/>
                  </a:lnTo>
                  <a:lnTo>
                    <a:pt x="18474" y="14527"/>
                  </a:lnTo>
                  <a:lnTo>
                    <a:pt x="18474" y="14527"/>
                  </a:lnTo>
                  <a:lnTo>
                    <a:pt x="18474" y="14572"/>
                  </a:lnTo>
                  <a:lnTo>
                    <a:pt x="18429" y="14595"/>
                  </a:lnTo>
                  <a:lnTo>
                    <a:pt x="18406" y="14617"/>
                  </a:lnTo>
                  <a:lnTo>
                    <a:pt x="18361" y="146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22"/>
            <p:cNvSpPr/>
            <p:nvPr/>
          </p:nvSpPr>
          <p:spPr>
            <a:xfrm>
              <a:off x="9982192" y="2826177"/>
              <a:ext cx="305961" cy="305961"/>
            </a:xfrm>
            <a:custGeom>
              <a:avLst/>
              <a:gdLst/>
              <a:ahLst/>
              <a:cxnLst/>
              <a:rect l="l" t="t" r="r" b="b"/>
              <a:pathLst>
                <a:path w="10287" h="10287" extrusionOk="0">
                  <a:moveTo>
                    <a:pt x="5211" y="1"/>
                  </a:moveTo>
                  <a:lnTo>
                    <a:pt x="4692" y="23"/>
                  </a:lnTo>
                  <a:lnTo>
                    <a:pt x="4174" y="91"/>
                  </a:lnTo>
                  <a:lnTo>
                    <a:pt x="3677" y="226"/>
                  </a:lnTo>
                  <a:lnTo>
                    <a:pt x="3204" y="384"/>
                  </a:lnTo>
                  <a:lnTo>
                    <a:pt x="2753" y="587"/>
                  </a:lnTo>
                  <a:lnTo>
                    <a:pt x="2324" y="835"/>
                  </a:lnTo>
                  <a:lnTo>
                    <a:pt x="1918" y="1128"/>
                  </a:lnTo>
                  <a:lnTo>
                    <a:pt x="1557" y="1467"/>
                  </a:lnTo>
                  <a:lnTo>
                    <a:pt x="1219" y="1828"/>
                  </a:lnTo>
                  <a:lnTo>
                    <a:pt x="926" y="2211"/>
                  </a:lnTo>
                  <a:lnTo>
                    <a:pt x="655" y="2640"/>
                  </a:lnTo>
                  <a:lnTo>
                    <a:pt x="429" y="3091"/>
                  </a:lnTo>
                  <a:lnTo>
                    <a:pt x="249" y="3542"/>
                  </a:lnTo>
                  <a:lnTo>
                    <a:pt x="114" y="4038"/>
                  </a:lnTo>
                  <a:lnTo>
                    <a:pt x="46" y="4557"/>
                  </a:lnTo>
                  <a:lnTo>
                    <a:pt x="1" y="5076"/>
                  </a:lnTo>
                  <a:lnTo>
                    <a:pt x="23" y="5595"/>
                  </a:lnTo>
                  <a:lnTo>
                    <a:pt x="91" y="6113"/>
                  </a:lnTo>
                  <a:lnTo>
                    <a:pt x="226" y="6610"/>
                  </a:lnTo>
                  <a:lnTo>
                    <a:pt x="384" y="7083"/>
                  </a:lnTo>
                  <a:lnTo>
                    <a:pt x="587" y="7534"/>
                  </a:lnTo>
                  <a:lnTo>
                    <a:pt x="835" y="7963"/>
                  </a:lnTo>
                  <a:lnTo>
                    <a:pt x="1129" y="8369"/>
                  </a:lnTo>
                  <a:lnTo>
                    <a:pt x="1467" y="8730"/>
                  </a:lnTo>
                  <a:lnTo>
                    <a:pt x="1828" y="9068"/>
                  </a:lnTo>
                  <a:lnTo>
                    <a:pt x="2211" y="9361"/>
                  </a:lnTo>
                  <a:lnTo>
                    <a:pt x="2640" y="9632"/>
                  </a:lnTo>
                  <a:lnTo>
                    <a:pt x="3091" y="9858"/>
                  </a:lnTo>
                  <a:lnTo>
                    <a:pt x="3542" y="10038"/>
                  </a:lnTo>
                  <a:lnTo>
                    <a:pt x="4038" y="10174"/>
                  </a:lnTo>
                  <a:lnTo>
                    <a:pt x="4557" y="10241"/>
                  </a:lnTo>
                  <a:lnTo>
                    <a:pt x="5076" y="10286"/>
                  </a:lnTo>
                  <a:lnTo>
                    <a:pt x="5595" y="10264"/>
                  </a:lnTo>
                  <a:lnTo>
                    <a:pt x="6114" y="10196"/>
                  </a:lnTo>
                  <a:lnTo>
                    <a:pt x="6610" y="10061"/>
                  </a:lnTo>
                  <a:lnTo>
                    <a:pt x="7083" y="9903"/>
                  </a:lnTo>
                  <a:lnTo>
                    <a:pt x="7535" y="9700"/>
                  </a:lnTo>
                  <a:lnTo>
                    <a:pt x="7963" y="9429"/>
                  </a:lnTo>
                  <a:lnTo>
                    <a:pt x="8369" y="9158"/>
                  </a:lnTo>
                  <a:lnTo>
                    <a:pt x="8730" y="8820"/>
                  </a:lnTo>
                  <a:lnTo>
                    <a:pt x="9068" y="8459"/>
                  </a:lnTo>
                  <a:lnTo>
                    <a:pt x="9362" y="8076"/>
                  </a:lnTo>
                  <a:lnTo>
                    <a:pt x="9632" y="7647"/>
                  </a:lnTo>
                  <a:lnTo>
                    <a:pt x="9858" y="7196"/>
                  </a:lnTo>
                  <a:lnTo>
                    <a:pt x="10038" y="6722"/>
                  </a:lnTo>
                  <a:lnTo>
                    <a:pt x="10174" y="6249"/>
                  </a:lnTo>
                  <a:lnTo>
                    <a:pt x="10241" y="5730"/>
                  </a:lnTo>
                  <a:lnTo>
                    <a:pt x="10286" y="5211"/>
                  </a:lnTo>
                  <a:lnTo>
                    <a:pt x="10264" y="4692"/>
                  </a:lnTo>
                  <a:lnTo>
                    <a:pt x="10196" y="4173"/>
                  </a:lnTo>
                  <a:lnTo>
                    <a:pt x="10061" y="3677"/>
                  </a:lnTo>
                  <a:lnTo>
                    <a:pt x="9903" y="3204"/>
                  </a:lnTo>
                  <a:lnTo>
                    <a:pt x="9700" y="2752"/>
                  </a:lnTo>
                  <a:lnTo>
                    <a:pt x="9452" y="2324"/>
                  </a:lnTo>
                  <a:lnTo>
                    <a:pt x="9159" y="1918"/>
                  </a:lnTo>
                  <a:lnTo>
                    <a:pt x="8820" y="1557"/>
                  </a:lnTo>
                  <a:lnTo>
                    <a:pt x="8459" y="1219"/>
                  </a:lnTo>
                  <a:lnTo>
                    <a:pt x="8076" y="925"/>
                  </a:lnTo>
                  <a:lnTo>
                    <a:pt x="7647" y="655"/>
                  </a:lnTo>
                  <a:lnTo>
                    <a:pt x="7196" y="429"/>
                  </a:lnTo>
                  <a:lnTo>
                    <a:pt x="6745" y="249"/>
                  </a:lnTo>
                  <a:lnTo>
                    <a:pt x="6249" y="113"/>
                  </a:lnTo>
                  <a:lnTo>
                    <a:pt x="5730" y="46"/>
                  </a:lnTo>
                  <a:lnTo>
                    <a:pt x="52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22"/>
            <p:cNvSpPr/>
            <p:nvPr/>
          </p:nvSpPr>
          <p:spPr>
            <a:xfrm>
              <a:off x="9982192" y="2826177"/>
              <a:ext cx="305961" cy="305961"/>
            </a:xfrm>
            <a:custGeom>
              <a:avLst/>
              <a:gdLst/>
              <a:ahLst/>
              <a:cxnLst/>
              <a:rect l="l" t="t" r="r" b="b"/>
              <a:pathLst>
                <a:path w="10287" h="10287" fill="none" extrusionOk="0">
                  <a:moveTo>
                    <a:pt x="10286" y="5211"/>
                  </a:moveTo>
                  <a:lnTo>
                    <a:pt x="10286" y="5211"/>
                  </a:lnTo>
                  <a:lnTo>
                    <a:pt x="10241" y="5730"/>
                  </a:lnTo>
                  <a:lnTo>
                    <a:pt x="10174" y="6249"/>
                  </a:lnTo>
                  <a:lnTo>
                    <a:pt x="10038" y="6722"/>
                  </a:lnTo>
                  <a:lnTo>
                    <a:pt x="9858" y="7196"/>
                  </a:lnTo>
                  <a:lnTo>
                    <a:pt x="9632" y="7647"/>
                  </a:lnTo>
                  <a:lnTo>
                    <a:pt x="9362" y="8076"/>
                  </a:lnTo>
                  <a:lnTo>
                    <a:pt x="9068" y="8459"/>
                  </a:lnTo>
                  <a:lnTo>
                    <a:pt x="8730" y="8820"/>
                  </a:lnTo>
                  <a:lnTo>
                    <a:pt x="8369" y="9158"/>
                  </a:lnTo>
                  <a:lnTo>
                    <a:pt x="7963" y="9429"/>
                  </a:lnTo>
                  <a:lnTo>
                    <a:pt x="7535" y="9700"/>
                  </a:lnTo>
                  <a:lnTo>
                    <a:pt x="7083" y="9903"/>
                  </a:lnTo>
                  <a:lnTo>
                    <a:pt x="6610" y="10061"/>
                  </a:lnTo>
                  <a:lnTo>
                    <a:pt x="6114" y="10196"/>
                  </a:lnTo>
                  <a:lnTo>
                    <a:pt x="5595" y="10264"/>
                  </a:lnTo>
                  <a:lnTo>
                    <a:pt x="5076" y="10286"/>
                  </a:lnTo>
                  <a:lnTo>
                    <a:pt x="5076" y="10286"/>
                  </a:lnTo>
                  <a:lnTo>
                    <a:pt x="4557" y="10241"/>
                  </a:lnTo>
                  <a:lnTo>
                    <a:pt x="4038" y="10174"/>
                  </a:lnTo>
                  <a:lnTo>
                    <a:pt x="3542" y="10038"/>
                  </a:lnTo>
                  <a:lnTo>
                    <a:pt x="3091" y="9858"/>
                  </a:lnTo>
                  <a:lnTo>
                    <a:pt x="2640" y="9632"/>
                  </a:lnTo>
                  <a:lnTo>
                    <a:pt x="2211" y="9361"/>
                  </a:lnTo>
                  <a:lnTo>
                    <a:pt x="1828" y="9068"/>
                  </a:lnTo>
                  <a:lnTo>
                    <a:pt x="1467" y="8730"/>
                  </a:lnTo>
                  <a:lnTo>
                    <a:pt x="1129" y="8369"/>
                  </a:lnTo>
                  <a:lnTo>
                    <a:pt x="835" y="7963"/>
                  </a:lnTo>
                  <a:lnTo>
                    <a:pt x="587" y="7534"/>
                  </a:lnTo>
                  <a:lnTo>
                    <a:pt x="384" y="7083"/>
                  </a:lnTo>
                  <a:lnTo>
                    <a:pt x="226" y="6610"/>
                  </a:lnTo>
                  <a:lnTo>
                    <a:pt x="91" y="6113"/>
                  </a:lnTo>
                  <a:lnTo>
                    <a:pt x="23" y="5595"/>
                  </a:lnTo>
                  <a:lnTo>
                    <a:pt x="1" y="5076"/>
                  </a:lnTo>
                  <a:lnTo>
                    <a:pt x="1" y="5076"/>
                  </a:lnTo>
                  <a:lnTo>
                    <a:pt x="46" y="4557"/>
                  </a:lnTo>
                  <a:lnTo>
                    <a:pt x="114" y="4038"/>
                  </a:lnTo>
                  <a:lnTo>
                    <a:pt x="249" y="3542"/>
                  </a:lnTo>
                  <a:lnTo>
                    <a:pt x="429" y="3091"/>
                  </a:lnTo>
                  <a:lnTo>
                    <a:pt x="655" y="2640"/>
                  </a:lnTo>
                  <a:lnTo>
                    <a:pt x="926" y="2211"/>
                  </a:lnTo>
                  <a:lnTo>
                    <a:pt x="1219" y="1828"/>
                  </a:lnTo>
                  <a:lnTo>
                    <a:pt x="1557" y="1467"/>
                  </a:lnTo>
                  <a:lnTo>
                    <a:pt x="1918" y="1128"/>
                  </a:lnTo>
                  <a:lnTo>
                    <a:pt x="2324" y="835"/>
                  </a:lnTo>
                  <a:lnTo>
                    <a:pt x="2753" y="587"/>
                  </a:lnTo>
                  <a:lnTo>
                    <a:pt x="3204" y="384"/>
                  </a:lnTo>
                  <a:lnTo>
                    <a:pt x="3677" y="226"/>
                  </a:lnTo>
                  <a:lnTo>
                    <a:pt x="4174" y="91"/>
                  </a:lnTo>
                  <a:lnTo>
                    <a:pt x="4692" y="23"/>
                  </a:lnTo>
                  <a:lnTo>
                    <a:pt x="5211" y="1"/>
                  </a:lnTo>
                  <a:lnTo>
                    <a:pt x="5211" y="1"/>
                  </a:lnTo>
                  <a:lnTo>
                    <a:pt x="5730" y="46"/>
                  </a:lnTo>
                  <a:lnTo>
                    <a:pt x="6249" y="113"/>
                  </a:lnTo>
                  <a:lnTo>
                    <a:pt x="6745" y="249"/>
                  </a:lnTo>
                  <a:lnTo>
                    <a:pt x="7196" y="429"/>
                  </a:lnTo>
                  <a:lnTo>
                    <a:pt x="7647" y="655"/>
                  </a:lnTo>
                  <a:lnTo>
                    <a:pt x="8076" y="925"/>
                  </a:lnTo>
                  <a:lnTo>
                    <a:pt x="8459" y="1219"/>
                  </a:lnTo>
                  <a:lnTo>
                    <a:pt x="8820" y="1557"/>
                  </a:lnTo>
                  <a:lnTo>
                    <a:pt x="9159" y="1918"/>
                  </a:lnTo>
                  <a:lnTo>
                    <a:pt x="9452" y="2324"/>
                  </a:lnTo>
                  <a:lnTo>
                    <a:pt x="9700" y="2752"/>
                  </a:lnTo>
                  <a:lnTo>
                    <a:pt x="9903" y="3204"/>
                  </a:lnTo>
                  <a:lnTo>
                    <a:pt x="10061" y="3677"/>
                  </a:lnTo>
                  <a:lnTo>
                    <a:pt x="10196" y="4173"/>
                  </a:lnTo>
                  <a:lnTo>
                    <a:pt x="10264" y="4692"/>
                  </a:lnTo>
                  <a:lnTo>
                    <a:pt x="10286" y="52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22"/>
            <p:cNvSpPr/>
            <p:nvPr/>
          </p:nvSpPr>
          <p:spPr>
            <a:xfrm>
              <a:off x="9996290" y="2840275"/>
              <a:ext cx="277765" cy="277765"/>
            </a:xfrm>
            <a:custGeom>
              <a:avLst/>
              <a:gdLst/>
              <a:ahLst/>
              <a:cxnLst/>
              <a:rect l="l" t="t" r="r" b="b"/>
              <a:pathLst>
                <a:path w="9339" h="9339" extrusionOk="0">
                  <a:moveTo>
                    <a:pt x="4737" y="0"/>
                  </a:moveTo>
                  <a:lnTo>
                    <a:pt x="4241" y="23"/>
                  </a:lnTo>
                  <a:lnTo>
                    <a:pt x="3790" y="90"/>
                  </a:lnTo>
                  <a:lnTo>
                    <a:pt x="3339" y="181"/>
                  </a:lnTo>
                  <a:lnTo>
                    <a:pt x="2910" y="339"/>
                  </a:lnTo>
                  <a:lnTo>
                    <a:pt x="2504" y="542"/>
                  </a:lnTo>
                  <a:lnTo>
                    <a:pt x="2098" y="767"/>
                  </a:lnTo>
                  <a:lnTo>
                    <a:pt x="1737" y="1038"/>
                  </a:lnTo>
                  <a:lnTo>
                    <a:pt x="1421" y="1331"/>
                  </a:lnTo>
                  <a:lnTo>
                    <a:pt x="1106" y="1647"/>
                  </a:lnTo>
                  <a:lnTo>
                    <a:pt x="835" y="2008"/>
                  </a:lnTo>
                  <a:lnTo>
                    <a:pt x="587" y="2391"/>
                  </a:lnTo>
                  <a:lnTo>
                    <a:pt x="384" y="2797"/>
                  </a:lnTo>
                  <a:lnTo>
                    <a:pt x="226" y="3226"/>
                  </a:lnTo>
                  <a:lnTo>
                    <a:pt x="113" y="3677"/>
                  </a:lnTo>
                  <a:lnTo>
                    <a:pt x="23" y="4128"/>
                  </a:lnTo>
                  <a:lnTo>
                    <a:pt x="0" y="4602"/>
                  </a:lnTo>
                  <a:lnTo>
                    <a:pt x="23" y="5075"/>
                  </a:lnTo>
                  <a:lnTo>
                    <a:pt x="91" y="5549"/>
                  </a:lnTo>
                  <a:lnTo>
                    <a:pt x="203" y="6000"/>
                  </a:lnTo>
                  <a:lnTo>
                    <a:pt x="339" y="6429"/>
                  </a:lnTo>
                  <a:lnTo>
                    <a:pt x="542" y="6835"/>
                  </a:lnTo>
                  <a:lnTo>
                    <a:pt x="767" y="7218"/>
                  </a:lnTo>
                  <a:lnTo>
                    <a:pt x="1038" y="7579"/>
                  </a:lnTo>
                  <a:lnTo>
                    <a:pt x="1331" y="7918"/>
                  </a:lnTo>
                  <a:lnTo>
                    <a:pt x="1647" y="8233"/>
                  </a:lnTo>
                  <a:lnTo>
                    <a:pt x="2008" y="8504"/>
                  </a:lnTo>
                  <a:lnTo>
                    <a:pt x="2391" y="8752"/>
                  </a:lnTo>
                  <a:lnTo>
                    <a:pt x="2797" y="8955"/>
                  </a:lnTo>
                  <a:lnTo>
                    <a:pt x="3226" y="9113"/>
                  </a:lnTo>
                  <a:lnTo>
                    <a:pt x="3677" y="9226"/>
                  </a:lnTo>
                  <a:lnTo>
                    <a:pt x="4128" y="9316"/>
                  </a:lnTo>
                  <a:lnTo>
                    <a:pt x="4602" y="9339"/>
                  </a:lnTo>
                  <a:lnTo>
                    <a:pt x="5076" y="9316"/>
                  </a:lnTo>
                  <a:lnTo>
                    <a:pt x="5549" y="9248"/>
                  </a:lnTo>
                  <a:lnTo>
                    <a:pt x="6000" y="9136"/>
                  </a:lnTo>
                  <a:lnTo>
                    <a:pt x="6429" y="9000"/>
                  </a:lnTo>
                  <a:lnTo>
                    <a:pt x="6835" y="8797"/>
                  </a:lnTo>
                  <a:lnTo>
                    <a:pt x="7218" y="8572"/>
                  </a:lnTo>
                  <a:lnTo>
                    <a:pt x="7602" y="8301"/>
                  </a:lnTo>
                  <a:lnTo>
                    <a:pt x="7918" y="8008"/>
                  </a:lnTo>
                  <a:lnTo>
                    <a:pt x="8234" y="7692"/>
                  </a:lnTo>
                  <a:lnTo>
                    <a:pt x="8504" y="7331"/>
                  </a:lnTo>
                  <a:lnTo>
                    <a:pt x="8752" y="6948"/>
                  </a:lnTo>
                  <a:lnTo>
                    <a:pt x="8955" y="6542"/>
                  </a:lnTo>
                  <a:lnTo>
                    <a:pt x="9113" y="6113"/>
                  </a:lnTo>
                  <a:lnTo>
                    <a:pt x="9226" y="5662"/>
                  </a:lnTo>
                  <a:lnTo>
                    <a:pt x="9316" y="5211"/>
                  </a:lnTo>
                  <a:lnTo>
                    <a:pt x="9339" y="4737"/>
                  </a:lnTo>
                  <a:lnTo>
                    <a:pt x="9316" y="4241"/>
                  </a:lnTo>
                  <a:lnTo>
                    <a:pt x="9249" y="3790"/>
                  </a:lnTo>
                  <a:lnTo>
                    <a:pt x="9136" y="3339"/>
                  </a:lnTo>
                  <a:lnTo>
                    <a:pt x="9000" y="2910"/>
                  </a:lnTo>
                  <a:lnTo>
                    <a:pt x="8797" y="2504"/>
                  </a:lnTo>
                  <a:lnTo>
                    <a:pt x="8572" y="2098"/>
                  </a:lnTo>
                  <a:lnTo>
                    <a:pt x="8301" y="1737"/>
                  </a:lnTo>
                  <a:lnTo>
                    <a:pt x="8008" y="1399"/>
                  </a:lnTo>
                  <a:lnTo>
                    <a:pt x="7692" y="1105"/>
                  </a:lnTo>
                  <a:lnTo>
                    <a:pt x="7331" y="835"/>
                  </a:lnTo>
                  <a:lnTo>
                    <a:pt x="6948" y="587"/>
                  </a:lnTo>
                  <a:lnTo>
                    <a:pt x="6542" y="384"/>
                  </a:lnTo>
                  <a:lnTo>
                    <a:pt x="6113" y="226"/>
                  </a:lnTo>
                  <a:lnTo>
                    <a:pt x="5662" y="113"/>
                  </a:lnTo>
                  <a:lnTo>
                    <a:pt x="5211" y="23"/>
                  </a:lnTo>
                  <a:lnTo>
                    <a:pt x="47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22"/>
            <p:cNvSpPr/>
            <p:nvPr/>
          </p:nvSpPr>
          <p:spPr>
            <a:xfrm>
              <a:off x="9996290" y="2840275"/>
              <a:ext cx="277765" cy="277765"/>
            </a:xfrm>
            <a:custGeom>
              <a:avLst/>
              <a:gdLst/>
              <a:ahLst/>
              <a:cxnLst/>
              <a:rect l="l" t="t" r="r" b="b"/>
              <a:pathLst>
                <a:path w="9339" h="9339" fill="none" extrusionOk="0">
                  <a:moveTo>
                    <a:pt x="9339" y="4737"/>
                  </a:moveTo>
                  <a:lnTo>
                    <a:pt x="9339" y="4737"/>
                  </a:lnTo>
                  <a:lnTo>
                    <a:pt x="9316" y="5211"/>
                  </a:lnTo>
                  <a:lnTo>
                    <a:pt x="9226" y="5662"/>
                  </a:lnTo>
                  <a:lnTo>
                    <a:pt x="9113" y="6113"/>
                  </a:lnTo>
                  <a:lnTo>
                    <a:pt x="8955" y="6542"/>
                  </a:lnTo>
                  <a:lnTo>
                    <a:pt x="8752" y="6948"/>
                  </a:lnTo>
                  <a:lnTo>
                    <a:pt x="8504" y="7331"/>
                  </a:lnTo>
                  <a:lnTo>
                    <a:pt x="8234" y="7692"/>
                  </a:lnTo>
                  <a:lnTo>
                    <a:pt x="7918" y="8008"/>
                  </a:lnTo>
                  <a:lnTo>
                    <a:pt x="7602" y="8301"/>
                  </a:lnTo>
                  <a:lnTo>
                    <a:pt x="7218" y="8572"/>
                  </a:lnTo>
                  <a:lnTo>
                    <a:pt x="6835" y="8797"/>
                  </a:lnTo>
                  <a:lnTo>
                    <a:pt x="6429" y="9000"/>
                  </a:lnTo>
                  <a:lnTo>
                    <a:pt x="6000" y="9136"/>
                  </a:lnTo>
                  <a:lnTo>
                    <a:pt x="5549" y="9248"/>
                  </a:lnTo>
                  <a:lnTo>
                    <a:pt x="5076" y="9316"/>
                  </a:lnTo>
                  <a:lnTo>
                    <a:pt x="4602" y="9339"/>
                  </a:lnTo>
                  <a:lnTo>
                    <a:pt x="4602" y="9339"/>
                  </a:lnTo>
                  <a:lnTo>
                    <a:pt x="4128" y="9316"/>
                  </a:lnTo>
                  <a:lnTo>
                    <a:pt x="3677" y="9226"/>
                  </a:lnTo>
                  <a:lnTo>
                    <a:pt x="3226" y="9113"/>
                  </a:lnTo>
                  <a:lnTo>
                    <a:pt x="2797" y="8955"/>
                  </a:lnTo>
                  <a:lnTo>
                    <a:pt x="2391" y="8752"/>
                  </a:lnTo>
                  <a:lnTo>
                    <a:pt x="2008" y="8504"/>
                  </a:lnTo>
                  <a:lnTo>
                    <a:pt x="1647" y="8233"/>
                  </a:lnTo>
                  <a:lnTo>
                    <a:pt x="1331" y="7918"/>
                  </a:lnTo>
                  <a:lnTo>
                    <a:pt x="1038" y="7579"/>
                  </a:lnTo>
                  <a:lnTo>
                    <a:pt x="767" y="7218"/>
                  </a:lnTo>
                  <a:lnTo>
                    <a:pt x="542" y="6835"/>
                  </a:lnTo>
                  <a:lnTo>
                    <a:pt x="339" y="6429"/>
                  </a:lnTo>
                  <a:lnTo>
                    <a:pt x="203" y="6000"/>
                  </a:lnTo>
                  <a:lnTo>
                    <a:pt x="91" y="5549"/>
                  </a:lnTo>
                  <a:lnTo>
                    <a:pt x="23" y="5075"/>
                  </a:lnTo>
                  <a:lnTo>
                    <a:pt x="0" y="4602"/>
                  </a:lnTo>
                  <a:lnTo>
                    <a:pt x="0" y="4602"/>
                  </a:lnTo>
                  <a:lnTo>
                    <a:pt x="23" y="4128"/>
                  </a:lnTo>
                  <a:lnTo>
                    <a:pt x="113" y="3677"/>
                  </a:lnTo>
                  <a:lnTo>
                    <a:pt x="226" y="3226"/>
                  </a:lnTo>
                  <a:lnTo>
                    <a:pt x="384" y="2797"/>
                  </a:lnTo>
                  <a:lnTo>
                    <a:pt x="587" y="2391"/>
                  </a:lnTo>
                  <a:lnTo>
                    <a:pt x="835" y="2008"/>
                  </a:lnTo>
                  <a:lnTo>
                    <a:pt x="1106" y="1647"/>
                  </a:lnTo>
                  <a:lnTo>
                    <a:pt x="1421" y="1331"/>
                  </a:lnTo>
                  <a:lnTo>
                    <a:pt x="1737" y="1038"/>
                  </a:lnTo>
                  <a:lnTo>
                    <a:pt x="2098" y="767"/>
                  </a:lnTo>
                  <a:lnTo>
                    <a:pt x="2504" y="542"/>
                  </a:lnTo>
                  <a:lnTo>
                    <a:pt x="2910" y="339"/>
                  </a:lnTo>
                  <a:lnTo>
                    <a:pt x="3339" y="181"/>
                  </a:lnTo>
                  <a:lnTo>
                    <a:pt x="3790" y="90"/>
                  </a:lnTo>
                  <a:lnTo>
                    <a:pt x="4241" y="23"/>
                  </a:lnTo>
                  <a:lnTo>
                    <a:pt x="4737" y="0"/>
                  </a:lnTo>
                  <a:lnTo>
                    <a:pt x="4737" y="0"/>
                  </a:lnTo>
                  <a:lnTo>
                    <a:pt x="5211" y="23"/>
                  </a:lnTo>
                  <a:lnTo>
                    <a:pt x="5662" y="113"/>
                  </a:lnTo>
                  <a:lnTo>
                    <a:pt x="6113" y="226"/>
                  </a:lnTo>
                  <a:lnTo>
                    <a:pt x="6542" y="384"/>
                  </a:lnTo>
                  <a:lnTo>
                    <a:pt x="6948" y="587"/>
                  </a:lnTo>
                  <a:lnTo>
                    <a:pt x="7331" y="835"/>
                  </a:lnTo>
                  <a:lnTo>
                    <a:pt x="7692" y="1105"/>
                  </a:lnTo>
                  <a:lnTo>
                    <a:pt x="8008" y="1399"/>
                  </a:lnTo>
                  <a:lnTo>
                    <a:pt x="8301" y="1737"/>
                  </a:lnTo>
                  <a:lnTo>
                    <a:pt x="8572" y="2098"/>
                  </a:lnTo>
                  <a:lnTo>
                    <a:pt x="8797" y="2504"/>
                  </a:lnTo>
                  <a:lnTo>
                    <a:pt x="9000" y="2910"/>
                  </a:lnTo>
                  <a:lnTo>
                    <a:pt x="9136" y="3339"/>
                  </a:lnTo>
                  <a:lnTo>
                    <a:pt x="9249" y="3790"/>
                  </a:lnTo>
                  <a:lnTo>
                    <a:pt x="9316" y="4241"/>
                  </a:lnTo>
                  <a:lnTo>
                    <a:pt x="9339" y="47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22"/>
            <p:cNvSpPr/>
            <p:nvPr/>
          </p:nvSpPr>
          <p:spPr>
            <a:xfrm>
              <a:off x="10015741" y="2859042"/>
              <a:ext cx="238862" cy="239546"/>
            </a:xfrm>
            <a:custGeom>
              <a:avLst/>
              <a:gdLst/>
              <a:ahLst/>
              <a:cxnLst/>
              <a:rect l="l" t="t" r="r" b="b"/>
              <a:pathLst>
                <a:path w="8031" h="8054" extrusionOk="0">
                  <a:moveTo>
                    <a:pt x="4061" y="1"/>
                  </a:moveTo>
                  <a:lnTo>
                    <a:pt x="3655" y="23"/>
                  </a:lnTo>
                  <a:lnTo>
                    <a:pt x="3249" y="91"/>
                  </a:lnTo>
                  <a:lnTo>
                    <a:pt x="2865" y="181"/>
                  </a:lnTo>
                  <a:lnTo>
                    <a:pt x="2504" y="317"/>
                  </a:lnTo>
                  <a:lnTo>
                    <a:pt x="2143" y="474"/>
                  </a:lnTo>
                  <a:lnTo>
                    <a:pt x="1805" y="677"/>
                  </a:lnTo>
                  <a:lnTo>
                    <a:pt x="1489" y="903"/>
                  </a:lnTo>
                  <a:lnTo>
                    <a:pt x="1196" y="1151"/>
                  </a:lnTo>
                  <a:lnTo>
                    <a:pt x="948" y="1444"/>
                  </a:lnTo>
                  <a:lnTo>
                    <a:pt x="700" y="1738"/>
                  </a:lnTo>
                  <a:lnTo>
                    <a:pt x="497" y="2076"/>
                  </a:lnTo>
                  <a:lnTo>
                    <a:pt x="316" y="2414"/>
                  </a:lnTo>
                  <a:lnTo>
                    <a:pt x="181" y="2798"/>
                  </a:lnTo>
                  <a:lnTo>
                    <a:pt x="91" y="3181"/>
                  </a:lnTo>
                  <a:lnTo>
                    <a:pt x="23" y="3565"/>
                  </a:lnTo>
                  <a:lnTo>
                    <a:pt x="1" y="3993"/>
                  </a:lnTo>
                  <a:lnTo>
                    <a:pt x="1" y="4399"/>
                  </a:lnTo>
                  <a:lnTo>
                    <a:pt x="68" y="4805"/>
                  </a:lnTo>
                  <a:lnTo>
                    <a:pt x="158" y="5189"/>
                  </a:lnTo>
                  <a:lnTo>
                    <a:pt x="294" y="5550"/>
                  </a:lnTo>
                  <a:lnTo>
                    <a:pt x="452" y="5911"/>
                  </a:lnTo>
                  <a:lnTo>
                    <a:pt x="655" y="6249"/>
                  </a:lnTo>
                  <a:lnTo>
                    <a:pt x="880" y="6565"/>
                  </a:lnTo>
                  <a:lnTo>
                    <a:pt x="1128" y="6835"/>
                  </a:lnTo>
                  <a:lnTo>
                    <a:pt x="1422" y="7106"/>
                  </a:lnTo>
                  <a:lnTo>
                    <a:pt x="1715" y="7354"/>
                  </a:lnTo>
                  <a:lnTo>
                    <a:pt x="2053" y="7557"/>
                  </a:lnTo>
                  <a:lnTo>
                    <a:pt x="2392" y="7715"/>
                  </a:lnTo>
                  <a:lnTo>
                    <a:pt x="2775" y="7873"/>
                  </a:lnTo>
                  <a:lnTo>
                    <a:pt x="3158" y="7963"/>
                  </a:lnTo>
                  <a:lnTo>
                    <a:pt x="3542" y="8031"/>
                  </a:lnTo>
                  <a:lnTo>
                    <a:pt x="3970" y="8053"/>
                  </a:lnTo>
                  <a:lnTo>
                    <a:pt x="4377" y="8053"/>
                  </a:lnTo>
                  <a:lnTo>
                    <a:pt x="4783" y="7986"/>
                  </a:lnTo>
                  <a:lnTo>
                    <a:pt x="5166" y="7896"/>
                  </a:lnTo>
                  <a:lnTo>
                    <a:pt x="5527" y="7760"/>
                  </a:lnTo>
                  <a:lnTo>
                    <a:pt x="5888" y="7602"/>
                  </a:lnTo>
                  <a:lnTo>
                    <a:pt x="6226" y="7399"/>
                  </a:lnTo>
                  <a:lnTo>
                    <a:pt x="6542" y="7174"/>
                  </a:lnTo>
                  <a:lnTo>
                    <a:pt x="6835" y="6926"/>
                  </a:lnTo>
                  <a:lnTo>
                    <a:pt x="7083" y="6632"/>
                  </a:lnTo>
                  <a:lnTo>
                    <a:pt x="7331" y="6339"/>
                  </a:lnTo>
                  <a:lnTo>
                    <a:pt x="7534" y="6001"/>
                  </a:lnTo>
                  <a:lnTo>
                    <a:pt x="7715" y="5662"/>
                  </a:lnTo>
                  <a:lnTo>
                    <a:pt x="7850" y="5279"/>
                  </a:lnTo>
                  <a:lnTo>
                    <a:pt x="7940" y="4896"/>
                  </a:lnTo>
                  <a:lnTo>
                    <a:pt x="8008" y="4490"/>
                  </a:lnTo>
                  <a:lnTo>
                    <a:pt x="8031" y="4084"/>
                  </a:lnTo>
                  <a:lnTo>
                    <a:pt x="8031" y="3678"/>
                  </a:lnTo>
                  <a:lnTo>
                    <a:pt x="7963" y="3271"/>
                  </a:lnTo>
                  <a:lnTo>
                    <a:pt x="7873" y="2888"/>
                  </a:lnTo>
                  <a:lnTo>
                    <a:pt x="7737" y="2527"/>
                  </a:lnTo>
                  <a:lnTo>
                    <a:pt x="7580" y="2166"/>
                  </a:lnTo>
                  <a:lnTo>
                    <a:pt x="7377" y="1828"/>
                  </a:lnTo>
                  <a:lnTo>
                    <a:pt x="7151" y="1512"/>
                  </a:lnTo>
                  <a:lnTo>
                    <a:pt x="6903" y="1219"/>
                  </a:lnTo>
                  <a:lnTo>
                    <a:pt x="6610" y="971"/>
                  </a:lnTo>
                  <a:lnTo>
                    <a:pt x="6316" y="723"/>
                  </a:lnTo>
                  <a:lnTo>
                    <a:pt x="5978" y="520"/>
                  </a:lnTo>
                  <a:lnTo>
                    <a:pt x="5640" y="339"/>
                  </a:lnTo>
                  <a:lnTo>
                    <a:pt x="5256" y="204"/>
                  </a:lnTo>
                  <a:lnTo>
                    <a:pt x="4873" y="114"/>
                  </a:lnTo>
                  <a:lnTo>
                    <a:pt x="4489" y="46"/>
                  </a:lnTo>
                  <a:lnTo>
                    <a:pt x="40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22"/>
            <p:cNvSpPr/>
            <p:nvPr/>
          </p:nvSpPr>
          <p:spPr>
            <a:xfrm>
              <a:off x="10024455" y="2868441"/>
              <a:ext cx="220749" cy="220749"/>
            </a:xfrm>
            <a:custGeom>
              <a:avLst/>
              <a:gdLst/>
              <a:ahLst/>
              <a:cxnLst/>
              <a:rect l="l" t="t" r="r" b="b"/>
              <a:pathLst>
                <a:path w="7422" h="7422" extrusionOk="0">
                  <a:moveTo>
                    <a:pt x="3768" y="1"/>
                  </a:moveTo>
                  <a:lnTo>
                    <a:pt x="3384" y="23"/>
                  </a:lnTo>
                  <a:lnTo>
                    <a:pt x="3023" y="68"/>
                  </a:lnTo>
                  <a:lnTo>
                    <a:pt x="2662" y="158"/>
                  </a:lnTo>
                  <a:lnTo>
                    <a:pt x="2324" y="294"/>
                  </a:lnTo>
                  <a:lnTo>
                    <a:pt x="1986" y="429"/>
                  </a:lnTo>
                  <a:lnTo>
                    <a:pt x="1693" y="610"/>
                  </a:lnTo>
                  <a:lnTo>
                    <a:pt x="1399" y="835"/>
                  </a:lnTo>
                  <a:lnTo>
                    <a:pt x="1129" y="1061"/>
                  </a:lnTo>
                  <a:lnTo>
                    <a:pt x="880" y="1331"/>
                  </a:lnTo>
                  <a:lnTo>
                    <a:pt x="677" y="1602"/>
                  </a:lnTo>
                  <a:lnTo>
                    <a:pt x="474" y="1918"/>
                  </a:lnTo>
                  <a:lnTo>
                    <a:pt x="317" y="2234"/>
                  </a:lnTo>
                  <a:lnTo>
                    <a:pt x="204" y="2572"/>
                  </a:lnTo>
                  <a:lnTo>
                    <a:pt x="91" y="2933"/>
                  </a:lnTo>
                  <a:lnTo>
                    <a:pt x="46" y="3294"/>
                  </a:lnTo>
                  <a:lnTo>
                    <a:pt x="1" y="3677"/>
                  </a:lnTo>
                  <a:lnTo>
                    <a:pt x="23" y="4061"/>
                  </a:lnTo>
                  <a:lnTo>
                    <a:pt x="68" y="4422"/>
                  </a:lnTo>
                  <a:lnTo>
                    <a:pt x="159" y="4783"/>
                  </a:lnTo>
                  <a:lnTo>
                    <a:pt x="294" y="5121"/>
                  </a:lnTo>
                  <a:lnTo>
                    <a:pt x="429" y="5437"/>
                  </a:lnTo>
                  <a:lnTo>
                    <a:pt x="610" y="5753"/>
                  </a:lnTo>
                  <a:lnTo>
                    <a:pt x="835" y="6046"/>
                  </a:lnTo>
                  <a:lnTo>
                    <a:pt x="1061" y="6316"/>
                  </a:lnTo>
                  <a:lnTo>
                    <a:pt x="1332" y="6565"/>
                  </a:lnTo>
                  <a:lnTo>
                    <a:pt x="1602" y="6768"/>
                  </a:lnTo>
                  <a:lnTo>
                    <a:pt x="1918" y="6971"/>
                  </a:lnTo>
                  <a:lnTo>
                    <a:pt x="2234" y="7128"/>
                  </a:lnTo>
                  <a:lnTo>
                    <a:pt x="2572" y="7241"/>
                  </a:lnTo>
                  <a:lnTo>
                    <a:pt x="2933" y="7354"/>
                  </a:lnTo>
                  <a:lnTo>
                    <a:pt x="3294" y="7399"/>
                  </a:lnTo>
                  <a:lnTo>
                    <a:pt x="3677" y="7422"/>
                  </a:lnTo>
                  <a:lnTo>
                    <a:pt x="4061" y="7422"/>
                  </a:lnTo>
                  <a:lnTo>
                    <a:pt x="4422" y="7377"/>
                  </a:lnTo>
                  <a:lnTo>
                    <a:pt x="4783" y="7286"/>
                  </a:lnTo>
                  <a:lnTo>
                    <a:pt x="5121" y="7151"/>
                  </a:lnTo>
                  <a:lnTo>
                    <a:pt x="5459" y="7016"/>
                  </a:lnTo>
                  <a:lnTo>
                    <a:pt x="5753" y="6835"/>
                  </a:lnTo>
                  <a:lnTo>
                    <a:pt x="6046" y="6610"/>
                  </a:lnTo>
                  <a:lnTo>
                    <a:pt x="6317" y="6384"/>
                  </a:lnTo>
                  <a:lnTo>
                    <a:pt x="6565" y="6113"/>
                  </a:lnTo>
                  <a:lnTo>
                    <a:pt x="6768" y="5843"/>
                  </a:lnTo>
                  <a:lnTo>
                    <a:pt x="6971" y="5527"/>
                  </a:lnTo>
                  <a:lnTo>
                    <a:pt x="7129" y="5211"/>
                  </a:lnTo>
                  <a:lnTo>
                    <a:pt x="7241" y="4873"/>
                  </a:lnTo>
                  <a:lnTo>
                    <a:pt x="7354" y="4512"/>
                  </a:lnTo>
                  <a:lnTo>
                    <a:pt x="7399" y="4151"/>
                  </a:lnTo>
                  <a:lnTo>
                    <a:pt x="7422" y="3768"/>
                  </a:lnTo>
                  <a:lnTo>
                    <a:pt x="7422" y="3384"/>
                  </a:lnTo>
                  <a:lnTo>
                    <a:pt x="7377" y="3023"/>
                  </a:lnTo>
                  <a:lnTo>
                    <a:pt x="7287" y="2662"/>
                  </a:lnTo>
                  <a:lnTo>
                    <a:pt x="7151" y="2324"/>
                  </a:lnTo>
                  <a:lnTo>
                    <a:pt x="7016" y="1986"/>
                  </a:lnTo>
                  <a:lnTo>
                    <a:pt x="6835" y="1692"/>
                  </a:lnTo>
                  <a:lnTo>
                    <a:pt x="6610" y="1399"/>
                  </a:lnTo>
                  <a:lnTo>
                    <a:pt x="6384" y="1128"/>
                  </a:lnTo>
                  <a:lnTo>
                    <a:pt x="6114" y="880"/>
                  </a:lnTo>
                  <a:lnTo>
                    <a:pt x="5843" y="677"/>
                  </a:lnTo>
                  <a:lnTo>
                    <a:pt x="5527" y="474"/>
                  </a:lnTo>
                  <a:lnTo>
                    <a:pt x="5211" y="316"/>
                  </a:lnTo>
                  <a:lnTo>
                    <a:pt x="4873" y="181"/>
                  </a:lnTo>
                  <a:lnTo>
                    <a:pt x="4512" y="91"/>
                  </a:lnTo>
                  <a:lnTo>
                    <a:pt x="4151" y="23"/>
                  </a:lnTo>
                  <a:lnTo>
                    <a:pt x="37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22"/>
            <p:cNvSpPr/>
            <p:nvPr/>
          </p:nvSpPr>
          <p:spPr>
            <a:xfrm>
              <a:off x="10024455" y="2868441"/>
              <a:ext cx="220749" cy="220749"/>
            </a:xfrm>
            <a:custGeom>
              <a:avLst/>
              <a:gdLst/>
              <a:ahLst/>
              <a:cxnLst/>
              <a:rect l="l" t="t" r="r" b="b"/>
              <a:pathLst>
                <a:path w="7422" h="7422" fill="none" extrusionOk="0">
                  <a:moveTo>
                    <a:pt x="7422" y="3768"/>
                  </a:moveTo>
                  <a:lnTo>
                    <a:pt x="7422" y="3768"/>
                  </a:lnTo>
                  <a:lnTo>
                    <a:pt x="7399" y="4151"/>
                  </a:lnTo>
                  <a:lnTo>
                    <a:pt x="7354" y="4512"/>
                  </a:lnTo>
                  <a:lnTo>
                    <a:pt x="7241" y="4873"/>
                  </a:lnTo>
                  <a:lnTo>
                    <a:pt x="7129" y="5211"/>
                  </a:lnTo>
                  <a:lnTo>
                    <a:pt x="6971" y="5527"/>
                  </a:lnTo>
                  <a:lnTo>
                    <a:pt x="6768" y="5843"/>
                  </a:lnTo>
                  <a:lnTo>
                    <a:pt x="6565" y="6113"/>
                  </a:lnTo>
                  <a:lnTo>
                    <a:pt x="6317" y="6384"/>
                  </a:lnTo>
                  <a:lnTo>
                    <a:pt x="6046" y="6610"/>
                  </a:lnTo>
                  <a:lnTo>
                    <a:pt x="5753" y="6835"/>
                  </a:lnTo>
                  <a:lnTo>
                    <a:pt x="5459" y="7016"/>
                  </a:lnTo>
                  <a:lnTo>
                    <a:pt x="5121" y="7151"/>
                  </a:lnTo>
                  <a:lnTo>
                    <a:pt x="4783" y="7286"/>
                  </a:lnTo>
                  <a:lnTo>
                    <a:pt x="4422" y="7377"/>
                  </a:lnTo>
                  <a:lnTo>
                    <a:pt x="4061" y="7422"/>
                  </a:lnTo>
                  <a:lnTo>
                    <a:pt x="3677" y="7422"/>
                  </a:lnTo>
                  <a:lnTo>
                    <a:pt x="3677" y="7422"/>
                  </a:lnTo>
                  <a:lnTo>
                    <a:pt x="3294" y="7399"/>
                  </a:lnTo>
                  <a:lnTo>
                    <a:pt x="2933" y="7354"/>
                  </a:lnTo>
                  <a:lnTo>
                    <a:pt x="2572" y="7241"/>
                  </a:lnTo>
                  <a:lnTo>
                    <a:pt x="2234" y="7128"/>
                  </a:lnTo>
                  <a:lnTo>
                    <a:pt x="1918" y="6971"/>
                  </a:lnTo>
                  <a:lnTo>
                    <a:pt x="1602" y="6768"/>
                  </a:lnTo>
                  <a:lnTo>
                    <a:pt x="1332" y="6565"/>
                  </a:lnTo>
                  <a:lnTo>
                    <a:pt x="1061" y="6316"/>
                  </a:lnTo>
                  <a:lnTo>
                    <a:pt x="835" y="6046"/>
                  </a:lnTo>
                  <a:lnTo>
                    <a:pt x="610" y="5753"/>
                  </a:lnTo>
                  <a:lnTo>
                    <a:pt x="429" y="5437"/>
                  </a:lnTo>
                  <a:lnTo>
                    <a:pt x="294" y="5121"/>
                  </a:lnTo>
                  <a:lnTo>
                    <a:pt x="159" y="4783"/>
                  </a:lnTo>
                  <a:lnTo>
                    <a:pt x="68" y="4422"/>
                  </a:lnTo>
                  <a:lnTo>
                    <a:pt x="23" y="4061"/>
                  </a:lnTo>
                  <a:lnTo>
                    <a:pt x="1" y="3677"/>
                  </a:lnTo>
                  <a:lnTo>
                    <a:pt x="1" y="3677"/>
                  </a:lnTo>
                  <a:lnTo>
                    <a:pt x="46" y="3294"/>
                  </a:lnTo>
                  <a:lnTo>
                    <a:pt x="91" y="2933"/>
                  </a:lnTo>
                  <a:lnTo>
                    <a:pt x="204" y="2572"/>
                  </a:lnTo>
                  <a:lnTo>
                    <a:pt x="317" y="2234"/>
                  </a:lnTo>
                  <a:lnTo>
                    <a:pt x="474" y="1918"/>
                  </a:lnTo>
                  <a:lnTo>
                    <a:pt x="677" y="1602"/>
                  </a:lnTo>
                  <a:lnTo>
                    <a:pt x="880" y="1331"/>
                  </a:lnTo>
                  <a:lnTo>
                    <a:pt x="1129" y="1061"/>
                  </a:lnTo>
                  <a:lnTo>
                    <a:pt x="1399" y="835"/>
                  </a:lnTo>
                  <a:lnTo>
                    <a:pt x="1693" y="610"/>
                  </a:lnTo>
                  <a:lnTo>
                    <a:pt x="1986" y="429"/>
                  </a:lnTo>
                  <a:lnTo>
                    <a:pt x="2324" y="294"/>
                  </a:lnTo>
                  <a:lnTo>
                    <a:pt x="2662" y="158"/>
                  </a:lnTo>
                  <a:lnTo>
                    <a:pt x="3023" y="68"/>
                  </a:lnTo>
                  <a:lnTo>
                    <a:pt x="3384" y="23"/>
                  </a:lnTo>
                  <a:lnTo>
                    <a:pt x="3768" y="1"/>
                  </a:lnTo>
                  <a:lnTo>
                    <a:pt x="3768" y="1"/>
                  </a:lnTo>
                  <a:lnTo>
                    <a:pt x="4151" y="23"/>
                  </a:lnTo>
                  <a:lnTo>
                    <a:pt x="4512" y="91"/>
                  </a:lnTo>
                  <a:lnTo>
                    <a:pt x="4873" y="181"/>
                  </a:lnTo>
                  <a:lnTo>
                    <a:pt x="5211" y="316"/>
                  </a:lnTo>
                  <a:lnTo>
                    <a:pt x="5527" y="474"/>
                  </a:lnTo>
                  <a:lnTo>
                    <a:pt x="5843" y="677"/>
                  </a:lnTo>
                  <a:lnTo>
                    <a:pt x="6114" y="880"/>
                  </a:lnTo>
                  <a:lnTo>
                    <a:pt x="6384" y="1128"/>
                  </a:lnTo>
                  <a:lnTo>
                    <a:pt x="6610" y="1399"/>
                  </a:lnTo>
                  <a:lnTo>
                    <a:pt x="6835" y="1692"/>
                  </a:lnTo>
                  <a:lnTo>
                    <a:pt x="7016" y="1986"/>
                  </a:lnTo>
                  <a:lnTo>
                    <a:pt x="7151" y="2324"/>
                  </a:lnTo>
                  <a:lnTo>
                    <a:pt x="7287" y="2662"/>
                  </a:lnTo>
                  <a:lnTo>
                    <a:pt x="7377" y="3023"/>
                  </a:lnTo>
                  <a:lnTo>
                    <a:pt x="7422" y="3384"/>
                  </a:lnTo>
                  <a:lnTo>
                    <a:pt x="7422" y="37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22"/>
            <p:cNvSpPr/>
            <p:nvPr/>
          </p:nvSpPr>
          <p:spPr>
            <a:xfrm>
              <a:off x="10083493" y="2927478"/>
              <a:ext cx="103355" cy="103355"/>
            </a:xfrm>
            <a:custGeom>
              <a:avLst/>
              <a:gdLst/>
              <a:ahLst/>
              <a:cxnLst/>
              <a:rect l="l" t="t" r="r" b="b"/>
              <a:pathLst>
                <a:path w="3475" h="3475" extrusionOk="0">
                  <a:moveTo>
                    <a:pt x="1580" y="1"/>
                  </a:moveTo>
                  <a:lnTo>
                    <a:pt x="1399" y="23"/>
                  </a:lnTo>
                  <a:lnTo>
                    <a:pt x="1241" y="68"/>
                  </a:lnTo>
                  <a:lnTo>
                    <a:pt x="1083" y="113"/>
                  </a:lnTo>
                  <a:lnTo>
                    <a:pt x="926" y="181"/>
                  </a:lnTo>
                  <a:lnTo>
                    <a:pt x="790" y="271"/>
                  </a:lnTo>
                  <a:lnTo>
                    <a:pt x="655" y="384"/>
                  </a:lnTo>
                  <a:lnTo>
                    <a:pt x="520" y="474"/>
                  </a:lnTo>
                  <a:lnTo>
                    <a:pt x="407" y="610"/>
                  </a:lnTo>
                  <a:lnTo>
                    <a:pt x="294" y="745"/>
                  </a:lnTo>
                  <a:lnTo>
                    <a:pt x="204" y="880"/>
                  </a:lnTo>
                  <a:lnTo>
                    <a:pt x="136" y="1038"/>
                  </a:lnTo>
                  <a:lnTo>
                    <a:pt x="68" y="1196"/>
                  </a:lnTo>
                  <a:lnTo>
                    <a:pt x="23" y="1354"/>
                  </a:lnTo>
                  <a:lnTo>
                    <a:pt x="1" y="1534"/>
                  </a:lnTo>
                  <a:lnTo>
                    <a:pt x="1" y="1715"/>
                  </a:lnTo>
                  <a:lnTo>
                    <a:pt x="1" y="1895"/>
                  </a:lnTo>
                  <a:lnTo>
                    <a:pt x="23" y="2076"/>
                  </a:lnTo>
                  <a:lnTo>
                    <a:pt x="68" y="2234"/>
                  </a:lnTo>
                  <a:lnTo>
                    <a:pt x="114" y="2392"/>
                  </a:lnTo>
                  <a:lnTo>
                    <a:pt x="181" y="2549"/>
                  </a:lnTo>
                  <a:lnTo>
                    <a:pt x="271" y="2685"/>
                  </a:lnTo>
                  <a:lnTo>
                    <a:pt x="384" y="2820"/>
                  </a:lnTo>
                  <a:lnTo>
                    <a:pt x="497" y="2955"/>
                  </a:lnTo>
                  <a:lnTo>
                    <a:pt x="610" y="3068"/>
                  </a:lnTo>
                  <a:lnTo>
                    <a:pt x="745" y="3181"/>
                  </a:lnTo>
                  <a:lnTo>
                    <a:pt x="880" y="3271"/>
                  </a:lnTo>
                  <a:lnTo>
                    <a:pt x="1038" y="3339"/>
                  </a:lnTo>
                  <a:lnTo>
                    <a:pt x="1196" y="3407"/>
                  </a:lnTo>
                  <a:lnTo>
                    <a:pt x="1354" y="3452"/>
                  </a:lnTo>
                  <a:lnTo>
                    <a:pt x="1535" y="3474"/>
                  </a:lnTo>
                  <a:lnTo>
                    <a:pt x="1896" y="3474"/>
                  </a:lnTo>
                  <a:lnTo>
                    <a:pt x="2076" y="3452"/>
                  </a:lnTo>
                  <a:lnTo>
                    <a:pt x="2234" y="3407"/>
                  </a:lnTo>
                  <a:lnTo>
                    <a:pt x="2392" y="3361"/>
                  </a:lnTo>
                  <a:lnTo>
                    <a:pt x="2550" y="3271"/>
                  </a:lnTo>
                  <a:lnTo>
                    <a:pt x="2685" y="3204"/>
                  </a:lnTo>
                  <a:lnTo>
                    <a:pt x="2820" y="3091"/>
                  </a:lnTo>
                  <a:lnTo>
                    <a:pt x="2956" y="2978"/>
                  </a:lnTo>
                  <a:lnTo>
                    <a:pt x="3068" y="2865"/>
                  </a:lnTo>
                  <a:lnTo>
                    <a:pt x="3181" y="2730"/>
                  </a:lnTo>
                  <a:lnTo>
                    <a:pt x="3271" y="2595"/>
                  </a:lnTo>
                  <a:lnTo>
                    <a:pt x="3339" y="2437"/>
                  </a:lnTo>
                  <a:lnTo>
                    <a:pt x="3407" y="2279"/>
                  </a:lnTo>
                  <a:lnTo>
                    <a:pt x="3452" y="2121"/>
                  </a:lnTo>
                  <a:lnTo>
                    <a:pt x="3474" y="1940"/>
                  </a:lnTo>
                  <a:lnTo>
                    <a:pt x="3474" y="1760"/>
                  </a:lnTo>
                  <a:lnTo>
                    <a:pt x="3474" y="1580"/>
                  </a:lnTo>
                  <a:lnTo>
                    <a:pt x="3452" y="1399"/>
                  </a:lnTo>
                  <a:lnTo>
                    <a:pt x="3407" y="1241"/>
                  </a:lnTo>
                  <a:lnTo>
                    <a:pt x="3362" y="1083"/>
                  </a:lnTo>
                  <a:lnTo>
                    <a:pt x="3294" y="925"/>
                  </a:lnTo>
                  <a:lnTo>
                    <a:pt x="3204" y="767"/>
                  </a:lnTo>
                  <a:lnTo>
                    <a:pt x="3091" y="632"/>
                  </a:lnTo>
                  <a:lnTo>
                    <a:pt x="2978" y="519"/>
                  </a:lnTo>
                  <a:lnTo>
                    <a:pt x="2865" y="407"/>
                  </a:lnTo>
                  <a:lnTo>
                    <a:pt x="2730" y="294"/>
                  </a:lnTo>
                  <a:lnTo>
                    <a:pt x="2595" y="204"/>
                  </a:lnTo>
                  <a:lnTo>
                    <a:pt x="2437" y="136"/>
                  </a:lnTo>
                  <a:lnTo>
                    <a:pt x="2279" y="68"/>
                  </a:lnTo>
                  <a:lnTo>
                    <a:pt x="2121" y="23"/>
                  </a:lnTo>
                  <a:lnTo>
                    <a:pt x="19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22"/>
            <p:cNvSpPr/>
            <p:nvPr/>
          </p:nvSpPr>
          <p:spPr>
            <a:xfrm>
              <a:off x="10083493" y="2927478"/>
              <a:ext cx="103355" cy="103355"/>
            </a:xfrm>
            <a:custGeom>
              <a:avLst/>
              <a:gdLst/>
              <a:ahLst/>
              <a:cxnLst/>
              <a:rect l="l" t="t" r="r" b="b"/>
              <a:pathLst>
                <a:path w="3475" h="3475" fill="none" extrusionOk="0">
                  <a:moveTo>
                    <a:pt x="3474" y="1760"/>
                  </a:moveTo>
                  <a:lnTo>
                    <a:pt x="3474" y="1760"/>
                  </a:lnTo>
                  <a:lnTo>
                    <a:pt x="3474" y="1940"/>
                  </a:lnTo>
                  <a:lnTo>
                    <a:pt x="3452" y="2121"/>
                  </a:lnTo>
                  <a:lnTo>
                    <a:pt x="3407" y="2279"/>
                  </a:lnTo>
                  <a:lnTo>
                    <a:pt x="3339" y="2437"/>
                  </a:lnTo>
                  <a:lnTo>
                    <a:pt x="3271" y="2595"/>
                  </a:lnTo>
                  <a:lnTo>
                    <a:pt x="3181" y="2730"/>
                  </a:lnTo>
                  <a:lnTo>
                    <a:pt x="3068" y="2865"/>
                  </a:lnTo>
                  <a:lnTo>
                    <a:pt x="2956" y="2978"/>
                  </a:lnTo>
                  <a:lnTo>
                    <a:pt x="2820" y="3091"/>
                  </a:lnTo>
                  <a:lnTo>
                    <a:pt x="2685" y="3204"/>
                  </a:lnTo>
                  <a:lnTo>
                    <a:pt x="2550" y="3271"/>
                  </a:lnTo>
                  <a:lnTo>
                    <a:pt x="2392" y="3361"/>
                  </a:lnTo>
                  <a:lnTo>
                    <a:pt x="2234" y="3407"/>
                  </a:lnTo>
                  <a:lnTo>
                    <a:pt x="2076" y="3452"/>
                  </a:lnTo>
                  <a:lnTo>
                    <a:pt x="1896" y="3474"/>
                  </a:lnTo>
                  <a:lnTo>
                    <a:pt x="1715" y="3474"/>
                  </a:lnTo>
                  <a:lnTo>
                    <a:pt x="1715" y="3474"/>
                  </a:lnTo>
                  <a:lnTo>
                    <a:pt x="1535" y="3474"/>
                  </a:lnTo>
                  <a:lnTo>
                    <a:pt x="1354" y="3452"/>
                  </a:lnTo>
                  <a:lnTo>
                    <a:pt x="1196" y="3407"/>
                  </a:lnTo>
                  <a:lnTo>
                    <a:pt x="1038" y="3339"/>
                  </a:lnTo>
                  <a:lnTo>
                    <a:pt x="880" y="3271"/>
                  </a:lnTo>
                  <a:lnTo>
                    <a:pt x="745" y="3181"/>
                  </a:lnTo>
                  <a:lnTo>
                    <a:pt x="610" y="3068"/>
                  </a:lnTo>
                  <a:lnTo>
                    <a:pt x="497" y="2955"/>
                  </a:lnTo>
                  <a:lnTo>
                    <a:pt x="384" y="2820"/>
                  </a:lnTo>
                  <a:lnTo>
                    <a:pt x="271" y="2685"/>
                  </a:lnTo>
                  <a:lnTo>
                    <a:pt x="181" y="2549"/>
                  </a:lnTo>
                  <a:lnTo>
                    <a:pt x="114" y="2392"/>
                  </a:lnTo>
                  <a:lnTo>
                    <a:pt x="68" y="2234"/>
                  </a:lnTo>
                  <a:lnTo>
                    <a:pt x="23" y="2076"/>
                  </a:lnTo>
                  <a:lnTo>
                    <a:pt x="1" y="1895"/>
                  </a:lnTo>
                  <a:lnTo>
                    <a:pt x="1" y="1715"/>
                  </a:lnTo>
                  <a:lnTo>
                    <a:pt x="1" y="1715"/>
                  </a:lnTo>
                  <a:lnTo>
                    <a:pt x="1" y="1534"/>
                  </a:lnTo>
                  <a:lnTo>
                    <a:pt x="23" y="1354"/>
                  </a:lnTo>
                  <a:lnTo>
                    <a:pt x="68" y="1196"/>
                  </a:lnTo>
                  <a:lnTo>
                    <a:pt x="136" y="1038"/>
                  </a:lnTo>
                  <a:lnTo>
                    <a:pt x="204" y="880"/>
                  </a:lnTo>
                  <a:lnTo>
                    <a:pt x="294" y="745"/>
                  </a:lnTo>
                  <a:lnTo>
                    <a:pt x="407" y="610"/>
                  </a:lnTo>
                  <a:lnTo>
                    <a:pt x="520" y="474"/>
                  </a:lnTo>
                  <a:lnTo>
                    <a:pt x="655" y="384"/>
                  </a:lnTo>
                  <a:lnTo>
                    <a:pt x="790" y="271"/>
                  </a:lnTo>
                  <a:lnTo>
                    <a:pt x="926" y="181"/>
                  </a:lnTo>
                  <a:lnTo>
                    <a:pt x="1083" y="113"/>
                  </a:lnTo>
                  <a:lnTo>
                    <a:pt x="1241" y="68"/>
                  </a:lnTo>
                  <a:lnTo>
                    <a:pt x="1399" y="23"/>
                  </a:lnTo>
                  <a:lnTo>
                    <a:pt x="1580" y="1"/>
                  </a:lnTo>
                  <a:lnTo>
                    <a:pt x="1760" y="1"/>
                  </a:lnTo>
                  <a:lnTo>
                    <a:pt x="1760" y="1"/>
                  </a:lnTo>
                  <a:lnTo>
                    <a:pt x="1941" y="1"/>
                  </a:lnTo>
                  <a:lnTo>
                    <a:pt x="2121" y="23"/>
                  </a:lnTo>
                  <a:lnTo>
                    <a:pt x="2279" y="68"/>
                  </a:lnTo>
                  <a:lnTo>
                    <a:pt x="2437" y="136"/>
                  </a:lnTo>
                  <a:lnTo>
                    <a:pt x="2595" y="204"/>
                  </a:lnTo>
                  <a:lnTo>
                    <a:pt x="2730" y="294"/>
                  </a:lnTo>
                  <a:lnTo>
                    <a:pt x="2865" y="407"/>
                  </a:lnTo>
                  <a:lnTo>
                    <a:pt x="2978" y="519"/>
                  </a:lnTo>
                  <a:lnTo>
                    <a:pt x="3091" y="632"/>
                  </a:lnTo>
                  <a:lnTo>
                    <a:pt x="3204" y="767"/>
                  </a:lnTo>
                  <a:lnTo>
                    <a:pt x="3294" y="925"/>
                  </a:lnTo>
                  <a:lnTo>
                    <a:pt x="3362" y="1083"/>
                  </a:lnTo>
                  <a:lnTo>
                    <a:pt x="3407" y="1241"/>
                  </a:lnTo>
                  <a:lnTo>
                    <a:pt x="3452" y="1399"/>
                  </a:lnTo>
                  <a:lnTo>
                    <a:pt x="3474" y="1580"/>
                  </a:lnTo>
                  <a:lnTo>
                    <a:pt x="3474" y="17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22"/>
            <p:cNvSpPr/>
            <p:nvPr/>
          </p:nvSpPr>
          <p:spPr>
            <a:xfrm>
              <a:off x="10045929" y="2868441"/>
              <a:ext cx="138243" cy="45655"/>
            </a:xfrm>
            <a:custGeom>
              <a:avLst/>
              <a:gdLst/>
              <a:ahLst/>
              <a:cxnLst/>
              <a:rect l="l" t="t" r="r" b="b"/>
              <a:pathLst>
                <a:path w="4648" h="1535" extrusionOk="0">
                  <a:moveTo>
                    <a:pt x="3046" y="1"/>
                  </a:moveTo>
                  <a:lnTo>
                    <a:pt x="3046" y="1"/>
                  </a:lnTo>
                  <a:lnTo>
                    <a:pt x="3046" y="1"/>
                  </a:lnTo>
                  <a:lnTo>
                    <a:pt x="3474" y="46"/>
                  </a:lnTo>
                  <a:lnTo>
                    <a:pt x="3880" y="113"/>
                  </a:lnTo>
                  <a:lnTo>
                    <a:pt x="4264" y="226"/>
                  </a:lnTo>
                  <a:lnTo>
                    <a:pt x="4647" y="384"/>
                  </a:lnTo>
                  <a:lnTo>
                    <a:pt x="4647" y="384"/>
                  </a:lnTo>
                  <a:lnTo>
                    <a:pt x="4264" y="226"/>
                  </a:lnTo>
                  <a:lnTo>
                    <a:pt x="3880" y="113"/>
                  </a:lnTo>
                  <a:lnTo>
                    <a:pt x="3474" y="46"/>
                  </a:lnTo>
                  <a:lnTo>
                    <a:pt x="3046" y="1"/>
                  </a:lnTo>
                  <a:lnTo>
                    <a:pt x="3046" y="1"/>
                  </a:lnTo>
                  <a:close/>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close/>
                  <a:moveTo>
                    <a:pt x="3001" y="1"/>
                  </a:moveTo>
                  <a:lnTo>
                    <a:pt x="3001" y="1"/>
                  </a:lnTo>
                  <a:lnTo>
                    <a:pt x="3001" y="1"/>
                  </a:lnTo>
                  <a:lnTo>
                    <a:pt x="3001"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22"/>
            <p:cNvSpPr/>
            <p:nvPr/>
          </p:nvSpPr>
          <p:spPr>
            <a:xfrm>
              <a:off x="10136493" y="2868441"/>
              <a:ext cx="47677" cy="11451"/>
            </a:xfrm>
            <a:custGeom>
              <a:avLst/>
              <a:gdLst/>
              <a:ahLst/>
              <a:cxnLst/>
              <a:rect l="l" t="t" r="r" b="b"/>
              <a:pathLst>
                <a:path w="1603" h="385" fill="none" extrusionOk="0">
                  <a:moveTo>
                    <a:pt x="1" y="1"/>
                  </a:moveTo>
                  <a:lnTo>
                    <a:pt x="1" y="1"/>
                  </a:lnTo>
                  <a:lnTo>
                    <a:pt x="1" y="1"/>
                  </a:lnTo>
                  <a:lnTo>
                    <a:pt x="429" y="46"/>
                  </a:lnTo>
                  <a:lnTo>
                    <a:pt x="835" y="113"/>
                  </a:lnTo>
                  <a:lnTo>
                    <a:pt x="1219" y="226"/>
                  </a:lnTo>
                  <a:lnTo>
                    <a:pt x="1602" y="384"/>
                  </a:lnTo>
                  <a:lnTo>
                    <a:pt x="1602" y="384"/>
                  </a:lnTo>
                  <a:lnTo>
                    <a:pt x="1219" y="226"/>
                  </a:lnTo>
                  <a:lnTo>
                    <a:pt x="835" y="113"/>
                  </a:lnTo>
                  <a:lnTo>
                    <a:pt x="429" y="46"/>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 name="Google Shape;2286;p22"/>
            <p:cNvSpPr/>
            <p:nvPr/>
          </p:nvSpPr>
          <p:spPr>
            <a:xfrm>
              <a:off x="10045929" y="2868441"/>
              <a:ext cx="89257" cy="45655"/>
            </a:xfrm>
            <a:custGeom>
              <a:avLst/>
              <a:gdLst/>
              <a:ahLst/>
              <a:cxnLst/>
              <a:rect l="l" t="t" r="r" b="b"/>
              <a:pathLst>
                <a:path w="3001" h="1535" fill="none" extrusionOk="0">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 name="Google Shape;2287;p22"/>
            <p:cNvSpPr/>
            <p:nvPr/>
          </p:nvSpPr>
          <p:spPr>
            <a:xfrm>
              <a:off x="10135155" y="2868441"/>
              <a:ext cx="30" cy="30"/>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22"/>
            <p:cNvSpPr/>
            <p:nvPr/>
          </p:nvSpPr>
          <p:spPr>
            <a:xfrm>
              <a:off x="10083493" y="2927478"/>
              <a:ext cx="103355" cy="85242"/>
            </a:xfrm>
            <a:custGeom>
              <a:avLst/>
              <a:gdLst/>
              <a:ahLst/>
              <a:cxnLst/>
              <a:rect l="l" t="t" r="r" b="b"/>
              <a:pathLst>
                <a:path w="3475" h="2866" fill="none" extrusionOk="0">
                  <a:moveTo>
                    <a:pt x="1738" y="1"/>
                  </a:moveTo>
                  <a:lnTo>
                    <a:pt x="1738" y="1"/>
                  </a:lnTo>
                  <a:lnTo>
                    <a:pt x="1557" y="1"/>
                  </a:lnTo>
                  <a:lnTo>
                    <a:pt x="1399" y="23"/>
                  </a:lnTo>
                  <a:lnTo>
                    <a:pt x="1219" y="68"/>
                  </a:lnTo>
                  <a:lnTo>
                    <a:pt x="1061" y="113"/>
                  </a:lnTo>
                  <a:lnTo>
                    <a:pt x="903" y="204"/>
                  </a:lnTo>
                  <a:lnTo>
                    <a:pt x="768" y="271"/>
                  </a:lnTo>
                  <a:lnTo>
                    <a:pt x="632" y="384"/>
                  </a:lnTo>
                  <a:lnTo>
                    <a:pt x="520" y="497"/>
                  </a:lnTo>
                  <a:lnTo>
                    <a:pt x="407" y="610"/>
                  </a:lnTo>
                  <a:lnTo>
                    <a:pt x="294" y="745"/>
                  </a:lnTo>
                  <a:lnTo>
                    <a:pt x="204" y="880"/>
                  </a:lnTo>
                  <a:lnTo>
                    <a:pt x="136" y="1038"/>
                  </a:lnTo>
                  <a:lnTo>
                    <a:pt x="68" y="1196"/>
                  </a:lnTo>
                  <a:lnTo>
                    <a:pt x="23" y="1354"/>
                  </a:lnTo>
                  <a:lnTo>
                    <a:pt x="1" y="1534"/>
                  </a:lnTo>
                  <a:lnTo>
                    <a:pt x="1" y="1715"/>
                  </a:lnTo>
                  <a:lnTo>
                    <a:pt x="1" y="1715"/>
                  </a:lnTo>
                  <a:lnTo>
                    <a:pt x="1" y="1873"/>
                  </a:lnTo>
                  <a:lnTo>
                    <a:pt x="23" y="2031"/>
                  </a:lnTo>
                  <a:lnTo>
                    <a:pt x="46" y="2189"/>
                  </a:lnTo>
                  <a:lnTo>
                    <a:pt x="91" y="2346"/>
                  </a:lnTo>
                  <a:lnTo>
                    <a:pt x="159" y="2482"/>
                  </a:lnTo>
                  <a:lnTo>
                    <a:pt x="226" y="2617"/>
                  </a:lnTo>
                  <a:lnTo>
                    <a:pt x="407" y="2865"/>
                  </a:lnTo>
                  <a:lnTo>
                    <a:pt x="407" y="2865"/>
                  </a:lnTo>
                  <a:lnTo>
                    <a:pt x="813" y="2775"/>
                  </a:lnTo>
                  <a:lnTo>
                    <a:pt x="1219" y="2662"/>
                  </a:lnTo>
                  <a:lnTo>
                    <a:pt x="1602" y="2527"/>
                  </a:lnTo>
                  <a:lnTo>
                    <a:pt x="1986" y="2369"/>
                  </a:lnTo>
                  <a:lnTo>
                    <a:pt x="2369" y="2211"/>
                  </a:lnTo>
                  <a:lnTo>
                    <a:pt x="2753" y="2031"/>
                  </a:lnTo>
                  <a:lnTo>
                    <a:pt x="3114" y="1828"/>
                  </a:lnTo>
                  <a:lnTo>
                    <a:pt x="3474" y="1602"/>
                  </a:lnTo>
                  <a:lnTo>
                    <a:pt x="3474" y="1602"/>
                  </a:lnTo>
                  <a:lnTo>
                    <a:pt x="3452" y="1444"/>
                  </a:lnTo>
                  <a:lnTo>
                    <a:pt x="3429" y="1286"/>
                  </a:lnTo>
                  <a:lnTo>
                    <a:pt x="3362" y="1128"/>
                  </a:lnTo>
                  <a:lnTo>
                    <a:pt x="3317" y="970"/>
                  </a:lnTo>
                  <a:lnTo>
                    <a:pt x="3226" y="835"/>
                  </a:lnTo>
                  <a:lnTo>
                    <a:pt x="3136" y="700"/>
                  </a:lnTo>
                  <a:lnTo>
                    <a:pt x="3046" y="587"/>
                  </a:lnTo>
                  <a:lnTo>
                    <a:pt x="2933" y="474"/>
                  </a:lnTo>
                  <a:lnTo>
                    <a:pt x="2820" y="361"/>
                  </a:lnTo>
                  <a:lnTo>
                    <a:pt x="2685" y="271"/>
                  </a:lnTo>
                  <a:lnTo>
                    <a:pt x="2550" y="181"/>
                  </a:lnTo>
                  <a:lnTo>
                    <a:pt x="2414" y="113"/>
                  </a:lnTo>
                  <a:lnTo>
                    <a:pt x="2256" y="68"/>
                  </a:lnTo>
                  <a:lnTo>
                    <a:pt x="2099" y="23"/>
                  </a:lnTo>
                  <a:lnTo>
                    <a:pt x="1918" y="1"/>
                  </a:lnTo>
                  <a:lnTo>
                    <a:pt x="1760" y="1"/>
                  </a:lnTo>
                  <a:lnTo>
                    <a:pt x="1760" y="1"/>
                  </a:lnTo>
                  <a:lnTo>
                    <a:pt x="17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22"/>
            <p:cNvSpPr/>
            <p:nvPr/>
          </p:nvSpPr>
          <p:spPr>
            <a:xfrm>
              <a:off x="10157283" y="2912042"/>
              <a:ext cx="45000" cy="45000"/>
            </a:xfrm>
            <a:custGeom>
              <a:avLst/>
              <a:gdLst/>
              <a:ahLst/>
              <a:cxnLst/>
              <a:rect l="l" t="t" r="r" b="b"/>
              <a:pathLst>
                <a:path w="1513" h="1513" extrusionOk="0">
                  <a:moveTo>
                    <a:pt x="768" y="1"/>
                  </a:moveTo>
                  <a:lnTo>
                    <a:pt x="633" y="23"/>
                  </a:lnTo>
                  <a:lnTo>
                    <a:pt x="475" y="68"/>
                  </a:lnTo>
                  <a:lnTo>
                    <a:pt x="362" y="136"/>
                  </a:lnTo>
                  <a:lnTo>
                    <a:pt x="227" y="226"/>
                  </a:lnTo>
                  <a:lnTo>
                    <a:pt x="136" y="339"/>
                  </a:lnTo>
                  <a:lnTo>
                    <a:pt x="69" y="474"/>
                  </a:lnTo>
                  <a:lnTo>
                    <a:pt x="24" y="610"/>
                  </a:lnTo>
                  <a:lnTo>
                    <a:pt x="1" y="768"/>
                  </a:lnTo>
                  <a:lnTo>
                    <a:pt x="24" y="903"/>
                  </a:lnTo>
                  <a:lnTo>
                    <a:pt x="46" y="1038"/>
                  </a:lnTo>
                  <a:lnTo>
                    <a:pt x="114" y="1174"/>
                  </a:lnTo>
                  <a:lnTo>
                    <a:pt x="227" y="1286"/>
                  </a:lnTo>
                  <a:lnTo>
                    <a:pt x="339" y="1399"/>
                  </a:lnTo>
                  <a:lnTo>
                    <a:pt x="475" y="1467"/>
                  </a:lnTo>
                  <a:lnTo>
                    <a:pt x="610" y="1512"/>
                  </a:lnTo>
                  <a:lnTo>
                    <a:pt x="903" y="1512"/>
                  </a:lnTo>
                  <a:lnTo>
                    <a:pt x="1039" y="1467"/>
                  </a:lnTo>
                  <a:lnTo>
                    <a:pt x="1174" y="1399"/>
                  </a:lnTo>
                  <a:lnTo>
                    <a:pt x="1287" y="1309"/>
                  </a:lnTo>
                  <a:lnTo>
                    <a:pt x="1377" y="1196"/>
                  </a:lnTo>
                  <a:lnTo>
                    <a:pt x="1467" y="1061"/>
                  </a:lnTo>
                  <a:lnTo>
                    <a:pt x="1490" y="926"/>
                  </a:lnTo>
                  <a:lnTo>
                    <a:pt x="1512" y="768"/>
                  </a:lnTo>
                  <a:lnTo>
                    <a:pt x="1512" y="632"/>
                  </a:lnTo>
                  <a:lnTo>
                    <a:pt x="1467" y="497"/>
                  </a:lnTo>
                  <a:lnTo>
                    <a:pt x="1399" y="362"/>
                  </a:lnTo>
                  <a:lnTo>
                    <a:pt x="1309" y="249"/>
                  </a:lnTo>
                  <a:lnTo>
                    <a:pt x="1174" y="136"/>
                  </a:lnTo>
                  <a:lnTo>
                    <a:pt x="1061" y="68"/>
                  </a:lnTo>
                  <a:lnTo>
                    <a:pt x="903" y="23"/>
                  </a:lnTo>
                  <a:lnTo>
                    <a:pt x="7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22"/>
            <p:cNvSpPr/>
            <p:nvPr/>
          </p:nvSpPr>
          <p:spPr>
            <a:xfrm>
              <a:off x="10132478" y="2957666"/>
              <a:ext cx="31557" cy="31557"/>
            </a:xfrm>
            <a:custGeom>
              <a:avLst/>
              <a:gdLst/>
              <a:ahLst/>
              <a:cxnLst/>
              <a:rect l="l" t="t" r="r" b="b"/>
              <a:pathLst>
                <a:path w="1061" h="1061" extrusionOk="0">
                  <a:moveTo>
                    <a:pt x="406" y="1"/>
                  </a:moveTo>
                  <a:lnTo>
                    <a:pt x="316" y="46"/>
                  </a:lnTo>
                  <a:lnTo>
                    <a:pt x="226" y="91"/>
                  </a:lnTo>
                  <a:lnTo>
                    <a:pt x="158" y="159"/>
                  </a:lnTo>
                  <a:lnTo>
                    <a:pt x="91" y="226"/>
                  </a:lnTo>
                  <a:lnTo>
                    <a:pt x="45" y="316"/>
                  </a:lnTo>
                  <a:lnTo>
                    <a:pt x="23" y="429"/>
                  </a:lnTo>
                  <a:lnTo>
                    <a:pt x="0" y="542"/>
                  </a:lnTo>
                  <a:lnTo>
                    <a:pt x="23" y="632"/>
                  </a:lnTo>
                  <a:lnTo>
                    <a:pt x="45" y="745"/>
                  </a:lnTo>
                  <a:lnTo>
                    <a:pt x="113" y="835"/>
                  </a:lnTo>
                  <a:lnTo>
                    <a:pt x="158" y="903"/>
                  </a:lnTo>
                  <a:lnTo>
                    <a:pt x="249" y="971"/>
                  </a:lnTo>
                  <a:lnTo>
                    <a:pt x="339" y="1016"/>
                  </a:lnTo>
                  <a:lnTo>
                    <a:pt x="452" y="1038"/>
                  </a:lnTo>
                  <a:lnTo>
                    <a:pt x="542" y="1061"/>
                  </a:lnTo>
                  <a:lnTo>
                    <a:pt x="655" y="1038"/>
                  </a:lnTo>
                  <a:lnTo>
                    <a:pt x="745" y="1016"/>
                  </a:lnTo>
                  <a:lnTo>
                    <a:pt x="835" y="948"/>
                  </a:lnTo>
                  <a:lnTo>
                    <a:pt x="925" y="880"/>
                  </a:lnTo>
                  <a:lnTo>
                    <a:pt x="993" y="813"/>
                  </a:lnTo>
                  <a:lnTo>
                    <a:pt x="1038" y="722"/>
                  </a:lnTo>
                  <a:lnTo>
                    <a:pt x="1061" y="610"/>
                  </a:lnTo>
                  <a:lnTo>
                    <a:pt x="1061" y="519"/>
                  </a:lnTo>
                  <a:lnTo>
                    <a:pt x="1061" y="407"/>
                  </a:lnTo>
                  <a:lnTo>
                    <a:pt x="1015" y="294"/>
                  </a:lnTo>
                  <a:lnTo>
                    <a:pt x="970" y="204"/>
                  </a:lnTo>
                  <a:lnTo>
                    <a:pt x="903" y="136"/>
                  </a:lnTo>
                  <a:lnTo>
                    <a:pt x="812" y="68"/>
                  </a:lnTo>
                  <a:lnTo>
                    <a:pt x="722" y="23"/>
                  </a:lnTo>
                  <a:lnTo>
                    <a:pt x="6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1" name="Google Shape;2291;p22"/>
          <p:cNvGrpSpPr/>
          <p:nvPr/>
        </p:nvGrpSpPr>
        <p:grpSpPr>
          <a:xfrm>
            <a:off x="220700" y="508217"/>
            <a:ext cx="1054315" cy="1158840"/>
            <a:chOff x="7709325" y="2753025"/>
            <a:chExt cx="790736" cy="869130"/>
          </a:xfrm>
        </p:grpSpPr>
        <p:sp>
          <p:nvSpPr>
            <p:cNvPr id="2292" name="Google Shape;2292;p22"/>
            <p:cNvSpPr/>
            <p:nvPr/>
          </p:nvSpPr>
          <p:spPr>
            <a:xfrm>
              <a:off x="7848894" y="3275867"/>
              <a:ext cx="401401" cy="223115"/>
            </a:xfrm>
            <a:custGeom>
              <a:avLst/>
              <a:gdLst/>
              <a:ahLst/>
              <a:cxnLst/>
              <a:rect l="l" t="t" r="r" b="b"/>
              <a:pathLst>
                <a:path w="10512" h="5843" fill="none" extrusionOk="0">
                  <a:moveTo>
                    <a:pt x="9812" y="5843"/>
                  </a:moveTo>
                  <a:lnTo>
                    <a:pt x="0" y="1602"/>
                  </a:lnTo>
                  <a:lnTo>
                    <a:pt x="699" y="0"/>
                  </a:lnTo>
                  <a:lnTo>
                    <a:pt x="10511" y="4241"/>
                  </a:lnTo>
                  <a:lnTo>
                    <a:pt x="9812" y="58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22"/>
            <p:cNvSpPr/>
            <p:nvPr/>
          </p:nvSpPr>
          <p:spPr>
            <a:xfrm>
              <a:off x="7748962" y="2792662"/>
              <a:ext cx="751099" cy="829493"/>
            </a:xfrm>
            <a:custGeom>
              <a:avLst/>
              <a:gdLst/>
              <a:ahLst/>
              <a:cxnLst/>
              <a:rect l="l" t="t" r="r" b="b"/>
              <a:pathLst>
                <a:path w="19670" h="21723" fill="none" extrusionOk="0">
                  <a:moveTo>
                    <a:pt x="7128" y="0"/>
                  </a:moveTo>
                  <a:lnTo>
                    <a:pt x="1" y="16512"/>
                  </a:lnTo>
                  <a:lnTo>
                    <a:pt x="316" y="16647"/>
                  </a:lnTo>
                  <a:lnTo>
                    <a:pt x="316" y="16647"/>
                  </a:lnTo>
                  <a:lnTo>
                    <a:pt x="3271" y="17933"/>
                  </a:lnTo>
                  <a:lnTo>
                    <a:pt x="11820" y="21609"/>
                  </a:lnTo>
                  <a:lnTo>
                    <a:pt x="11820" y="21609"/>
                  </a:lnTo>
                  <a:lnTo>
                    <a:pt x="12068" y="21700"/>
                  </a:lnTo>
                  <a:lnTo>
                    <a:pt x="12294" y="21722"/>
                  </a:lnTo>
                  <a:lnTo>
                    <a:pt x="12294" y="21722"/>
                  </a:lnTo>
                  <a:lnTo>
                    <a:pt x="12474" y="21700"/>
                  </a:lnTo>
                  <a:lnTo>
                    <a:pt x="12632" y="21677"/>
                  </a:lnTo>
                  <a:lnTo>
                    <a:pt x="12790" y="21609"/>
                  </a:lnTo>
                  <a:lnTo>
                    <a:pt x="12948" y="21519"/>
                  </a:lnTo>
                  <a:lnTo>
                    <a:pt x="13083" y="21429"/>
                  </a:lnTo>
                  <a:lnTo>
                    <a:pt x="13196" y="21294"/>
                  </a:lnTo>
                  <a:lnTo>
                    <a:pt x="13309" y="21158"/>
                  </a:lnTo>
                  <a:lnTo>
                    <a:pt x="13399" y="21000"/>
                  </a:lnTo>
                  <a:lnTo>
                    <a:pt x="19579" y="6677"/>
                  </a:lnTo>
                  <a:lnTo>
                    <a:pt x="19579" y="6677"/>
                  </a:lnTo>
                  <a:lnTo>
                    <a:pt x="19647" y="6451"/>
                  </a:lnTo>
                  <a:lnTo>
                    <a:pt x="19670" y="6226"/>
                  </a:lnTo>
                  <a:lnTo>
                    <a:pt x="19647" y="6000"/>
                  </a:lnTo>
                  <a:lnTo>
                    <a:pt x="19602" y="5775"/>
                  </a:lnTo>
                  <a:lnTo>
                    <a:pt x="19489" y="5572"/>
                  </a:lnTo>
                  <a:lnTo>
                    <a:pt x="19354" y="5391"/>
                  </a:lnTo>
                  <a:lnTo>
                    <a:pt x="19173" y="5233"/>
                  </a:lnTo>
                  <a:lnTo>
                    <a:pt x="18948" y="5121"/>
                  </a:lnTo>
                  <a:lnTo>
                    <a:pt x="7805" y="293"/>
                  </a:lnTo>
                  <a:lnTo>
                    <a:pt x="712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 name="Google Shape;2294;p22"/>
            <p:cNvSpPr/>
            <p:nvPr/>
          </p:nvSpPr>
          <p:spPr>
            <a:xfrm>
              <a:off x="7722270" y="2759058"/>
              <a:ext cx="737314" cy="829493"/>
            </a:xfrm>
            <a:custGeom>
              <a:avLst/>
              <a:gdLst/>
              <a:ahLst/>
              <a:cxnLst/>
              <a:rect l="l" t="t" r="r" b="b"/>
              <a:pathLst>
                <a:path w="19309" h="21723" extrusionOk="0">
                  <a:moveTo>
                    <a:pt x="7128" y="0"/>
                  </a:moveTo>
                  <a:lnTo>
                    <a:pt x="0" y="16489"/>
                  </a:lnTo>
                  <a:lnTo>
                    <a:pt x="12045" y="21700"/>
                  </a:lnTo>
                  <a:lnTo>
                    <a:pt x="12136" y="21722"/>
                  </a:lnTo>
                  <a:lnTo>
                    <a:pt x="12203" y="21700"/>
                  </a:lnTo>
                  <a:lnTo>
                    <a:pt x="12294" y="21655"/>
                  </a:lnTo>
                  <a:lnTo>
                    <a:pt x="12339" y="21587"/>
                  </a:lnTo>
                  <a:lnTo>
                    <a:pt x="19286" y="5504"/>
                  </a:lnTo>
                  <a:lnTo>
                    <a:pt x="19309" y="5414"/>
                  </a:lnTo>
                  <a:lnTo>
                    <a:pt x="19286" y="5324"/>
                  </a:lnTo>
                  <a:lnTo>
                    <a:pt x="19241" y="5256"/>
                  </a:lnTo>
                  <a:lnTo>
                    <a:pt x="19173" y="5188"/>
                  </a:lnTo>
                  <a:lnTo>
                    <a:pt x="7128" y="0"/>
                  </a:lnTo>
                  <a:close/>
                </a:path>
              </a:pathLst>
            </a:custGeom>
            <a:solidFill>
              <a:schemeClr val="lt1"/>
            </a:solidFill>
            <a:ln>
              <a:noFill/>
            </a:ln>
            <a:effectLst>
              <a:outerShdw dist="57150" dir="51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5" name="Google Shape;2295;p22"/>
            <p:cNvSpPr/>
            <p:nvPr/>
          </p:nvSpPr>
          <p:spPr>
            <a:xfrm>
              <a:off x="7709325" y="2753025"/>
              <a:ext cx="737352" cy="830371"/>
            </a:xfrm>
            <a:custGeom>
              <a:avLst/>
              <a:gdLst/>
              <a:ahLst/>
              <a:cxnLst/>
              <a:rect l="l" t="t" r="r" b="b"/>
              <a:pathLst>
                <a:path w="19310" h="21746" extrusionOk="0">
                  <a:moveTo>
                    <a:pt x="7129" y="1"/>
                  </a:moveTo>
                  <a:lnTo>
                    <a:pt x="1" y="16512"/>
                  </a:lnTo>
                  <a:lnTo>
                    <a:pt x="12046" y="21723"/>
                  </a:lnTo>
                  <a:lnTo>
                    <a:pt x="12136" y="21745"/>
                  </a:lnTo>
                  <a:lnTo>
                    <a:pt x="12226" y="21723"/>
                  </a:lnTo>
                  <a:lnTo>
                    <a:pt x="12294" y="21677"/>
                  </a:lnTo>
                  <a:lnTo>
                    <a:pt x="12339" y="21587"/>
                  </a:lnTo>
                  <a:lnTo>
                    <a:pt x="19309" y="5504"/>
                  </a:lnTo>
                  <a:lnTo>
                    <a:pt x="19309" y="5437"/>
                  </a:lnTo>
                  <a:lnTo>
                    <a:pt x="19309" y="5346"/>
                  </a:lnTo>
                  <a:lnTo>
                    <a:pt x="19264" y="5279"/>
                  </a:lnTo>
                  <a:lnTo>
                    <a:pt x="19174" y="5211"/>
                  </a:lnTo>
                  <a:lnTo>
                    <a:pt x="71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6" name="Google Shape;2296;p22"/>
            <p:cNvSpPr/>
            <p:nvPr/>
          </p:nvSpPr>
          <p:spPr>
            <a:xfrm>
              <a:off x="7811925" y="3232300"/>
              <a:ext cx="56907" cy="59495"/>
            </a:xfrm>
            <a:custGeom>
              <a:avLst/>
              <a:gdLst/>
              <a:ahLst/>
              <a:cxnLst/>
              <a:rect l="l" t="t" r="r" b="b"/>
              <a:pathLst>
                <a:path w="1712" h="1790" extrusionOk="0">
                  <a:moveTo>
                    <a:pt x="879" y="288"/>
                  </a:moveTo>
                  <a:lnTo>
                    <a:pt x="1166" y="412"/>
                  </a:lnTo>
                  <a:cubicBezTo>
                    <a:pt x="1273" y="458"/>
                    <a:pt x="1343" y="521"/>
                    <a:pt x="1377" y="602"/>
                  </a:cubicBezTo>
                  <a:cubicBezTo>
                    <a:pt x="1412" y="682"/>
                    <a:pt x="1407" y="772"/>
                    <a:pt x="1363" y="874"/>
                  </a:cubicBezTo>
                  <a:cubicBezTo>
                    <a:pt x="1319" y="975"/>
                    <a:pt x="1256" y="1041"/>
                    <a:pt x="1174" y="1071"/>
                  </a:cubicBezTo>
                  <a:cubicBezTo>
                    <a:pt x="1142" y="1083"/>
                    <a:pt x="1108" y="1089"/>
                    <a:pt x="1072" y="1089"/>
                  </a:cubicBezTo>
                  <a:cubicBezTo>
                    <a:pt x="1016" y="1089"/>
                    <a:pt x="956" y="1075"/>
                    <a:pt x="892" y="1047"/>
                  </a:cubicBezTo>
                  <a:lnTo>
                    <a:pt x="604" y="923"/>
                  </a:lnTo>
                  <a:lnTo>
                    <a:pt x="879" y="288"/>
                  </a:lnTo>
                  <a:close/>
                  <a:moveTo>
                    <a:pt x="732" y="1"/>
                  </a:moveTo>
                  <a:lnTo>
                    <a:pt x="0" y="1691"/>
                  </a:lnTo>
                  <a:lnTo>
                    <a:pt x="229" y="1790"/>
                  </a:lnTo>
                  <a:lnTo>
                    <a:pt x="523" y="1111"/>
                  </a:lnTo>
                  <a:lnTo>
                    <a:pt x="810" y="1235"/>
                  </a:lnTo>
                  <a:cubicBezTo>
                    <a:pt x="934" y="1289"/>
                    <a:pt x="1046" y="1316"/>
                    <a:pt x="1146" y="1316"/>
                  </a:cubicBezTo>
                  <a:cubicBezTo>
                    <a:pt x="1199" y="1316"/>
                    <a:pt x="1249" y="1308"/>
                    <a:pt x="1295" y="1293"/>
                  </a:cubicBezTo>
                  <a:cubicBezTo>
                    <a:pt x="1429" y="1250"/>
                    <a:pt x="1532" y="1145"/>
                    <a:pt x="1604" y="978"/>
                  </a:cubicBezTo>
                  <a:cubicBezTo>
                    <a:pt x="1676" y="813"/>
                    <a:pt x="1682" y="666"/>
                    <a:pt x="1622" y="539"/>
                  </a:cubicBezTo>
                  <a:cubicBezTo>
                    <a:pt x="1562" y="411"/>
                    <a:pt x="1437" y="306"/>
                    <a:pt x="1248" y="224"/>
                  </a:cubicBezTo>
                  <a:lnTo>
                    <a:pt x="7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22"/>
            <p:cNvSpPr/>
            <p:nvPr/>
          </p:nvSpPr>
          <p:spPr>
            <a:xfrm>
              <a:off x="7839447" y="3253573"/>
              <a:ext cx="270640" cy="148771"/>
            </a:xfrm>
            <a:custGeom>
              <a:avLst/>
              <a:gdLst/>
              <a:ahLst/>
              <a:cxnLst/>
              <a:rect l="l" t="t" r="r" b="b"/>
              <a:pathLst>
                <a:path w="8142" h="4476" extrusionOk="0">
                  <a:moveTo>
                    <a:pt x="1409" y="282"/>
                  </a:moveTo>
                  <a:lnTo>
                    <a:pt x="1356" y="1258"/>
                  </a:lnTo>
                  <a:lnTo>
                    <a:pt x="734" y="989"/>
                  </a:lnTo>
                  <a:lnTo>
                    <a:pt x="1409" y="282"/>
                  </a:lnTo>
                  <a:close/>
                  <a:moveTo>
                    <a:pt x="1377" y="1"/>
                  </a:moveTo>
                  <a:lnTo>
                    <a:pt x="0" y="1412"/>
                  </a:lnTo>
                  <a:lnTo>
                    <a:pt x="241" y="1516"/>
                  </a:lnTo>
                  <a:lnTo>
                    <a:pt x="583" y="1149"/>
                  </a:lnTo>
                  <a:lnTo>
                    <a:pt x="1345" y="1479"/>
                  </a:lnTo>
                  <a:lnTo>
                    <a:pt x="1311" y="1979"/>
                  </a:lnTo>
                  <a:lnTo>
                    <a:pt x="1549" y="2082"/>
                  </a:lnTo>
                  <a:lnTo>
                    <a:pt x="1636" y="113"/>
                  </a:lnTo>
                  <a:lnTo>
                    <a:pt x="1377" y="1"/>
                  </a:lnTo>
                  <a:close/>
                  <a:moveTo>
                    <a:pt x="2718" y="612"/>
                  </a:moveTo>
                  <a:cubicBezTo>
                    <a:pt x="2666" y="612"/>
                    <a:pt x="2615" y="619"/>
                    <a:pt x="2568" y="633"/>
                  </a:cubicBezTo>
                  <a:cubicBezTo>
                    <a:pt x="2425" y="673"/>
                    <a:pt x="2321" y="768"/>
                    <a:pt x="2257" y="918"/>
                  </a:cubicBezTo>
                  <a:cubicBezTo>
                    <a:pt x="2201" y="1047"/>
                    <a:pt x="2195" y="1164"/>
                    <a:pt x="2240" y="1269"/>
                  </a:cubicBezTo>
                  <a:cubicBezTo>
                    <a:pt x="2285" y="1375"/>
                    <a:pt x="2386" y="1481"/>
                    <a:pt x="2541" y="1589"/>
                  </a:cubicBezTo>
                  <a:lnTo>
                    <a:pt x="2669" y="1677"/>
                  </a:lnTo>
                  <a:cubicBezTo>
                    <a:pt x="2775" y="1750"/>
                    <a:pt x="2843" y="1822"/>
                    <a:pt x="2874" y="1890"/>
                  </a:cubicBezTo>
                  <a:cubicBezTo>
                    <a:pt x="2905" y="1959"/>
                    <a:pt x="2902" y="2035"/>
                    <a:pt x="2866" y="2118"/>
                  </a:cubicBezTo>
                  <a:cubicBezTo>
                    <a:pt x="2825" y="2213"/>
                    <a:pt x="2758" y="2271"/>
                    <a:pt x="2665" y="2292"/>
                  </a:cubicBezTo>
                  <a:cubicBezTo>
                    <a:pt x="2640" y="2297"/>
                    <a:pt x="2614" y="2300"/>
                    <a:pt x="2586" y="2300"/>
                  </a:cubicBezTo>
                  <a:cubicBezTo>
                    <a:pt x="2510" y="2300"/>
                    <a:pt x="2425" y="2279"/>
                    <a:pt x="2329" y="2238"/>
                  </a:cubicBezTo>
                  <a:cubicBezTo>
                    <a:pt x="2243" y="2201"/>
                    <a:pt x="2161" y="2150"/>
                    <a:pt x="2084" y="2085"/>
                  </a:cubicBezTo>
                  <a:cubicBezTo>
                    <a:pt x="2006" y="2020"/>
                    <a:pt x="1932" y="1941"/>
                    <a:pt x="1862" y="1849"/>
                  </a:cubicBezTo>
                  <a:lnTo>
                    <a:pt x="1760" y="2084"/>
                  </a:lnTo>
                  <a:cubicBezTo>
                    <a:pt x="1841" y="2162"/>
                    <a:pt x="1923" y="2229"/>
                    <a:pt x="2005" y="2286"/>
                  </a:cubicBezTo>
                  <a:cubicBezTo>
                    <a:pt x="2088" y="2343"/>
                    <a:pt x="2169" y="2389"/>
                    <a:pt x="2249" y="2424"/>
                  </a:cubicBezTo>
                  <a:cubicBezTo>
                    <a:pt x="2400" y="2489"/>
                    <a:pt x="2534" y="2522"/>
                    <a:pt x="2652" y="2522"/>
                  </a:cubicBezTo>
                  <a:cubicBezTo>
                    <a:pt x="2700" y="2522"/>
                    <a:pt x="2745" y="2516"/>
                    <a:pt x="2787" y="2506"/>
                  </a:cubicBezTo>
                  <a:cubicBezTo>
                    <a:pt x="2933" y="2469"/>
                    <a:pt x="3042" y="2368"/>
                    <a:pt x="3112" y="2205"/>
                  </a:cubicBezTo>
                  <a:cubicBezTo>
                    <a:pt x="3172" y="2067"/>
                    <a:pt x="3179" y="1940"/>
                    <a:pt x="3133" y="1823"/>
                  </a:cubicBezTo>
                  <a:cubicBezTo>
                    <a:pt x="3087" y="1706"/>
                    <a:pt x="2986" y="1594"/>
                    <a:pt x="2830" y="1488"/>
                  </a:cubicBezTo>
                  <a:lnTo>
                    <a:pt x="2704" y="1400"/>
                  </a:lnTo>
                  <a:cubicBezTo>
                    <a:pt x="2589" y="1322"/>
                    <a:pt x="2517" y="1255"/>
                    <a:pt x="2489" y="1197"/>
                  </a:cubicBezTo>
                  <a:cubicBezTo>
                    <a:pt x="2460" y="1140"/>
                    <a:pt x="2462" y="1074"/>
                    <a:pt x="2494" y="999"/>
                  </a:cubicBezTo>
                  <a:cubicBezTo>
                    <a:pt x="2533" y="910"/>
                    <a:pt x="2596" y="856"/>
                    <a:pt x="2685" y="837"/>
                  </a:cubicBezTo>
                  <a:cubicBezTo>
                    <a:pt x="2708" y="832"/>
                    <a:pt x="2732" y="829"/>
                    <a:pt x="2758" y="829"/>
                  </a:cubicBezTo>
                  <a:cubicBezTo>
                    <a:pt x="2830" y="829"/>
                    <a:pt x="2912" y="849"/>
                    <a:pt x="3004" y="889"/>
                  </a:cubicBezTo>
                  <a:cubicBezTo>
                    <a:pt x="3076" y="920"/>
                    <a:pt x="3146" y="962"/>
                    <a:pt x="3214" y="1016"/>
                  </a:cubicBezTo>
                  <a:cubicBezTo>
                    <a:pt x="3282" y="1070"/>
                    <a:pt x="3351" y="1136"/>
                    <a:pt x="3420" y="1215"/>
                  </a:cubicBezTo>
                  <a:lnTo>
                    <a:pt x="3516" y="992"/>
                  </a:lnTo>
                  <a:cubicBezTo>
                    <a:pt x="3443" y="926"/>
                    <a:pt x="3368" y="868"/>
                    <a:pt x="3292" y="818"/>
                  </a:cubicBezTo>
                  <a:cubicBezTo>
                    <a:pt x="3216" y="768"/>
                    <a:pt x="3138" y="726"/>
                    <a:pt x="3059" y="692"/>
                  </a:cubicBezTo>
                  <a:cubicBezTo>
                    <a:pt x="2936" y="639"/>
                    <a:pt x="2822" y="612"/>
                    <a:pt x="2718" y="612"/>
                  </a:cubicBezTo>
                  <a:close/>
                  <a:moveTo>
                    <a:pt x="5617" y="2058"/>
                  </a:moveTo>
                  <a:lnTo>
                    <a:pt x="5904" y="2183"/>
                  </a:lnTo>
                  <a:cubicBezTo>
                    <a:pt x="6011" y="2229"/>
                    <a:pt x="6081" y="2292"/>
                    <a:pt x="6115" y="2372"/>
                  </a:cubicBezTo>
                  <a:cubicBezTo>
                    <a:pt x="6149" y="2452"/>
                    <a:pt x="6145" y="2543"/>
                    <a:pt x="6101" y="2644"/>
                  </a:cubicBezTo>
                  <a:cubicBezTo>
                    <a:pt x="6057" y="2746"/>
                    <a:pt x="5994" y="2812"/>
                    <a:pt x="5912" y="2842"/>
                  </a:cubicBezTo>
                  <a:cubicBezTo>
                    <a:pt x="5880" y="2854"/>
                    <a:pt x="5845" y="2860"/>
                    <a:pt x="5809" y="2860"/>
                  </a:cubicBezTo>
                  <a:cubicBezTo>
                    <a:pt x="5754" y="2860"/>
                    <a:pt x="5694" y="2846"/>
                    <a:pt x="5629" y="2818"/>
                  </a:cubicBezTo>
                  <a:lnTo>
                    <a:pt x="5342" y="2693"/>
                  </a:lnTo>
                  <a:lnTo>
                    <a:pt x="5617" y="2058"/>
                  </a:lnTo>
                  <a:close/>
                  <a:moveTo>
                    <a:pt x="4190" y="1249"/>
                  </a:moveTo>
                  <a:cubicBezTo>
                    <a:pt x="4137" y="1249"/>
                    <a:pt x="4087" y="1256"/>
                    <a:pt x="4039" y="1269"/>
                  </a:cubicBezTo>
                  <a:cubicBezTo>
                    <a:pt x="3896" y="1310"/>
                    <a:pt x="3793" y="1405"/>
                    <a:pt x="3728" y="1554"/>
                  </a:cubicBezTo>
                  <a:cubicBezTo>
                    <a:pt x="3672" y="1683"/>
                    <a:pt x="3667" y="1800"/>
                    <a:pt x="3711" y="1906"/>
                  </a:cubicBezTo>
                  <a:cubicBezTo>
                    <a:pt x="3756" y="2011"/>
                    <a:pt x="3857" y="2118"/>
                    <a:pt x="4013" y="2226"/>
                  </a:cubicBezTo>
                  <a:lnTo>
                    <a:pt x="4140" y="2313"/>
                  </a:lnTo>
                  <a:cubicBezTo>
                    <a:pt x="4246" y="2387"/>
                    <a:pt x="4315" y="2458"/>
                    <a:pt x="4345" y="2527"/>
                  </a:cubicBezTo>
                  <a:cubicBezTo>
                    <a:pt x="4376" y="2596"/>
                    <a:pt x="4373" y="2672"/>
                    <a:pt x="4337" y="2755"/>
                  </a:cubicBezTo>
                  <a:cubicBezTo>
                    <a:pt x="4296" y="2850"/>
                    <a:pt x="4229" y="2908"/>
                    <a:pt x="4136" y="2928"/>
                  </a:cubicBezTo>
                  <a:cubicBezTo>
                    <a:pt x="4111" y="2934"/>
                    <a:pt x="4085" y="2937"/>
                    <a:pt x="4057" y="2937"/>
                  </a:cubicBezTo>
                  <a:cubicBezTo>
                    <a:pt x="3982" y="2937"/>
                    <a:pt x="3896" y="2916"/>
                    <a:pt x="3800" y="2874"/>
                  </a:cubicBezTo>
                  <a:cubicBezTo>
                    <a:pt x="3714" y="2837"/>
                    <a:pt x="3633" y="2786"/>
                    <a:pt x="3555" y="2721"/>
                  </a:cubicBezTo>
                  <a:cubicBezTo>
                    <a:pt x="3477" y="2656"/>
                    <a:pt x="3403" y="2578"/>
                    <a:pt x="3333" y="2485"/>
                  </a:cubicBezTo>
                  <a:lnTo>
                    <a:pt x="3231" y="2721"/>
                  </a:lnTo>
                  <a:cubicBezTo>
                    <a:pt x="3312" y="2798"/>
                    <a:pt x="3394" y="2865"/>
                    <a:pt x="3477" y="2923"/>
                  </a:cubicBezTo>
                  <a:cubicBezTo>
                    <a:pt x="3559" y="2980"/>
                    <a:pt x="3640" y="3026"/>
                    <a:pt x="3720" y="3060"/>
                  </a:cubicBezTo>
                  <a:cubicBezTo>
                    <a:pt x="3871" y="3126"/>
                    <a:pt x="4006" y="3158"/>
                    <a:pt x="4123" y="3158"/>
                  </a:cubicBezTo>
                  <a:cubicBezTo>
                    <a:pt x="4171" y="3158"/>
                    <a:pt x="4216" y="3153"/>
                    <a:pt x="4258" y="3142"/>
                  </a:cubicBezTo>
                  <a:cubicBezTo>
                    <a:pt x="4404" y="3105"/>
                    <a:pt x="4513" y="3005"/>
                    <a:pt x="4584" y="2841"/>
                  </a:cubicBezTo>
                  <a:cubicBezTo>
                    <a:pt x="4643" y="2704"/>
                    <a:pt x="4650" y="2577"/>
                    <a:pt x="4604" y="2460"/>
                  </a:cubicBezTo>
                  <a:cubicBezTo>
                    <a:pt x="4559" y="2343"/>
                    <a:pt x="4457" y="2231"/>
                    <a:pt x="4301" y="2125"/>
                  </a:cubicBezTo>
                  <a:lnTo>
                    <a:pt x="4175" y="2037"/>
                  </a:lnTo>
                  <a:cubicBezTo>
                    <a:pt x="4060" y="1959"/>
                    <a:pt x="3988" y="1891"/>
                    <a:pt x="3960" y="1834"/>
                  </a:cubicBezTo>
                  <a:cubicBezTo>
                    <a:pt x="3931" y="1776"/>
                    <a:pt x="3933" y="1710"/>
                    <a:pt x="3966" y="1636"/>
                  </a:cubicBezTo>
                  <a:cubicBezTo>
                    <a:pt x="4004" y="1546"/>
                    <a:pt x="4068" y="1492"/>
                    <a:pt x="4156" y="1473"/>
                  </a:cubicBezTo>
                  <a:cubicBezTo>
                    <a:pt x="4179" y="1468"/>
                    <a:pt x="4204" y="1466"/>
                    <a:pt x="4229" y="1466"/>
                  </a:cubicBezTo>
                  <a:cubicBezTo>
                    <a:pt x="4301" y="1466"/>
                    <a:pt x="4384" y="1486"/>
                    <a:pt x="4476" y="1526"/>
                  </a:cubicBezTo>
                  <a:cubicBezTo>
                    <a:pt x="4547" y="1557"/>
                    <a:pt x="4617" y="1599"/>
                    <a:pt x="4685" y="1653"/>
                  </a:cubicBezTo>
                  <a:cubicBezTo>
                    <a:pt x="4753" y="1706"/>
                    <a:pt x="4822" y="1773"/>
                    <a:pt x="4891" y="1852"/>
                  </a:cubicBezTo>
                  <a:lnTo>
                    <a:pt x="4987" y="1629"/>
                  </a:lnTo>
                  <a:cubicBezTo>
                    <a:pt x="4914" y="1563"/>
                    <a:pt x="4839" y="1505"/>
                    <a:pt x="4763" y="1455"/>
                  </a:cubicBezTo>
                  <a:cubicBezTo>
                    <a:pt x="4687" y="1405"/>
                    <a:pt x="4609" y="1363"/>
                    <a:pt x="4530" y="1329"/>
                  </a:cubicBezTo>
                  <a:cubicBezTo>
                    <a:pt x="4407" y="1275"/>
                    <a:pt x="4294" y="1249"/>
                    <a:pt x="4190" y="1249"/>
                  </a:cubicBezTo>
                  <a:close/>
                  <a:moveTo>
                    <a:pt x="5469" y="1771"/>
                  </a:moveTo>
                  <a:lnTo>
                    <a:pt x="4738" y="3462"/>
                  </a:lnTo>
                  <a:lnTo>
                    <a:pt x="4967" y="3561"/>
                  </a:lnTo>
                  <a:lnTo>
                    <a:pt x="5260" y="2881"/>
                  </a:lnTo>
                  <a:lnTo>
                    <a:pt x="5548" y="3006"/>
                  </a:lnTo>
                  <a:cubicBezTo>
                    <a:pt x="5672" y="3059"/>
                    <a:pt x="5784" y="3086"/>
                    <a:pt x="5884" y="3086"/>
                  </a:cubicBezTo>
                  <a:cubicBezTo>
                    <a:pt x="5937" y="3086"/>
                    <a:pt x="5987" y="3079"/>
                    <a:pt x="6033" y="3064"/>
                  </a:cubicBezTo>
                  <a:cubicBezTo>
                    <a:pt x="6167" y="3020"/>
                    <a:pt x="6270" y="2915"/>
                    <a:pt x="6342" y="2749"/>
                  </a:cubicBezTo>
                  <a:cubicBezTo>
                    <a:pt x="6414" y="2583"/>
                    <a:pt x="6419" y="2437"/>
                    <a:pt x="6359" y="2309"/>
                  </a:cubicBezTo>
                  <a:cubicBezTo>
                    <a:pt x="6300" y="2182"/>
                    <a:pt x="6175" y="2077"/>
                    <a:pt x="5985" y="1995"/>
                  </a:cubicBezTo>
                  <a:lnTo>
                    <a:pt x="5469" y="1771"/>
                  </a:lnTo>
                  <a:close/>
                  <a:moveTo>
                    <a:pt x="7257" y="2778"/>
                  </a:moveTo>
                  <a:cubicBezTo>
                    <a:pt x="7332" y="2778"/>
                    <a:pt x="7408" y="2795"/>
                    <a:pt x="7486" y="2828"/>
                  </a:cubicBezTo>
                  <a:cubicBezTo>
                    <a:pt x="7652" y="2900"/>
                    <a:pt x="7757" y="3019"/>
                    <a:pt x="7800" y="3185"/>
                  </a:cubicBezTo>
                  <a:cubicBezTo>
                    <a:pt x="7843" y="3350"/>
                    <a:pt x="7819" y="3540"/>
                    <a:pt x="7727" y="3754"/>
                  </a:cubicBezTo>
                  <a:cubicBezTo>
                    <a:pt x="7634" y="3966"/>
                    <a:pt x="7513" y="4114"/>
                    <a:pt x="7363" y="4196"/>
                  </a:cubicBezTo>
                  <a:cubicBezTo>
                    <a:pt x="7282" y="4239"/>
                    <a:pt x="7200" y="4261"/>
                    <a:pt x="7116" y="4261"/>
                  </a:cubicBezTo>
                  <a:cubicBezTo>
                    <a:pt x="7041" y="4261"/>
                    <a:pt x="6965" y="4244"/>
                    <a:pt x="6888" y="4211"/>
                  </a:cubicBezTo>
                  <a:cubicBezTo>
                    <a:pt x="6722" y="4139"/>
                    <a:pt x="6617" y="4020"/>
                    <a:pt x="6572" y="3854"/>
                  </a:cubicBezTo>
                  <a:cubicBezTo>
                    <a:pt x="6528" y="3688"/>
                    <a:pt x="6552" y="3498"/>
                    <a:pt x="6644" y="3285"/>
                  </a:cubicBezTo>
                  <a:cubicBezTo>
                    <a:pt x="6737" y="3072"/>
                    <a:pt x="6859" y="2924"/>
                    <a:pt x="7010" y="2843"/>
                  </a:cubicBezTo>
                  <a:cubicBezTo>
                    <a:pt x="7090" y="2799"/>
                    <a:pt x="7173" y="2778"/>
                    <a:pt x="7257" y="2778"/>
                  </a:cubicBezTo>
                  <a:close/>
                  <a:moveTo>
                    <a:pt x="7210" y="2563"/>
                  </a:moveTo>
                  <a:cubicBezTo>
                    <a:pt x="7101" y="2563"/>
                    <a:pt x="6996" y="2587"/>
                    <a:pt x="6893" y="2634"/>
                  </a:cubicBezTo>
                  <a:cubicBezTo>
                    <a:pt x="6682" y="2732"/>
                    <a:pt x="6519" y="2914"/>
                    <a:pt x="6403" y="3181"/>
                  </a:cubicBezTo>
                  <a:cubicBezTo>
                    <a:pt x="6288" y="3448"/>
                    <a:pt x="6267" y="3692"/>
                    <a:pt x="6340" y="3912"/>
                  </a:cubicBezTo>
                  <a:cubicBezTo>
                    <a:pt x="6414" y="4132"/>
                    <a:pt x="6570" y="4293"/>
                    <a:pt x="6807" y="4396"/>
                  </a:cubicBezTo>
                  <a:cubicBezTo>
                    <a:pt x="6929" y="4449"/>
                    <a:pt x="7047" y="4475"/>
                    <a:pt x="7162" y="4475"/>
                  </a:cubicBezTo>
                  <a:cubicBezTo>
                    <a:pt x="7270" y="4475"/>
                    <a:pt x="7376" y="4451"/>
                    <a:pt x="7479" y="4404"/>
                  </a:cubicBezTo>
                  <a:cubicBezTo>
                    <a:pt x="7689" y="4306"/>
                    <a:pt x="7852" y="4124"/>
                    <a:pt x="7968" y="3858"/>
                  </a:cubicBezTo>
                  <a:cubicBezTo>
                    <a:pt x="8083" y="3591"/>
                    <a:pt x="8105" y="3347"/>
                    <a:pt x="8031" y="3127"/>
                  </a:cubicBezTo>
                  <a:cubicBezTo>
                    <a:pt x="7958" y="2907"/>
                    <a:pt x="7803" y="2745"/>
                    <a:pt x="7566" y="2643"/>
                  </a:cubicBezTo>
                  <a:cubicBezTo>
                    <a:pt x="7444" y="2590"/>
                    <a:pt x="7325" y="2563"/>
                    <a:pt x="7210" y="256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 name="Google Shape;2298;p22"/>
            <p:cNvSpPr/>
            <p:nvPr/>
          </p:nvSpPr>
          <p:spPr>
            <a:xfrm>
              <a:off x="8104277" y="3359695"/>
              <a:ext cx="57140" cy="75150"/>
            </a:xfrm>
            <a:custGeom>
              <a:avLst/>
              <a:gdLst/>
              <a:ahLst/>
              <a:cxnLst/>
              <a:rect l="l" t="t" r="r" b="b"/>
              <a:pathLst>
                <a:path w="1719" h="2261" extrusionOk="0">
                  <a:moveTo>
                    <a:pt x="879" y="287"/>
                  </a:moveTo>
                  <a:lnTo>
                    <a:pt x="1167" y="412"/>
                  </a:lnTo>
                  <a:cubicBezTo>
                    <a:pt x="1277" y="460"/>
                    <a:pt x="1349" y="521"/>
                    <a:pt x="1384" y="595"/>
                  </a:cubicBezTo>
                  <a:cubicBezTo>
                    <a:pt x="1418" y="670"/>
                    <a:pt x="1414" y="756"/>
                    <a:pt x="1371" y="855"/>
                  </a:cubicBezTo>
                  <a:cubicBezTo>
                    <a:pt x="1329" y="954"/>
                    <a:pt x="1268" y="1017"/>
                    <a:pt x="1190" y="1043"/>
                  </a:cubicBezTo>
                  <a:cubicBezTo>
                    <a:pt x="1162" y="1053"/>
                    <a:pt x="1132" y="1058"/>
                    <a:pt x="1100" y="1058"/>
                  </a:cubicBezTo>
                  <a:cubicBezTo>
                    <a:pt x="1042" y="1058"/>
                    <a:pt x="978" y="1042"/>
                    <a:pt x="907" y="1012"/>
                  </a:cubicBezTo>
                  <a:lnTo>
                    <a:pt x="620" y="887"/>
                  </a:lnTo>
                  <a:lnTo>
                    <a:pt x="879" y="287"/>
                  </a:lnTo>
                  <a:close/>
                  <a:moveTo>
                    <a:pt x="732" y="0"/>
                  </a:moveTo>
                  <a:lnTo>
                    <a:pt x="1" y="1691"/>
                  </a:lnTo>
                  <a:lnTo>
                    <a:pt x="229" y="1790"/>
                  </a:lnTo>
                  <a:lnTo>
                    <a:pt x="538" y="1075"/>
                  </a:lnTo>
                  <a:lnTo>
                    <a:pt x="787" y="1183"/>
                  </a:lnTo>
                  <a:cubicBezTo>
                    <a:pt x="878" y="1222"/>
                    <a:pt x="941" y="1272"/>
                    <a:pt x="978" y="1331"/>
                  </a:cubicBezTo>
                  <a:cubicBezTo>
                    <a:pt x="1014" y="1391"/>
                    <a:pt x="1036" y="1490"/>
                    <a:pt x="1043" y="1627"/>
                  </a:cubicBezTo>
                  <a:lnTo>
                    <a:pt x="1071" y="2154"/>
                  </a:lnTo>
                  <a:lnTo>
                    <a:pt x="1317" y="2260"/>
                  </a:lnTo>
                  <a:lnTo>
                    <a:pt x="1285" y="1698"/>
                  </a:lnTo>
                  <a:cubicBezTo>
                    <a:pt x="1279" y="1583"/>
                    <a:pt x="1265" y="1488"/>
                    <a:pt x="1242" y="1413"/>
                  </a:cubicBezTo>
                  <a:cubicBezTo>
                    <a:pt x="1219" y="1339"/>
                    <a:pt x="1187" y="1283"/>
                    <a:pt x="1145" y="1245"/>
                  </a:cubicBezTo>
                  <a:lnTo>
                    <a:pt x="1145" y="1245"/>
                  </a:lnTo>
                  <a:cubicBezTo>
                    <a:pt x="1168" y="1248"/>
                    <a:pt x="1191" y="1250"/>
                    <a:pt x="1213" y="1250"/>
                  </a:cubicBezTo>
                  <a:cubicBezTo>
                    <a:pt x="1291" y="1250"/>
                    <a:pt x="1361" y="1230"/>
                    <a:pt x="1424" y="1192"/>
                  </a:cubicBezTo>
                  <a:cubicBezTo>
                    <a:pt x="1504" y="1144"/>
                    <a:pt x="1567" y="1066"/>
                    <a:pt x="1613" y="960"/>
                  </a:cubicBezTo>
                  <a:cubicBezTo>
                    <a:pt x="1683" y="797"/>
                    <a:pt x="1688" y="654"/>
                    <a:pt x="1628" y="532"/>
                  </a:cubicBezTo>
                  <a:cubicBezTo>
                    <a:pt x="1568" y="410"/>
                    <a:pt x="1441" y="307"/>
                    <a:pt x="1248" y="224"/>
                  </a:cubicBezTo>
                  <a:lnTo>
                    <a:pt x="7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22"/>
            <p:cNvSpPr/>
            <p:nvPr/>
          </p:nvSpPr>
          <p:spPr>
            <a:xfrm>
              <a:off x="8161406" y="3378697"/>
              <a:ext cx="51921" cy="68137"/>
            </a:xfrm>
            <a:custGeom>
              <a:avLst/>
              <a:gdLst/>
              <a:ahLst/>
              <a:cxnLst/>
              <a:rect l="l" t="t" r="r" b="b"/>
              <a:pathLst>
                <a:path w="1562" h="2050" extrusionOk="0">
                  <a:moveTo>
                    <a:pt x="132" y="0"/>
                  </a:moveTo>
                  <a:lnTo>
                    <a:pt x="48" y="192"/>
                  </a:lnTo>
                  <a:lnTo>
                    <a:pt x="648" y="452"/>
                  </a:lnTo>
                  <a:lnTo>
                    <a:pt x="0" y="1950"/>
                  </a:lnTo>
                  <a:lnTo>
                    <a:pt x="230" y="2049"/>
                  </a:lnTo>
                  <a:lnTo>
                    <a:pt x="878" y="552"/>
                  </a:lnTo>
                  <a:lnTo>
                    <a:pt x="1478" y="811"/>
                  </a:lnTo>
                  <a:lnTo>
                    <a:pt x="1562" y="619"/>
                  </a:lnTo>
                  <a:lnTo>
                    <a:pt x="1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22"/>
            <p:cNvSpPr/>
            <p:nvPr/>
          </p:nvSpPr>
          <p:spPr>
            <a:xfrm>
              <a:off x="8017713" y="3082073"/>
              <a:ext cx="84427" cy="93897"/>
            </a:xfrm>
            <a:custGeom>
              <a:avLst/>
              <a:gdLst/>
              <a:ahLst/>
              <a:cxnLst/>
              <a:rect l="l" t="t" r="r" b="b"/>
              <a:pathLst>
                <a:path w="2211" h="2459" extrusionOk="0">
                  <a:moveTo>
                    <a:pt x="541" y="0"/>
                  </a:moveTo>
                  <a:lnTo>
                    <a:pt x="361" y="429"/>
                  </a:lnTo>
                  <a:lnTo>
                    <a:pt x="226" y="835"/>
                  </a:lnTo>
                  <a:lnTo>
                    <a:pt x="113" y="1263"/>
                  </a:lnTo>
                  <a:lnTo>
                    <a:pt x="0" y="1692"/>
                  </a:lnTo>
                  <a:lnTo>
                    <a:pt x="722" y="2098"/>
                  </a:lnTo>
                  <a:lnTo>
                    <a:pt x="1466" y="2459"/>
                  </a:lnTo>
                  <a:lnTo>
                    <a:pt x="2211" y="722"/>
                  </a:lnTo>
                  <a:lnTo>
                    <a:pt x="5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 name="Google Shape;2301;p22"/>
            <p:cNvSpPr/>
            <p:nvPr/>
          </p:nvSpPr>
          <p:spPr>
            <a:xfrm>
              <a:off x="8009083" y="3163906"/>
              <a:ext cx="57736" cy="57736"/>
            </a:xfrm>
            <a:custGeom>
              <a:avLst/>
              <a:gdLst/>
              <a:ahLst/>
              <a:cxnLst/>
              <a:rect l="l" t="t" r="r" b="b"/>
              <a:pathLst>
                <a:path w="1512" h="1512" extrusionOk="0">
                  <a:moveTo>
                    <a:pt x="136" y="0"/>
                  </a:moveTo>
                  <a:lnTo>
                    <a:pt x="91" y="271"/>
                  </a:lnTo>
                  <a:lnTo>
                    <a:pt x="23" y="519"/>
                  </a:lnTo>
                  <a:lnTo>
                    <a:pt x="1" y="519"/>
                  </a:lnTo>
                  <a:lnTo>
                    <a:pt x="249" y="812"/>
                  </a:lnTo>
                  <a:lnTo>
                    <a:pt x="519" y="1083"/>
                  </a:lnTo>
                  <a:lnTo>
                    <a:pt x="835" y="1308"/>
                  </a:lnTo>
                  <a:lnTo>
                    <a:pt x="1173" y="1511"/>
                  </a:lnTo>
                  <a:lnTo>
                    <a:pt x="1512" y="722"/>
                  </a:lnTo>
                  <a:lnTo>
                    <a:pt x="813" y="384"/>
                  </a:lnTo>
                  <a:lnTo>
                    <a:pt x="1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 name="Google Shape;2302;p22"/>
            <p:cNvSpPr/>
            <p:nvPr/>
          </p:nvSpPr>
          <p:spPr>
            <a:xfrm>
              <a:off x="8088318" y="3116517"/>
              <a:ext cx="88780" cy="86184"/>
            </a:xfrm>
            <a:custGeom>
              <a:avLst/>
              <a:gdLst/>
              <a:ahLst/>
              <a:cxnLst/>
              <a:rect l="l" t="t" r="r" b="b"/>
              <a:pathLst>
                <a:path w="2325" h="2257" extrusionOk="0">
                  <a:moveTo>
                    <a:pt x="768" y="0"/>
                  </a:moveTo>
                  <a:lnTo>
                    <a:pt x="1" y="1737"/>
                  </a:lnTo>
                  <a:lnTo>
                    <a:pt x="745" y="2008"/>
                  </a:lnTo>
                  <a:lnTo>
                    <a:pt x="1489" y="2256"/>
                  </a:lnTo>
                  <a:lnTo>
                    <a:pt x="1941" y="1489"/>
                  </a:lnTo>
                  <a:lnTo>
                    <a:pt x="2144" y="1083"/>
                  </a:lnTo>
                  <a:lnTo>
                    <a:pt x="2324" y="677"/>
                  </a:lnTo>
                  <a:lnTo>
                    <a:pt x="7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22"/>
            <p:cNvSpPr/>
            <p:nvPr/>
          </p:nvSpPr>
          <p:spPr>
            <a:xfrm>
              <a:off x="8198561" y="3082073"/>
              <a:ext cx="44829" cy="67206"/>
            </a:xfrm>
            <a:custGeom>
              <a:avLst/>
              <a:gdLst/>
              <a:ahLst/>
              <a:cxnLst/>
              <a:rect l="l" t="t" r="r" b="b"/>
              <a:pathLst>
                <a:path w="1174" h="1760" extrusionOk="0">
                  <a:moveTo>
                    <a:pt x="520" y="0"/>
                  </a:moveTo>
                  <a:lnTo>
                    <a:pt x="272" y="677"/>
                  </a:lnTo>
                  <a:lnTo>
                    <a:pt x="1" y="1354"/>
                  </a:lnTo>
                  <a:lnTo>
                    <a:pt x="971" y="1760"/>
                  </a:lnTo>
                  <a:lnTo>
                    <a:pt x="1061" y="1444"/>
                  </a:lnTo>
                  <a:lnTo>
                    <a:pt x="1129" y="1105"/>
                  </a:lnTo>
                  <a:lnTo>
                    <a:pt x="1174" y="767"/>
                  </a:lnTo>
                  <a:lnTo>
                    <a:pt x="1174" y="451"/>
                  </a:lnTo>
                  <a:lnTo>
                    <a:pt x="836" y="226"/>
                  </a:lnTo>
                  <a:lnTo>
                    <a:pt x="52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4" name="Google Shape;2304;p22"/>
            <p:cNvSpPr/>
            <p:nvPr/>
          </p:nvSpPr>
          <p:spPr>
            <a:xfrm>
              <a:off x="8082285" y="2975267"/>
              <a:ext cx="74995" cy="45669"/>
            </a:xfrm>
            <a:custGeom>
              <a:avLst/>
              <a:gdLst/>
              <a:ahLst/>
              <a:cxnLst/>
              <a:rect l="l" t="t" r="r" b="b"/>
              <a:pathLst>
                <a:path w="1964" h="1196" extrusionOk="0">
                  <a:moveTo>
                    <a:pt x="813" y="0"/>
                  </a:moveTo>
                  <a:lnTo>
                    <a:pt x="452" y="23"/>
                  </a:lnTo>
                  <a:lnTo>
                    <a:pt x="204" y="339"/>
                  </a:lnTo>
                  <a:lnTo>
                    <a:pt x="1" y="677"/>
                  </a:lnTo>
                  <a:lnTo>
                    <a:pt x="384" y="790"/>
                  </a:lnTo>
                  <a:lnTo>
                    <a:pt x="768" y="902"/>
                  </a:lnTo>
                  <a:lnTo>
                    <a:pt x="1535" y="1196"/>
                  </a:lnTo>
                  <a:lnTo>
                    <a:pt x="1963" y="203"/>
                  </a:lnTo>
                  <a:lnTo>
                    <a:pt x="1580" y="90"/>
                  </a:lnTo>
                  <a:lnTo>
                    <a:pt x="1196" y="23"/>
                  </a:lnTo>
                  <a:lnTo>
                    <a:pt x="8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5" name="Google Shape;2305;p22"/>
            <p:cNvSpPr/>
            <p:nvPr/>
          </p:nvSpPr>
          <p:spPr>
            <a:xfrm>
              <a:off x="8123640" y="3042436"/>
              <a:ext cx="80150" cy="84465"/>
            </a:xfrm>
            <a:custGeom>
              <a:avLst/>
              <a:gdLst/>
              <a:ahLst/>
              <a:cxnLst/>
              <a:rect l="l" t="t" r="r" b="b"/>
              <a:pathLst>
                <a:path w="2099" h="2212" extrusionOk="0">
                  <a:moveTo>
                    <a:pt x="677" y="1"/>
                  </a:moveTo>
                  <a:lnTo>
                    <a:pt x="1" y="1534"/>
                  </a:lnTo>
                  <a:lnTo>
                    <a:pt x="1580" y="2211"/>
                  </a:lnTo>
                  <a:lnTo>
                    <a:pt x="1850" y="1512"/>
                  </a:lnTo>
                  <a:lnTo>
                    <a:pt x="2098" y="768"/>
                  </a:lnTo>
                  <a:lnTo>
                    <a:pt x="1760" y="564"/>
                  </a:lnTo>
                  <a:lnTo>
                    <a:pt x="1399" y="361"/>
                  </a:lnTo>
                  <a:lnTo>
                    <a:pt x="1038" y="181"/>
                  </a:lnTo>
                  <a:lnTo>
                    <a:pt x="6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22"/>
            <p:cNvSpPr/>
            <p:nvPr/>
          </p:nvSpPr>
          <p:spPr>
            <a:xfrm>
              <a:off x="8044405" y="3015744"/>
              <a:ext cx="89620" cy="79272"/>
            </a:xfrm>
            <a:custGeom>
              <a:avLst/>
              <a:gdLst/>
              <a:ahLst/>
              <a:cxnLst/>
              <a:rect l="l" t="t" r="r" b="b"/>
              <a:pathLst>
                <a:path w="2347" h="2076" extrusionOk="0">
                  <a:moveTo>
                    <a:pt x="722" y="0"/>
                  </a:moveTo>
                  <a:lnTo>
                    <a:pt x="339" y="654"/>
                  </a:lnTo>
                  <a:lnTo>
                    <a:pt x="0" y="1331"/>
                  </a:lnTo>
                  <a:lnTo>
                    <a:pt x="1692" y="2076"/>
                  </a:lnTo>
                  <a:lnTo>
                    <a:pt x="2346" y="519"/>
                  </a:lnTo>
                  <a:lnTo>
                    <a:pt x="1940" y="384"/>
                  </a:lnTo>
                  <a:lnTo>
                    <a:pt x="1557" y="226"/>
                  </a:lnTo>
                  <a:lnTo>
                    <a:pt x="1128" y="113"/>
                  </a:lnTo>
                  <a:lnTo>
                    <a:pt x="7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7" name="Google Shape;2307;p22"/>
            <p:cNvSpPr/>
            <p:nvPr/>
          </p:nvSpPr>
          <p:spPr>
            <a:xfrm>
              <a:off x="8069378" y="3197471"/>
              <a:ext cx="67206" cy="37956"/>
            </a:xfrm>
            <a:custGeom>
              <a:avLst/>
              <a:gdLst/>
              <a:ahLst/>
              <a:cxnLst/>
              <a:rect l="l" t="t" r="r" b="b"/>
              <a:pathLst>
                <a:path w="1760" h="994" extrusionOk="0">
                  <a:moveTo>
                    <a:pt x="339" y="1"/>
                  </a:moveTo>
                  <a:lnTo>
                    <a:pt x="0" y="813"/>
                  </a:lnTo>
                  <a:lnTo>
                    <a:pt x="361" y="903"/>
                  </a:lnTo>
                  <a:lnTo>
                    <a:pt x="745" y="971"/>
                  </a:lnTo>
                  <a:lnTo>
                    <a:pt x="1128" y="993"/>
                  </a:lnTo>
                  <a:lnTo>
                    <a:pt x="1489" y="993"/>
                  </a:lnTo>
                  <a:lnTo>
                    <a:pt x="1489" y="971"/>
                  </a:lnTo>
                  <a:lnTo>
                    <a:pt x="1760" y="520"/>
                  </a:lnTo>
                  <a:lnTo>
                    <a:pt x="1038" y="294"/>
                  </a:lnTo>
                  <a:lnTo>
                    <a:pt x="3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8" name="Google Shape;2308;p22"/>
            <p:cNvSpPr/>
            <p:nvPr/>
          </p:nvSpPr>
          <p:spPr>
            <a:xfrm>
              <a:off x="8147773" y="3221605"/>
              <a:ext cx="17260" cy="9508"/>
            </a:xfrm>
            <a:custGeom>
              <a:avLst/>
              <a:gdLst/>
              <a:ahLst/>
              <a:cxnLst/>
              <a:rect l="l" t="t" r="r" b="b"/>
              <a:pathLst>
                <a:path w="452" h="249" extrusionOk="0">
                  <a:moveTo>
                    <a:pt x="135" y="0"/>
                  </a:moveTo>
                  <a:lnTo>
                    <a:pt x="0" y="248"/>
                  </a:lnTo>
                  <a:lnTo>
                    <a:pt x="226" y="181"/>
                  </a:lnTo>
                  <a:lnTo>
                    <a:pt x="451" y="91"/>
                  </a:lnTo>
                  <a:lnTo>
                    <a:pt x="1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22"/>
            <p:cNvSpPr/>
            <p:nvPr/>
          </p:nvSpPr>
          <p:spPr>
            <a:xfrm>
              <a:off x="7990143" y="3149242"/>
              <a:ext cx="9508" cy="15541"/>
            </a:xfrm>
            <a:custGeom>
              <a:avLst/>
              <a:gdLst/>
              <a:ahLst/>
              <a:cxnLst/>
              <a:rect l="l" t="t" r="r" b="b"/>
              <a:pathLst>
                <a:path w="249" h="407" extrusionOk="0">
                  <a:moveTo>
                    <a:pt x="0" y="1"/>
                  </a:moveTo>
                  <a:lnTo>
                    <a:pt x="91" y="204"/>
                  </a:lnTo>
                  <a:lnTo>
                    <a:pt x="181" y="407"/>
                  </a:lnTo>
                  <a:lnTo>
                    <a:pt x="248" y="158"/>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22"/>
            <p:cNvSpPr/>
            <p:nvPr/>
          </p:nvSpPr>
          <p:spPr>
            <a:xfrm>
              <a:off x="7982391" y="3061376"/>
              <a:ext cx="40514" cy="76714"/>
            </a:xfrm>
            <a:custGeom>
              <a:avLst/>
              <a:gdLst/>
              <a:ahLst/>
              <a:cxnLst/>
              <a:rect l="l" t="t" r="r" b="b"/>
              <a:pathLst>
                <a:path w="1061" h="2009" extrusionOk="0">
                  <a:moveTo>
                    <a:pt x="203" y="1"/>
                  </a:moveTo>
                  <a:lnTo>
                    <a:pt x="91" y="429"/>
                  </a:lnTo>
                  <a:lnTo>
                    <a:pt x="23" y="858"/>
                  </a:lnTo>
                  <a:lnTo>
                    <a:pt x="0" y="1264"/>
                  </a:lnTo>
                  <a:lnTo>
                    <a:pt x="45" y="1693"/>
                  </a:lnTo>
                  <a:lnTo>
                    <a:pt x="542" y="2008"/>
                  </a:lnTo>
                  <a:lnTo>
                    <a:pt x="654" y="1580"/>
                  </a:lnTo>
                  <a:lnTo>
                    <a:pt x="767" y="1174"/>
                  </a:lnTo>
                  <a:lnTo>
                    <a:pt x="903" y="768"/>
                  </a:lnTo>
                  <a:lnTo>
                    <a:pt x="1060" y="362"/>
                  </a:lnTo>
                  <a:lnTo>
                    <a:pt x="20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22"/>
            <p:cNvSpPr/>
            <p:nvPr/>
          </p:nvSpPr>
          <p:spPr>
            <a:xfrm>
              <a:off x="8162399" y="3148402"/>
              <a:ext cx="66366" cy="65487"/>
            </a:xfrm>
            <a:custGeom>
              <a:avLst/>
              <a:gdLst/>
              <a:ahLst/>
              <a:cxnLst/>
              <a:rect l="l" t="t" r="r" b="b"/>
              <a:pathLst>
                <a:path w="1738" h="1715" extrusionOk="0">
                  <a:moveTo>
                    <a:pt x="790" y="0"/>
                  </a:moveTo>
                  <a:lnTo>
                    <a:pt x="407" y="790"/>
                  </a:lnTo>
                  <a:lnTo>
                    <a:pt x="1" y="1534"/>
                  </a:lnTo>
                  <a:lnTo>
                    <a:pt x="632" y="1714"/>
                  </a:lnTo>
                  <a:lnTo>
                    <a:pt x="790" y="1579"/>
                  </a:lnTo>
                  <a:lnTo>
                    <a:pt x="971" y="1444"/>
                  </a:lnTo>
                  <a:lnTo>
                    <a:pt x="1106" y="1308"/>
                  </a:lnTo>
                  <a:lnTo>
                    <a:pt x="1264" y="1150"/>
                  </a:lnTo>
                  <a:lnTo>
                    <a:pt x="1399" y="970"/>
                  </a:lnTo>
                  <a:lnTo>
                    <a:pt x="1534" y="812"/>
                  </a:lnTo>
                  <a:lnTo>
                    <a:pt x="1647" y="609"/>
                  </a:lnTo>
                  <a:lnTo>
                    <a:pt x="1737" y="429"/>
                  </a:lnTo>
                  <a:lnTo>
                    <a:pt x="79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22"/>
            <p:cNvSpPr/>
            <p:nvPr/>
          </p:nvSpPr>
          <p:spPr>
            <a:xfrm>
              <a:off x="7997016" y="3006274"/>
              <a:ext cx="57774" cy="54299"/>
            </a:xfrm>
            <a:custGeom>
              <a:avLst/>
              <a:gdLst/>
              <a:ahLst/>
              <a:cxnLst/>
              <a:rect l="l" t="t" r="r" b="b"/>
              <a:pathLst>
                <a:path w="1513" h="1422" extrusionOk="0">
                  <a:moveTo>
                    <a:pt x="813" y="0"/>
                  </a:moveTo>
                  <a:lnTo>
                    <a:pt x="587" y="226"/>
                  </a:lnTo>
                  <a:lnTo>
                    <a:pt x="362" y="474"/>
                  </a:lnTo>
                  <a:lnTo>
                    <a:pt x="181" y="745"/>
                  </a:lnTo>
                  <a:lnTo>
                    <a:pt x="1" y="1060"/>
                  </a:lnTo>
                  <a:lnTo>
                    <a:pt x="835" y="1421"/>
                  </a:lnTo>
                  <a:lnTo>
                    <a:pt x="1151" y="767"/>
                  </a:lnTo>
                  <a:lnTo>
                    <a:pt x="1512" y="158"/>
                  </a:lnTo>
                  <a:lnTo>
                    <a:pt x="1174" y="68"/>
                  </a:lnTo>
                  <a:lnTo>
                    <a:pt x="8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22"/>
            <p:cNvSpPr/>
            <p:nvPr/>
          </p:nvSpPr>
          <p:spPr>
            <a:xfrm>
              <a:off x="8155525" y="2989052"/>
              <a:ext cx="61172" cy="66327"/>
            </a:xfrm>
            <a:custGeom>
              <a:avLst/>
              <a:gdLst/>
              <a:ahLst/>
              <a:cxnLst/>
              <a:rect l="l" t="t" r="r" b="b"/>
              <a:pathLst>
                <a:path w="1602" h="1737" extrusionOk="0">
                  <a:moveTo>
                    <a:pt x="429" y="0"/>
                  </a:moveTo>
                  <a:lnTo>
                    <a:pt x="0" y="993"/>
                  </a:lnTo>
                  <a:lnTo>
                    <a:pt x="699" y="1353"/>
                  </a:lnTo>
                  <a:lnTo>
                    <a:pt x="1399" y="1737"/>
                  </a:lnTo>
                  <a:lnTo>
                    <a:pt x="1489" y="1353"/>
                  </a:lnTo>
                  <a:lnTo>
                    <a:pt x="1602" y="970"/>
                  </a:lnTo>
                  <a:lnTo>
                    <a:pt x="1354" y="699"/>
                  </a:lnTo>
                  <a:lnTo>
                    <a:pt x="1083" y="429"/>
                  </a:lnTo>
                  <a:lnTo>
                    <a:pt x="767" y="203"/>
                  </a:lnTo>
                  <a:lnTo>
                    <a:pt x="4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22"/>
            <p:cNvSpPr/>
            <p:nvPr/>
          </p:nvSpPr>
          <p:spPr>
            <a:xfrm>
              <a:off x="8046123" y="2980422"/>
              <a:ext cx="30166" cy="17260"/>
            </a:xfrm>
            <a:custGeom>
              <a:avLst/>
              <a:gdLst/>
              <a:ahLst/>
              <a:cxnLst/>
              <a:rect l="l" t="t" r="r" b="b"/>
              <a:pathLst>
                <a:path w="790" h="452" extrusionOk="0">
                  <a:moveTo>
                    <a:pt x="790" y="1"/>
                  </a:moveTo>
                  <a:lnTo>
                    <a:pt x="384" y="158"/>
                  </a:lnTo>
                  <a:lnTo>
                    <a:pt x="203" y="249"/>
                  </a:lnTo>
                  <a:lnTo>
                    <a:pt x="0" y="339"/>
                  </a:lnTo>
                  <a:lnTo>
                    <a:pt x="474" y="452"/>
                  </a:lnTo>
                  <a:lnTo>
                    <a:pt x="79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22"/>
            <p:cNvSpPr/>
            <p:nvPr/>
          </p:nvSpPr>
          <p:spPr>
            <a:xfrm>
              <a:off x="8222694" y="3045033"/>
              <a:ext cx="18138" cy="31884"/>
            </a:xfrm>
            <a:custGeom>
              <a:avLst/>
              <a:gdLst/>
              <a:ahLst/>
              <a:cxnLst/>
              <a:rect l="l" t="t" r="r" b="b"/>
              <a:pathLst>
                <a:path w="475" h="835" extrusionOk="0">
                  <a:moveTo>
                    <a:pt x="158" y="0"/>
                  </a:moveTo>
                  <a:lnTo>
                    <a:pt x="1" y="519"/>
                  </a:lnTo>
                  <a:lnTo>
                    <a:pt x="474" y="835"/>
                  </a:lnTo>
                  <a:lnTo>
                    <a:pt x="474" y="835"/>
                  </a:lnTo>
                  <a:lnTo>
                    <a:pt x="407" y="632"/>
                  </a:lnTo>
                  <a:lnTo>
                    <a:pt x="339" y="406"/>
                  </a:lnTo>
                  <a:lnTo>
                    <a:pt x="249" y="203"/>
                  </a:lnTo>
                  <a:lnTo>
                    <a:pt x="15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16" name="Google Shape;2316;p22"/>
          <p:cNvGrpSpPr/>
          <p:nvPr/>
        </p:nvGrpSpPr>
        <p:grpSpPr>
          <a:xfrm rot="-2864756">
            <a:off x="3376715" y="99497"/>
            <a:ext cx="457189" cy="425456"/>
            <a:chOff x="-1003774" y="3010923"/>
            <a:chExt cx="671424" cy="624822"/>
          </a:xfrm>
        </p:grpSpPr>
        <p:sp>
          <p:nvSpPr>
            <p:cNvPr id="2317" name="Google Shape;2317;p22"/>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22"/>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22"/>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22"/>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22"/>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22"/>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22"/>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4" name="Google Shape;2324;p22"/>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5" name="Google Shape;2325;p22"/>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22"/>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22"/>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 name="Google Shape;2328;p22"/>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 name="Google Shape;2329;p22"/>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22"/>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22"/>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22"/>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22"/>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22"/>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22"/>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22"/>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22"/>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22"/>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22"/>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22"/>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22"/>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22"/>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22"/>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22"/>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 name="Google Shape;2345;p22"/>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 name="Google Shape;2346;p22"/>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22"/>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22"/>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22"/>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22"/>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22"/>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22"/>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3" name="Google Shape;2353;p22"/>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795952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54"/>
        <p:cNvGrpSpPr/>
        <p:nvPr/>
      </p:nvGrpSpPr>
      <p:grpSpPr>
        <a:xfrm>
          <a:off x="0" y="0"/>
          <a:ext cx="0" cy="0"/>
          <a:chOff x="0" y="0"/>
          <a:chExt cx="0" cy="0"/>
        </a:xfrm>
      </p:grpSpPr>
      <p:pic>
        <p:nvPicPr>
          <p:cNvPr id="2355" name="Google Shape;2355;p23"/>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2356" name="Google Shape;2356;p23"/>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57" name="Google Shape;2357;p23"/>
          <p:cNvSpPr txBox="1">
            <a:spLocks noGrp="1"/>
          </p:cNvSpPr>
          <p:nvPr>
            <p:ph type="title"/>
          </p:nvPr>
        </p:nvSpPr>
        <p:spPr>
          <a:xfrm>
            <a:off x="954299" y="3901440"/>
            <a:ext cx="2987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358" name="Google Shape;2358;p23"/>
          <p:cNvSpPr txBox="1">
            <a:spLocks noGrp="1"/>
          </p:cNvSpPr>
          <p:nvPr>
            <p:ph type="subTitle" idx="1"/>
          </p:nvPr>
        </p:nvSpPr>
        <p:spPr>
          <a:xfrm>
            <a:off x="953499" y="4420488"/>
            <a:ext cx="2988800" cy="97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359" name="Google Shape;2359;p23"/>
          <p:cNvSpPr txBox="1">
            <a:spLocks noGrp="1"/>
          </p:cNvSpPr>
          <p:nvPr>
            <p:ph type="title" idx="2"/>
          </p:nvPr>
        </p:nvSpPr>
        <p:spPr>
          <a:xfrm>
            <a:off x="4602400" y="3901440"/>
            <a:ext cx="2987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360" name="Google Shape;2360;p23"/>
          <p:cNvSpPr txBox="1">
            <a:spLocks noGrp="1"/>
          </p:cNvSpPr>
          <p:nvPr>
            <p:ph type="subTitle" idx="3"/>
          </p:nvPr>
        </p:nvSpPr>
        <p:spPr>
          <a:xfrm>
            <a:off x="4601600" y="4420488"/>
            <a:ext cx="2988800" cy="97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361" name="Google Shape;2361;p23"/>
          <p:cNvSpPr txBox="1">
            <a:spLocks noGrp="1"/>
          </p:cNvSpPr>
          <p:nvPr>
            <p:ph type="title" idx="4"/>
          </p:nvPr>
        </p:nvSpPr>
        <p:spPr>
          <a:xfrm>
            <a:off x="8247393" y="3901440"/>
            <a:ext cx="2987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362" name="Google Shape;2362;p23"/>
          <p:cNvSpPr txBox="1">
            <a:spLocks noGrp="1"/>
          </p:cNvSpPr>
          <p:nvPr>
            <p:ph type="subTitle" idx="5"/>
          </p:nvPr>
        </p:nvSpPr>
        <p:spPr>
          <a:xfrm>
            <a:off x="8246593" y="4420488"/>
            <a:ext cx="2988800" cy="97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363" name="Google Shape;2363;p23"/>
          <p:cNvSpPr txBox="1">
            <a:spLocks noGrp="1"/>
          </p:cNvSpPr>
          <p:nvPr>
            <p:ph type="title" idx="6"/>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2364" name="Google Shape;2364;p23"/>
          <p:cNvSpPr/>
          <p:nvPr/>
        </p:nvSpPr>
        <p:spPr>
          <a:xfrm>
            <a:off x="51101" y="-56666"/>
            <a:ext cx="6946900" cy="504433"/>
          </a:xfrm>
          <a:custGeom>
            <a:avLst/>
            <a:gdLst/>
            <a:ahLst/>
            <a:cxnLst/>
            <a:rect l="l" t="t" r="r" b="b"/>
            <a:pathLst>
              <a:path w="208407" h="15133" extrusionOk="0">
                <a:moveTo>
                  <a:pt x="0" y="1905"/>
                </a:moveTo>
                <a:cubicBezTo>
                  <a:pt x="14501" y="1905"/>
                  <a:pt x="27140" y="13060"/>
                  <a:pt x="41529" y="14859"/>
                </a:cubicBezTo>
                <a:cubicBezTo>
                  <a:pt x="54685" y="16503"/>
                  <a:pt x="67553" y="9399"/>
                  <a:pt x="80772" y="8382"/>
                </a:cubicBezTo>
                <a:cubicBezTo>
                  <a:pt x="95081" y="7281"/>
                  <a:pt x="109121" y="13202"/>
                  <a:pt x="123444" y="14097"/>
                </a:cubicBezTo>
                <a:cubicBezTo>
                  <a:pt x="133988" y="14756"/>
                  <a:pt x="144203" y="10073"/>
                  <a:pt x="154686" y="8763"/>
                </a:cubicBezTo>
                <a:cubicBezTo>
                  <a:pt x="172690" y="6513"/>
                  <a:pt x="208407" y="18144"/>
                  <a:pt x="208407" y="0"/>
                </a:cubicBezTo>
              </a:path>
            </a:pathLst>
          </a:custGeom>
          <a:noFill/>
          <a:ln w="19050" cap="flat" cmpd="sng">
            <a:solidFill>
              <a:schemeClr val="lt1"/>
            </a:solidFill>
            <a:prstDash val="dash"/>
            <a:round/>
            <a:headEnd type="none" w="med" len="med"/>
            <a:tailEnd type="none" w="med" len="med"/>
          </a:ln>
        </p:spPr>
      </p:sp>
      <p:sp>
        <p:nvSpPr>
          <p:cNvPr id="2365" name="Google Shape;2365;p23"/>
          <p:cNvSpPr/>
          <p:nvPr/>
        </p:nvSpPr>
        <p:spPr>
          <a:xfrm>
            <a:off x="11893472" y="2661134"/>
            <a:ext cx="375033" cy="4254500"/>
          </a:xfrm>
          <a:custGeom>
            <a:avLst/>
            <a:gdLst/>
            <a:ahLst/>
            <a:cxnLst/>
            <a:rect l="l" t="t" r="r" b="b"/>
            <a:pathLst>
              <a:path w="11251" h="127635" extrusionOk="0">
                <a:moveTo>
                  <a:pt x="9727" y="127635"/>
                </a:moveTo>
                <a:cubicBezTo>
                  <a:pt x="5002" y="115823"/>
                  <a:pt x="-1064" y="103336"/>
                  <a:pt x="202" y="90678"/>
                </a:cubicBezTo>
                <a:cubicBezTo>
                  <a:pt x="1469" y="78005"/>
                  <a:pt x="7275" y="65658"/>
                  <a:pt x="6298" y="52959"/>
                </a:cubicBezTo>
                <a:cubicBezTo>
                  <a:pt x="4938" y="35281"/>
                  <a:pt x="-4607" y="7929"/>
                  <a:pt x="11251" y="0"/>
                </a:cubicBezTo>
              </a:path>
            </a:pathLst>
          </a:custGeom>
          <a:noFill/>
          <a:ln w="19050" cap="flat" cmpd="sng">
            <a:solidFill>
              <a:schemeClr val="lt1"/>
            </a:solidFill>
            <a:prstDash val="dash"/>
            <a:round/>
            <a:headEnd type="none" w="med" len="med"/>
            <a:tailEnd type="none" w="med" len="med"/>
          </a:ln>
        </p:spPr>
      </p:sp>
      <p:grpSp>
        <p:nvGrpSpPr>
          <p:cNvPr id="2366" name="Google Shape;2366;p23"/>
          <p:cNvGrpSpPr/>
          <p:nvPr/>
        </p:nvGrpSpPr>
        <p:grpSpPr>
          <a:xfrm rot="-2864756">
            <a:off x="1319148" y="194364"/>
            <a:ext cx="457189" cy="425456"/>
            <a:chOff x="-1003774" y="3010923"/>
            <a:chExt cx="671424" cy="624822"/>
          </a:xfrm>
        </p:grpSpPr>
        <p:sp>
          <p:nvSpPr>
            <p:cNvPr id="2367" name="Google Shape;2367;p23"/>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23"/>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23"/>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23"/>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23"/>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23"/>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23"/>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23"/>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23"/>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23"/>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23"/>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23"/>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23"/>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23"/>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23"/>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23"/>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23"/>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23"/>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23"/>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23"/>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23"/>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8" name="Google Shape;2388;p23"/>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9" name="Google Shape;2389;p23"/>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23"/>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23"/>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23"/>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23"/>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23"/>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23"/>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23"/>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23"/>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23"/>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23"/>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23"/>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23"/>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23"/>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23"/>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04" name="Google Shape;2404;p23"/>
          <p:cNvGrpSpPr/>
          <p:nvPr/>
        </p:nvGrpSpPr>
        <p:grpSpPr>
          <a:xfrm>
            <a:off x="292728" y="5685594"/>
            <a:ext cx="1496751" cy="893972"/>
            <a:chOff x="7734396" y="189920"/>
            <a:chExt cx="1122563" cy="670479"/>
          </a:xfrm>
        </p:grpSpPr>
        <p:sp>
          <p:nvSpPr>
            <p:cNvPr id="2405" name="Google Shape;2405;p23"/>
            <p:cNvSpPr/>
            <p:nvPr/>
          </p:nvSpPr>
          <p:spPr>
            <a:xfrm>
              <a:off x="7747000" y="189920"/>
              <a:ext cx="1109957" cy="616606"/>
            </a:xfrm>
            <a:custGeom>
              <a:avLst/>
              <a:gdLst/>
              <a:ahLst/>
              <a:cxnLst/>
              <a:rect l="l" t="t" r="r" b="b"/>
              <a:pathLst>
                <a:path w="40245" h="22357" extrusionOk="0">
                  <a:moveTo>
                    <a:pt x="5569" y="1"/>
                  </a:moveTo>
                  <a:lnTo>
                    <a:pt x="5382" y="22"/>
                  </a:lnTo>
                  <a:lnTo>
                    <a:pt x="5174" y="43"/>
                  </a:lnTo>
                  <a:lnTo>
                    <a:pt x="4987" y="84"/>
                  </a:lnTo>
                  <a:lnTo>
                    <a:pt x="4800" y="167"/>
                  </a:lnTo>
                  <a:lnTo>
                    <a:pt x="4613" y="250"/>
                  </a:lnTo>
                  <a:lnTo>
                    <a:pt x="4447" y="354"/>
                  </a:lnTo>
                  <a:lnTo>
                    <a:pt x="4301" y="458"/>
                  </a:lnTo>
                  <a:lnTo>
                    <a:pt x="4156" y="583"/>
                  </a:lnTo>
                  <a:lnTo>
                    <a:pt x="4011" y="728"/>
                  </a:lnTo>
                  <a:lnTo>
                    <a:pt x="3907" y="894"/>
                  </a:lnTo>
                  <a:lnTo>
                    <a:pt x="3803" y="1061"/>
                  </a:lnTo>
                  <a:lnTo>
                    <a:pt x="3720" y="1227"/>
                  </a:lnTo>
                  <a:lnTo>
                    <a:pt x="3637" y="1435"/>
                  </a:lnTo>
                  <a:lnTo>
                    <a:pt x="3595" y="1622"/>
                  </a:lnTo>
                  <a:lnTo>
                    <a:pt x="3553" y="1829"/>
                  </a:lnTo>
                  <a:lnTo>
                    <a:pt x="2806" y="9205"/>
                  </a:lnTo>
                  <a:lnTo>
                    <a:pt x="7543" y="9703"/>
                  </a:lnTo>
                  <a:lnTo>
                    <a:pt x="7646" y="9724"/>
                  </a:lnTo>
                  <a:lnTo>
                    <a:pt x="7750" y="9766"/>
                  </a:lnTo>
                  <a:lnTo>
                    <a:pt x="7833" y="9807"/>
                  </a:lnTo>
                  <a:lnTo>
                    <a:pt x="7896" y="9890"/>
                  </a:lnTo>
                  <a:lnTo>
                    <a:pt x="7958" y="9974"/>
                  </a:lnTo>
                  <a:lnTo>
                    <a:pt x="8000" y="10057"/>
                  </a:lnTo>
                  <a:lnTo>
                    <a:pt x="8020" y="10161"/>
                  </a:lnTo>
                  <a:lnTo>
                    <a:pt x="8020" y="10264"/>
                  </a:lnTo>
                  <a:lnTo>
                    <a:pt x="7916" y="11386"/>
                  </a:lnTo>
                  <a:lnTo>
                    <a:pt x="7896" y="11469"/>
                  </a:lnTo>
                  <a:lnTo>
                    <a:pt x="7854" y="11553"/>
                  </a:lnTo>
                  <a:lnTo>
                    <a:pt x="7813" y="11615"/>
                  </a:lnTo>
                  <a:lnTo>
                    <a:pt x="7771" y="11677"/>
                  </a:lnTo>
                  <a:lnTo>
                    <a:pt x="7709" y="11740"/>
                  </a:lnTo>
                  <a:lnTo>
                    <a:pt x="7626" y="11781"/>
                  </a:lnTo>
                  <a:lnTo>
                    <a:pt x="7543" y="11823"/>
                  </a:lnTo>
                  <a:lnTo>
                    <a:pt x="7459" y="11843"/>
                  </a:lnTo>
                  <a:lnTo>
                    <a:pt x="1912" y="12695"/>
                  </a:lnTo>
                  <a:lnTo>
                    <a:pt x="1767" y="12737"/>
                  </a:lnTo>
                  <a:lnTo>
                    <a:pt x="1600" y="12778"/>
                  </a:lnTo>
                  <a:lnTo>
                    <a:pt x="1455" y="12841"/>
                  </a:lnTo>
                  <a:lnTo>
                    <a:pt x="1330" y="12903"/>
                  </a:lnTo>
                  <a:lnTo>
                    <a:pt x="1185" y="12986"/>
                  </a:lnTo>
                  <a:lnTo>
                    <a:pt x="1060" y="13069"/>
                  </a:lnTo>
                  <a:lnTo>
                    <a:pt x="832" y="13277"/>
                  </a:lnTo>
                  <a:lnTo>
                    <a:pt x="645" y="13506"/>
                  </a:lnTo>
                  <a:lnTo>
                    <a:pt x="562" y="13630"/>
                  </a:lnTo>
                  <a:lnTo>
                    <a:pt x="479" y="13776"/>
                  </a:lnTo>
                  <a:lnTo>
                    <a:pt x="437" y="13921"/>
                  </a:lnTo>
                  <a:lnTo>
                    <a:pt x="375" y="14067"/>
                  </a:lnTo>
                  <a:lnTo>
                    <a:pt x="354" y="14212"/>
                  </a:lnTo>
                  <a:lnTo>
                    <a:pt x="312" y="14378"/>
                  </a:lnTo>
                  <a:lnTo>
                    <a:pt x="1" y="17495"/>
                  </a:lnTo>
                  <a:lnTo>
                    <a:pt x="1" y="17682"/>
                  </a:lnTo>
                  <a:lnTo>
                    <a:pt x="42" y="17869"/>
                  </a:lnTo>
                  <a:lnTo>
                    <a:pt x="105" y="18035"/>
                  </a:lnTo>
                  <a:lnTo>
                    <a:pt x="208" y="18180"/>
                  </a:lnTo>
                  <a:lnTo>
                    <a:pt x="333" y="18305"/>
                  </a:lnTo>
                  <a:lnTo>
                    <a:pt x="479" y="18409"/>
                  </a:lnTo>
                  <a:lnTo>
                    <a:pt x="645" y="18471"/>
                  </a:lnTo>
                  <a:lnTo>
                    <a:pt x="832" y="18513"/>
                  </a:lnTo>
                  <a:lnTo>
                    <a:pt x="38541" y="22356"/>
                  </a:lnTo>
                  <a:lnTo>
                    <a:pt x="40244" y="5569"/>
                  </a:lnTo>
                  <a:lnTo>
                    <a:pt x="40244" y="5361"/>
                  </a:lnTo>
                  <a:lnTo>
                    <a:pt x="40244" y="5153"/>
                  </a:lnTo>
                  <a:lnTo>
                    <a:pt x="40203" y="4966"/>
                  </a:lnTo>
                  <a:lnTo>
                    <a:pt x="40161" y="4759"/>
                  </a:lnTo>
                  <a:lnTo>
                    <a:pt x="40099" y="4572"/>
                  </a:lnTo>
                  <a:lnTo>
                    <a:pt x="40016" y="4406"/>
                  </a:lnTo>
                  <a:lnTo>
                    <a:pt x="39912" y="4239"/>
                  </a:lnTo>
                  <a:lnTo>
                    <a:pt x="39787" y="4073"/>
                  </a:lnTo>
                  <a:lnTo>
                    <a:pt x="39663" y="3928"/>
                  </a:lnTo>
                  <a:lnTo>
                    <a:pt x="39517" y="3803"/>
                  </a:lnTo>
                  <a:lnTo>
                    <a:pt x="39372" y="3678"/>
                  </a:lnTo>
                  <a:lnTo>
                    <a:pt x="39206" y="3574"/>
                  </a:lnTo>
                  <a:lnTo>
                    <a:pt x="39019" y="3491"/>
                  </a:lnTo>
                  <a:lnTo>
                    <a:pt x="38832" y="3429"/>
                  </a:lnTo>
                  <a:lnTo>
                    <a:pt x="38624" y="3367"/>
                  </a:lnTo>
                  <a:lnTo>
                    <a:pt x="38437" y="3346"/>
                  </a:lnTo>
                  <a:lnTo>
                    <a:pt x="5777" y="22"/>
                  </a:lnTo>
                  <a:lnTo>
                    <a:pt x="5569" y="1"/>
                  </a:lnTo>
                  <a:close/>
                </a:path>
              </a:pathLst>
            </a:custGeom>
            <a:solidFill>
              <a:schemeClr val="accent6"/>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23"/>
            <p:cNvSpPr/>
            <p:nvPr/>
          </p:nvSpPr>
          <p:spPr>
            <a:xfrm>
              <a:off x="8722850" y="549790"/>
              <a:ext cx="112333" cy="112333"/>
            </a:xfrm>
            <a:custGeom>
              <a:avLst/>
              <a:gdLst/>
              <a:ahLst/>
              <a:cxnLst/>
              <a:rect l="l" t="t" r="r" b="b"/>
              <a:pathLst>
                <a:path w="4073" h="4073" extrusionOk="0">
                  <a:moveTo>
                    <a:pt x="832" y="0"/>
                  </a:moveTo>
                  <a:lnTo>
                    <a:pt x="707" y="21"/>
                  </a:lnTo>
                  <a:lnTo>
                    <a:pt x="603" y="84"/>
                  </a:lnTo>
                  <a:lnTo>
                    <a:pt x="499" y="146"/>
                  </a:lnTo>
                  <a:lnTo>
                    <a:pt x="395" y="229"/>
                  </a:lnTo>
                  <a:lnTo>
                    <a:pt x="333" y="333"/>
                  </a:lnTo>
                  <a:lnTo>
                    <a:pt x="271" y="458"/>
                  </a:lnTo>
                  <a:lnTo>
                    <a:pt x="250" y="582"/>
                  </a:lnTo>
                  <a:lnTo>
                    <a:pt x="1" y="3034"/>
                  </a:lnTo>
                  <a:lnTo>
                    <a:pt x="1" y="3158"/>
                  </a:lnTo>
                  <a:lnTo>
                    <a:pt x="21" y="3283"/>
                  </a:lnTo>
                  <a:lnTo>
                    <a:pt x="84" y="3408"/>
                  </a:lnTo>
                  <a:lnTo>
                    <a:pt x="146" y="3512"/>
                  </a:lnTo>
                  <a:lnTo>
                    <a:pt x="229" y="3595"/>
                  </a:lnTo>
                  <a:lnTo>
                    <a:pt x="333" y="3678"/>
                  </a:lnTo>
                  <a:lnTo>
                    <a:pt x="458" y="3719"/>
                  </a:lnTo>
                  <a:lnTo>
                    <a:pt x="582" y="3761"/>
                  </a:lnTo>
                  <a:lnTo>
                    <a:pt x="3678" y="4073"/>
                  </a:lnTo>
                  <a:lnTo>
                    <a:pt x="4073" y="312"/>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23"/>
            <p:cNvSpPr/>
            <p:nvPr/>
          </p:nvSpPr>
          <p:spPr>
            <a:xfrm>
              <a:off x="8494208" y="526871"/>
              <a:ext cx="112913" cy="110044"/>
            </a:xfrm>
            <a:custGeom>
              <a:avLst/>
              <a:gdLst/>
              <a:ahLst/>
              <a:cxnLst/>
              <a:rect l="l" t="t" r="r" b="b"/>
              <a:pathLst>
                <a:path w="4094" h="3990" extrusionOk="0">
                  <a:moveTo>
                    <a:pt x="832" y="0"/>
                  </a:moveTo>
                  <a:lnTo>
                    <a:pt x="707" y="21"/>
                  </a:lnTo>
                  <a:lnTo>
                    <a:pt x="603" y="63"/>
                  </a:lnTo>
                  <a:lnTo>
                    <a:pt x="500" y="125"/>
                  </a:lnTo>
                  <a:lnTo>
                    <a:pt x="416" y="229"/>
                  </a:lnTo>
                  <a:lnTo>
                    <a:pt x="333" y="333"/>
                  </a:lnTo>
                  <a:lnTo>
                    <a:pt x="292" y="437"/>
                  </a:lnTo>
                  <a:lnTo>
                    <a:pt x="250" y="582"/>
                  </a:lnTo>
                  <a:lnTo>
                    <a:pt x="1" y="3013"/>
                  </a:lnTo>
                  <a:lnTo>
                    <a:pt x="1" y="3158"/>
                  </a:lnTo>
                  <a:lnTo>
                    <a:pt x="43" y="3283"/>
                  </a:lnTo>
                  <a:lnTo>
                    <a:pt x="84" y="3387"/>
                  </a:lnTo>
                  <a:lnTo>
                    <a:pt x="146" y="3491"/>
                  </a:lnTo>
                  <a:lnTo>
                    <a:pt x="250" y="3595"/>
                  </a:lnTo>
                  <a:lnTo>
                    <a:pt x="354" y="3657"/>
                  </a:lnTo>
                  <a:lnTo>
                    <a:pt x="458" y="3719"/>
                  </a:lnTo>
                  <a:lnTo>
                    <a:pt x="583" y="3740"/>
                  </a:lnTo>
                  <a:lnTo>
                    <a:pt x="3138" y="3989"/>
                  </a:lnTo>
                  <a:lnTo>
                    <a:pt x="3263" y="3989"/>
                  </a:lnTo>
                  <a:lnTo>
                    <a:pt x="3387" y="3969"/>
                  </a:lnTo>
                  <a:lnTo>
                    <a:pt x="3512" y="3927"/>
                  </a:lnTo>
                  <a:lnTo>
                    <a:pt x="3616" y="3844"/>
                  </a:lnTo>
                  <a:lnTo>
                    <a:pt x="3699" y="3761"/>
                  </a:lnTo>
                  <a:lnTo>
                    <a:pt x="3761" y="3657"/>
                  </a:lnTo>
                  <a:lnTo>
                    <a:pt x="3824" y="3532"/>
                  </a:lnTo>
                  <a:lnTo>
                    <a:pt x="3845" y="3408"/>
                  </a:lnTo>
                  <a:lnTo>
                    <a:pt x="4094" y="956"/>
                  </a:lnTo>
                  <a:lnTo>
                    <a:pt x="4094" y="831"/>
                  </a:lnTo>
                  <a:lnTo>
                    <a:pt x="4073" y="707"/>
                  </a:lnTo>
                  <a:lnTo>
                    <a:pt x="4032" y="582"/>
                  </a:lnTo>
                  <a:lnTo>
                    <a:pt x="3948" y="478"/>
                  </a:lnTo>
                  <a:lnTo>
                    <a:pt x="3865" y="395"/>
                  </a:lnTo>
                  <a:lnTo>
                    <a:pt x="3761" y="333"/>
                  </a:lnTo>
                  <a:lnTo>
                    <a:pt x="3637" y="27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23"/>
            <p:cNvSpPr/>
            <p:nvPr/>
          </p:nvSpPr>
          <p:spPr>
            <a:xfrm>
              <a:off x="8344088" y="511398"/>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1" y="458"/>
                  </a:lnTo>
                  <a:lnTo>
                    <a:pt x="250" y="582"/>
                  </a:lnTo>
                  <a:lnTo>
                    <a:pt x="1" y="3034"/>
                  </a:lnTo>
                  <a:lnTo>
                    <a:pt x="1" y="3158"/>
                  </a:lnTo>
                  <a:lnTo>
                    <a:pt x="42" y="3283"/>
                  </a:lnTo>
                  <a:lnTo>
                    <a:pt x="84" y="3408"/>
                  </a:lnTo>
                  <a:lnTo>
                    <a:pt x="146" y="3512"/>
                  </a:lnTo>
                  <a:lnTo>
                    <a:pt x="229" y="3595"/>
                  </a:lnTo>
                  <a:lnTo>
                    <a:pt x="333" y="3657"/>
                  </a:lnTo>
                  <a:lnTo>
                    <a:pt x="458" y="3719"/>
                  </a:lnTo>
                  <a:lnTo>
                    <a:pt x="582" y="3740"/>
                  </a:lnTo>
                  <a:lnTo>
                    <a:pt x="3138" y="4010"/>
                  </a:lnTo>
                  <a:lnTo>
                    <a:pt x="3262" y="4010"/>
                  </a:lnTo>
                  <a:lnTo>
                    <a:pt x="3387" y="3969"/>
                  </a:lnTo>
                  <a:lnTo>
                    <a:pt x="3512" y="3927"/>
                  </a:lnTo>
                  <a:lnTo>
                    <a:pt x="3616" y="3865"/>
                  </a:lnTo>
                  <a:lnTo>
                    <a:pt x="3699" y="3761"/>
                  </a:lnTo>
                  <a:lnTo>
                    <a:pt x="3761" y="3657"/>
                  </a:lnTo>
                  <a:lnTo>
                    <a:pt x="3823" y="3553"/>
                  </a:lnTo>
                  <a:lnTo>
                    <a:pt x="3844" y="3429"/>
                  </a:lnTo>
                  <a:lnTo>
                    <a:pt x="4093" y="977"/>
                  </a:lnTo>
                  <a:lnTo>
                    <a:pt x="4093" y="832"/>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23"/>
            <p:cNvSpPr/>
            <p:nvPr/>
          </p:nvSpPr>
          <p:spPr>
            <a:xfrm>
              <a:off x="8193968" y="495925"/>
              <a:ext cx="112913" cy="110623"/>
            </a:xfrm>
            <a:custGeom>
              <a:avLst/>
              <a:gdLst/>
              <a:ahLst/>
              <a:cxnLst/>
              <a:rect l="l" t="t" r="r" b="b"/>
              <a:pathLst>
                <a:path w="4094" h="4011" extrusionOk="0">
                  <a:moveTo>
                    <a:pt x="831" y="1"/>
                  </a:moveTo>
                  <a:lnTo>
                    <a:pt x="707" y="21"/>
                  </a:lnTo>
                  <a:lnTo>
                    <a:pt x="603" y="84"/>
                  </a:lnTo>
                  <a:lnTo>
                    <a:pt x="499" y="146"/>
                  </a:lnTo>
                  <a:lnTo>
                    <a:pt x="395" y="229"/>
                  </a:lnTo>
                  <a:lnTo>
                    <a:pt x="333" y="333"/>
                  </a:lnTo>
                  <a:lnTo>
                    <a:pt x="270" y="458"/>
                  </a:lnTo>
                  <a:lnTo>
                    <a:pt x="250" y="582"/>
                  </a:lnTo>
                  <a:lnTo>
                    <a:pt x="0" y="3034"/>
                  </a:lnTo>
                  <a:lnTo>
                    <a:pt x="0" y="3159"/>
                  </a:lnTo>
                  <a:lnTo>
                    <a:pt x="21" y="3283"/>
                  </a:lnTo>
                  <a:lnTo>
                    <a:pt x="83" y="3408"/>
                  </a:lnTo>
                  <a:lnTo>
                    <a:pt x="146" y="3512"/>
                  </a:lnTo>
                  <a:lnTo>
                    <a:pt x="229" y="3595"/>
                  </a:lnTo>
                  <a:lnTo>
                    <a:pt x="333" y="3678"/>
                  </a:lnTo>
                  <a:lnTo>
                    <a:pt x="457" y="3719"/>
                  </a:lnTo>
                  <a:lnTo>
                    <a:pt x="582" y="3740"/>
                  </a:lnTo>
                  <a:lnTo>
                    <a:pt x="3117" y="4010"/>
                  </a:lnTo>
                  <a:lnTo>
                    <a:pt x="3262" y="4010"/>
                  </a:lnTo>
                  <a:lnTo>
                    <a:pt x="3387" y="3990"/>
                  </a:lnTo>
                  <a:lnTo>
                    <a:pt x="3491" y="3927"/>
                  </a:lnTo>
                  <a:lnTo>
                    <a:pt x="3594" y="3865"/>
                  </a:lnTo>
                  <a:lnTo>
                    <a:pt x="3698" y="3782"/>
                  </a:lnTo>
                  <a:lnTo>
                    <a:pt x="3761" y="3678"/>
                  </a:lnTo>
                  <a:lnTo>
                    <a:pt x="3823" y="3553"/>
                  </a:lnTo>
                  <a:lnTo>
                    <a:pt x="3844" y="3429"/>
                  </a:lnTo>
                  <a:lnTo>
                    <a:pt x="4093" y="977"/>
                  </a:lnTo>
                  <a:lnTo>
                    <a:pt x="4093" y="852"/>
                  </a:lnTo>
                  <a:lnTo>
                    <a:pt x="4072" y="728"/>
                  </a:lnTo>
                  <a:lnTo>
                    <a:pt x="4010" y="603"/>
                  </a:lnTo>
                  <a:lnTo>
                    <a:pt x="3948" y="499"/>
                  </a:lnTo>
                  <a:lnTo>
                    <a:pt x="3865" y="416"/>
                  </a:lnTo>
                  <a:lnTo>
                    <a:pt x="3761" y="333"/>
                  </a:lnTo>
                  <a:lnTo>
                    <a:pt x="3636" y="291"/>
                  </a:lnTo>
                  <a:lnTo>
                    <a:pt x="3511"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23"/>
            <p:cNvSpPr/>
            <p:nvPr/>
          </p:nvSpPr>
          <p:spPr>
            <a:xfrm>
              <a:off x="8043820" y="480453"/>
              <a:ext cx="112913" cy="110623"/>
            </a:xfrm>
            <a:custGeom>
              <a:avLst/>
              <a:gdLst/>
              <a:ahLst/>
              <a:cxnLst/>
              <a:rect l="l" t="t" r="r" b="b"/>
              <a:pathLst>
                <a:path w="4094" h="4011" extrusionOk="0">
                  <a:moveTo>
                    <a:pt x="832" y="1"/>
                  </a:moveTo>
                  <a:lnTo>
                    <a:pt x="707" y="42"/>
                  </a:lnTo>
                  <a:lnTo>
                    <a:pt x="603" y="84"/>
                  </a:lnTo>
                  <a:lnTo>
                    <a:pt x="479" y="146"/>
                  </a:lnTo>
                  <a:lnTo>
                    <a:pt x="396" y="250"/>
                  </a:lnTo>
                  <a:lnTo>
                    <a:pt x="333" y="354"/>
                  </a:lnTo>
                  <a:lnTo>
                    <a:pt x="271" y="458"/>
                  </a:lnTo>
                  <a:lnTo>
                    <a:pt x="250" y="603"/>
                  </a:lnTo>
                  <a:lnTo>
                    <a:pt x="1" y="3034"/>
                  </a:lnTo>
                  <a:lnTo>
                    <a:pt x="1" y="3179"/>
                  </a:lnTo>
                  <a:lnTo>
                    <a:pt x="22" y="3304"/>
                  </a:lnTo>
                  <a:lnTo>
                    <a:pt x="84" y="3408"/>
                  </a:lnTo>
                  <a:lnTo>
                    <a:pt x="146" y="3512"/>
                  </a:lnTo>
                  <a:lnTo>
                    <a:pt x="229" y="3616"/>
                  </a:lnTo>
                  <a:lnTo>
                    <a:pt x="333" y="3678"/>
                  </a:lnTo>
                  <a:lnTo>
                    <a:pt x="458" y="3720"/>
                  </a:lnTo>
                  <a:lnTo>
                    <a:pt x="583" y="3761"/>
                  </a:lnTo>
                  <a:lnTo>
                    <a:pt x="3117" y="4010"/>
                  </a:lnTo>
                  <a:lnTo>
                    <a:pt x="3263" y="4010"/>
                  </a:lnTo>
                  <a:lnTo>
                    <a:pt x="3387" y="3990"/>
                  </a:lnTo>
                  <a:lnTo>
                    <a:pt x="3491" y="3948"/>
                  </a:lnTo>
                  <a:lnTo>
                    <a:pt x="3595" y="3865"/>
                  </a:lnTo>
                  <a:lnTo>
                    <a:pt x="3699" y="3782"/>
                  </a:lnTo>
                  <a:lnTo>
                    <a:pt x="3761" y="3678"/>
                  </a:lnTo>
                  <a:lnTo>
                    <a:pt x="3803" y="3553"/>
                  </a:lnTo>
                  <a:lnTo>
                    <a:pt x="3844" y="3429"/>
                  </a:lnTo>
                  <a:lnTo>
                    <a:pt x="4094" y="977"/>
                  </a:lnTo>
                  <a:lnTo>
                    <a:pt x="4094" y="852"/>
                  </a:lnTo>
                  <a:lnTo>
                    <a:pt x="4073" y="728"/>
                  </a:lnTo>
                  <a:lnTo>
                    <a:pt x="4011" y="603"/>
                  </a:lnTo>
                  <a:lnTo>
                    <a:pt x="3948" y="499"/>
                  </a:lnTo>
                  <a:lnTo>
                    <a:pt x="3865" y="416"/>
                  </a:lnTo>
                  <a:lnTo>
                    <a:pt x="3761" y="354"/>
                  </a:lnTo>
                  <a:lnTo>
                    <a:pt x="3637" y="291"/>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23"/>
            <p:cNvSpPr/>
            <p:nvPr/>
          </p:nvSpPr>
          <p:spPr>
            <a:xfrm>
              <a:off x="8514287" y="332621"/>
              <a:ext cx="112913" cy="110044"/>
            </a:xfrm>
            <a:custGeom>
              <a:avLst/>
              <a:gdLst/>
              <a:ahLst/>
              <a:cxnLst/>
              <a:rect l="l" t="t" r="r" b="b"/>
              <a:pathLst>
                <a:path w="4094" h="3990" extrusionOk="0">
                  <a:moveTo>
                    <a:pt x="831" y="0"/>
                  </a:moveTo>
                  <a:lnTo>
                    <a:pt x="707" y="21"/>
                  </a:lnTo>
                  <a:lnTo>
                    <a:pt x="582" y="63"/>
                  </a:lnTo>
                  <a:lnTo>
                    <a:pt x="478" y="125"/>
                  </a:lnTo>
                  <a:lnTo>
                    <a:pt x="395" y="229"/>
                  </a:lnTo>
                  <a:lnTo>
                    <a:pt x="333" y="333"/>
                  </a:lnTo>
                  <a:lnTo>
                    <a:pt x="270" y="437"/>
                  </a:lnTo>
                  <a:lnTo>
                    <a:pt x="249" y="582"/>
                  </a:lnTo>
                  <a:lnTo>
                    <a:pt x="0" y="3013"/>
                  </a:lnTo>
                  <a:lnTo>
                    <a:pt x="0" y="3158"/>
                  </a:lnTo>
                  <a:lnTo>
                    <a:pt x="21" y="3283"/>
                  </a:lnTo>
                  <a:lnTo>
                    <a:pt x="83" y="3387"/>
                  </a:lnTo>
                  <a:lnTo>
                    <a:pt x="146" y="3491"/>
                  </a:lnTo>
                  <a:lnTo>
                    <a:pt x="229" y="3595"/>
                  </a:lnTo>
                  <a:lnTo>
                    <a:pt x="333" y="3657"/>
                  </a:lnTo>
                  <a:lnTo>
                    <a:pt x="457" y="3719"/>
                  </a:lnTo>
                  <a:lnTo>
                    <a:pt x="582" y="3740"/>
                  </a:lnTo>
                  <a:lnTo>
                    <a:pt x="3117" y="3989"/>
                  </a:lnTo>
                  <a:lnTo>
                    <a:pt x="3262" y="3989"/>
                  </a:lnTo>
                  <a:lnTo>
                    <a:pt x="3387" y="3969"/>
                  </a:lnTo>
                  <a:lnTo>
                    <a:pt x="3491" y="3927"/>
                  </a:lnTo>
                  <a:lnTo>
                    <a:pt x="3594" y="3844"/>
                  </a:lnTo>
                  <a:lnTo>
                    <a:pt x="3678" y="3761"/>
                  </a:lnTo>
                  <a:lnTo>
                    <a:pt x="3761" y="3657"/>
                  </a:lnTo>
                  <a:lnTo>
                    <a:pt x="3802" y="3532"/>
                  </a:lnTo>
                  <a:lnTo>
                    <a:pt x="3844" y="3408"/>
                  </a:lnTo>
                  <a:lnTo>
                    <a:pt x="4093" y="956"/>
                  </a:lnTo>
                  <a:lnTo>
                    <a:pt x="4093" y="831"/>
                  </a:lnTo>
                  <a:lnTo>
                    <a:pt x="4051" y="707"/>
                  </a:lnTo>
                  <a:lnTo>
                    <a:pt x="4010" y="582"/>
                  </a:lnTo>
                  <a:lnTo>
                    <a:pt x="3948" y="478"/>
                  </a:lnTo>
                  <a:lnTo>
                    <a:pt x="3844" y="395"/>
                  </a:lnTo>
                  <a:lnTo>
                    <a:pt x="3740" y="333"/>
                  </a:lnTo>
                  <a:lnTo>
                    <a:pt x="3636" y="270"/>
                  </a:lnTo>
                  <a:lnTo>
                    <a:pt x="351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23"/>
            <p:cNvSpPr/>
            <p:nvPr/>
          </p:nvSpPr>
          <p:spPr>
            <a:xfrm>
              <a:off x="8364139" y="317149"/>
              <a:ext cx="112913" cy="110623"/>
            </a:xfrm>
            <a:custGeom>
              <a:avLst/>
              <a:gdLst/>
              <a:ahLst/>
              <a:cxnLst/>
              <a:rect l="l" t="t" r="r" b="b"/>
              <a:pathLst>
                <a:path w="4094" h="4011" extrusionOk="0">
                  <a:moveTo>
                    <a:pt x="832" y="0"/>
                  </a:moveTo>
                  <a:lnTo>
                    <a:pt x="707" y="21"/>
                  </a:lnTo>
                  <a:lnTo>
                    <a:pt x="582" y="63"/>
                  </a:lnTo>
                  <a:lnTo>
                    <a:pt x="479" y="146"/>
                  </a:lnTo>
                  <a:lnTo>
                    <a:pt x="395" y="229"/>
                  </a:lnTo>
                  <a:lnTo>
                    <a:pt x="333" y="333"/>
                  </a:lnTo>
                  <a:lnTo>
                    <a:pt x="271" y="457"/>
                  </a:lnTo>
                  <a:lnTo>
                    <a:pt x="250" y="582"/>
                  </a:lnTo>
                  <a:lnTo>
                    <a:pt x="1" y="3034"/>
                  </a:lnTo>
                  <a:lnTo>
                    <a:pt x="1" y="3158"/>
                  </a:lnTo>
                  <a:lnTo>
                    <a:pt x="22" y="3283"/>
                  </a:lnTo>
                  <a:lnTo>
                    <a:pt x="63" y="3408"/>
                  </a:lnTo>
                  <a:lnTo>
                    <a:pt x="146" y="3511"/>
                  </a:lnTo>
                  <a:lnTo>
                    <a:pt x="229" y="3595"/>
                  </a:lnTo>
                  <a:lnTo>
                    <a:pt x="333" y="3657"/>
                  </a:lnTo>
                  <a:lnTo>
                    <a:pt x="458" y="3719"/>
                  </a:lnTo>
                  <a:lnTo>
                    <a:pt x="582" y="3740"/>
                  </a:lnTo>
                  <a:lnTo>
                    <a:pt x="3117" y="4010"/>
                  </a:lnTo>
                  <a:lnTo>
                    <a:pt x="3242" y="4010"/>
                  </a:lnTo>
                  <a:lnTo>
                    <a:pt x="3366" y="3969"/>
                  </a:lnTo>
                  <a:lnTo>
                    <a:pt x="3491" y="3927"/>
                  </a:lnTo>
                  <a:lnTo>
                    <a:pt x="3595" y="3865"/>
                  </a:lnTo>
                  <a:lnTo>
                    <a:pt x="3678" y="3761"/>
                  </a:lnTo>
                  <a:lnTo>
                    <a:pt x="3761" y="3657"/>
                  </a:lnTo>
                  <a:lnTo>
                    <a:pt x="3803" y="3553"/>
                  </a:lnTo>
                  <a:lnTo>
                    <a:pt x="3844" y="3428"/>
                  </a:lnTo>
                  <a:lnTo>
                    <a:pt x="4094" y="977"/>
                  </a:lnTo>
                  <a:lnTo>
                    <a:pt x="4094" y="831"/>
                  </a:lnTo>
                  <a:lnTo>
                    <a:pt x="4052" y="707"/>
                  </a:lnTo>
                  <a:lnTo>
                    <a:pt x="4011" y="603"/>
                  </a:lnTo>
                  <a:lnTo>
                    <a:pt x="3948" y="499"/>
                  </a:lnTo>
                  <a:lnTo>
                    <a:pt x="3844" y="395"/>
                  </a:lnTo>
                  <a:lnTo>
                    <a:pt x="3740" y="333"/>
                  </a:lnTo>
                  <a:lnTo>
                    <a:pt x="3637" y="291"/>
                  </a:lnTo>
                  <a:lnTo>
                    <a:pt x="349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23"/>
            <p:cNvSpPr/>
            <p:nvPr/>
          </p:nvSpPr>
          <p:spPr>
            <a:xfrm>
              <a:off x="8214019" y="301676"/>
              <a:ext cx="112333" cy="110623"/>
            </a:xfrm>
            <a:custGeom>
              <a:avLst/>
              <a:gdLst/>
              <a:ahLst/>
              <a:cxnLst/>
              <a:rect l="l" t="t" r="r" b="b"/>
              <a:pathLst>
                <a:path w="4073" h="4011" extrusionOk="0">
                  <a:moveTo>
                    <a:pt x="831" y="0"/>
                  </a:moveTo>
                  <a:lnTo>
                    <a:pt x="707" y="21"/>
                  </a:lnTo>
                  <a:lnTo>
                    <a:pt x="582" y="83"/>
                  </a:lnTo>
                  <a:lnTo>
                    <a:pt x="478" y="146"/>
                  </a:lnTo>
                  <a:lnTo>
                    <a:pt x="395" y="229"/>
                  </a:lnTo>
                  <a:lnTo>
                    <a:pt x="312" y="333"/>
                  </a:lnTo>
                  <a:lnTo>
                    <a:pt x="270" y="457"/>
                  </a:lnTo>
                  <a:lnTo>
                    <a:pt x="250" y="582"/>
                  </a:lnTo>
                  <a:lnTo>
                    <a:pt x="0" y="3034"/>
                  </a:lnTo>
                  <a:lnTo>
                    <a:pt x="0" y="3158"/>
                  </a:lnTo>
                  <a:lnTo>
                    <a:pt x="21" y="3283"/>
                  </a:lnTo>
                  <a:lnTo>
                    <a:pt x="63" y="3408"/>
                  </a:lnTo>
                  <a:lnTo>
                    <a:pt x="146" y="3512"/>
                  </a:lnTo>
                  <a:lnTo>
                    <a:pt x="229" y="3595"/>
                  </a:lnTo>
                  <a:lnTo>
                    <a:pt x="333" y="3678"/>
                  </a:lnTo>
                  <a:lnTo>
                    <a:pt x="457" y="3719"/>
                  </a:lnTo>
                  <a:lnTo>
                    <a:pt x="582" y="3740"/>
                  </a:lnTo>
                  <a:lnTo>
                    <a:pt x="3117" y="4010"/>
                  </a:lnTo>
                  <a:lnTo>
                    <a:pt x="3241" y="4010"/>
                  </a:lnTo>
                  <a:lnTo>
                    <a:pt x="3366" y="3989"/>
                  </a:lnTo>
                  <a:lnTo>
                    <a:pt x="3491" y="3927"/>
                  </a:lnTo>
                  <a:lnTo>
                    <a:pt x="3595" y="3865"/>
                  </a:lnTo>
                  <a:lnTo>
                    <a:pt x="3678" y="3782"/>
                  </a:lnTo>
                  <a:lnTo>
                    <a:pt x="3761" y="3678"/>
                  </a:lnTo>
                  <a:lnTo>
                    <a:pt x="3802" y="3553"/>
                  </a:lnTo>
                  <a:lnTo>
                    <a:pt x="3823" y="3428"/>
                  </a:lnTo>
                  <a:lnTo>
                    <a:pt x="4073" y="977"/>
                  </a:lnTo>
                  <a:lnTo>
                    <a:pt x="4073" y="852"/>
                  </a:lnTo>
                  <a:lnTo>
                    <a:pt x="4052" y="728"/>
                  </a:lnTo>
                  <a:lnTo>
                    <a:pt x="4010" y="603"/>
                  </a:lnTo>
                  <a:lnTo>
                    <a:pt x="3927" y="499"/>
                  </a:lnTo>
                  <a:lnTo>
                    <a:pt x="3844" y="416"/>
                  </a:lnTo>
                  <a:lnTo>
                    <a:pt x="3740" y="333"/>
                  </a:lnTo>
                  <a:lnTo>
                    <a:pt x="3636" y="291"/>
                  </a:lnTo>
                  <a:lnTo>
                    <a:pt x="3491" y="27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23"/>
            <p:cNvSpPr/>
            <p:nvPr/>
          </p:nvSpPr>
          <p:spPr>
            <a:xfrm>
              <a:off x="8063871" y="286203"/>
              <a:ext cx="112361" cy="110623"/>
            </a:xfrm>
            <a:custGeom>
              <a:avLst/>
              <a:gdLst/>
              <a:ahLst/>
              <a:cxnLst/>
              <a:rect l="l" t="t" r="r" b="b"/>
              <a:pathLst>
                <a:path w="4074" h="4011" extrusionOk="0">
                  <a:moveTo>
                    <a:pt x="832" y="0"/>
                  </a:moveTo>
                  <a:lnTo>
                    <a:pt x="707" y="42"/>
                  </a:lnTo>
                  <a:lnTo>
                    <a:pt x="583" y="83"/>
                  </a:lnTo>
                  <a:lnTo>
                    <a:pt x="479" y="146"/>
                  </a:lnTo>
                  <a:lnTo>
                    <a:pt x="396" y="250"/>
                  </a:lnTo>
                  <a:lnTo>
                    <a:pt x="313" y="354"/>
                  </a:lnTo>
                  <a:lnTo>
                    <a:pt x="271" y="457"/>
                  </a:lnTo>
                  <a:lnTo>
                    <a:pt x="250" y="603"/>
                  </a:lnTo>
                  <a:lnTo>
                    <a:pt x="1" y="3034"/>
                  </a:lnTo>
                  <a:lnTo>
                    <a:pt x="1" y="3179"/>
                  </a:lnTo>
                  <a:lnTo>
                    <a:pt x="22" y="3304"/>
                  </a:lnTo>
                  <a:lnTo>
                    <a:pt x="63" y="3408"/>
                  </a:lnTo>
                  <a:lnTo>
                    <a:pt x="146" y="3512"/>
                  </a:lnTo>
                  <a:lnTo>
                    <a:pt x="230" y="3615"/>
                  </a:lnTo>
                  <a:lnTo>
                    <a:pt x="333" y="3678"/>
                  </a:lnTo>
                  <a:lnTo>
                    <a:pt x="437" y="3719"/>
                  </a:lnTo>
                  <a:lnTo>
                    <a:pt x="583" y="3761"/>
                  </a:lnTo>
                  <a:lnTo>
                    <a:pt x="3117" y="4010"/>
                  </a:lnTo>
                  <a:lnTo>
                    <a:pt x="3242" y="4010"/>
                  </a:lnTo>
                  <a:lnTo>
                    <a:pt x="3367" y="3989"/>
                  </a:lnTo>
                  <a:lnTo>
                    <a:pt x="3491" y="3948"/>
                  </a:lnTo>
                  <a:lnTo>
                    <a:pt x="3595" y="3865"/>
                  </a:lnTo>
                  <a:lnTo>
                    <a:pt x="3678" y="3782"/>
                  </a:lnTo>
                  <a:lnTo>
                    <a:pt x="3761" y="3678"/>
                  </a:lnTo>
                  <a:lnTo>
                    <a:pt x="3803" y="3553"/>
                  </a:lnTo>
                  <a:lnTo>
                    <a:pt x="3824" y="3428"/>
                  </a:lnTo>
                  <a:lnTo>
                    <a:pt x="4073" y="977"/>
                  </a:lnTo>
                  <a:lnTo>
                    <a:pt x="4073" y="852"/>
                  </a:lnTo>
                  <a:lnTo>
                    <a:pt x="4052" y="728"/>
                  </a:lnTo>
                  <a:lnTo>
                    <a:pt x="4011" y="603"/>
                  </a:lnTo>
                  <a:lnTo>
                    <a:pt x="3928" y="499"/>
                  </a:lnTo>
                  <a:lnTo>
                    <a:pt x="3845" y="416"/>
                  </a:lnTo>
                  <a:lnTo>
                    <a:pt x="3741" y="354"/>
                  </a:lnTo>
                  <a:lnTo>
                    <a:pt x="3616" y="291"/>
                  </a:lnTo>
                  <a:lnTo>
                    <a:pt x="3491" y="270"/>
                  </a:lnTo>
                  <a:lnTo>
                    <a:pt x="9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5" name="Google Shape;2415;p23"/>
            <p:cNvSpPr/>
            <p:nvPr/>
          </p:nvSpPr>
          <p:spPr>
            <a:xfrm>
              <a:off x="7899989" y="269572"/>
              <a:ext cx="112913" cy="110623"/>
            </a:xfrm>
            <a:custGeom>
              <a:avLst/>
              <a:gdLst/>
              <a:ahLst/>
              <a:cxnLst/>
              <a:rect l="l" t="t" r="r" b="b"/>
              <a:pathLst>
                <a:path w="4094" h="4011" extrusionOk="0">
                  <a:moveTo>
                    <a:pt x="832" y="1"/>
                  </a:moveTo>
                  <a:lnTo>
                    <a:pt x="707" y="42"/>
                  </a:lnTo>
                  <a:lnTo>
                    <a:pt x="603" y="84"/>
                  </a:lnTo>
                  <a:lnTo>
                    <a:pt x="500" y="146"/>
                  </a:lnTo>
                  <a:lnTo>
                    <a:pt x="396" y="229"/>
                  </a:lnTo>
                  <a:lnTo>
                    <a:pt x="333" y="354"/>
                  </a:lnTo>
                  <a:lnTo>
                    <a:pt x="292" y="458"/>
                  </a:lnTo>
                  <a:lnTo>
                    <a:pt x="250" y="583"/>
                  </a:lnTo>
                  <a:lnTo>
                    <a:pt x="1" y="3034"/>
                  </a:lnTo>
                  <a:lnTo>
                    <a:pt x="1" y="3180"/>
                  </a:lnTo>
                  <a:lnTo>
                    <a:pt x="43" y="3304"/>
                  </a:lnTo>
                  <a:lnTo>
                    <a:pt x="84" y="3408"/>
                  </a:lnTo>
                  <a:lnTo>
                    <a:pt x="146" y="3512"/>
                  </a:lnTo>
                  <a:lnTo>
                    <a:pt x="250" y="3616"/>
                  </a:lnTo>
                  <a:lnTo>
                    <a:pt x="354" y="3678"/>
                  </a:lnTo>
                  <a:lnTo>
                    <a:pt x="458" y="3720"/>
                  </a:lnTo>
                  <a:lnTo>
                    <a:pt x="583" y="3761"/>
                  </a:lnTo>
                  <a:lnTo>
                    <a:pt x="3138" y="4011"/>
                  </a:lnTo>
                  <a:lnTo>
                    <a:pt x="3263" y="4011"/>
                  </a:lnTo>
                  <a:lnTo>
                    <a:pt x="3388" y="3990"/>
                  </a:lnTo>
                  <a:lnTo>
                    <a:pt x="3512" y="3948"/>
                  </a:lnTo>
                  <a:lnTo>
                    <a:pt x="3616" y="3865"/>
                  </a:lnTo>
                  <a:lnTo>
                    <a:pt x="3699" y="3782"/>
                  </a:lnTo>
                  <a:lnTo>
                    <a:pt x="3761" y="3678"/>
                  </a:lnTo>
                  <a:lnTo>
                    <a:pt x="3824" y="3554"/>
                  </a:lnTo>
                  <a:lnTo>
                    <a:pt x="3845" y="3429"/>
                  </a:lnTo>
                  <a:lnTo>
                    <a:pt x="4094" y="977"/>
                  </a:lnTo>
                  <a:lnTo>
                    <a:pt x="4094" y="853"/>
                  </a:lnTo>
                  <a:lnTo>
                    <a:pt x="4073" y="728"/>
                  </a:lnTo>
                  <a:lnTo>
                    <a:pt x="4011" y="603"/>
                  </a:lnTo>
                  <a:lnTo>
                    <a:pt x="3948" y="499"/>
                  </a:lnTo>
                  <a:lnTo>
                    <a:pt x="3865" y="416"/>
                  </a:lnTo>
                  <a:lnTo>
                    <a:pt x="3761" y="333"/>
                  </a:lnTo>
                  <a:lnTo>
                    <a:pt x="3637" y="292"/>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6" name="Google Shape;2416;p23"/>
            <p:cNvSpPr/>
            <p:nvPr/>
          </p:nvSpPr>
          <p:spPr>
            <a:xfrm>
              <a:off x="8689615" y="350383"/>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2" y="457"/>
                  </a:lnTo>
                  <a:lnTo>
                    <a:pt x="250" y="582"/>
                  </a:lnTo>
                  <a:lnTo>
                    <a:pt x="1" y="3034"/>
                  </a:lnTo>
                  <a:lnTo>
                    <a:pt x="1" y="3158"/>
                  </a:lnTo>
                  <a:lnTo>
                    <a:pt x="42" y="3283"/>
                  </a:lnTo>
                  <a:lnTo>
                    <a:pt x="84" y="3408"/>
                  </a:lnTo>
                  <a:lnTo>
                    <a:pt x="146" y="3512"/>
                  </a:lnTo>
                  <a:lnTo>
                    <a:pt x="229" y="3595"/>
                  </a:lnTo>
                  <a:lnTo>
                    <a:pt x="354" y="3657"/>
                  </a:lnTo>
                  <a:lnTo>
                    <a:pt x="458" y="3719"/>
                  </a:lnTo>
                  <a:lnTo>
                    <a:pt x="582" y="3740"/>
                  </a:lnTo>
                  <a:lnTo>
                    <a:pt x="3138" y="4010"/>
                  </a:lnTo>
                  <a:lnTo>
                    <a:pt x="3263" y="4010"/>
                  </a:lnTo>
                  <a:lnTo>
                    <a:pt x="3387" y="3969"/>
                  </a:lnTo>
                  <a:lnTo>
                    <a:pt x="3512" y="3927"/>
                  </a:lnTo>
                  <a:lnTo>
                    <a:pt x="3616" y="3865"/>
                  </a:lnTo>
                  <a:lnTo>
                    <a:pt x="3699" y="3761"/>
                  </a:lnTo>
                  <a:lnTo>
                    <a:pt x="3761" y="3657"/>
                  </a:lnTo>
                  <a:lnTo>
                    <a:pt x="3823" y="3553"/>
                  </a:lnTo>
                  <a:lnTo>
                    <a:pt x="3844" y="3408"/>
                  </a:lnTo>
                  <a:lnTo>
                    <a:pt x="4094" y="977"/>
                  </a:lnTo>
                  <a:lnTo>
                    <a:pt x="4094" y="831"/>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7" name="Google Shape;2417;p23"/>
            <p:cNvSpPr/>
            <p:nvPr/>
          </p:nvSpPr>
          <p:spPr>
            <a:xfrm>
              <a:off x="7826652" y="444929"/>
              <a:ext cx="142147" cy="91124"/>
            </a:xfrm>
            <a:custGeom>
              <a:avLst/>
              <a:gdLst/>
              <a:ahLst/>
              <a:cxnLst/>
              <a:rect l="l" t="t" r="r" b="b"/>
              <a:pathLst>
                <a:path w="5154" h="3304" extrusionOk="0">
                  <a:moveTo>
                    <a:pt x="354" y="0"/>
                  </a:moveTo>
                  <a:lnTo>
                    <a:pt x="1" y="3304"/>
                  </a:lnTo>
                  <a:lnTo>
                    <a:pt x="1" y="3304"/>
                  </a:lnTo>
                  <a:lnTo>
                    <a:pt x="4696" y="2577"/>
                  </a:lnTo>
                  <a:lnTo>
                    <a:pt x="4821" y="2535"/>
                  </a:lnTo>
                  <a:lnTo>
                    <a:pt x="4904" y="2473"/>
                  </a:lnTo>
                  <a:lnTo>
                    <a:pt x="4966" y="2369"/>
                  </a:lnTo>
                  <a:lnTo>
                    <a:pt x="5008" y="2244"/>
                  </a:lnTo>
                  <a:lnTo>
                    <a:pt x="5153" y="873"/>
                  </a:lnTo>
                  <a:lnTo>
                    <a:pt x="5153" y="790"/>
                  </a:lnTo>
                  <a:lnTo>
                    <a:pt x="5132" y="728"/>
                  </a:lnTo>
                  <a:lnTo>
                    <a:pt x="5112" y="665"/>
                  </a:lnTo>
                  <a:lnTo>
                    <a:pt x="5070" y="603"/>
                  </a:lnTo>
                  <a:lnTo>
                    <a:pt x="5008" y="541"/>
                  </a:lnTo>
                  <a:lnTo>
                    <a:pt x="4966" y="520"/>
                  </a:lnTo>
                  <a:lnTo>
                    <a:pt x="4883" y="478"/>
                  </a:lnTo>
                  <a:lnTo>
                    <a:pt x="4821" y="457"/>
                  </a:lnTo>
                  <a:lnTo>
                    <a:pt x="354" y="0"/>
                  </a:lnTo>
                  <a:close/>
                </a:path>
              </a:pathLst>
            </a:custGeom>
            <a:solidFill>
              <a:srgbClr val="A2E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8" name="Google Shape;2418;p23"/>
            <p:cNvSpPr/>
            <p:nvPr/>
          </p:nvSpPr>
          <p:spPr>
            <a:xfrm>
              <a:off x="7763631" y="563553"/>
              <a:ext cx="40708" cy="52733"/>
            </a:xfrm>
            <a:custGeom>
              <a:avLst/>
              <a:gdLst/>
              <a:ahLst/>
              <a:cxnLst/>
              <a:rect l="l" t="t" r="r" b="b"/>
              <a:pathLst>
                <a:path w="1476" h="1912" extrusionOk="0">
                  <a:moveTo>
                    <a:pt x="686" y="0"/>
                  </a:moveTo>
                  <a:lnTo>
                    <a:pt x="540" y="42"/>
                  </a:lnTo>
                  <a:lnTo>
                    <a:pt x="416" y="125"/>
                  </a:lnTo>
                  <a:lnTo>
                    <a:pt x="291" y="229"/>
                  </a:lnTo>
                  <a:lnTo>
                    <a:pt x="187" y="353"/>
                  </a:lnTo>
                  <a:lnTo>
                    <a:pt x="104" y="520"/>
                  </a:lnTo>
                  <a:lnTo>
                    <a:pt x="42" y="686"/>
                  </a:lnTo>
                  <a:lnTo>
                    <a:pt x="21" y="873"/>
                  </a:lnTo>
                  <a:lnTo>
                    <a:pt x="0" y="1080"/>
                  </a:lnTo>
                  <a:lnTo>
                    <a:pt x="42" y="1267"/>
                  </a:lnTo>
                  <a:lnTo>
                    <a:pt x="83" y="1434"/>
                  </a:lnTo>
                  <a:lnTo>
                    <a:pt x="166" y="1579"/>
                  </a:lnTo>
                  <a:lnTo>
                    <a:pt x="250" y="1704"/>
                  </a:lnTo>
                  <a:lnTo>
                    <a:pt x="374" y="1808"/>
                  </a:lnTo>
                  <a:lnTo>
                    <a:pt x="499" y="1891"/>
                  </a:lnTo>
                  <a:lnTo>
                    <a:pt x="644" y="1912"/>
                  </a:lnTo>
                  <a:lnTo>
                    <a:pt x="790" y="1912"/>
                  </a:lnTo>
                  <a:lnTo>
                    <a:pt x="935" y="1870"/>
                  </a:lnTo>
                  <a:lnTo>
                    <a:pt x="1060" y="1787"/>
                  </a:lnTo>
                  <a:lnTo>
                    <a:pt x="1184" y="1683"/>
                  </a:lnTo>
                  <a:lnTo>
                    <a:pt x="1288" y="1558"/>
                  </a:lnTo>
                  <a:lnTo>
                    <a:pt x="1371" y="1392"/>
                  </a:lnTo>
                  <a:lnTo>
                    <a:pt x="1434" y="1226"/>
                  </a:lnTo>
                  <a:lnTo>
                    <a:pt x="1455" y="1039"/>
                  </a:lnTo>
                  <a:lnTo>
                    <a:pt x="1475" y="831"/>
                  </a:lnTo>
                  <a:lnTo>
                    <a:pt x="1434" y="644"/>
                  </a:lnTo>
                  <a:lnTo>
                    <a:pt x="1392" y="478"/>
                  </a:lnTo>
                  <a:lnTo>
                    <a:pt x="1330" y="333"/>
                  </a:lnTo>
                  <a:lnTo>
                    <a:pt x="1226" y="208"/>
                  </a:lnTo>
                  <a:lnTo>
                    <a:pt x="1101" y="104"/>
                  </a:lnTo>
                  <a:lnTo>
                    <a:pt x="977" y="21"/>
                  </a:lnTo>
                  <a:lnTo>
                    <a:pt x="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9" name="Google Shape;2419;p23"/>
            <p:cNvSpPr/>
            <p:nvPr/>
          </p:nvSpPr>
          <p:spPr>
            <a:xfrm>
              <a:off x="7734396" y="631732"/>
              <a:ext cx="1095615" cy="182249"/>
            </a:xfrm>
            <a:custGeom>
              <a:avLst/>
              <a:gdLst/>
              <a:ahLst/>
              <a:cxnLst/>
              <a:rect l="l" t="t" r="r" b="b"/>
              <a:pathLst>
                <a:path w="39725" h="6608" extrusionOk="0">
                  <a:moveTo>
                    <a:pt x="271" y="1"/>
                  </a:moveTo>
                  <a:lnTo>
                    <a:pt x="1" y="2598"/>
                  </a:lnTo>
                  <a:lnTo>
                    <a:pt x="39476" y="6607"/>
                  </a:lnTo>
                  <a:lnTo>
                    <a:pt x="39725" y="4031"/>
                  </a:lnTo>
                  <a:lnTo>
                    <a:pt x="271" y="1"/>
                  </a:lnTo>
                  <a:close/>
                </a:path>
              </a:pathLst>
            </a:custGeom>
            <a:solidFill>
              <a:schemeClr val="accent5"/>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0" name="Google Shape;2420;p23"/>
            <p:cNvSpPr/>
            <p:nvPr/>
          </p:nvSpPr>
          <p:spPr>
            <a:xfrm>
              <a:off x="7855308" y="625416"/>
              <a:ext cx="163329" cy="163356"/>
            </a:xfrm>
            <a:custGeom>
              <a:avLst/>
              <a:gdLst/>
              <a:ahLst/>
              <a:cxnLst/>
              <a:rect l="l" t="t" r="r" b="b"/>
              <a:pathLst>
                <a:path w="5922" h="5923" extrusionOk="0">
                  <a:moveTo>
                    <a:pt x="2971" y="1"/>
                  </a:moveTo>
                  <a:lnTo>
                    <a:pt x="2660" y="22"/>
                  </a:lnTo>
                  <a:lnTo>
                    <a:pt x="2369" y="63"/>
                  </a:lnTo>
                  <a:lnTo>
                    <a:pt x="2099" y="126"/>
                  </a:lnTo>
                  <a:lnTo>
                    <a:pt x="1829" y="230"/>
                  </a:lnTo>
                  <a:lnTo>
                    <a:pt x="1559" y="354"/>
                  </a:lnTo>
                  <a:lnTo>
                    <a:pt x="1330" y="500"/>
                  </a:lnTo>
                  <a:lnTo>
                    <a:pt x="1102" y="666"/>
                  </a:lnTo>
                  <a:lnTo>
                    <a:pt x="873" y="853"/>
                  </a:lnTo>
                  <a:lnTo>
                    <a:pt x="686" y="1061"/>
                  </a:lnTo>
                  <a:lnTo>
                    <a:pt x="520" y="1289"/>
                  </a:lnTo>
                  <a:lnTo>
                    <a:pt x="374" y="1538"/>
                  </a:lnTo>
                  <a:lnTo>
                    <a:pt x="250" y="1809"/>
                  </a:lnTo>
                  <a:lnTo>
                    <a:pt x="146" y="2079"/>
                  </a:lnTo>
                  <a:lnTo>
                    <a:pt x="63" y="2369"/>
                  </a:lnTo>
                  <a:lnTo>
                    <a:pt x="21" y="2660"/>
                  </a:lnTo>
                  <a:lnTo>
                    <a:pt x="0" y="2972"/>
                  </a:lnTo>
                  <a:lnTo>
                    <a:pt x="21" y="3263"/>
                  </a:lnTo>
                  <a:lnTo>
                    <a:pt x="63" y="3554"/>
                  </a:lnTo>
                  <a:lnTo>
                    <a:pt x="125" y="3845"/>
                  </a:lnTo>
                  <a:lnTo>
                    <a:pt x="229" y="4115"/>
                  </a:lnTo>
                  <a:lnTo>
                    <a:pt x="354" y="4364"/>
                  </a:lnTo>
                  <a:lnTo>
                    <a:pt x="499" y="4613"/>
                  </a:lnTo>
                  <a:lnTo>
                    <a:pt x="665" y="4842"/>
                  </a:lnTo>
                  <a:lnTo>
                    <a:pt x="852" y="5050"/>
                  </a:lnTo>
                  <a:lnTo>
                    <a:pt x="1060" y="5237"/>
                  </a:lnTo>
                  <a:lnTo>
                    <a:pt x="1289" y="5403"/>
                  </a:lnTo>
                  <a:lnTo>
                    <a:pt x="1538" y="5569"/>
                  </a:lnTo>
                  <a:lnTo>
                    <a:pt x="1808" y="5694"/>
                  </a:lnTo>
                  <a:lnTo>
                    <a:pt x="2078" y="5798"/>
                  </a:lnTo>
                  <a:lnTo>
                    <a:pt x="2369" y="5860"/>
                  </a:lnTo>
                  <a:lnTo>
                    <a:pt x="2660" y="5922"/>
                  </a:lnTo>
                  <a:lnTo>
                    <a:pt x="3262" y="5922"/>
                  </a:lnTo>
                  <a:lnTo>
                    <a:pt x="3553" y="5860"/>
                  </a:lnTo>
                  <a:lnTo>
                    <a:pt x="3844" y="5798"/>
                  </a:lnTo>
                  <a:lnTo>
                    <a:pt x="4114" y="5694"/>
                  </a:lnTo>
                  <a:lnTo>
                    <a:pt x="4363" y="5569"/>
                  </a:lnTo>
                  <a:lnTo>
                    <a:pt x="4613" y="5424"/>
                  </a:lnTo>
                  <a:lnTo>
                    <a:pt x="4841" y="5257"/>
                  </a:lnTo>
                  <a:lnTo>
                    <a:pt x="5049" y="5070"/>
                  </a:lnTo>
                  <a:lnTo>
                    <a:pt x="5236" y="4863"/>
                  </a:lnTo>
                  <a:lnTo>
                    <a:pt x="5423" y="4634"/>
                  </a:lnTo>
                  <a:lnTo>
                    <a:pt x="5568" y="4385"/>
                  </a:lnTo>
                  <a:lnTo>
                    <a:pt x="5693" y="4135"/>
                  </a:lnTo>
                  <a:lnTo>
                    <a:pt x="5797" y="3845"/>
                  </a:lnTo>
                  <a:lnTo>
                    <a:pt x="5880" y="3554"/>
                  </a:lnTo>
                  <a:lnTo>
                    <a:pt x="5922" y="3263"/>
                  </a:lnTo>
                  <a:lnTo>
                    <a:pt x="5922" y="2951"/>
                  </a:lnTo>
                  <a:lnTo>
                    <a:pt x="5922" y="2660"/>
                  </a:lnTo>
                  <a:lnTo>
                    <a:pt x="5880" y="2369"/>
                  </a:lnTo>
                  <a:lnTo>
                    <a:pt x="5797" y="2099"/>
                  </a:lnTo>
                  <a:lnTo>
                    <a:pt x="5693" y="1829"/>
                  </a:lnTo>
                  <a:lnTo>
                    <a:pt x="5589" y="1559"/>
                  </a:lnTo>
                  <a:lnTo>
                    <a:pt x="5444" y="1310"/>
                  </a:lnTo>
                  <a:lnTo>
                    <a:pt x="5257" y="1081"/>
                  </a:lnTo>
                  <a:lnTo>
                    <a:pt x="5070" y="874"/>
                  </a:lnTo>
                  <a:lnTo>
                    <a:pt x="4862" y="687"/>
                  </a:lnTo>
                  <a:lnTo>
                    <a:pt x="4634" y="520"/>
                  </a:lnTo>
                  <a:lnTo>
                    <a:pt x="4384" y="354"/>
                  </a:lnTo>
                  <a:lnTo>
                    <a:pt x="4135" y="230"/>
                  </a:lnTo>
                  <a:lnTo>
                    <a:pt x="3865" y="126"/>
                  </a:lnTo>
                  <a:lnTo>
                    <a:pt x="3574" y="63"/>
                  </a:lnTo>
                  <a:lnTo>
                    <a:pt x="3262" y="22"/>
                  </a:lnTo>
                  <a:lnTo>
                    <a:pt x="29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1" name="Google Shape;2421;p23"/>
            <p:cNvSpPr/>
            <p:nvPr/>
          </p:nvSpPr>
          <p:spPr>
            <a:xfrm>
              <a:off x="7893121" y="663256"/>
              <a:ext cx="87704" cy="87677"/>
            </a:xfrm>
            <a:custGeom>
              <a:avLst/>
              <a:gdLst/>
              <a:ahLst/>
              <a:cxnLst/>
              <a:rect l="l" t="t" r="r" b="b"/>
              <a:pathLst>
                <a:path w="3180" h="3179" extrusionOk="0">
                  <a:moveTo>
                    <a:pt x="1600" y="0"/>
                  </a:moveTo>
                  <a:lnTo>
                    <a:pt x="1434" y="21"/>
                  </a:lnTo>
                  <a:lnTo>
                    <a:pt x="1289" y="42"/>
                  </a:lnTo>
                  <a:lnTo>
                    <a:pt x="1123" y="83"/>
                  </a:lnTo>
                  <a:lnTo>
                    <a:pt x="977" y="125"/>
                  </a:lnTo>
                  <a:lnTo>
                    <a:pt x="852" y="187"/>
                  </a:lnTo>
                  <a:lnTo>
                    <a:pt x="707" y="270"/>
                  </a:lnTo>
                  <a:lnTo>
                    <a:pt x="603" y="353"/>
                  </a:lnTo>
                  <a:lnTo>
                    <a:pt x="479" y="457"/>
                  </a:lnTo>
                  <a:lnTo>
                    <a:pt x="375" y="582"/>
                  </a:lnTo>
                  <a:lnTo>
                    <a:pt x="292" y="707"/>
                  </a:lnTo>
                  <a:lnTo>
                    <a:pt x="208" y="831"/>
                  </a:lnTo>
                  <a:lnTo>
                    <a:pt x="146" y="977"/>
                  </a:lnTo>
                  <a:lnTo>
                    <a:pt x="84" y="1122"/>
                  </a:lnTo>
                  <a:lnTo>
                    <a:pt x="42" y="1268"/>
                  </a:lnTo>
                  <a:lnTo>
                    <a:pt x="21" y="1434"/>
                  </a:lnTo>
                  <a:lnTo>
                    <a:pt x="1" y="1600"/>
                  </a:lnTo>
                  <a:lnTo>
                    <a:pt x="21" y="1745"/>
                  </a:lnTo>
                  <a:lnTo>
                    <a:pt x="42" y="1912"/>
                  </a:lnTo>
                  <a:lnTo>
                    <a:pt x="84" y="2057"/>
                  </a:lnTo>
                  <a:lnTo>
                    <a:pt x="125" y="2202"/>
                  </a:lnTo>
                  <a:lnTo>
                    <a:pt x="208" y="2348"/>
                  </a:lnTo>
                  <a:lnTo>
                    <a:pt x="271" y="2473"/>
                  </a:lnTo>
                  <a:lnTo>
                    <a:pt x="375" y="2597"/>
                  </a:lnTo>
                  <a:lnTo>
                    <a:pt x="479" y="2701"/>
                  </a:lnTo>
                  <a:lnTo>
                    <a:pt x="582" y="2805"/>
                  </a:lnTo>
                  <a:lnTo>
                    <a:pt x="707" y="2909"/>
                  </a:lnTo>
                  <a:lnTo>
                    <a:pt x="832" y="2992"/>
                  </a:lnTo>
                  <a:lnTo>
                    <a:pt x="977" y="3054"/>
                  </a:lnTo>
                  <a:lnTo>
                    <a:pt x="1123" y="3096"/>
                  </a:lnTo>
                  <a:lnTo>
                    <a:pt x="1268" y="3137"/>
                  </a:lnTo>
                  <a:lnTo>
                    <a:pt x="1434" y="3179"/>
                  </a:lnTo>
                  <a:lnTo>
                    <a:pt x="1767" y="3179"/>
                  </a:lnTo>
                  <a:lnTo>
                    <a:pt x="1912" y="3137"/>
                  </a:lnTo>
                  <a:lnTo>
                    <a:pt x="2058" y="3117"/>
                  </a:lnTo>
                  <a:lnTo>
                    <a:pt x="2203" y="3054"/>
                  </a:lnTo>
                  <a:lnTo>
                    <a:pt x="2348" y="2992"/>
                  </a:lnTo>
                  <a:lnTo>
                    <a:pt x="2473" y="2909"/>
                  </a:lnTo>
                  <a:lnTo>
                    <a:pt x="2598" y="2826"/>
                  </a:lnTo>
                  <a:lnTo>
                    <a:pt x="2702" y="2722"/>
                  </a:lnTo>
                  <a:lnTo>
                    <a:pt x="2805" y="2597"/>
                  </a:lnTo>
                  <a:lnTo>
                    <a:pt x="2909" y="2493"/>
                  </a:lnTo>
                  <a:lnTo>
                    <a:pt x="2992" y="2348"/>
                  </a:lnTo>
                  <a:lnTo>
                    <a:pt x="3055" y="2223"/>
                  </a:lnTo>
                  <a:lnTo>
                    <a:pt x="3117" y="2057"/>
                  </a:lnTo>
                  <a:lnTo>
                    <a:pt x="3159" y="1912"/>
                  </a:lnTo>
                  <a:lnTo>
                    <a:pt x="3179" y="1745"/>
                  </a:lnTo>
                  <a:lnTo>
                    <a:pt x="3179" y="1600"/>
                  </a:lnTo>
                  <a:lnTo>
                    <a:pt x="3179" y="1434"/>
                  </a:lnTo>
                  <a:lnTo>
                    <a:pt x="3159" y="1268"/>
                  </a:lnTo>
                  <a:lnTo>
                    <a:pt x="3117" y="1122"/>
                  </a:lnTo>
                  <a:lnTo>
                    <a:pt x="3055" y="977"/>
                  </a:lnTo>
                  <a:lnTo>
                    <a:pt x="2992" y="852"/>
                  </a:lnTo>
                  <a:lnTo>
                    <a:pt x="2909" y="707"/>
                  </a:lnTo>
                  <a:lnTo>
                    <a:pt x="2826" y="582"/>
                  </a:lnTo>
                  <a:lnTo>
                    <a:pt x="2722" y="478"/>
                  </a:lnTo>
                  <a:lnTo>
                    <a:pt x="2618" y="374"/>
                  </a:lnTo>
                  <a:lnTo>
                    <a:pt x="2494" y="291"/>
                  </a:lnTo>
                  <a:lnTo>
                    <a:pt x="2348" y="208"/>
                  </a:lnTo>
                  <a:lnTo>
                    <a:pt x="2224" y="125"/>
                  </a:lnTo>
                  <a:lnTo>
                    <a:pt x="2078" y="83"/>
                  </a:lnTo>
                  <a:lnTo>
                    <a:pt x="1912" y="42"/>
                  </a:lnTo>
                  <a:lnTo>
                    <a:pt x="1767" y="21"/>
                  </a:lnTo>
                  <a:lnTo>
                    <a:pt x="16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23"/>
            <p:cNvSpPr/>
            <p:nvPr/>
          </p:nvSpPr>
          <p:spPr>
            <a:xfrm>
              <a:off x="8559546" y="697070"/>
              <a:ext cx="163329" cy="163329"/>
            </a:xfrm>
            <a:custGeom>
              <a:avLst/>
              <a:gdLst/>
              <a:ahLst/>
              <a:cxnLst/>
              <a:rect l="l" t="t" r="r" b="b"/>
              <a:pathLst>
                <a:path w="5922" h="5922" extrusionOk="0">
                  <a:moveTo>
                    <a:pt x="2951" y="0"/>
                  </a:moveTo>
                  <a:lnTo>
                    <a:pt x="2660" y="21"/>
                  </a:lnTo>
                  <a:lnTo>
                    <a:pt x="2369" y="62"/>
                  </a:lnTo>
                  <a:lnTo>
                    <a:pt x="2099" y="125"/>
                  </a:lnTo>
                  <a:lnTo>
                    <a:pt x="1829" y="229"/>
                  </a:lnTo>
                  <a:lnTo>
                    <a:pt x="1559" y="353"/>
                  </a:lnTo>
                  <a:lnTo>
                    <a:pt x="1309" y="499"/>
                  </a:lnTo>
                  <a:lnTo>
                    <a:pt x="1081" y="665"/>
                  </a:lnTo>
                  <a:lnTo>
                    <a:pt x="873" y="852"/>
                  </a:lnTo>
                  <a:lnTo>
                    <a:pt x="686" y="1060"/>
                  </a:lnTo>
                  <a:lnTo>
                    <a:pt x="520" y="1288"/>
                  </a:lnTo>
                  <a:lnTo>
                    <a:pt x="354" y="1537"/>
                  </a:lnTo>
                  <a:lnTo>
                    <a:pt x="229" y="1808"/>
                  </a:lnTo>
                  <a:lnTo>
                    <a:pt x="125" y="2078"/>
                  </a:lnTo>
                  <a:lnTo>
                    <a:pt x="63" y="2369"/>
                  </a:lnTo>
                  <a:lnTo>
                    <a:pt x="21" y="2659"/>
                  </a:lnTo>
                  <a:lnTo>
                    <a:pt x="0" y="2971"/>
                  </a:lnTo>
                  <a:lnTo>
                    <a:pt x="0" y="3262"/>
                  </a:lnTo>
                  <a:lnTo>
                    <a:pt x="63" y="3553"/>
                  </a:lnTo>
                  <a:lnTo>
                    <a:pt x="125" y="3844"/>
                  </a:lnTo>
                  <a:lnTo>
                    <a:pt x="229" y="4114"/>
                  </a:lnTo>
                  <a:lnTo>
                    <a:pt x="354" y="4363"/>
                  </a:lnTo>
                  <a:lnTo>
                    <a:pt x="499" y="4612"/>
                  </a:lnTo>
                  <a:lnTo>
                    <a:pt x="665" y="4841"/>
                  </a:lnTo>
                  <a:lnTo>
                    <a:pt x="852" y="5049"/>
                  </a:lnTo>
                  <a:lnTo>
                    <a:pt x="1060" y="5236"/>
                  </a:lnTo>
                  <a:lnTo>
                    <a:pt x="1289" y="5423"/>
                  </a:lnTo>
                  <a:lnTo>
                    <a:pt x="1538" y="5568"/>
                  </a:lnTo>
                  <a:lnTo>
                    <a:pt x="1787" y="5693"/>
                  </a:lnTo>
                  <a:lnTo>
                    <a:pt x="2078" y="5797"/>
                  </a:lnTo>
                  <a:lnTo>
                    <a:pt x="2369" y="5880"/>
                  </a:lnTo>
                  <a:lnTo>
                    <a:pt x="2660" y="5921"/>
                  </a:lnTo>
                  <a:lnTo>
                    <a:pt x="3262" y="5921"/>
                  </a:lnTo>
                  <a:lnTo>
                    <a:pt x="3553" y="5880"/>
                  </a:lnTo>
                  <a:lnTo>
                    <a:pt x="3823" y="5797"/>
                  </a:lnTo>
                  <a:lnTo>
                    <a:pt x="4093" y="5713"/>
                  </a:lnTo>
                  <a:lnTo>
                    <a:pt x="4363" y="5589"/>
                  </a:lnTo>
                  <a:lnTo>
                    <a:pt x="4613" y="5443"/>
                  </a:lnTo>
                  <a:lnTo>
                    <a:pt x="4841" y="5256"/>
                  </a:lnTo>
                  <a:lnTo>
                    <a:pt x="5049" y="5069"/>
                  </a:lnTo>
                  <a:lnTo>
                    <a:pt x="5236" y="4862"/>
                  </a:lnTo>
                  <a:lnTo>
                    <a:pt x="5402" y="4633"/>
                  </a:lnTo>
                  <a:lnTo>
                    <a:pt x="5568" y="4384"/>
                  </a:lnTo>
                  <a:lnTo>
                    <a:pt x="5693" y="4134"/>
                  </a:lnTo>
                  <a:lnTo>
                    <a:pt x="5797" y="3864"/>
                  </a:lnTo>
                  <a:lnTo>
                    <a:pt x="5859" y="3574"/>
                  </a:lnTo>
                  <a:lnTo>
                    <a:pt x="5901" y="3262"/>
                  </a:lnTo>
                  <a:lnTo>
                    <a:pt x="5922" y="2971"/>
                  </a:lnTo>
                  <a:lnTo>
                    <a:pt x="5901" y="2659"/>
                  </a:lnTo>
                  <a:lnTo>
                    <a:pt x="5859" y="2369"/>
                  </a:lnTo>
                  <a:lnTo>
                    <a:pt x="5797" y="2098"/>
                  </a:lnTo>
                  <a:lnTo>
                    <a:pt x="5693" y="1828"/>
                  </a:lnTo>
                  <a:lnTo>
                    <a:pt x="5568" y="1558"/>
                  </a:lnTo>
                  <a:lnTo>
                    <a:pt x="5423" y="1330"/>
                  </a:lnTo>
                  <a:lnTo>
                    <a:pt x="5257" y="1101"/>
                  </a:lnTo>
                  <a:lnTo>
                    <a:pt x="5070" y="893"/>
                  </a:lnTo>
                  <a:lnTo>
                    <a:pt x="4862" y="686"/>
                  </a:lnTo>
                  <a:lnTo>
                    <a:pt x="4634" y="519"/>
                  </a:lnTo>
                  <a:lnTo>
                    <a:pt x="4384" y="374"/>
                  </a:lnTo>
                  <a:lnTo>
                    <a:pt x="4114" y="249"/>
                  </a:lnTo>
                  <a:lnTo>
                    <a:pt x="3844" y="145"/>
                  </a:lnTo>
                  <a:lnTo>
                    <a:pt x="3553" y="62"/>
                  </a:lnTo>
                  <a:lnTo>
                    <a:pt x="3262" y="21"/>
                  </a:lnTo>
                  <a:lnTo>
                    <a:pt x="29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3" name="Google Shape;2423;p23"/>
            <p:cNvSpPr/>
            <p:nvPr/>
          </p:nvSpPr>
          <p:spPr>
            <a:xfrm>
              <a:off x="8597359" y="735462"/>
              <a:ext cx="87704" cy="87125"/>
            </a:xfrm>
            <a:custGeom>
              <a:avLst/>
              <a:gdLst/>
              <a:ahLst/>
              <a:cxnLst/>
              <a:rect l="l" t="t" r="r" b="b"/>
              <a:pathLst>
                <a:path w="3180" h="3159" extrusionOk="0">
                  <a:moveTo>
                    <a:pt x="1434" y="0"/>
                  </a:moveTo>
                  <a:lnTo>
                    <a:pt x="1268" y="21"/>
                  </a:lnTo>
                  <a:lnTo>
                    <a:pt x="1123" y="62"/>
                  </a:lnTo>
                  <a:lnTo>
                    <a:pt x="977" y="104"/>
                  </a:lnTo>
                  <a:lnTo>
                    <a:pt x="832" y="187"/>
                  </a:lnTo>
                  <a:lnTo>
                    <a:pt x="707" y="249"/>
                  </a:lnTo>
                  <a:lnTo>
                    <a:pt x="582" y="353"/>
                  </a:lnTo>
                  <a:lnTo>
                    <a:pt x="479" y="457"/>
                  </a:lnTo>
                  <a:lnTo>
                    <a:pt x="375" y="561"/>
                  </a:lnTo>
                  <a:lnTo>
                    <a:pt x="271" y="686"/>
                  </a:lnTo>
                  <a:lnTo>
                    <a:pt x="208" y="810"/>
                  </a:lnTo>
                  <a:lnTo>
                    <a:pt x="125" y="956"/>
                  </a:lnTo>
                  <a:lnTo>
                    <a:pt x="84" y="1101"/>
                  </a:lnTo>
                  <a:lnTo>
                    <a:pt x="42" y="1247"/>
                  </a:lnTo>
                  <a:lnTo>
                    <a:pt x="21" y="1413"/>
                  </a:lnTo>
                  <a:lnTo>
                    <a:pt x="1" y="1579"/>
                  </a:lnTo>
                  <a:lnTo>
                    <a:pt x="21" y="1745"/>
                  </a:lnTo>
                  <a:lnTo>
                    <a:pt x="42" y="1891"/>
                  </a:lnTo>
                  <a:lnTo>
                    <a:pt x="63" y="2036"/>
                  </a:lnTo>
                  <a:lnTo>
                    <a:pt x="125" y="2182"/>
                  </a:lnTo>
                  <a:lnTo>
                    <a:pt x="188" y="2327"/>
                  </a:lnTo>
                  <a:lnTo>
                    <a:pt x="271" y="2452"/>
                  </a:lnTo>
                  <a:lnTo>
                    <a:pt x="354" y="2576"/>
                  </a:lnTo>
                  <a:lnTo>
                    <a:pt x="458" y="2680"/>
                  </a:lnTo>
                  <a:lnTo>
                    <a:pt x="582" y="2784"/>
                  </a:lnTo>
                  <a:lnTo>
                    <a:pt x="686" y="2888"/>
                  </a:lnTo>
                  <a:lnTo>
                    <a:pt x="832" y="2971"/>
                  </a:lnTo>
                  <a:lnTo>
                    <a:pt x="956" y="3033"/>
                  </a:lnTo>
                  <a:lnTo>
                    <a:pt x="1123" y="3096"/>
                  </a:lnTo>
                  <a:lnTo>
                    <a:pt x="1268" y="3137"/>
                  </a:lnTo>
                  <a:lnTo>
                    <a:pt x="1434" y="3158"/>
                  </a:lnTo>
                  <a:lnTo>
                    <a:pt x="1746" y="3158"/>
                  </a:lnTo>
                  <a:lnTo>
                    <a:pt x="1912" y="3137"/>
                  </a:lnTo>
                  <a:lnTo>
                    <a:pt x="2058" y="3096"/>
                  </a:lnTo>
                  <a:lnTo>
                    <a:pt x="2203" y="3033"/>
                  </a:lnTo>
                  <a:lnTo>
                    <a:pt x="2328" y="2971"/>
                  </a:lnTo>
                  <a:lnTo>
                    <a:pt x="2473" y="2888"/>
                  </a:lnTo>
                  <a:lnTo>
                    <a:pt x="2598" y="2805"/>
                  </a:lnTo>
                  <a:lnTo>
                    <a:pt x="2702" y="2701"/>
                  </a:lnTo>
                  <a:lnTo>
                    <a:pt x="2805" y="2597"/>
                  </a:lnTo>
                  <a:lnTo>
                    <a:pt x="2909" y="2472"/>
                  </a:lnTo>
                  <a:lnTo>
                    <a:pt x="2972" y="2348"/>
                  </a:lnTo>
                  <a:lnTo>
                    <a:pt x="3055" y="2202"/>
                  </a:lnTo>
                  <a:lnTo>
                    <a:pt x="3096" y="2057"/>
                  </a:lnTo>
                  <a:lnTo>
                    <a:pt x="3138" y="1891"/>
                  </a:lnTo>
                  <a:lnTo>
                    <a:pt x="3159" y="1745"/>
                  </a:lnTo>
                  <a:lnTo>
                    <a:pt x="3179" y="1579"/>
                  </a:lnTo>
                  <a:lnTo>
                    <a:pt x="3159" y="1413"/>
                  </a:lnTo>
                  <a:lnTo>
                    <a:pt x="3138" y="1267"/>
                  </a:lnTo>
                  <a:lnTo>
                    <a:pt x="3096" y="1101"/>
                  </a:lnTo>
                  <a:lnTo>
                    <a:pt x="3055" y="956"/>
                  </a:lnTo>
                  <a:lnTo>
                    <a:pt x="2992" y="831"/>
                  </a:lnTo>
                  <a:lnTo>
                    <a:pt x="2909" y="706"/>
                  </a:lnTo>
                  <a:lnTo>
                    <a:pt x="2826" y="582"/>
                  </a:lnTo>
                  <a:lnTo>
                    <a:pt x="2722" y="457"/>
                  </a:lnTo>
                  <a:lnTo>
                    <a:pt x="2598" y="353"/>
                  </a:lnTo>
                  <a:lnTo>
                    <a:pt x="2473" y="270"/>
                  </a:lnTo>
                  <a:lnTo>
                    <a:pt x="2348" y="187"/>
                  </a:lnTo>
                  <a:lnTo>
                    <a:pt x="2203" y="125"/>
                  </a:lnTo>
                  <a:lnTo>
                    <a:pt x="2058" y="62"/>
                  </a:lnTo>
                  <a:lnTo>
                    <a:pt x="1912" y="21"/>
                  </a:lnTo>
                  <a:lnTo>
                    <a:pt x="17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4" name="Google Shape;2424;p23"/>
            <p:cNvSpPr/>
            <p:nvPr/>
          </p:nvSpPr>
          <p:spPr>
            <a:xfrm>
              <a:off x="7828362" y="385328"/>
              <a:ext cx="1013703" cy="124386"/>
            </a:xfrm>
            <a:custGeom>
              <a:avLst/>
              <a:gdLst/>
              <a:ahLst/>
              <a:cxnLst/>
              <a:rect l="l" t="t" r="r" b="b"/>
              <a:pathLst>
                <a:path w="36755" h="4510" extrusionOk="0">
                  <a:moveTo>
                    <a:pt x="63" y="1"/>
                  </a:moveTo>
                  <a:lnTo>
                    <a:pt x="1" y="769"/>
                  </a:lnTo>
                  <a:lnTo>
                    <a:pt x="36671" y="4509"/>
                  </a:lnTo>
                  <a:lnTo>
                    <a:pt x="36754" y="3740"/>
                  </a:lnTo>
                  <a:lnTo>
                    <a:pt x="63"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5" name="Google Shape;2425;p23"/>
            <p:cNvSpPr/>
            <p:nvPr/>
          </p:nvSpPr>
          <p:spPr>
            <a:xfrm>
              <a:off x="7844993" y="238627"/>
              <a:ext cx="1011965" cy="106624"/>
            </a:xfrm>
            <a:custGeom>
              <a:avLst/>
              <a:gdLst/>
              <a:ahLst/>
              <a:cxnLst/>
              <a:rect l="l" t="t" r="r" b="b"/>
              <a:pathLst>
                <a:path w="36692" h="3866" extrusionOk="0">
                  <a:moveTo>
                    <a:pt x="21" y="1"/>
                  </a:moveTo>
                  <a:lnTo>
                    <a:pt x="0" y="126"/>
                  </a:lnTo>
                  <a:lnTo>
                    <a:pt x="36691" y="3865"/>
                  </a:lnTo>
                  <a:lnTo>
                    <a:pt x="36691" y="3741"/>
                  </a:lnTo>
                  <a:lnTo>
                    <a:pt x="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26" name="Google Shape;2426;p23"/>
          <p:cNvGrpSpPr/>
          <p:nvPr/>
        </p:nvGrpSpPr>
        <p:grpSpPr>
          <a:xfrm>
            <a:off x="10837900" y="372000"/>
            <a:ext cx="1054315" cy="1158840"/>
            <a:chOff x="7709325" y="2753025"/>
            <a:chExt cx="790736" cy="869130"/>
          </a:xfrm>
        </p:grpSpPr>
        <p:sp>
          <p:nvSpPr>
            <p:cNvPr id="2427" name="Google Shape;2427;p23"/>
            <p:cNvSpPr/>
            <p:nvPr/>
          </p:nvSpPr>
          <p:spPr>
            <a:xfrm>
              <a:off x="7848894" y="3275867"/>
              <a:ext cx="401401" cy="223115"/>
            </a:xfrm>
            <a:custGeom>
              <a:avLst/>
              <a:gdLst/>
              <a:ahLst/>
              <a:cxnLst/>
              <a:rect l="l" t="t" r="r" b="b"/>
              <a:pathLst>
                <a:path w="10512" h="5843" fill="none" extrusionOk="0">
                  <a:moveTo>
                    <a:pt x="9812" y="5843"/>
                  </a:moveTo>
                  <a:lnTo>
                    <a:pt x="0" y="1602"/>
                  </a:lnTo>
                  <a:lnTo>
                    <a:pt x="699" y="0"/>
                  </a:lnTo>
                  <a:lnTo>
                    <a:pt x="10511" y="4241"/>
                  </a:lnTo>
                  <a:lnTo>
                    <a:pt x="9812" y="58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23"/>
            <p:cNvSpPr/>
            <p:nvPr/>
          </p:nvSpPr>
          <p:spPr>
            <a:xfrm>
              <a:off x="7748962" y="2792662"/>
              <a:ext cx="751099" cy="829493"/>
            </a:xfrm>
            <a:custGeom>
              <a:avLst/>
              <a:gdLst/>
              <a:ahLst/>
              <a:cxnLst/>
              <a:rect l="l" t="t" r="r" b="b"/>
              <a:pathLst>
                <a:path w="19670" h="21723" fill="none" extrusionOk="0">
                  <a:moveTo>
                    <a:pt x="7128" y="0"/>
                  </a:moveTo>
                  <a:lnTo>
                    <a:pt x="1" y="16512"/>
                  </a:lnTo>
                  <a:lnTo>
                    <a:pt x="316" y="16647"/>
                  </a:lnTo>
                  <a:lnTo>
                    <a:pt x="316" y="16647"/>
                  </a:lnTo>
                  <a:lnTo>
                    <a:pt x="3271" y="17933"/>
                  </a:lnTo>
                  <a:lnTo>
                    <a:pt x="11820" y="21609"/>
                  </a:lnTo>
                  <a:lnTo>
                    <a:pt x="11820" y="21609"/>
                  </a:lnTo>
                  <a:lnTo>
                    <a:pt x="12068" y="21700"/>
                  </a:lnTo>
                  <a:lnTo>
                    <a:pt x="12294" y="21722"/>
                  </a:lnTo>
                  <a:lnTo>
                    <a:pt x="12294" y="21722"/>
                  </a:lnTo>
                  <a:lnTo>
                    <a:pt x="12474" y="21700"/>
                  </a:lnTo>
                  <a:lnTo>
                    <a:pt x="12632" y="21677"/>
                  </a:lnTo>
                  <a:lnTo>
                    <a:pt x="12790" y="21609"/>
                  </a:lnTo>
                  <a:lnTo>
                    <a:pt x="12948" y="21519"/>
                  </a:lnTo>
                  <a:lnTo>
                    <a:pt x="13083" y="21429"/>
                  </a:lnTo>
                  <a:lnTo>
                    <a:pt x="13196" y="21294"/>
                  </a:lnTo>
                  <a:lnTo>
                    <a:pt x="13309" y="21158"/>
                  </a:lnTo>
                  <a:lnTo>
                    <a:pt x="13399" y="21000"/>
                  </a:lnTo>
                  <a:lnTo>
                    <a:pt x="19579" y="6677"/>
                  </a:lnTo>
                  <a:lnTo>
                    <a:pt x="19579" y="6677"/>
                  </a:lnTo>
                  <a:lnTo>
                    <a:pt x="19647" y="6451"/>
                  </a:lnTo>
                  <a:lnTo>
                    <a:pt x="19670" y="6226"/>
                  </a:lnTo>
                  <a:lnTo>
                    <a:pt x="19647" y="6000"/>
                  </a:lnTo>
                  <a:lnTo>
                    <a:pt x="19602" y="5775"/>
                  </a:lnTo>
                  <a:lnTo>
                    <a:pt x="19489" y="5572"/>
                  </a:lnTo>
                  <a:lnTo>
                    <a:pt x="19354" y="5391"/>
                  </a:lnTo>
                  <a:lnTo>
                    <a:pt x="19173" y="5233"/>
                  </a:lnTo>
                  <a:lnTo>
                    <a:pt x="18948" y="5121"/>
                  </a:lnTo>
                  <a:lnTo>
                    <a:pt x="7805" y="293"/>
                  </a:lnTo>
                  <a:lnTo>
                    <a:pt x="712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23"/>
            <p:cNvSpPr/>
            <p:nvPr/>
          </p:nvSpPr>
          <p:spPr>
            <a:xfrm>
              <a:off x="7722270" y="2759058"/>
              <a:ext cx="737314" cy="829493"/>
            </a:xfrm>
            <a:custGeom>
              <a:avLst/>
              <a:gdLst/>
              <a:ahLst/>
              <a:cxnLst/>
              <a:rect l="l" t="t" r="r" b="b"/>
              <a:pathLst>
                <a:path w="19309" h="21723" extrusionOk="0">
                  <a:moveTo>
                    <a:pt x="7128" y="0"/>
                  </a:moveTo>
                  <a:lnTo>
                    <a:pt x="0" y="16489"/>
                  </a:lnTo>
                  <a:lnTo>
                    <a:pt x="12045" y="21700"/>
                  </a:lnTo>
                  <a:lnTo>
                    <a:pt x="12136" y="21722"/>
                  </a:lnTo>
                  <a:lnTo>
                    <a:pt x="12203" y="21700"/>
                  </a:lnTo>
                  <a:lnTo>
                    <a:pt x="12294" y="21655"/>
                  </a:lnTo>
                  <a:lnTo>
                    <a:pt x="12339" y="21587"/>
                  </a:lnTo>
                  <a:lnTo>
                    <a:pt x="19286" y="5504"/>
                  </a:lnTo>
                  <a:lnTo>
                    <a:pt x="19309" y="5414"/>
                  </a:lnTo>
                  <a:lnTo>
                    <a:pt x="19286" y="5324"/>
                  </a:lnTo>
                  <a:lnTo>
                    <a:pt x="19241" y="5256"/>
                  </a:lnTo>
                  <a:lnTo>
                    <a:pt x="19173" y="5188"/>
                  </a:lnTo>
                  <a:lnTo>
                    <a:pt x="7128" y="0"/>
                  </a:lnTo>
                  <a:close/>
                </a:path>
              </a:pathLst>
            </a:custGeom>
            <a:solidFill>
              <a:schemeClr val="lt1"/>
            </a:solidFill>
            <a:ln>
              <a:noFill/>
            </a:ln>
            <a:effectLst>
              <a:outerShdw dist="57150" dir="51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23"/>
            <p:cNvSpPr/>
            <p:nvPr/>
          </p:nvSpPr>
          <p:spPr>
            <a:xfrm>
              <a:off x="7709325" y="2753025"/>
              <a:ext cx="737352" cy="830371"/>
            </a:xfrm>
            <a:custGeom>
              <a:avLst/>
              <a:gdLst/>
              <a:ahLst/>
              <a:cxnLst/>
              <a:rect l="l" t="t" r="r" b="b"/>
              <a:pathLst>
                <a:path w="19310" h="21746" extrusionOk="0">
                  <a:moveTo>
                    <a:pt x="7129" y="1"/>
                  </a:moveTo>
                  <a:lnTo>
                    <a:pt x="1" y="16512"/>
                  </a:lnTo>
                  <a:lnTo>
                    <a:pt x="12046" y="21723"/>
                  </a:lnTo>
                  <a:lnTo>
                    <a:pt x="12136" y="21745"/>
                  </a:lnTo>
                  <a:lnTo>
                    <a:pt x="12226" y="21723"/>
                  </a:lnTo>
                  <a:lnTo>
                    <a:pt x="12294" y="21677"/>
                  </a:lnTo>
                  <a:lnTo>
                    <a:pt x="12339" y="21587"/>
                  </a:lnTo>
                  <a:lnTo>
                    <a:pt x="19309" y="5504"/>
                  </a:lnTo>
                  <a:lnTo>
                    <a:pt x="19309" y="5437"/>
                  </a:lnTo>
                  <a:lnTo>
                    <a:pt x="19309" y="5346"/>
                  </a:lnTo>
                  <a:lnTo>
                    <a:pt x="19264" y="5279"/>
                  </a:lnTo>
                  <a:lnTo>
                    <a:pt x="19174" y="5211"/>
                  </a:lnTo>
                  <a:lnTo>
                    <a:pt x="71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23"/>
            <p:cNvSpPr/>
            <p:nvPr/>
          </p:nvSpPr>
          <p:spPr>
            <a:xfrm>
              <a:off x="7811925" y="3232300"/>
              <a:ext cx="56907" cy="59495"/>
            </a:xfrm>
            <a:custGeom>
              <a:avLst/>
              <a:gdLst/>
              <a:ahLst/>
              <a:cxnLst/>
              <a:rect l="l" t="t" r="r" b="b"/>
              <a:pathLst>
                <a:path w="1712" h="1790" extrusionOk="0">
                  <a:moveTo>
                    <a:pt x="879" y="288"/>
                  </a:moveTo>
                  <a:lnTo>
                    <a:pt x="1166" y="412"/>
                  </a:lnTo>
                  <a:cubicBezTo>
                    <a:pt x="1273" y="458"/>
                    <a:pt x="1343" y="521"/>
                    <a:pt x="1377" y="602"/>
                  </a:cubicBezTo>
                  <a:cubicBezTo>
                    <a:pt x="1412" y="682"/>
                    <a:pt x="1407" y="772"/>
                    <a:pt x="1363" y="874"/>
                  </a:cubicBezTo>
                  <a:cubicBezTo>
                    <a:pt x="1319" y="975"/>
                    <a:pt x="1256" y="1041"/>
                    <a:pt x="1174" y="1071"/>
                  </a:cubicBezTo>
                  <a:cubicBezTo>
                    <a:pt x="1142" y="1083"/>
                    <a:pt x="1108" y="1089"/>
                    <a:pt x="1072" y="1089"/>
                  </a:cubicBezTo>
                  <a:cubicBezTo>
                    <a:pt x="1016" y="1089"/>
                    <a:pt x="956" y="1075"/>
                    <a:pt x="892" y="1047"/>
                  </a:cubicBezTo>
                  <a:lnTo>
                    <a:pt x="604" y="923"/>
                  </a:lnTo>
                  <a:lnTo>
                    <a:pt x="879" y="288"/>
                  </a:lnTo>
                  <a:close/>
                  <a:moveTo>
                    <a:pt x="732" y="1"/>
                  </a:moveTo>
                  <a:lnTo>
                    <a:pt x="0" y="1691"/>
                  </a:lnTo>
                  <a:lnTo>
                    <a:pt x="229" y="1790"/>
                  </a:lnTo>
                  <a:lnTo>
                    <a:pt x="523" y="1111"/>
                  </a:lnTo>
                  <a:lnTo>
                    <a:pt x="810" y="1235"/>
                  </a:lnTo>
                  <a:cubicBezTo>
                    <a:pt x="934" y="1289"/>
                    <a:pt x="1046" y="1316"/>
                    <a:pt x="1146" y="1316"/>
                  </a:cubicBezTo>
                  <a:cubicBezTo>
                    <a:pt x="1199" y="1316"/>
                    <a:pt x="1249" y="1308"/>
                    <a:pt x="1295" y="1293"/>
                  </a:cubicBezTo>
                  <a:cubicBezTo>
                    <a:pt x="1429" y="1250"/>
                    <a:pt x="1532" y="1145"/>
                    <a:pt x="1604" y="978"/>
                  </a:cubicBezTo>
                  <a:cubicBezTo>
                    <a:pt x="1676" y="813"/>
                    <a:pt x="1682" y="666"/>
                    <a:pt x="1622" y="539"/>
                  </a:cubicBezTo>
                  <a:cubicBezTo>
                    <a:pt x="1562" y="411"/>
                    <a:pt x="1437" y="306"/>
                    <a:pt x="1248" y="224"/>
                  </a:cubicBezTo>
                  <a:lnTo>
                    <a:pt x="7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23"/>
            <p:cNvSpPr/>
            <p:nvPr/>
          </p:nvSpPr>
          <p:spPr>
            <a:xfrm>
              <a:off x="7839447" y="3253573"/>
              <a:ext cx="270640" cy="148771"/>
            </a:xfrm>
            <a:custGeom>
              <a:avLst/>
              <a:gdLst/>
              <a:ahLst/>
              <a:cxnLst/>
              <a:rect l="l" t="t" r="r" b="b"/>
              <a:pathLst>
                <a:path w="8142" h="4476" extrusionOk="0">
                  <a:moveTo>
                    <a:pt x="1409" y="282"/>
                  </a:moveTo>
                  <a:lnTo>
                    <a:pt x="1356" y="1258"/>
                  </a:lnTo>
                  <a:lnTo>
                    <a:pt x="734" y="989"/>
                  </a:lnTo>
                  <a:lnTo>
                    <a:pt x="1409" y="282"/>
                  </a:lnTo>
                  <a:close/>
                  <a:moveTo>
                    <a:pt x="1377" y="1"/>
                  </a:moveTo>
                  <a:lnTo>
                    <a:pt x="0" y="1412"/>
                  </a:lnTo>
                  <a:lnTo>
                    <a:pt x="241" y="1516"/>
                  </a:lnTo>
                  <a:lnTo>
                    <a:pt x="583" y="1149"/>
                  </a:lnTo>
                  <a:lnTo>
                    <a:pt x="1345" y="1479"/>
                  </a:lnTo>
                  <a:lnTo>
                    <a:pt x="1311" y="1979"/>
                  </a:lnTo>
                  <a:lnTo>
                    <a:pt x="1549" y="2082"/>
                  </a:lnTo>
                  <a:lnTo>
                    <a:pt x="1636" y="113"/>
                  </a:lnTo>
                  <a:lnTo>
                    <a:pt x="1377" y="1"/>
                  </a:lnTo>
                  <a:close/>
                  <a:moveTo>
                    <a:pt x="2718" y="612"/>
                  </a:moveTo>
                  <a:cubicBezTo>
                    <a:pt x="2666" y="612"/>
                    <a:pt x="2615" y="619"/>
                    <a:pt x="2568" y="633"/>
                  </a:cubicBezTo>
                  <a:cubicBezTo>
                    <a:pt x="2425" y="673"/>
                    <a:pt x="2321" y="768"/>
                    <a:pt x="2257" y="918"/>
                  </a:cubicBezTo>
                  <a:cubicBezTo>
                    <a:pt x="2201" y="1047"/>
                    <a:pt x="2195" y="1164"/>
                    <a:pt x="2240" y="1269"/>
                  </a:cubicBezTo>
                  <a:cubicBezTo>
                    <a:pt x="2285" y="1375"/>
                    <a:pt x="2386" y="1481"/>
                    <a:pt x="2541" y="1589"/>
                  </a:cubicBezTo>
                  <a:lnTo>
                    <a:pt x="2669" y="1677"/>
                  </a:lnTo>
                  <a:cubicBezTo>
                    <a:pt x="2775" y="1750"/>
                    <a:pt x="2843" y="1822"/>
                    <a:pt x="2874" y="1890"/>
                  </a:cubicBezTo>
                  <a:cubicBezTo>
                    <a:pt x="2905" y="1959"/>
                    <a:pt x="2902" y="2035"/>
                    <a:pt x="2866" y="2118"/>
                  </a:cubicBezTo>
                  <a:cubicBezTo>
                    <a:pt x="2825" y="2213"/>
                    <a:pt x="2758" y="2271"/>
                    <a:pt x="2665" y="2292"/>
                  </a:cubicBezTo>
                  <a:cubicBezTo>
                    <a:pt x="2640" y="2297"/>
                    <a:pt x="2614" y="2300"/>
                    <a:pt x="2586" y="2300"/>
                  </a:cubicBezTo>
                  <a:cubicBezTo>
                    <a:pt x="2510" y="2300"/>
                    <a:pt x="2425" y="2279"/>
                    <a:pt x="2329" y="2238"/>
                  </a:cubicBezTo>
                  <a:cubicBezTo>
                    <a:pt x="2243" y="2201"/>
                    <a:pt x="2161" y="2150"/>
                    <a:pt x="2084" y="2085"/>
                  </a:cubicBezTo>
                  <a:cubicBezTo>
                    <a:pt x="2006" y="2020"/>
                    <a:pt x="1932" y="1941"/>
                    <a:pt x="1862" y="1849"/>
                  </a:cubicBezTo>
                  <a:lnTo>
                    <a:pt x="1760" y="2084"/>
                  </a:lnTo>
                  <a:cubicBezTo>
                    <a:pt x="1841" y="2162"/>
                    <a:pt x="1923" y="2229"/>
                    <a:pt x="2005" y="2286"/>
                  </a:cubicBezTo>
                  <a:cubicBezTo>
                    <a:pt x="2088" y="2343"/>
                    <a:pt x="2169" y="2389"/>
                    <a:pt x="2249" y="2424"/>
                  </a:cubicBezTo>
                  <a:cubicBezTo>
                    <a:pt x="2400" y="2489"/>
                    <a:pt x="2534" y="2522"/>
                    <a:pt x="2652" y="2522"/>
                  </a:cubicBezTo>
                  <a:cubicBezTo>
                    <a:pt x="2700" y="2522"/>
                    <a:pt x="2745" y="2516"/>
                    <a:pt x="2787" y="2506"/>
                  </a:cubicBezTo>
                  <a:cubicBezTo>
                    <a:pt x="2933" y="2469"/>
                    <a:pt x="3042" y="2368"/>
                    <a:pt x="3112" y="2205"/>
                  </a:cubicBezTo>
                  <a:cubicBezTo>
                    <a:pt x="3172" y="2067"/>
                    <a:pt x="3179" y="1940"/>
                    <a:pt x="3133" y="1823"/>
                  </a:cubicBezTo>
                  <a:cubicBezTo>
                    <a:pt x="3087" y="1706"/>
                    <a:pt x="2986" y="1594"/>
                    <a:pt x="2830" y="1488"/>
                  </a:cubicBezTo>
                  <a:lnTo>
                    <a:pt x="2704" y="1400"/>
                  </a:lnTo>
                  <a:cubicBezTo>
                    <a:pt x="2589" y="1322"/>
                    <a:pt x="2517" y="1255"/>
                    <a:pt x="2489" y="1197"/>
                  </a:cubicBezTo>
                  <a:cubicBezTo>
                    <a:pt x="2460" y="1140"/>
                    <a:pt x="2462" y="1074"/>
                    <a:pt x="2494" y="999"/>
                  </a:cubicBezTo>
                  <a:cubicBezTo>
                    <a:pt x="2533" y="910"/>
                    <a:pt x="2596" y="856"/>
                    <a:pt x="2685" y="837"/>
                  </a:cubicBezTo>
                  <a:cubicBezTo>
                    <a:pt x="2708" y="832"/>
                    <a:pt x="2732" y="829"/>
                    <a:pt x="2758" y="829"/>
                  </a:cubicBezTo>
                  <a:cubicBezTo>
                    <a:pt x="2830" y="829"/>
                    <a:pt x="2912" y="849"/>
                    <a:pt x="3004" y="889"/>
                  </a:cubicBezTo>
                  <a:cubicBezTo>
                    <a:pt x="3076" y="920"/>
                    <a:pt x="3146" y="962"/>
                    <a:pt x="3214" y="1016"/>
                  </a:cubicBezTo>
                  <a:cubicBezTo>
                    <a:pt x="3282" y="1070"/>
                    <a:pt x="3351" y="1136"/>
                    <a:pt x="3420" y="1215"/>
                  </a:cubicBezTo>
                  <a:lnTo>
                    <a:pt x="3516" y="992"/>
                  </a:lnTo>
                  <a:cubicBezTo>
                    <a:pt x="3443" y="926"/>
                    <a:pt x="3368" y="868"/>
                    <a:pt x="3292" y="818"/>
                  </a:cubicBezTo>
                  <a:cubicBezTo>
                    <a:pt x="3216" y="768"/>
                    <a:pt x="3138" y="726"/>
                    <a:pt x="3059" y="692"/>
                  </a:cubicBezTo>
                  <a:cubicBezTo>
                    <a:pt x="2936" y="639"/>
                    <a:pt x="2822" y="612"/>
                    <a:pt x="2718" y="612"/>
                  </a:cubicBezTo>
                  <a:close/>
                  <a:moveTo>
                    <a:pt x="5617" y="2058"/>
                  </a:moveTo>
                  <a:lnTo>
                    <a:pt x="5904" y="2183"/>
                  </a:lnTo>
                  <a:cubicBezTo>
                    <a:pt x="6011" y="2229"/>
                    <a:pt x="6081" y="2292"/>
                    <a:pt x="6115" y="2372"/>
                  </a:cubicBezTo>
                  <a:cubicBezTo>
                    <a:pt x="6149" y="2452"/>
                    <a:pt x="6145" y="2543"/>
                    <a:pt x="6101" y="2644"/>
                  </a:cubicBezTo>
                  <a:cubicBezTo>
                    <a:pt x="6057" y="2746"/>
                    <a:pt x="5994" y="2812"/>
                    <a:pt x="5912" y="2842"/>
                  </a:cubicBezTo>
                  <a:cubicBezTo>
                    <a:pt x="5880" y="2854"/>
                    <a:pt x="5845" y="2860"/>
                    <a:pt x="5809" y="2860"/>
                  </a:cubicBezTo>
                  <a:cubicBezTo>
                    <a:pt x="5754" y="2860"/>
                    <a:pt x="5694" y="2846"/>
                    <a:pt x="5629" y="2818"/>
                  </a:cubicBezTo>
                  <a:lnTo>
                    <a:pt x="5342" y="2693"/>
                  </a:lnTo>
                  <a:lnTo>
                    <a:pt x="5617" y="2058"/>
                  </a:lnTo>
                  <a:close/>
                  <a:moveTo>
                    <a:pt x="4190" y="1249"/>
                  </a:moveTo>
                  <a:cubicBezTo>
                    <a:pt x="4137" y="1249"/>
                    <a:pt x="4087" y="1256"/>
                    <a:pt x="4039" y="1269"/>
                  </a:cubicBezTo>
                  <a:cubicBezTo>
                    <a:pt x="3896" y="1310"/>
                    <a:pt x="3793" y="1405"/>
                    <a:pt x="3728" y="1554"/>
                  </a:cubicBezTo>
                  <a:cubicBezTo>
                    <a:pt x="3672" y="1683"/>
                    <a:pt x="3667" y="1800"/>
                    <a:pt x="3711" y="1906"/>
                  </a:cubicBezTo>
                  <a:cubicBezTo>
                    <a:pt x="3756" y="2011"/>
                    <a:pt x="3857" y="2118"/>
                    <a:pt x="4013" y="2226"/>
                  </a:cubicBezTo>
                  <a:lnTo>
                    <a:pt x="4140" y="2313"/>
                  </a:lnTo>
                  <a:cubicBezTo>
                    <a:pt x="4246" y="2387"/>
                    <a:pt x="4315" y="2458"/>
                    <a:pt x="4345" y="2527"/>
                  </a:cubicBezTo>
                  <a:cubicBezTo>
                    <a:pt x="4376" y="2596"/>
                    <a:pt x="4373" y="2672"/>
                    <a:pt x="4337" y="2755"/>
                  </a:cubicBezTo>
                  <a:cubicBezTo>
                    <a:pt x="4296" y="2850"/>
                    <a:pt x="4229" y="2908"/>
                    <a:pt x="4136" y="2928"/>
                  </a:cubicBezTo>
                  <a:cubicBezTo>
                    <a:pt x="4111" y="2934"/>
                    <a:pt x="4085" y="2937"/>
                    <a:pt x="4057" y="2937"/>
                  </a:cubicBezTo>
                  <a:cubicBezTo>
                    <a:pt x="3982" y="2937"/>
                    <a:pt x="3896" y="2916"/>
                    <a:pt x="3800" y="2874"/>
                  </a:cubicBezTo>
                  <a:cubicBezTo>
                    <a:pt x="3714" y="2837"/>
                    <a:pt x="3633" y="2786"/>
                    <a:pt x="3555" y="2721"/>
                  </a:cubicBezTo>
                  <a:cubicBezTo>
                    <a:pt x="3477" y="2656"/>
                    <a:pt x="3403" y="2578"/>
                    <a:pt x="3333" y="2485"/>
                  </a:cubicBezTo>
                  <a:lnTo>
                    <a:pt x="3231" y="2721"/>
                  </a:lnTo>
                  <a:cubicBezTo>
                    <a:pt x="3312" y="2798"/>
                    <a:pt x="3394" y="2865"/>
                    <a:pt x="3477" y="2923"/>
                  </a:cubicBezTo>
                  <a:cubicBezTo>
                    <a:pt x="3559" y="2980"/>
                    <a:pt x="3640" y="3026"/>
                    <a:pt x="3720" y="3060"/>
                  </a:cubicBezTo>
                  <a:cubicBezTo>
                    <a:pt x="3871" y="3126"/>
                    <a:pt x="4006" y="3158"/>
                    <a:pt x="4123" y="3158"/>
                  </a:cubicBezTo>
                  <a:cubicBezTo>
                    <a:pt x="4171" y="3158"/>
                    <a:pt x="4216" y="3153"/>
                    <a:pt x="4258" y="3142"/>
                  </a:cubicBezTo>
                  <a:cubicBezTo>
                    <a:pt x="4404" y="3105"/>
                    <a:pt x="4513" y="3005"/>
                    <a:pt x="4584" y="2841"/>
                  </a:cubicBezTo>
                  <a:cubicBezTo>
                    <a:pt x="4643" y="2704"/>
                    <a:pt x="4650" y="2577"/>
                    <a:pt x="4604" y="2460"/>
                  </a:cubicBezTo>
                  <a:cubicBezTo>
                    <a:pt x="4559" y="2343"/>
                    <a:pt x="4457" y="2231"/>
                    <a:pt x="4301" y="2125"/>
                  </a:cubicBezTo>
                  <a:lnTo>
                    <a:pt x="4175" y="2037"/>
                  </a:lnTo>
                  <a:cubicBezTo>
                    <a:pt x="4060" y="1959"/>
                    <a:pt x="3988" y="1891"/>
                    <a:pt x="3960" y="1834"/>
                  </a:cubicBezTo>
                  <a:cubicBezTo>
                    <a:pt x="3931" y="1776"/>
                    <a:pt x="3933" y="1710"/>
                    <a:pt x="3966" y="1636"/>
                  </a:cubicBezTo>
                  <a:cubicBezTo>
                    <a:pt x="4004" y="1546"/>
                    <a:pt x="4068" y="1492"/>
                    <a:pt x="4156" y="1473"/>
                  </a:cubicBezTo>
                  <a:cubicBezTo>
                    <a:pt x="4179" y="1468"/>
                    <a:pt x="4204" y="1466"/>
                    <a:pt x="4229" y="1466"/>
                  </a:cubicBezTo>
                  <a:cubicBezTo>
                    <a:pt x="4301" y="1466"/>
                    <a:pt x="4384" y="1486"/>
                    <a:pt x="4476" y="1526"/>
                  </a:cubicBezTo>
                  <a:cubicBezTo>
                    <a:pt x="4547" y="1557"/>
                    <a:pt x="4617" y="1599"/>
                    <a:pt x="4685" y="1653"/>
                  </a:cubicBezTo>
                  <a:cubicBezTo>
                    <a:pt x="4753" y="1706"/>
                    <a:pt x="4822" y="1773"/>
                    <a:pt x="4891" y="1852"/>
                  </a:cubicBezTo>
                  <a:lnTo>
                    <a:pt x="4987" y="1629"/>
                  </a:lnTo>
                  <a:cubicBezTo>
                    <a:pt x="4914" y="1563"/>
                    <a:pt x="4839" y="1505"/>
                    <a:pt x="4763" y="1455"/>
                  </a:cubicBezTo>
                  <a:cubicBezTo>
                    <a:pt x="4687" y="1405"/>
                    <a:pt x="4609" y="1363"/>
                    <a:pt x="4530" y="1329"/>
                  </a:cubicBezTo>
                  <a:cubicBezTo>
                    <a:pt x="4407" y="1275"/>
                    <a:pt x="4294" y="1249"/>
                    <a:pt x="4190" y="1249"/>
                  </a:cubicBezTo>
                  <a:close/>
                  <a:moveTo>
                    <a:pt x="5469" y="1771"/>
                  </a:moveTo>
                  <a:lnTo>
                    <a:pt x="4738" y="3462"/>
                  </a:lnTo>
                  <a:lnTo>
                    <a:pt x="4967" y="3561"/>
                  </a:lnTo>
                  <a:lnTo>
                    <a:pt x="5260" y="2881"/>
                  </a:lnTo>
                  <a:lnTo>
                    <a:pt x="5548" y="3006"/>
                  </a:lnTo>
                  <a:cubicBezTo>
                    <a:pt x="5672" y="3059"/>
                    <a:pt x="5784" y="3086"/>
                    <a:pt x="5884" y="3086"/>
                  </a:cubicBezTo>
                  <a:cubicBezTo>
                    <a:pt x="5937" y="3086"/>
                    <a:pt x="5987" y="3079"/>
                    <a:pt x="6033" y="3064"/>
                  </a:cubicBezTo>
                  <a:cubicBezTo>
                    <a:pt x="6167" y="3020"/>
                    <a:pt x="6270" y="2915"/>
                    <a:pt x="6342" y="2749"/>
                  </a:cubicBezTo>
                  <a:cubicBezTo>
                    <a:pt x="6414" y="2583"/>
                    <a:pt x="6419" y="2437"/>
                    <a:pt x="6359" y="2309"/>
                  </a:cubicBezTo>
                  <a:cubicBezTo>
                    <a:pt x="6300" y="2182"/>
                    <a:pt x="6175" y="2077"/>
                    <a:pt x="5985" y="1995"/>
                  </a:cubicBezTo>
                  <a:lnTo>
                    <a:pt x="5469" y="1771"/>
                  </a:lnTo>
                  <a:close/>
                  <a:moveTo>
                    <a:pt x="7257" y="2778"/>
                  </a:moveTo>
                  <a:cubicBezTo>
                    <a:pt x="7332" y="2778"/>
                    <a:pt x="7408" y="2795"/>
                    <a:pt x="7486" y="2828"/>
                  </a:cubicBezTo>
                  <a:cubicBezTo>
                    <a:pt x="7652" y="2900"/>
                    <a:pt x="7757" y="3019"/>
                    <a:pt x="7800" y="3185"/>
                  </a:cubicBezTo>
                  <a:cubicBezTo>
                    <a:pt x="7843" y="3350"/>
                    <a:pt x="7819" y="3540"/>
                    <a:pt x="7727" y="3754"/>
                  </a:cubicBezTo>
                  <a:cubicBezTo>
                    <a:pt x="7634" y="3966"/>
                    <a:pt x="7513" y="4114"/>
                    <a:pt x="7363" y="4196"/>
                  </a:cubicBezTo>
                  <a:cubicBezTo>
                    <a:pt x="7282" y="4239"/>
                    <a:pt x="7200" y="4261"/>
                    <a:pt x="7116" y="4261"/>
                  </a:cubicBezTo>
                  <a:cubicBezTo>
                    <a:pt x="7041" y="4261"/>
                    <a:pt x="6965" y="4244"/>
                    <a:pt x="6888" y="4211"/>
                  </a:cubicBezTo>
                  <a:cubicBezTo>
                    <a:pt x="6722" y="4139"/>
                    <a:pt x="6617" y="4020"/>
                    <a:pt x="6572" y="3854"/>
                  </a:cubicBezTo>
                  <a:cubicBezTo>
                    <a:pt x="6528" y="3688"/>
                    <a:pt x="6552" y="3498"/>
                    <a:pt x="6644" y="3285"/>
                  </a:cubicBezTo>
                  <a:cubicBezTo>
                    <a:pt x="6737" y="3072"/>
                    <a:pt x="6859" y="2924"/>
                    <a:pt x="7010" y="2843"/>
                  </a:cubicBezTo>
                  <a:cubicBezTo>
                    <a:pt x="7090" y="2799"/>
                    <a:pt x="7173" y="2778"/>
                    <a:pt x="7257" y="2778"/>
                  </a:cubicBezTo>
                  <a:close/>
                  <a:moveTo>
                    <a:pt x="7210" y="2563"/>
                  </a:moveTo>
                  <a:cubicBezTo>
                    <a:pt x="7101" y="2563"/>
                    <a:pt x="6996" y="2587"/>
                    <a:pt x="6893" y="2634"/>
                  </a:cubicBezTo>
                  <a:cubicBezTo>
                    <a:pt x="6682" y="2732"/>
                    <a:pt x="6519" y="2914"/>
                    <a:pt x="6403" y="3181"/>
                  </a:cubicBezTo>
                  <a:cubicBezTo>
                    <a:pt x="6288" y="3448"/>
                    <a:pt x="6267" y="3692"/>
                    <a:pt x="6340" y="3912"/>
                  </a:cubicBezTo>
                  <a:cubicBezTo>
                    <a:pt x="6414" y="4132"/>
                    <a:pt x="6570" y="4293"/>
                    <a:pt x="6807" y="4396"/>
                  </a:cubicBezTo>
                  <a:cubicBezTo>
                    <a:pt x="6929" y="4449"/>
                    <a:pt x="7047" y="4475"/>
                    <a:pt x="7162" y="4475"/>
                  </a:cubicBezTo>
                  <a:cubicBezTo>
                    <a:pt x="7270" y="4475"/>
                    <a:pt x="7376" y="4451"/>
                    <a:pt x="7479" y="4404"/>
                  </a:cubicBezTo>
                  <a:cubicBezTo>
                    <a:pt x="7689" y="4306"/>
                    <a:pt x="7852" y="4124"/>
                    <a:pt x="7968" y="3858"/>
                  </a:cubicBezTo>
                  <a:cubicBezTo>
                    <a:pt x="8083" y="3591"/>
                    <a:pt x="8105" y="3347"/>
                    <a:pt x="8031" y="3127"/>
                  </a:cubicBezTo>
                  <a:cubicBezTo>
                    <a:pt x="7958" y="2907"/>
                    <a:pt x="7803" y="2745"/>
                    <a:pt x="7566" y="2643"/>
                  </a:cubicBezTo>
                  <a:cubicBezTo>
                    <a:pt x="7444" y="2590"/>
                    <a:pt x="7325" y="2563"/>
                    <a:pt x="7210" y="256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3" name="Google Shape;2433;p23"/>
            <p:cNvSpPr/>
            <p:nvPr/>
          </p:nvSpPr>
          <p:spPr>
            <a:xfrm>
              <a:off x="8104277" y="3359695"/>
              <a:ext cx="57140" cy="75150"/>
            </a:xfrm>
            <a:custGeom>
              <a:avLst/>
              <a:gdLst/>
              <a:ahLst/>
              <a:cxnLst/>
              <a:rect l="l" t="t" r="r" b="b"/>
              <a:pathLst>
                <a:path w="1719" h="2261" extrusionOk="0">
                  <a:moveTo>
                    <a:pt x="879" y="287"/>
                  </a:moveTo>
                  <a:lnTo>
                    <a:pt x="1167" y="412"/>
                  </a:lnTo>
                  <a:cubicBezTo>
                    <a:pt x="1277" y="460"/>
                    <a:pt x="1349" y="521"/>
                    <a:pt x="1384" y="595"/>
                  </a:cubicBezTo>
                  <a:cubicBezTo>
                    <a:pt x="1418" y="670"/>
                    <a:pt x="1414" y="756"/>
                    <a:pt x="1371" y="855"/>
                  </a:cubicBezTo>
                  <a:cubicBezTo>
                    <a:pt x="1329" y="954"/>
                    <a:pt x="1268" y="1017"/>
                    <a:pt x="1190" y="1043"/>
                  </a:cubicBezTo>
                  <a:cubicBezTo>
                    <a:pt x="1162" y="1053"/>
                    <a:pt x="1132" y="1058"/>
                    <a:pt x="1100" y="1058"/>
                  </a:cubicBezTo>
                  <a:cubicBezTo>
                    <a:pt x="1042" y="1058"/>
                    <a:pt x="978" y="1042"/>
                    <a:pt x="907" y="1012"/>
                  </a:cubicBezTo>
                  <a:lnTo>
                    <a:pt x="620" y="887"/>
                  </a:lnTo>
                  <a:lnTo>
                    <a:pt x="879" y="287"/>
                  </a:lnTo>
                  <a:close/>
                  <a:moveTo>
                    <a:pt x="732" y="0"/>
                  </a:moveTo>
                  <a:lnTo>
                    <a:pt x="1" y="1691"/>
                  </a:lnTo>
                  <a:lnTo>
                    <a:pt x="229" y="1790"/>
                  </a:lnTo>
                  <a:lnTo>
                    <a:pt x="538" y="1075"/>
                  </a:lnTo>
                  <a:lnTo>
                    <a:pt x="787" y="1183"/>
                  </a:lnTo>
                  <a:cubicBezTo>
                    <a:pt x="878" y="1222"/>
                    <a:pt x="941" y="1272"/>
                    <a:pt x="978" y="1331"/>
                  </a:cubicBezTo>
                  <a:cubicBezTo>
                    <a:pt x="1014" y="1391"/>
                    <a:pt x="1036" y="1490"/>
                    <a:pt x="1043" y="1627"/>
                  </a:cubicBezTo>
                  <a:lnTo>
                    <a:pt x="1071" y="2154"/>
                  </a:lnTo>
                  <a:lnTo>
                    <a:pt x="1317" y="2260"/>
                  </a:lnTo>
                  <a:lnTo>
                    <a:pt x="1285" y="1698"/>
                  </a:lnTo>
                  <a:cubicBezTo>
                    <a:pt x="1279" y="1583"/>
                    <a:pt x="1265" y="1488"/>
                    <a:pt x="1242" y="1413"/>
                  </a:cubicBezTo>
                  <a:cubicBezTo>
                    <a:pt x="1219" y="1339"/>
                    <a:pt x="1187" y="1283"/>
                    <a:pt x="1145" y="1245"/>
                  </a:cubicBezTo>
                  <a:lnTo>
                    <a:pt x="1145" y="1245"/>
                  </a:lnTo>
                  <a:cubicBezTo>
                    <a:pt x="1168" y="1248"/>
                    <a:pt x="1191" y="1250"/>
                    <a:pt x="1213" y="1250"/>
                  </a:cubicBezTo>
                  <a:cubicBezTo>
                    <a:pt x="1291" y="1250"/>
                    <a:pt x="1361" y="1230"/>
                    <a:pt x="1424" y="1192"/>
                  </a:cubicBezTo>
                  <a:cubicBezTo>
                    <a:pt x="1504" y="1144"/>
                    <a:pt x="1567" y="1066"/>
                    <a:pt x="1613" y="960"/>
                  </a:cubicBezTo>
                  <a:cubicBezTo>
                    <a:pt x="1683" y="797"/>
                    <a:pt x="1688" y="654"/>
                    <a:pt x="1628" y="532"/>
                  </a:cubicBezTo>
                  <a:cubicBezTo>
                    <a:pt x="1568" y="410"/>
                    <a:pt x="1441" y="307"/>
                    <a:pt x="1248" y="224"/>
                  </a:cubicBezTo>
                  <a:lnTo>
                    <a:pt x="7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4" name="Google Shape;2434;p23"/>
            <p:cNvSpPr/>
            <p:nvPr/>
          </p:nvSpPr>
          <p:spPr>
            <a:xfrm>
              <a:off x="8161406" y="3378697"/>
              <a:ext cx="51921" cy="68137"/>
            </a:xfrm>
            <a:custGeom>
              <a:avLst/>
              <a:gdLst/>
              <a:ahLst/>
              <a:cxnLst/>
              <a:rect l="l" t="t" r="r" b="b"/>
              <a:pathLst>
                <a:path w="1562" h="2050" extrusionOk="0">
                  <a:moveTo>
                    <a:pt x="132" y="0"/>
                  </a:moveTo>
                  <a:lnTo>
                    <a:pt x="48" y="192"/>
                  </a:lnTo>
                  <a:lnTo>
                    <a:pt x="648" y="452"/>
                  </a:lnTo>
                  <a:lnTo>
                    <a:pt x="0" y="1950"/>
                  </a:lnTo>
                  <a:lnTo>
                    <a:pt x="230" y="2049"/>
                  </a:lnTo>
                  <a:lnTo>
                    <a:pt x="878" y="552"/>
                  </a:lnTo>
                  <a:lnTo>
                    <a:pt x="1478" y="811"/>
                  </a:lnTo>
                  <a:lnTo>
                    <a:pt x="1562" y="619"/>
                  </a:lnTo>
                  <a:lnTo>
                    <a:pt x="1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23"/>
            <p:cNvSpPr/>
            <p:nvPr/>
          </p:nvSpPr>
          <p:spPr>
            <a:xfrm>
              <a:off x="8017713" y="3082073"/>
              <a:ext cx="84427" cy="93897"/>
            </a:xfrm>
            <a:custGeom>
              <a:avLst/>
              <a:gdLst/>
              <a:ahLst/>
              <a:cxnLst/>
              <a:rect l="l" t="t" r="r" b="b"/>
              <a:pathLst>
                <a:path w="2211" h="2459" extrusionOk="0">
                  <a:moveTo>
                    <a:pt x="541" y="0"/>
                  </a:moveTo>
                  <a:lnTo>
                    <a:pt x="361" y="429"/>
                  </a:lnTo>
                  <a:lnTo>
                    <a:pt x="226" y="835"/>
                  </a:lnTo>
                  <a:lnTo>
                    <a:pt x="113" y="1263"/>
                  </a:lnTo>
                  <a:lnTo>
                    <a:pt x="0" y="1692"/>
                  </a:lnTo>
                  <a:lnTo>
                    <a:pt x="722" y="2098"/>
                  </a:lnTo>
                  <a:lnTo>
                    <a:pt x="1466" y="2459"/>
                  </a:lnTo>
                  <a:lnTo>
                    <a:pt x="2211" y="722"/>
                  </a:lnTo>
                  <a:lnTo>
                    <a:pt x="5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23"/>
            <p:cNvSpPr/>
            <p:nvPr/>
          </p:nvSpPr>
          <p:spPr>
            <a:xfrm>
              <a:off x="8009083" y="3163906"/>
              <a:ext cx="57736" cy="57736"/>
            </a:xfrm>
            <a:custGeom>
              <a:avLst/>
              <a:gdLst/>
              <a:ahLst/>
              <a:cxnLst/>
              <a:rect l="l" t="t" r="r" b="b"/>
              <a:pathLst>
                <a:path w="1512" h="1512" extrusionOk="0">
                  <a:moveTo>
                    <a:pt x="136" y="0"/>
                  </a:moveTo>
                  <a:lnTo>
                    <a:pt x="91" y="271"/>
                  </a:lnTo>
                  <a:lnTo>
                    <a:pt x="23" y="519"/>
                  </a:lnTo>
                  <a:lnTo>
                    <a:pt x="1" y="519"/>
                  </a:lnTo>
                  <a:lnTo>
                    <a:pt x="249" y="812"/>
                  </a:lnTo>
                  <a:lnTo>
                    <a:pt x="519" y="1083"/>
                  </a:lnTo>
                  <a:lnTo>
                    <a:pt x="835" y="1308"/>
                  </a:lnTo>
                  <a:lnTo>
                    <a:pt x="1173" y="1511"/>
                  </a:lnTo>
                  <a:lnTo>
                    <a:pt x="1512" y="722"/>
                  </a:lnTo>
                  <a:lnTo>
                    <a:pt x="813" y="384"/>
                  </a:lnTo>
                  <a:lnTo>
                    <a:pt x="1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23"/>
            <p:cNvSpPr/>
            <p:nvPr/>
          </p:nvSpPr>
          <p:spPr>
            <a:xfrm>
              <a:off x="8088318" y="3116517"/>
              <a:ext cx="88780" cy="86184"/>
            </a:xfrm>
            <a:custGeom>
              <a:avLst/>
              <a:gdLst/>
              <a:ahLst/>
              <a:cxnLst/>
              <a:rect l="l" t="t" r="r" b="b"/>
              <a:pathLst>
                <a:path w="2325" h="2257" extrusionOk="0">
                  <a:moveTo>
                    <a:pt x="768" y="0"/>
                  </a:moveTo>
                  <a:lnTo>
                    <a:pt x="1" y="1737"/>
                  </a:lnTo>
                  <a:lnTo>
                    <a:pt x="745" y="2008"/>
                  </a:lnTo>
                  <a:lnTo>
                    <a:pt x="1489" y="2256"/>
                  </a:lnTo>
                  <a:lnTo>
                    <a:pt x="1941" y="1489"/>
                  </a:lnTo>
                  <a:lnTo>
                    <a:pt x="2144" y="1083"/>
                  </a:lnTo>
                  <a:lnTo>
                    <a:pt x="2324" y="677"/>
                  </a:lnTo>
                  <a:lnTo>
                    <a:pt x="7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23"/>
            <p:cNvSpPr/>
            <p:nvPr/>
          </p:nvSpPr>
          <p:spPr>
            <a:xfrm>
              <a:off x="8198561" y="3082073"/>
              <a:ext cx="44829" cy="67206"/>
            </a:xfrm>
            <a:custGeom>
              <a:avLst/>
              <a:gdLst/>
              <a:ahLst/>
              <a:cxnLst/>
              <a:rect l="l" t="t" r="r" b="b"/>
              <a:pathLst>
                <a:path w="1174" h="1760" extrusionOk="0">
                  <a:moveTo>
                    <a:pt x="520" y="0"/>
                  </a:moveTo>
                  <a:lnTo>
                    <a:pt x="272" y="677"/>
                  </a:lnTo>
                  <a:lnTo>
                    <a:pt x="1" y="1354"/>
                  </a:lnTo>
                  <a:lnTo>
                    <a:pt x="971" y="1760"/>
                  </a:lnTo>
                  <a:lnTo>
                    <a:pt x="1061" y="1444"/>
                  </a:lnTo>
                  <a:lnTo>
                    <a:pt x="1129" y="1105"/>
                  </a:lnTo>
                  <a:lnTo>
                    <a:pt x="1174" y="767"/>
                  </a:lnTo>
                  <a:lnTo>
                    <a:pt x="1174" y="451"/>
                  </a:lnTo>
                  <a:lnTo>
                    <a:pt x="836" y="226"/>
                  </a:lnTo>
                  <a:lnTo>
                    <a:pt x="52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23"/>
            <p:cNvSpPr/>
            <p:nvPr/>
          </p:nvSpPr>
          <p:spPr>
            <a:xfrm>
              <a:off x="8082285" y="2975267"/>
              <a:ext cx="74995" cy="45669"/>
            </a:xfrm>
            <a:custGeom>
              <a:avLst/>
              <a:gdLst/>
              <a:ahLst/>
              <a:cxnLst/>
              <a:rect l="l" t="t" r="r" b="b"/>
              <a:pathLst>
                <a:path w="1964" h="1196" extrusionOk="0">
                  <a:moveTo>
                    <a:pt x="813" y="0"/>
                  </a:moveTo>
                  <a:lnTo>
                    <a:pt x="452" y="23"/>
                  </a:lnTo>
                  <a:lnTo>
                    <a:pt x="204" y="339"/>
                  </a:lnTo>
                  <a:lnTo>
                    <a:pt x="1" y="677"/>
                  </a:lnTo>
                  <a:lnTo>
                    <a:pt x="384" y="790"/>
                  </a:lnTo>
                  <a:lnTo>
                    <a:pt x="768" y="902"/>
                  </a:lnTo>
                  <a:lnTo>
                    <a:pt x="1535" y="1196"/>
                  </a:lnTo>
                  <a:lnTo>
                    <a:pt x="1963" y="203"/>
                  </a:lnTo>
                  <a:lnTo>
                    <a:pt x="1580" y="90"/>
                  </a:lnTo>
                  <a:lnTo>
                    <a:pt x="1196" y="23"/>
                  </a:lnTo>
                  <a:lnTo>
                    <a:pt x="8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23"/>
            <p:cNvSpPr/>
            <p:nvPr/>
          </p:nvSpPr>
          <p:spPr>
            <a:xfrm>
              <a:off x="8123640" y="3042436"/>
              <a:ext cx="80150" cy="84465"/>
            </a:xfrm>
            <a:custGeom>
              <a:avLst/>
              <a:gdLst/>
              <a:ahLst/>
              <a:cxnLst/>
              <a:rect l="l" t="t" r="r" b="b"/>
              <a:pathLst>
                <a:path w="2099" h="2212" extrusionOk="0">
                  <a:moveTo>
                    <a:pt x="677" y="1"/>
                  </a:moveTo>
                  <a:lnTo>
                    <a:pt x="1" y="1534"/>
                  </a:lnTo>
                  <a:lnTo>
                    <a:pt x="1580" y="2211"/>
                  </a:lnTo>
                  <a:lnTo>
                    <a:pt x="1850" y="1512"/>
                  </a:lnTo>
                  <a:lnTo>
                    <a:pt x="2098" y="768"/>
                  </a:lnTo>
                  <a:lnTo>
                    <a:pt x="1760" y="564"/>
                  </a:lnTo>
                  <a:lnTo>
                    <a:pt x="1399" y="361"/>
                  </a:lnTo>
                  <a:lnTo>
                    <a:pt x="1038" y="181"/>
                  </a:lnTo>
                  <a:lnTo>
                    <a:pt x="6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23"/>
            <p:cNvSpPr/>
            <p:nvPr/>
          </p:nvSpPr>
          <p:spPr>
            <a:xfrm>
              <a:off x="8044405" y="3015744"/>
              <a:ext cx="89620" cy="79272"/>
            </a:xfrm>
            <a:custGeom>
              <a:avLst/>
              <a:gdLst/>
              <a:ahLst/>
              <a:cxnLst/>
              <a:rect l="l" t="t" r="r" b="b"/>
              <a:pathLst>
                <a:path w="2347" h="2076" extrusionOk="0">
                  <a:moveTo>
                    <a:pt x="722" y="0"/>
                  </a:moveTo>
                  <a:lnTo>
                    <a:pt x="339" y="654"/>
                  </a:lnTo>
                  <a:lnTo>
                    <a:pt x="0" y="1331"/>
                  </a:lnTo>
                  <a:lnTo>
                    <a:pt x="1692" y="2076"/>
                  </a:lnTo>
                  <a:lnTo>
                    <a:pt x="2346" y="519"/>
                  </a:lnTo>
                  <a:lnTo>
                    <a:pt x="1940" y="384"/>
                  </a:lnTo>
                  <a:lnTo>
                    <a:pt x="1557" y="226"/>
                  </a:lnTo>
                  <a:lnTo>
                    <a:pt x="1128" y="113"/>
                  </a:lnTo>
                  <a:lnTo>
                    <a:pt x="7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23"/>
            <p:cNvSpPr/>
            <p:nvPr/>
          </p:nvSpPr>
          <p:spPr>
            <a:xfrm>
              <a:off x="8069378" y="3197471"/>
              <a:ext cx="67206" cy="37956"/>
            </a:xfrm>
            <a:custGeom>
              <a:avLst/>
              <a:gdLst/>
              <a:ahLst/>
              <a:cxnLst/>
              <a:rect l="l" t="t" r="r" b="b"/>
              <a:pathLst>
                <a:path w="1760" h="994" extrusionOk="0">
                  <a:moveTo>
                    <a:pt x="339" y="1"/>
                  </a:moveTo>
                  <a:lnTo>
                    <a:pt x="0" y="813"/>
                  </a:lnTo>
                  <a:lnTo>
                    <a:pt x="361" y="903"/>
                  </a:lnTo>
                  <a:lnTo>
                    <a:pt x="745" y="971"/>
                  </a:lnTo>
                  <a:lnTo>
                    <a:pt x="1128" y="993"/>
                  </a:lnTo>
                  <a:lnTo>
                    <a:pt x="1489" y="993"/>
                  </a:lnTo>
                  <a:lnTo>
                    <a:pt x="1489" y="971"/>
                  </a:lnTo>
                  <a:lnTo>
                    <a:pt x="1760" y="520"/>
                  </a:lnTo>
                  <a:lnTo>
                    <a:pt x="1038" y="294"/>
                  </a:lnTo>
                  <a:lnTo>
                    <a:pt x="3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23"/>
            <p:cNvSpPr/>
            <p:nvPr/>
          </p:nvSpPr>
          <p:spPr>
            <a:xfrm>
              <a:off x="8147773" y="3221605"/>
              <a:ext cx="17260" cy="9508"/>
            </a:xfrm>
            <a:custGeom>
              <a:avLst/>
              <a:gdLst/>
              <a:ahLst/>
              <a:cxnLst/>
              <a:rect l="l" t="t" r="r" b="b"/>
              <a:pathLst>
                <a:path w="452" h="249" extrusionOk="0">
                  <a:moveTo>
                    <a:pt x="135" y="0"/>
                  </a:moveTo>
                  <a:lnTo>
                    <a:pt x="0" y="248"/>
                  </a:lnTo>
                  <a:lnTo>
                    <a:pt x="226" y="181"/>
                  </a:lnTo>
                  <a:lnTo>
                    <a:pt x="451" y="91"/>
                  </a:lnTo>
                  <a:lnTo>
                    <a:pt x="1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23"/>
            <p:cNvSpPr/>
            <p:nvPr/>
          </p:nvSpPr>
          <p:spPr>
            <a:xfrm>
              <a:off x="7990143" y="3149242"/>
              <a:ext cx="9508" cy="15541"/>
            </a:xfrm>
            <a:custGeom>
              <a:avLst/>
              <a:gdLst/>
              <a:ahLst/>
              <a:cxnLst/>
              <a:rect l="l" t="t" r="r" b="b"/>
              <a:pathLst>
                <a:path w="249" h="407" extrusionOk="0">
                  <a:moveTo>
                    <a:pt x="0" y="1"/>
                  </a:moveTo>
                  <a:lnTo>
                    <a:pt x="91" y="204"/>
                  </a:lnTo>
                  <a:lnTo>
                    <a:pt x="181" y="407"/>
                  </a:lnTo>
                  <a:lnTo>
                    <a:pt x="248" y="158"/>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23"/>
            <p:cNvSpPr/>
            <p:nvPr/>
          </p:nvSpPr>
          <p:spPr>
            <a:xfrm>
              <a:off x="7982391" y="3061376"/>
              <a:ext cx="40514" cy="76714"/>
            </a:xfrm>
            <a:custGeom>
              <a:avLst/>
              <a:gdLst/>
              <a:ahLst/>
              <a:cxnLst/>
              <a:rect l="l" t="t" r="r" b="b"/>
              <a:pathLst>
                <a:path w="1061" h="2009" extrusionOk="0">
                  <a:moveTo>
                    <a:pt x="203" y="1"/>
                  </a:moveTo>
                  <a:lnTo>
                    <a:pt x="91" y="429"/>
                  </a:lnTo>
                  <a:lnTo>
                    <a:pt x="23" y="858"/>
                  </a:lnTo>
                  <a:lnTo>
                    <a:pt x="0" y="1264"/>
                  </a:lnTo>
                  <a:lnTo>
                    <a:pt x="45" y="1693"/>
                  </a:lnTo>
                  <a:lnTo>
                    <a:pt x="542" y="2008"/>
                  </a:lnTo>
                  <a:lnTo>
                    <a:pt x="654" y="1580"/>
                  </a:lnTo>
                  <a:lnTo>
                    <a:pt x="767" y="1174"/>
                  </a:lnTo>
                  <a:lnTo>
                    <a:pt x="903" y="768"/>
                  </a:lnTo>
                  <a:lnTo>
                    <a:pt x="1060" y="362"/>
                  </a:lnTo>
                  <a:lnTo>
                    <a:pt x="20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23"/>
            <p:cNvSpPr/>
            <p:nvPr/>
          </p:nvSpPr>
          <p:spPr>
            <a:xfrm>
              <a:off x="8162399" y="3148402"/>
              <a:ext cx="66366" cy="65487"/>
            </a:xfrm>
            <a:custGeom>
              <a:avLst/>
              <a:gdLst/>
              <a:ahLst/>
              <a:cxnLst/>
              <a:rect l="l" t="t" r="r" b="b"/>
              <a:pathLst>
                <a:path w="1738" h="1715" extrusionOk="0">
                  <a:moveTo>
                    <a:pt x="790" y="0"/>
                  </a:moveTo>
                  <a:lnTo>
                    <a:pt x="407" y="790"/>
                  </a:lnTo>
                  <a:lnTo>
                    <a:pt x="1" y="1534"/>
                  </a:lnTo>
                  <a:lnTo>
                    <a:pt x="632" y="1714"/>
                  </a:lnTo>
                  <a:lnTo>
                    <a:pt x="790" y="1579"/>
                  </a:lnTo>
                  <a:lnTo>
                    <a:pt x="971" y="1444"/>
                  </a:lnTo>
                  <a:lnTo>
                    <a:pt x="1106" y="1308"/>
                  </a:lnTo>
                  <a:lnTo>
                    <a:pt x="1264" y="1150"/>
                  </a:lnTo>
                  <a:lnTo>
                    <a:pt x="1399" y="970"/>
                  </a:lnTo>
                  <a:lnTo>
                    <a:pt x="1534" y="812"/>
                  </a:lnTo>
                  <a:lnTo>
                    <a:pt x="1647" y="609"/>
                  </a:lnTo>
                  <a:lnTo>
                    <a:pt x="1737" y="429"/>
                  </a:lnTo>
                  <a:lnTo>
                    <a:pt x="79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23"/>
            <p:cNvSpPr/>
            <p:nvPr/>
          </p:nvSpPr>
          <p:spPr>
            <a:xfrm>
              <a:off x="7997016" y="3006274"/>
              <a:ext cx="57774" cy="54299"/>
            </a:xfrm>
            <a:custGeom>
              <a:avLst/>
              <a:gdLst/>
              <a:ahLst/>
              <a:cxnLst/>
              <a:rect l="l" t="t" r="r" b="b"/>
              <a:pathLst>
                <a:path w="1513" h="1422" extrusionOk="0">
                  <a:moveTo>
                    <a:pt x="813" y="0"/>
                  </a:moveTo>
                  <a:lnTo>
                    <a:pt x="587" y="226"/>
                  </a:lnTo>
                  <a:lnTo>
                    <a:pt x="362" y="474"/>
                  </a:lnTo>
                  <a:lnTo>
                    <a:pt x="181" y="745"/>
                  </a:lnTo>
                  <a:lnTo>
                    <a:pt x="1" y="1060"/>
                  </a:lnTo>
                  <a:lnTo>
                    <a:pt x="835" y="1421"/>
                  </a:lnTo>
                  <a:lnTo>
                    <a:pt x="1151" y="767"/>
                  </a:lnTo>
                  <a:lnTo>
                    <a:pt x="1512" y="158"/>
                  </a:lnTo>
                  <a:lnTo>
                    <a:pt x="1174" y="68"/>
                  </a:lnTo>
                  <a:lnTo>
                    <a:pt x="8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23"/>
            <p:cNvSpPr/>
            <p:nvPr/>
          </p:nvSpPr>
          <p:spPr>
            <a:xfrm>
              <a:off x="8155525" y="2989052"/>
              <a:ext cx="61172" cy="66327"/>
            </a:xfrm>
            <a:custGeom>
              <a:avLst/>
              <a:gdLst/>
              <a:ahLst/>
              <a:cxnLst/>
              <a:rect l="l" t="t" r="r" b="b"/>
              <a:pathLst>
                <a:path w="1602" h="1737" extrusionOk="0">
                  <a:moveTo>
                    <a:pt x="429" y="0"/>
                  </a:moveTo>
                  <a:lnTo>
                    <a:pt x="0" y="993"/>
                  </a:lnTo>
                  <a:lnTo>
                    <a:pt x="699" y="1353"/>
                  </a:lnTo>
                  <a:lnTo>
                    <a:pt x="1399" y="1737"/>
                  </a:lnTo>
                  <a:lnTo>
                    <a:pt x="1489" y="1353"/>
                  </a:lnTo>
                  <a:lnTo>
                    <a:pt x="1602" y="970"/>
                  </a:lnTo>
                  <a:lnTo>
                    <a:pt x="1354" y="699"/>
                  </a:lnTo>
                  <a:lnTo>
                    <a:pt x="1083" y="429"/>
                  </a:lnTo>
                  <a:lnTo>
                    <a:pt x="767" y="203"/>
                  </a:lnTo>
                  <a:lnTo>
                    <a:pt x="4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23"/>
            <p:cNvSpPr/>
            <p:nvPr/>
          </p:nvSpPr>
          <p:spPr>
            <a:xfrm>
              <a:off x="8046123" y="2980422"/>
              <a:ext cx="30166" cy="17260"/>
            </a:xfrm>
            <a:custGeom>
              <a:avLst/>
              <a:gdLst/>
              <a:ahLst/>
              <a:cxnLst/>
              <a:rect l="l" t="t" r="r" b="b"/>
              <a:pathLst>
                <a:path w="790" h="452" extrusionOk="0">
                  <a:moveTo>
                    <a:pt x="790" y="1"/>
                  </a:moveTo>
                  <a:lnTo>
                    <a:pt x="384" y="158"/>
                  </a:lnTo>
                  <a:lnTo>
                    <a:pt x="203" y="249"/>
                  </a:lnTo>
                  <a:lnTo>
                    <a:pt x="0" y="339"/>
                  </a:lnTo>
                  <a:lnTo>
                    <a:pt x="474" y="452"/>
                  </a:lnTo>
                  <a:lnTo>
                    <a:pt x="79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23"/>
            <p:cNvSpPr/>
            <p:nvPr/>
          </p:nvSpPr>
          <p:spPr>
            <a:xfrm>
              <a:off x="8222694" y="3045033"/>
              <a:ext cx="18138" cy="31884"/>
            </a:xfrm>
            <a:custGeom>
              <a:avLst/>
              <a:gdLst/>
              <a:ahLst/>
              <a:cxnLst/>
              <a:rect l="l" t="t" r="r" b="b"/>
              <a:pathLst>
                <a:path w="475" h="835" extrusionOk="0">
                  <a:moveTo>
                    <a:pt x="158" y="0"/>
                  </a:moveTo>
                  <a:lnTo>
                    <a:pt x="1" y="519"/>
                  </a:lnTo>
                  <a:lnTo>
                    <a:pt x="474" y="835"/>
                  </a:lnTo>
                  <a:lnTo>
                    <a:pt x="474" y="835"/>
                  </a:lnTo>
                  <a:lnTo>
                    <a:pt x="407" y="632"/>
                  </a:lnTo>
                  <a:lnTo>
                    <a:pt x="339" y="406"/>
                  </a:lnTo>
                  <a:lnTo>
                    <a:pt x="249" y="203"/>
                  </a:lnTo>
                  <a:lnTo>
                    <a:pt x="15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882716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2451"/>
        <p:cNvGrpSpPr/>
        <p:nvPr/>
      </p:nvGrpSpPr>
      <p:grpSpPr>
        <a:xfrm>
          <a:off x="0" y="0"/>
          <a:ext cx="0" cy="0"/>
          <a:chOff x="0" y="0"/>
          <a:chExt cx="0" cy="0"/>
        </a:xfrm>
      </p:grpSpPr>
      <p:pic>
        <p:nvPicPr>
          <p:cNvPr id="2452" name="Google Shape;2452;p24"/>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2453" name="Google Shape;2453;p24"/>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4" name="Google Shape;2454;p24"/>
          <p:cNvSpPr txBox="1">
            <a:spLocks noGrp="1"/>
          </p:cNvSpPr>
          <p:nvPr>
            <p:ph type="title"/>
          </p:nvPr>
        </p:nvSpPr>
        <p:spPr>
          <a:xfrm>
            <a:off x="953384" y="4382537"/>
            <a:ext cx="2987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455" name="Google Shape;2455;p24"/>
          <p:cNvSpPr txBox="1">
            <a:spLocks noGrp="1"/>
          </p:cNvSpPr>
          <p:nvPr>
            <p:ph type="subTitle" idx="1"/>
          </p:nvPr>
        </p:nvSpPr>
        <p:spPr>
          <a:xfrm>
            <a:off x="952584" y="4935931"/>
            <a:ext cx="29888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456" name="Google Shape;2456;p24"/>
          <p:cNvSpPr txBox="1">
            <a:spLocks noGrp="1"/>
          </p:cNvSpPr>
          <p:nvPr>
            <p:ph type="title" idx="2"/>
          </p:nvPr>
        </p:nvSpPr>
        <p:spPr>
          <a:xfrm>
            <a:off x="4602400" y="4382537"/>
            <a:ext cx="2987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457" name="Google Shape;2457;p24"/>
          <p:cNvSpPr txBox="1">
            <a:spLocks noGrp="1"/>
          </p:cNvSpPr>
          <p:nvPr>
            <p:ph type="subTitle" idx="3"/>
          </p:nvPr>
        </p:nvSpPr>
        <p:spPr>
          <a:xfrm>
            <a:off x="4601600" y="4935931"/>
            <a:ext cx="29888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458" name="Google Shape;2458;p24"/>
          <p:cNvSpPr txBox="1">
            <a:spLocks noGrp="1"/>
          </p:cNvSpPr>
          <p:nvPr>
            <p:ph type="title" idx="4"/>
          </p:nvPr>
        </p:nvSpPr>
        <p:spPr>
          <a:xfrm>
            <a:off x="8251416" y="4382537"/>
            <a:ext cx="2987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459" name="Google Shape;2459;p24"/>
          <p:cNvSpPr txBox="1">
            <a:spLocks noGrp="1"/>
          </p:cNvSpPr>
          <p:nvPr>
            <p:ph type="subTitle" idx="5"/>
          </p:nvPr>
        </p:nvSpPr>
        <p:spPr>
          <a:xfrm>
            <a:off x="8250616" y="4935931"/>
            <a:ext cx="29888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460" name="Google Shape;2460;p24"/>
          <p:cNvSpPr txBox="1">
            <a:spLocks noGrp="1"/>
          </p:cNvSpPr>
          <p:nvPr>
            <p:ph type="title" idx="6"/>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2461" name="Google Shape;2461;p24"/>
          <p:cNvSpPr/>
          <p:nvPr/>
        </p:nvSpPr>
        <p:spPr>
          <a:xfrm>
            <a:off x="3105534" y="-151799"/>
            <a:ext cx="5016500" cy="686900"/>
          </a:xfrm>
          <a:custGeom>
            <a:avLst/>
            <a:gdLst/>
            <a:ahLst/>
            <a:cxnLst/>
            <a:rect l="l" t="t" r="r" b="b"/>
            <a:pathLst>
              <a:path w="150495" h="20607" extrusionOk="0">
                <a:moveTo>
                  <a:pt x="0" y="2667"/>
                </a:moveTo>
                <a:cubicBezTo>
                  <a:pt x="6648" y="2667"/>
                  <a:pt x="13702" y="2334"/>
                  <a:pt x="19812" y="4953"/>
                </a:cubicBezTo>
                <a:cubicBezTo>
                  <a:pt x="29783" y="9226"/>
                  <a:pt x="38067" y="18028"/>
                  <a:pt x="48768" y="19812"/>
                </a:cubicBezTo>
                <a:cubicBezTo>
                  <a:pt x="65440" y="22591"/>
                  <a:pt x="82158" y="13335"/>
                  <a:pt x="99060" y="13335"/>
                </a:cubicBezTo>
                <a:cubicBezTo>
                  <a:pt x="111215" y="13335"/>
                  <a:pt x="122955" y="22577"/>
                  <a:pt x="134874" y="20193"/>
                </a:cubicBezTo>
                <a:cubicBezTo>
                  <a:pt x="143219" y="18524"/>
                  <a:pt x="148431" y="8256"/>
                  <a:pt x="150495" y="0"/>
                </a:cubicBezTo>
              </a:path>
            </a:pathLst>
          </a:custGeom>
          <a:noFill/>
          <a:ln w="19050" cap="flat" cmpd="sng">
            <a:solidFill>
              <a:schemeClr val="lt1"/>
            </a:solidFill>
            <a:prstDash val="dash"/>
            <a:round/>
            <a:headEnd type="none" w="med" len="med"/>
            <a:tailEnd type="none" w="med" len="med"/>
          </a:ln>
        </p:spPr>
      </p:sp>
      <p:grpSp>
        <p:nvGrpSpPr>
          <p:cNvPr id="2462" name="Google Shape;2462;p24"/>
          <p:cNvGrpSpPr/>
          <p:nvPr/>
        </p:nvGrpSpPr>
        <p:grpSpPr>
          <a:xfrm rot="-2864756">
            <a:off x="6373915" y="99497"/>
            <a:ext cx="457189" cy="425456"/>
            <a:chOff x="-1003774" y="3010923"/>
            <a:chExt cx="671424" cy="624822"/>
          </a:xfrm>
        </p:grpSpPr>
        <p:sp>
          <p:nvSpPr>
            <p:cNvPr id="2463" name="Google Shape;2463;p24"/>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24"/>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24"/>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24"/>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24"/>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24"/>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24"/>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24"/>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24"/>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24"/>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24"/>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24"/>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24"/>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24"/>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24"/>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24"/>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24"/>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24"/>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24"/>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24"/>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24"/>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24"/>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24"/>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24"/>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7" name="Google Shape;2487;p24"/>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8" name="Google Shape;2488;p24"/>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24"/>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24"/>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24"/>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2" name="Google Shape;2492;p24"/>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24"/>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4" name="Google Shape;2494;p24"/>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5" name="Google Shape;2495;p24"/>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24"/>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24"/>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24"/>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24"/>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624539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500"/>
        <p:cNvGrpSpPr/>
        <p:nvPr/>
      </p:nvGrpSpPr>
      <p:grpSpPr>
        <a:xfrm>
          <a:off x="0" y="0"/>
          <a:ext cx="0" cy="0"/>
          <a:chOff x="0" y="0"/>
          <a:chExt cx="0" cy="0"/>
        </a:xfrm>
      </p:grpSpPr>
      <p:pic>
        <p:nvPicPr>
          <p:cNvPr id="2501" name="Google Shape;2501;p25"/>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2502" name="Google Shape;2502;p25"/>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3" name="Google Shape;2503;p25"/>
          <p:cNvSpPr txBox="1">
            <a:spLocks noGrp="1"/>
          </p:cNvSpPr>
          <p:nvPr>
            <p:ph type="title"/>
          </p:nvPr>
        </p:nvSpPr>
        <p:spPr>
          <a:xfrm>
            <a:off x="3223569" y="2363439"/>
            <a:ext cx="26376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504" name="Google Shape;2504;p25"/>
          <p:cNvSpPr txBox="1">
            <a:spLocks noGrp="1"/>
          </p:cNvSpPr>
          <p:nvPr>
            <p:ph type="subTitle" idx="1"/>
          </p:nvPr>
        </p:nvSpPr>
        <p:spPr>
          <a:xfrm>
            <a:off x="3223569" y="2851432"/>
            <a:ext cx="2637600" cy="7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505" name="Google Shape;2505;p25"/>
          <p:cNvSpPr txBox="1">
            <a:spLocks noGrp="1"/>
          </p:cNvSpPr>
          <p:nvPr>
            <p:ph type="title" idx="2"/>
          </p:nvPr>
        </p:nvSpPr>
        <p:spPr>
          <a:xfrm>
            <a:off x="7705403" y="2363439"/>
            <a:ext cx="26376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506" name="Google Shape;2506;p25"/>
          <p:cNvSpPr txBox="1">
            <a:spLocks noGrp="1"/>
          </p:cNvSpPr>
          <p:nvPr>
            <p:ph type="subTitle" idx="3"/>
          </p:nvPr>
        </p:nvSpPr>
        <p:spPr>
          <a:xfrm>
            <a:off x="7705397" y="2851432"/>
            <a:ext cx="2637600" cy="7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507" name="Google Shape;2507;p25"/>
          <p:cNvSpPr txBox="1">
            <a:spLocks noGrp="1"/>
          </p:cNvSpPr>
          <p:nvPr>
            <p:ph type="title" idx="4"/>
          </p:nvPr>
        </p:nvSpPr>
        <p:spPr>
          <a:xfrm>
            <a:off x="3223569" y="4395441"/>
            <a:ext cx="26376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508" name="Google Shape;2508;p25"/>
          <p:cNvSpPr txBox="1">
            <a:spLocks noGrp="1"/>
          </p:cNvSpPr>
          <p:nvPr>
            <p:ph type="subTitle" idx="5"/>
          </p:nvPr>
        </p:nvSpPr>
        <p:spPr>
          <a:xfrm>
            <a:off x="3223569" y="4883435"/>
            <a:ext cx="2637600" cy="7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509" name="Google Shape;2509;p25"/>
          <p:cNvSpPr txBox="1">
            <a:spLocks noGrp="1"/>
          </p:cNvSpPr>
          <p:nvPr>
            <p:ph type="title" idx="6"/>
          </p:nvPr>
        </p:nvSpPr>
        <p:spPr>
          <a:xfrm>
            <a:off x="7713369" y="4395441"/>
            <a:ext cx="26376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510" name="Google Shape;2510;p25"/>
          <p:cNvSpPr txBox="1">
            <a:spLocks noGrp="1"/>
          </p:cNvSpPr>
          <p:nvPr>
            <p:ph type="subTitle" idx="7"/>
          </p:nvPr>
        </p:nvSpPr>
        <p:spPr>
          <a:xfrm>
            <a:off x="7713364" y="4883435"/>
            <a:ext cx="2637600" cy="7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511" name="Google Shape;2511;p25"/>
          <p:cNvSpPr txBox="1">
            <a:spLocks noGrp="1"/>
          </p:cNvSpPr>
          <p:nvPr>
            <p:ph type="title" idx="8"/>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2512" name="Google Shape;2512;p25"/>
          <p:cNvSpPr/>
          <p:nvPr/>
        </p:nvSpPr>
        <p:spPr>
          <a:xfrm>
            <a:off x="7010701" y="191344"/>
            <a:ext cx="5219700" cy="564800"/>
          </a:xfrm>
          <a:custGeom>
            <a:avLst/>
            <a:gdLst/>
            <a:ahLst/>
            <a:cxnLst/>
            <a:rect l="l" t="t" r="r" b="b"/>
            <a:pathLst>
              <a:path w="156591" h="16944" extrusionOk="0">
                <a:moveTo>
                  <a:pt x="156591" y="13134"/>
                </a:moveTo>
                <a:cubicBezTo>
                  <a:pt x="150156" y="7986"/>
                  <a:pt x="142895" y="3210"/>
                  <a:pt x="134874" y="1323"/>
                </a:cubicBezTo>
                <a:cubicBezTo>
                  <a:pt x="119504" y="-2293"/>
                  <a:pt x="103297" y="2794"/>
                  <a:pt x="87630" y="4752"/>
                </a:cubicBezTo>
                <a:cubicBezTo>
                  <a:pt x="75063" y="6323"/>
                  <a:pt x="62513" y="-1080"/>
                  <a:pt x="49911" y="180"/>
                </a:cubicBezTo>
                <a:cubicBezTo>
                  <a:pt x="32448" y="1926"/>
                  <a:pt x="15698" y="9095"/>
                  <a:pt x="0" y="16944"/>
                </a:cubicBezTo>
              </a:path>
            </a:pathLst>
          </a:custGeom>
          <a:noFill/>
          <a:ln w="19050" cap="flat" cmpd="sng">
            <a:solidFill>
              <a:schemeClr val="lt1"/>
            </a:solidFill>
            <a:prstDash val="dash"/>
            <a:round/>
            <a:headEnd type="none" w="med" len="med"/>
            <a:tailEnd type="none" w="med" len="med"/>
          </a:ln>
        </p:spPr>
      </p:sp>
      <p:sp>
        <p:nvSpPr>
          <p:cNvPr id="2513" name="Google Shape;2513;p25"/>
          <p:cNvSpPr/>
          <p:nvPr/>
        </p:nvSpPr>
        <p:spPr>
          <a:xfrm>
            <a:off x="7372" y="1492733"/>
            <a:ext cx="500933" cy="2258067"/>
          </a:xfrm>
          <a:custGeom>
            <a:avLst/>
            <a:gdLst/>
            <a:ahLst/>
            <a:cxnLst/>
            <a:rect l="l" t="t" r="r" b="b"/>
            <a:pathLst>
              <a:path w="15028" h="67742" extrusionOk="0">
                <a:moveTo>
                  <a:pt x="15028" y="49911"/>
                </a:moveTo>
                <a:cubicBezTo>
                  <a:pt x="13942" y="55341"/>
                  <a:pt x="7303" y="58156"/>
                  <a:pt x="5122" y="63246"/>
                </a:cubicBezTo>
                <a:cubicBezTo>
                  <a:pt x="4442" y="64834"/>
                  <a:pt x="3295" y="68658"/>
                  <a:pt x="2074" y="67437"/>
                </a:cubicBezTo>
                <a:cubicBezTo>
                  <a:pt x="-5093" y="60270"/>
                  <a:pt x="9157" y="48195"/>
                  <a:pt x="10075" y="38100"/>
                </a:cubicBezTo>
                <a:cubicBezTo>
                  <a:pt x="10689" y="31350"/>
                  <a:pt x="6832" y="24934"/>
                  <a:pt x="5503" y="18288"/>
                </a:cubicBezTo>
                <a:cubicBezTo>
                  <a:pt x="4258" y="12061"/>
                  <a:pt x="5849" y="2840"/>
                  <a:pt x="169" y="0"/>
                </a:cubicBezTo>
              </a:path>
            </a:pathLst>
          </a:custGeom>
          <a:noFill/>
          <a:ln w="19050" cap="flat" cmpd="sng">
            <a:solidFill>
              <a:schemeClr val="lt1"/>
            </a:solidFill>
            <a:prstDash val="dash"/>
            <a:round/>
            <a:headEnd type="none" w="med" len="med"/>
            <a:tailEnd type="none" w="med" len="med"/>
          </a:ln>
        </p:spPr>
      </p:sp>
      <p:grpSp>
        <p:nvGrpSpPr>
          <p:cNvPr id="2514" name="Google Shape;2514;p25"/>
          <p:cNvGrpSpPr/>
          <p:nvPr/>
        </p:nvGrpSpPr>
        <p:grpSpPr>
          <a:xfrm>
            <a:off x="10489085" y="5226796"/>
            <a:ext cx="1833913" cy="1811528"/>
            <a:chOff x="5180763" y="3483322"/>
            <a:chExt cx="1375435" cy="1358646"/>
          </a:xfrm>
        </p:grpSpPr>
        <p:sp>
          <p:nvSpPr>
            <p:cNvPr id="2515" name="Google Shape;2515;p25"/>
            <p:cNvSpPr/>
            <p:nvPr/>
          </p:nvSpPr>
          <p:spPr>
            <a:xfrm rot="-3245359">
              <a:off x="6029294" y="3775024"/>
              <a:ext cx="155694" cy="184668"/>
            </a:xfrm>
            <a:custGeom>
              <a:avLst/>
              <a:gdLst/>
              <a:ahLst/>
              <a:cxnLst/>
              <a:rect l="l" t="t" r="r" b="b"/>
              <a:pathLst>
                <a:path w="6228" h="7387" extrusionOk="0">
                  <a:moveTo>
                    <a:pt x="1415" y="0"/>
                  </a:moveTo>
                  <a:lnTo>
                    <a:pt x="1317" y="40"/>
                  </a:lnTo>
                  <a:lnTo>
                    <a:pt x="1238" y="79"/>
                  </a:lnTo>
                  <a:lnTo>
                    <a:pt x="0" y="1041"/>
                  </a:lnTo>
                  <a:lnTo>
                    <a:pt x="4793" y="7386"/>
                  </a:lnTo>
                  <a:lnTo>
                    <a:pt x="6031" y="6443"/>
                  </a:lnTo>
                  <a:lnTo>
                    <a:pt x="6109" y="6365"/>
                  </a:lnTo>
                  <a:lnTo>
                    <a:pt x="6149" y="6306"/>
                  </a:lnTo>
                  <a:lnTo>
                    <a:pt x="6188" y="6208"/>
                  </a:lnTo>
                  <a:lnTo>
                    <a:pt x="6208" y="6129"/>
                  </a:lnTo>
                  <a:lnTo>
                    <a:pt x="6227" y="6050"/>
                  </a:lnTo>
                  <a:lnTo>
                    <a:pt x="6208" y="5952"/>
                  </a:lnTo>
                  <a:lnTo>
                    <a:pt x="6168" y="5874"/>
                  </a:lnTo>
                  <a:lnTo>
                    <a:pt x="6129" y="5795"/>
                  </a:lnTo>
                  <a:lnTo>
                    <a:pt x="1886" y="177"/>
                  </a:lnTo>
                  <a:lnTo>
                    <a:pt x="1827" y="118"/>
                  </a:lnTo>
                  <a:lnTo>
                    <a:pt x="1749" y="59"/>
                  </a:lnTo>
                  <a:lnTo>
                    <a:pt x="1670" y="20"/>
                  </a:lnTo>
                  <a:lnTo>
                    <a:pt x="15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25"/>
            <p:cNvSpPr/>
            <p:nvPr/>
          </p:nvSpPr>
          <p:spPr>
            <a:xfrm rot="-3245359">
              <a:off x="6115951" y="3849336"/>
              <a:ext cx="33924" cy="28499"/>
            </a:xfrm>
            <a:custGeom>
              <a:avLst/>
              <a:gdLst/>
              <a:ahLst/>
              <a:cxnLst/>
              <a:rect l="l" t="t" r="r" b="b"/>
              <a:pathLst>
                <a:path w="1357" h="1140" extrusionOk="0">
                  <a:moveTo>
                    <a:pt x="1140" y="0"/>
                  </a:moveTo>
                  <a:lnTo>
                    <a:pt x="1" y="864"/>
                  </a:lnTo>
                  <a:lnTo>
                    <a:pt x="197" y="1139"/>
                  </a:lnTo>
                  <a:lnTo>
                    <a:pt x="1356" y="275"/>
                  </a:lnTo>
                  <a:lnTo>
                    <a:pt x="114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7" name="Google Shape;2517;p25"/>
            <p:cNvSpPr/>
            <p:nvPr/>
          </p:nvSpPr>
          <p:spPr>
            <a:xfrm rot="-3245359">
              <a:off x="6168979" y="3847946"/>
              <a:ext cx="34399" cy="28999"/>
            </a:xfrm>
            <a:custGeom>
              <a:avLst/>
              <a:gdLst/>
              <a:ahLst/>
              <a:cxnLst/>
              <a:rect l="l" t="t" r="r" b="b"/>
              <a:pathLst>
                <a:path w="1376" h="1160" extrusionOk="0">
                  <a:moveTo>
                    <a:pt x="1160" y="0"/>
                  </a:moveTo>
                  <a:lnTo>
                    <a:pt x="1" y="884"/>
                  </a:lnTo>
                  <a:lnTo>
                    <a:pt x="217" y="1159"/>
                  </a:lnTo>
                  <a:lnTo>
                    <a:pt x="1376" y="295"/>
                  </a:lnTo>
                  <a:lnTo>
                    <a:pt x="11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8" name="Google Shape;2518;p25"/>
            <p:cNvSpPr/>
            <p:nvPr/>
          </p:nvSpPr>
          <p:spPr>
            <a:xfrm rot="-3245359">
              <a:off x="6063026" y="3850406"/>
              <a:ext cx="33899" cy="28499"/>
            </a:xfrm>
            <a:custGeom>
              <a:avLst/>
              <a:gdLst/>
              <a:ahLst/>
              <a:cxnLst/>
              <a:rect l="l" t="t" r="r" b="b"/>
              <a:pathLst>
                <a:path w="1356" h="1140" extrusionOk="0">
                  <a:moveTo>
                    <a:pt x="1159" y="1"/>
                  </a:moveTo>
                  <a:lnTo>
                    <a:pt x="0" y="865"/>
                  </a:lnTo>
                  <a:lnTo>
                    <a:pt x="197" y="1140"/>
                  </a:lnTo>
                  <a:lnTo>
                    <a:pt x="1356" y="276"/>
                  </a:lnTo>
                  <a:lnTo>
                    <a:pt x="11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25"/>
            <p:cNvSpPr/>
            <p:nvPr/>
          </p:nvSpPr>
          <p:spPr>
            <a:xfrm rot="-3245359">
              <a:off x="6009311" y="3851404"/>
              <a:ext cx="34399" cy="28524"/>
            </a:xfrm>
            <a:custGeom>
              <a:avLst/>
              <a:gdLst/>
              <a:ahLst/>
              <a:cxnLst/>
              <a:rect l="l" t="t" r="r" b="b"/>
              <a:pathLst>
                <a:path w="1376" h="1141" extrusionOk="0">
                  <a:moveTo>
                    <a:pt x="1160" y="1"/>
                  </a:moveTo>
                  <a:lnTo>
                    <a:pt x="1" y="865"/>
                  </a:lnTo>
                  <a:lnTo>
                    <a:pt x="217" y="1140"/>
                  </a:lnTo>
                  <a:lnTo>
                    <a:pt x="1376" y="276"/>
                  </a:lnTo>
                  <a:lnTo>
                    <a:pt x="116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25"/>
            <p:cNvSpPr/>
            <p:nvPr/>
          </p:nvSpPr>
          <p:spPr>
            <a:xfrm rot="-3245359">
              <a:off x="5526589" y="3812269"/>
              <a:ext cx="118370" cy="138494"/>
            </a:xfrm>
            <a:custGeom>
              <a:avLst/>
              <a:gdLst/>
              <a:ahLst/>
              <a:cxnLst/>
              <a:rect l="l" t="t" r="r" b="b"/>
              <a:pathLst>
                <a:path w="4735" h="5540" extrusionOk="0">
                  <a:moveTo>
                    <a:pt x="1277" y="1"/>
                  </a:moveTo>
                  <a:lnTo>
                    <a:pt x="1160" y="20"/>
                  </a:lnTo>
                  <a:lnTo>
                    <a:pt x="1061" y="40"/>
                  </a:lnTo>
                  <a:lnTo>
                    <a:pt x="963" y="99"/>
                  </a:lnTo>
                  <a:lnTo>
                    <a:pt x="1" y="845"/>
                  </a:lnTo>
                  <a:lnTo>
                    <a:pt x="3536" y="5540"/>
                  </a:lnTo>
                  <a:lnTo>
                    <a:pt x="4519" y="4794"/>
                  </a:lnTo>
                  <a:lnTo>
                    <a:pt x="4597" y="4735"/>
                  </a:lnTo>
                  <a:lnTo>
                    <a:pt x="4656" y="4636"/>
                  </a:lnTo>
                  <a:lnTo>
                    <a:pt x="4695" y="4538"/>
                  </a:lnTo>
                  <a:lnTo>
                    <a:pt x="4735" y="4440"/>
                  </a:lnTo>
                  <a:lnTo>
                    <a:pt x="4735" y="4342"/>
                  </a:lnTo>
                  <a:lnTo>
                    <a:pt x="4715" y="4244"/>
                  </a:lnTo>
                  <a:lnTo>
                    <a:pt x="4676" y="4126"/>
                  </a:lnTo>
                  <a:lnTo>
                    <a:pt x="4617" y="4047"/>
                  </a:lnTo>
                  <a:lnTo>
                    <a:pt x="1729" y="217"/>
                  </a:lnTo>
                  <a:lnTo>
                    <a:pt x="1651" y="138"/>
                  </a:lnTo>
                  <a:lnTo>
                    <a:pt x="1572" y="79"/>
                  </a:lnTo>
                  <a:lnTo>
                    <a:pt x="1474" y="20"/>
                  </a:lnTo>
                  <a:lnTo>
                    <a:pt x="13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25"/>
            <p:cNvSpPr/>
            <p:nvPr/>
          </p:nvSpPr>
          <p:spPr>
            <a:xfrm rot="-3245359">
              <a:off x="5397799" y="3654391"/>
              <a:ext cx="941362" cy="1016509"/>
            </a:xfrm>
            <a:custGeom>
              <a:avLst/>
              <a:gdLst/>
              <a:ahLst/>
              <a:cxnLst/>
              <a:rect l="l" t="t" r="r" b="b"/>
              <a:pathLst>
                <a:path w="37656" h="40662" extrusionOk="0">
                  <a:moveTo>
                    <a:pt x="15773" y="1"/>
                  </a:moveTo>
                  <a:lnTo>
                    <a:pt x="15557" y="20"/>
                  </a:lnTo>
                  <a:lnTo>
                    <a:pt x="15361" y="59"/>
                  </a:lnTo>
                  <a:lnTo>
                    <a:pt x="15164" y="118"/>
                  </a:lnTo>
                  <a:lnTo>
                    <a:pt x="14987" y="197"/>
                  </a:lnTo>
                  <a:lnTo>
                    <a:pt x="14791" y="295"/>
                  </a:lnTo>
                  <a:lnTo>
                    <a:pt x="14614" y="413"/>
                  </a:lnTo>
                  <a:lnTo>
                    <a:pt x="825" y="10824"/>
                  </a:lnTo>
                  <a:lnTo>
                    <a:pt x="668" y="10961"/>
                  </a:lnTo>
                  <a:lnTo>
                    <a:pt x="530" y="11118"/>
                  </a:lnTo>
                  <a:lnTo>
                    <a:pt x="393" y="11276"/>
                  </a:lnTo>
                  <a:lnTo>
                    <a:pt x="275" y="11452"/>
                  </a:lnTo>
                  <a:lnTo>
                    <a:pt x="196" y="11629"/>
                  </a:lnTo>
                  <a:lnTo>
                    <a:pt x="118" y="11806"/>
                  </a:lnTo>
                  <a:lnTo>
                    <a:pt x="59" y="12002"/>
                  </a:lnTo>
                  <a:lnTo>
                    <a:pt x="20" y="12199"/>
                  </a:lnTo>
                  <a:lnTo>
                    <a:pt x="0" y="12415"/>
                  </a:lnTo>
                  <a:lnTo>
                    <a:pt x="0" y="12611"/>
                  </a:lnTo>
                  <a:lnTo>
                    <a:pt x="20" y="12808"/>
                  </a:lnTo>
                  <a:lnTo>
                    <a:pt x="59" y="13004"/>
                  </a:lnTo>
                  <a:lnTo>
                    <a:pt x="118" y="13201"/>
                  </a:lnTo>
                  <a:lnTo>
                    <a:pt x="196" y="13397"/>
                  </a:lnTo>
                  <a:lnTo>
                    <a:pt x="295" y="13574"/>
                  </a:lnTo>
                  <a:lnTo>
                    <a:pt x="432" y="13751"/>
                  </a:lnTo>
                  <a:lnTo>
                    <a:pt x="20095" y="39836"/>
                  </a:lnTo>
                  <a:lnTo>
                    <a:pt x="20232" y="39993"/>
                  </a:lnTo>
                  <a:lnTo>
                    <a:pt x="20389" y="40131"/>
                  </a:lnTo>
                  <a:lnTo>
                    <a:pt x="20546" y="40268"/>
                  </a:lnTo>
                  <a:lnTo>
                    <a:pt x="20723" y="40386"/>
                  </a:lnTo>
                  <a:lnTo>
                    <a:pt x="20900" y="40465"/>
                  </a:lnTo>
                  <a:lnTo>
                    <a:pt x="21096" y="40543"/>
                  </a:lnTo>
                  <a:lnTo>
                    <a:pt x="21293" y="40602"/>
                  </a:lnTo>
                  <a:lnTo>
                    <a:pt x="21489" y="40642"/>
                  </a:lnTo>
                  <a:lnTo>
                    <a:pt x="21686" y="40661"/>
                  </a:lnTo>
                  <a:lnTo>
                    <a:pt x="21882" y="40661"/>
                  </a:lnTo>
                  <a:lnTo>
                    <a:pt x="22098" y="40642"/>
                  </a:lnTo>
                  <a:lnTo>
                    <a:pt x="22295" y="40602"/>
                  </a:lnTo>
                  <a:lnTo>
                    <a:pt x="22491" y="40543"/>
                  </a:lnTo>
                  <a:lnTo>
                    <a:pt x="22668" y="40465"/>
                  </a:lnTo>
                  <a:lnTo>
                    <a:pt x="22864" y="40367"/>
                  </a:lnTo>
                  <a:lnTo>
                    <a:pt x="23041" y="40229"/>
                  </a:lnTo>
                  <a:lnTo>
                    <a:pt x="36830" y="29838"/>
                  </a:lnTo>
                  <a:lnTo>
                    <a:pt x="36987" y="29701"/>
                  </a:lnTo>
                  <a:lnTo>
                    <a:pt x="37125" y="29543"/>
                  </a:lnTo>
                  <a:lnTo>
                    <a:pt x="37262" y="29386"/>
                  </a:lnTo>
                  <a:lnTo>
                    <a:pt x="37380" y="29209"/>
                  </a:lnTo>
                  <a:lnTo>
                    <a:pt x="37459" y="29033"/>
                  </a:lnTo>
                  <a:lnTo>
                    <a:pt x="37537" y="28836"/>
                  </a:lnTo>
                  <a:lnTo>
                    <a:pt x="37596" y="28640"/>
                  </a:lnTo>
                  <a:lnTo>
                    <a:pt x="37636" y="28443"/>
                  </a:lnTo>
                  <a:lnTo>
                    <a:pt x="37655" y="28247"/>
                  </a:lnTo>
                  <a:lnTo>
                    <a:pt x="37655" y="28051"/>
                  </a:lnTo>
                  <a:lnTo>
                    <a:pt x="37636" y="27854"/>
                  </a:lnTo>
                  <a:lnTo>
                    <a:pt x="37596" y="27658"/>
                  </a:lnTo>
                  <a:lnTo>
                    <a:pt x="37537" y="27461"/>
                  </a:lnTo>
                  <a:lnTo>
                    <a:pt x="37459" y="27265"/>
                  </a:lnTo>
                  <a:lnTo>
                    <a:pt x="37361" y="27068"/>
                  </a:lnTo>
                  <a:lnTo>
                    <a:pt x="37223" y="26892"/>
                  </a:lnTo>
                  <a:lnTo>
                    <a:pt x="17561" y="826"/>
                  </a:lnTo>
                  <a:lnTo>
                    <a:pt x="17423" y="668"/>
                  </a:lnTo>
                  <a:lnTo>
                    <a:pt x="17266" y="511"/>
                  </a:lnTo>
                  <a:lnTo>
                    <a:pt x="17109" y="393"/>
                  </a:lnTo>
                  <a:lnTo>
                    <a:pt x="16932" y="276"/>
                  </a:lnTo>
                  <a:lnTo>
                    <a:pt x="16755" y="177"/>
                  </a:lnTo>
                  <a:lnTo>
                    <a:pt x="16559" y="118"/>
                  </a:lnTo>
                  <a:lnTo>
                    <a:pt x="16362" y="59"/>
                  </a:lnTo>
                  <a:lnTo>
                    <a:pt x="16166" y="20"/>
                  </a:lnTo>
                  <a:lnTo>
                    <a:pt x="159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25"/>
            <p:cNvSpPr/>
            <p:nvPr/>
          </p:nvSpPr>
          <p:spPr>
            <a:xfrm rot="-3245359">
              <a:off x="5397799" y="3654391"/>
              <a:ext cx="941362" cy="1016509"/>
            </a:xfrm>
            <a:custGeom>
              <a:avLst/>
              <a:gdLst/>
              <a:ahLst/>
              <a:cxnLst/>
              <a:rect l="l" t="t" r="r" b="b"/>
              <a:pathLst>
                <a:path w="37656" h="40662" fill="none" extrusionOk="0">
                  <a:moveTo>
                    <a:pt x="37223" y="26892"/>
                  </a:moveTo>
                  <a:lnTo>
                    <a:pt x="17561" y="826"/>
                  </a:lnTo>
                  <a:lnTo>
                    <a:pt x="17561" y="826"/>
                  </a:lnTo>
                  <a:lnTo>
                    <a:pt x="17423" y="668"/>
                  </a:lnTo>
                  <a:lnTo>
                    <a:pt x="17266" y="511"/>
                  </a:lnTo>
                  <a:lnTo>
                    <a:pt x="17109" y="393"/>
                  </a:lnTo>
                  <a:lnTo>
                    <a:pt x="16932" y="276"/>
                  </a:lnTo>
                  <a:lnTo>
                    <a:pt x="16755" y="177"/>
                  </a:lnTo>
                  <a:lnTo>
                    <a:pt x="16559" y="118"/>
                  </a:lnTo>
                  <a:lnTo>
                    <a:pt x="16362" y="59"/>
                  </a:lnTo>
                  <a:lnTo>
                    <a:pt x="16166" y="20"/>
                  </a:lnTo>
                  <a:lnTo>
                    <a:pt x="15970" y="1"/>
                  </a:lnTo>
                  <a:lnTo>
                    <a:pt x="15773" y="1"/>
                  </a:lnTo>
                  <a:lnTo>
                    <a:pt x="15557" y="20"/>
                  </a:lnTo>
                  <a:lnTo>
                    <a:pt x="15361" y="59"/>
                  </a:lnTo>
                  <a:lnTo>
                    <a:pt x="15164" y="118"/>
                  </a:lnTo>
                  <a:lnTo>
                    <a:pt x="14987" y="197"/>
                  </a:lnTo>
                  <a:lnTo>
                    <a:pt x="14791" y="295"/>
                  </a:lnTo>
                  <a:lnTo>
                    <a:pt x="14614" y="413"/>
                  </a:lnTo>
                  <a:lnTo>
                    <a:pt x="825" y="10824"/>
                  </a:lnTo>
                  <a:lnTo>
                    <a:pt x="825" y="10824"/>
                  </a:lnTo>
                  <a:lnTo>
                    <a:pt x="668" y="10961"/>
                  </a:lnTo>
                  <a:lnTo>
                    <a:pt x="530" y="11118"/>
                  </a:lnTo>
                  <a:lnTo>
                    <a:pt x="393" y="11276"/>
                  </a:lnTo>
                  <a:lnTo>
                    <a:pt x="275" y="11452"/>
                  </a:lnTo>
                  <a:lnTo>
                    <a:pt x="196" y="11629"/>
                  </a:lnTo>
                  <a:lnTo>
                    <a:pt x="118" y="11806"/>
                  </a:lnTo>
                  <a:lnTo>
                    <a:pt x="59" y="12002"/>
                  </a:lnTo>
                  <a:lnTo>
                    <a:pt x="20" y="12199"/>
                  </a:lnTo>
                  <a:lnTo>
                    <a:pt x="0" y="12415"/>
                  </a:lnTo>
                  <a:lnTo>
                    <a:pt x="0" y="12611"/>
                  </a:lnTo>
                  <a:lnTo>
                    <a:pt x="20" y="12808"/>
                  </a:lnTo>
                  <a:lnTo>
                    <a:pt x="59" y="13004"/>
                  </a:lnTo>
                  <a:lnTo>
                    <a:pt x="118" y="13201"/>
                  </a:lnTo>
                  <a:lnTo>
                    <a:pt x="196" y="13397"/>
                  </a:lnTo>
                  <a:lnTo>
                    <a:pt x="295" y="13574"/>
                  </a:lnTo>
                  <a:lnTo>
                    <a:pt x="432" y="13751"/>
                  </a:lnTo>
                  <a:lnTo>
                    <a:pt x="20095" y="39836"/>
                  </a:lnTo>
                  <a:lnTo>
                    <a:pt x="20095" y="39836"/>
                  </a:lnTo>
                  <a:lnTo>
                    <a:pt x="20232" y="39993"/>
                  </a:lnTo>
                  <a:lnTo>
                    <a:pt x="20389" y="40131"/>
                  </a:lnTo>
                  <a:lnTo>
                    <a:pt x="20546" y="40268"/>
                  </a:lnTo>
                  <a:lnTo>
                    <a:pt x="20723" y="40386"/>
                  </a:lnTo>
                  <a:lnTo>
                    <a:pt x="20900" y="40465"/>
                  </a:lnTo>
                  <a:lnTo>
                    <a:pt x="21096" y="40543"/>
                  </a:lnTo>
                  <a:lnTo>
                    <a:pt x="21293" y="40602"/>
                  </a:lnTo>
                  <a:lnTo>
                    <a:pt x="21489" y="40642"/>
                  </a:lnTo>
                  <a:lnTo>
                    <a:pt x="21686" y="40661"/>
                  </a:lnTo>
                  <a:lnTo>
                    <a:pt x="21882" y="40661"/>
                  </a:lnTo>
                  <a:lnTo>
                    <a:pt x="22098" y="40642"/>
                  </a:lnTo>
                  <a:lnTo>
                    <a:pt x="22295" y="40602"/>
                  </a:lnTo>
                  <a:lnTo>
                    <a:pt x="22491" y="40543"/>
                  </a:lnTo>
                  <a:lnTo>
                    <a:pt x="22668" y="40465"/>
                  </a:lnTo>
                  <a:lnTo>
                    <a:pt x="22864" y="40367"/>
                  </a:lnTo>
                  <a:lnTo>
                    <a:pt x="23041" y="40229"/>
                  </a:lnTo>
                  <a:lnTo>
                    <a:pt x="36830" y="29838"/>
                  </a:lnTo>
                  <a:lnTo>
                    <a:pt x="36830" y="29838"/>
                  </a:lnTo>
                  <a:lnTo>
                    <a:pt x="36987" y="29701"/>
                  </a:lnTo>
                  <a:lnTo>
                    <a:pt x="37125" y="29543"/>
                  </a:lnTo>
                  <a:lnTo>
                    <a:pt x="37262" y="29386"/>
                  </a:lnTo>
                  <a:lnTo>
                    <a:pt x="37380" y="29209"/>
                  </a:lnTo>
                  <a:lnTo>
                    <a:pt x="37459" y="29033"/>
                  </a:lnTo>
                  <a:lnTo>
                    <a:pt x="37537" y="28836"/>
                  </a:lnTo>
                  <a:lnTo>
                    <a:pt x="37596" y="28640"/>
                  </a:lnTo>
                  <a:lnTo>
                    <a:pt x="37636" y="28443"/>
                  </a:lnTo>
                  <a:lnTo>
                    <a:pt x="37655" y="28247"/>
                  </a:lnTo>
                  <a:lnTo>
                    <a:pt x="37655" y="28051"/>
                  </a:lnTo>
                  <a:lnTo>
                    <a:pt x="37636" y="27854"/>
                  </a:lnTo>
                  <a:lnTo>
                    <a:pt x="37596" y="27658"/>
                  </a:lnTo>
                  <a:lnTo>
                    <a:pt x="37537" y="27461"/>
                  </a:lnTo>
                  <a:lnTo>
                    <a:pt x="37459" y="27265"/>
                  </a:lnTo>
                  <a:lnTo>
                    <a:pt x="37361" y="27068"/>
                  </a:lnTo>
                  <a:lnTo>
                    <a:pt x="37223" y="268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25"/>
            <p:cNvSpPr/>
            <p:nvPr/>
          </p:nvSpPr>
          <p:spPr>
            <a:xfrm rot="-3245359">
              <a:off x="5442239" y="3741430"/>
              <a:ext cx="850516" cy="953162"/>
            </a:xfrm>
            <a:custGeom>
              <a:avLst/>
              <a:gdLst/>
              <a:ahLst/>
              <a:cxnLst/>
              <a:rect l="l" t="t" r="r" b="b"/>
              <a:pathLst>
                <a:path w="34022" h="38128" extrusionOk="0">
                  <a:moveTo>
                    <a:pt x="11825" y="0"/>
                  </a:moveTo>
                  <a:lnTo>
                    <a:pt x="825" y="8290"/>
                  </a:lnTo>
                  <a:lnTo>
                    <a:pt x="668" y="8427"/>
                  </a:lnTo>
                  <a:lnTo>
                    <a:pt x="530" y="8584"/>
                  </a:lnTo>
                  <a:lnTo>
                    <a:pt x="393" y="8742"/>
                  </a:lnTo>
                  <a:lnTo>
                    <a:pt x="275" y="8918"/>
                  </a:lnTo>
                  <a:lnTo>
                    <a:pt x="196" y="9095"/>
                  </a:lnTo>
                  <a:lnTo>
                    <a:pt x="118" y="9272"/>
                  </a:lnTo>
                  <a:lnTo>
                    <a:pt x="59" y="9468"/>
                  </a:lnTo>
                  <a:lnTo>
                    <a:pt x="20" y="9665"/>
                  </a:lnTo>
                  <a:lnTo>
                    <a:pt x="0" y="9881"/>
                  </a:lnTo>
                  <a:lnTo>
                    <a:pt x="0" y="10077"/>
                  </a:lnTo>
                  <a:lnTo>
                    <a:pt x="20" y="10274"/>
                  </a:lnTo>
                  <a:lnTo>
                    <a:pt x="59" y="10470"/>
                  </a:lnTo>
                  <a:lnTo>
                    <a:pt x="118" y="10667"/>
                  </a:lnTo>
                  <a:lnTo>
                    <a:pt x="196" y="10863"/>
                  </a:lnTo>
                  <a:lnTo>
                    <a:pt x="295" y="11040"/>
                  </a:lnTo>
                  <a:lnTo>
                    <a:pt x="432" y="11217"/>
                  </a:lnTo>
                  <a:lnTo>
                    <a:pt x="20095" y="37302"/>
                  </a:lnTo>
                  <a:lnTo>
                    <a:pt x="20232" y="37459"/>
                  </a:lnTo>
                  <a:lnTo>
                    <a:pt x="20389" y="37597"/>
                  </a:lnTo>
                  <a:lnTo>
                    <a:pt x="20546" y="37734"/>
                  </a:lnTo>
                  <a:lnTo>
                    <a:pt x="20723" y="37852"/>
                  </a:lnTo>
                  <a:lnTo>
                    <a:pt x="20900" y="37931"/>
                  </a:lnTo>
                  <a:lnTo>
                    <a:pt x="21096" y="38009"/>
                  </a:lnTo>
                  <a:lnTo>
                    <a:pt x="21293" y="38068"/>
                  </a:lnTo>
                  <a:lnTo>
                    <a:pt x="21489" y="38108"/>
                  </a:lnTo>
                  <a:lnTo>
                    <a:pt x="21686" y="38127"/>
                  </a:lnTo>
                  <a:lnTo>
                    <a:pt x="21882" y="38127"/>
                  </a:lnTo>
                  <a:lnTo>
                    <a:pt x="22098" y="38108"/>
                  </a:lnTo>
                  <a:lnTo>
                    <a:pt x="22295" y="38068"/>
                  </a:lnTo>
                  <a:lnTo>
                    <a:pt x="22491" y="38009"/>
                  </a:lnTo>
                  <a:lnTo>
                    <a:pt x="22668" y="37931"/>
                  </a:lnTo>
                  <a:lnTo>
                    <a:pt x="22864" y="37833"/>
                  </a:lnTo>
                  <a:lnTo>
                    <a:pt x="23041" y="37695"/>
                  </a:lnTo>
                  <a:lnTo>
                    <a:pt x="34021" y="29406"/>
                  </a:lnTo>
                  <a:lnTo>
                    <a:pt x="118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4" name="Google Shape;2524;p25"/>
            <p:cNvSpPr/>
            <p:nvPr/>
          </p:nvSpPr>
          <p:spPr>
            <a:xfrm rot="-3245359">
              <a:off x="5730022" y="3934368"/>
              <a:ext cx="453282" cy="453257"/>
            </a:xfrm>
            <a:custGeom>
              <a:avLst/>
              <a:gdLst/>
              <a:ahLst/>
              <a:cxnLst/>
              <a:rect l="l" t="t" r="r" b="b"/>
              <a:pathLst>
                <a:path w="18132" h="18131" extrusionOk="0">
                  <a:moveTo>
                    <a:pt x="8585" y="0"/>
                  </a:moveTo>
                  <a:lnTo>
                    <a:pt x="8153" y="40"/>
                  </a:lnTo>
                  <a:lnTo>
                    <a:pt x="7721" y="99"/>
                  </a:lnTo>
                  <a:lnTo>
                    <a:pt x="7288" y="177"/>
                  </a:lnTo>
                  <a:lnTo>
                    <a:pt x="6856" y="275"/>
                  </a:lnTo>
                  <a:lnTo>
                    <a:pt x="6424" y="393"/>
                  </a:lnTo>
                  <a:lnTo>
                    <a:pt x="6012" y="531"/>
                  </a:lnTo>
                  <a:lnTo>
                    <a:pt x="5599" y="688"/>
                  </a:lnTo>
                  <a:lnTo>
                    <a:pt x="5187" y="865"/>
                  </a:lnTo>
                  <a:lnTo>
                    <a:pt x="4774" y="1081"/>
                  </a:lnTo>
                  <a:lnTo>
                    <a:pt x="4381" y="1297"/>
                  </a:lnTo>
                  <a:lnTo>
                    <a:pt x="3988" y="1552"/>
                  </a:lnTo>
                  <a:lnTo>
                    <a:pt x="3615" y="1827"/>
                  </a:lnTo>
                  <a:lnTo>
                    <a:pt x="3242" y="2122"/>
                  </a:lnTo>
                  <a:lnTo>
                    <a:pt x="2908" y="2417"/>
                  </a:lnTo>
                  <a:lnTo>
                    <a:pt x="2574" y="2750"/>
                  </a:lnTo>
                  <a:lnTo>
                    <a:pt x="2260" y="3084"/>
                  </a:lnTo>
                  <a:lnTo>
                    <a:pt x="1965" y="3418"/>
                  </a:lnTo>
                  <a:lnTo>
                    <a:pt x="1710" y="3772"/>
                  </a:lnTo>
                  <a:lnTo>
                    <a:pt x="1454" y="4145"/>
                  </a:lnTo>
                  <a:lnTo>
                    <a:pt x="1219" y="4518"/>
                  </a:lnTo>
                  <a:lnTo>
                    <a:pt x="1022" y="4911"/>
                  </a:lnTo>
                  <a:lnTo>
                    <a:pt x="826" y="5304"/>
                  </a:lnTo>
                  <a:lnTo>
                    <a:pt x="649" y="5697"/>
                  </a:lnTo>
                  <a:lnTo>
                    <a:pt x="492" y="6109"/>
                  </a:lnTo>
                  <a:lnTo>
                    <a:pt x="374" y="6522"/>
                  </a:lnTo>
                  <a:lnTo>
                    <a:pt x="256" y="6954"/>
                  </a:lnTo>
                  <a:lnTo>
                    <a:pt x="158" y="7386"/>
                  </a:lnTo>
                  <a:lnTo>
                    <a:pt x="99" y="7799"/>
                  </a:lnTo>
                  <a:lnTo>
                    <a:pt x="40" y="8231"/>
                  </a:lnTo>
                  <a:lnTo>
                    <a:pt x="21" y="8663"/>
                  </a:lnTo>
                  <a:lnTo>
                    <a:pt x="1" y="9115"/>
                  </a:lnTo>
                  <a:lnTo>
                    <a:pt x="21" y="9547"/>
                  </a:lnTo>
                  <a:lnTo>
                    <a:pt x="60" y="9979"/>
                  </a:lnTo>
                  <a:lnTo>
                    <a:pt x="99" y="10411"/>
                  </a:lnTo>
                  <a:lnTo>
                    <a:pt x="178" y="10843"/>
                  </a:lnTo>
                  <a:lnTo>
                    <a:pt x="276" y="11275"/>
                  </a:lnTo>
                  <a:lnTo>
                    <a:pt x="394" y="11708"/>
                  </a:lnTo>
                  <a:lnTo>
                    <a:pt x="531" y="12120"/>
                  </a:lnTo>
                  <a:lnTo>
                    <a:pt x="708" y="12533"/>
                  </a:lnTo>
                  <a:lnTo>
                    <a:pt x="885" y="12945"/>
                  </a:lnTo>
                  <a:lnTo>
                    <a:pt x="1081" y="13358"/>
                  </a:lnTo>
                  <a:lnTo>
                    <a:pt x="1317" y="13750"/>
                  </a:lnTo>
                  <a:lnTo>
                    <a:pt x="1572" y="14143"/>
                  </a:lnTo>
                  <a:lnTo>
                    <a:pt x="1847" y="14517"/>
                  </a:lnTo>
                  <a:lnTo>
                    <a:pt x="2122" y="14890"/>
                  </a:lnTo>
                  <a:lnTo>
                    <a:pt x="2437" y="15224"/>
                  </a:lnTo>
                  <a:lnTo>
                    <a:pt x="2751" y="15558"/>
                  </a:lnTo>
                  <a:lnTo>
                    <a:pt x="3085" y="15872"/>
                  </a:lnTo>
                  <a:lnTo>
                    <a:pt x="3438" y="16147"/>
                  </a:lnTo>
                  <a:lnTo>
                    <a:pt x="3792" y="16422"/>
                  </a:lnTo>
                  <a:lnTo>
                    <a:pt x="4146" y="16677"/>
                  </a:lnTo>
                  <a:lnTo>
                    <a:pt x="4538" y="16913"/>
                  </a:lnTo>
                  <a:lnTo>
                    <a:pt x="4912" y="17109"/>
                  </a:lnTo>
                  <a:lnTo>
                    <a:pt x="5304" y="17306"/>
                  </a:lnTo>
                  <a:lnTo>
                    <a:pt x="5717" y="17483"/>
                  </a:lnTo>
                  <a:lnTo>
                    <a:pt x="6129" y="17640"/>
                  </a:lnTo>
                  <a:lnTo>
                    <a:pt x="6542" y="17758"/>
                  </a:lnTo>
                  <a:lnTo>
                    <a:pt x="6954" y="17875"/>
                  </a:lnTo>
                  <a:lnTo>
                    <a:pt x="7387" y="17974"/>
                  </a:lnTo>
                  <a:lnTo>
                    <a:pt x="7819" y="18033"/>
                  </a:lnTo>
                  <a:lnTo>
                    <a:pt x="8251" y="18092"/>
                  </a:lnTo>
                  <a:lnTo>
                    <a:pt x="8683" y="18111"/>
                  </a:lnTo>
                  <a:lnTo>
                    <a:pt x="9115" y="18131"/>
                  </a:lnTo>
                  <a:lnTo>
                    <a:pt x="9547" y="18111"/>
                  </a:lnTo>
                  <a:lnTo>
                    <a:pt x="9999" y="18072"/>
                  </a:lnTo>
                  <a:lnTo>
                    <a:pt x="10431" y="18013"/>
                  </a:lnTo>
                  <a:lnTo>
                    <a:pt x="10863" y="17954"/>
                  </a:lnTo>
                  <a:lnTo>
                    <a:pt x="11296" y="17856"/>
                  </a:lnTo>
                  <a:lnTo>
                    <a:pt x="11708" y="17738"/>
                  </a:lnTo>
                  <a:lnTo>
                    <a:pt x="12140" y="17600"/>
                  </a:lnTo>
                  <a:lnTo>
                    <a:pt x="12553" y="17424"/>
                  </a:lnTo>
                  <a:lnTo>
                    <a:pt x="12965" y="17247"/>
                  </a:lnTo>
                  <a:lnTo>
                    <a:pt x="13358" y="17050"/>
                  </a:lnTo>
                  <a:lnTo>
                    <a:pt x="13771" y="16815"/>
                  </a:lnTo>
                  <a:lnTo>
                    <a:pt x="14144" y="16559"/>
                  </a:lnTo>
                  <a:lnTo>
                    <a:pt x="14537" y="16284"/>
                  </a:lnTo>
                  <a:lnTo>
                    <a:pt x="14890" y="16009"/>
                  </a:lnTo>
                  <a:lnTo>
                    <a:pt x="15244" y="15695"/>
                  </a:lnTo>
                  <a:lnTo>
                    <a:pt x="15578" y="15381"/>
                  </a:lnTo>
                  <a:lnTo>
                    <a:pt x="15872" y="15047"/>
                  </a:lnTo>
                  <a:lnTo>
                    <a:pt x="16167" y="14693"/>
                  </a:lnTo>
                  <a:lnTo>
                    <a:pt x="16442" y="14340"/>
                  </a:lnTo>
                  <a:lnTo>
                    <a:pt x="16678" y="13986"/>
                  </a:lnTo>
                  <a:lnTo>
                    <a:pt x="16913" y="13593"/>
                  </a:lnTo>
                  <a:lnTo>
                    <a:pt x="17129" y="13220"/>
                  </a:lnTo>
                  <a:lnTo>
                    <a:pt x="17326" y="12808"/>
                  </a:lnTo>
                  <a:lnTo>
                    <a:pt x="17483" y="12415"/>
                  </a:lnTo>
                  <a:lnTo>
                    <a:pt x="17640" y="12002"/>
                  </a:lnTo>
                  <a:lnTo>
                    <a:pt x="17778" y="11590"/>
                  </a:lnTo>
                  <a:lnTo>
                    <a:pt x="17876" y="11177"/>
                  </a:lnTo>
                  <a:lnTo>
                    <a:pt x="17974" y="10745"/>
                  </a:lnTo>
                  <a:lnTo>
                    <a:pt x="18053" y="10313"/>
                  </a:lnTo>
                  <a:lnTo>
                    <a:pt x="18092" y="9881"/>
                  </a:lnTo>
                  <a:lnTo>
                    <a:pt x="18131" y="9449"/>
                  </a:lnTo>
                  <a:lnTo>
                    <a:pt x="18131" y="9017"/>
                  </a:lnTo>
                  <a:lnTo>
                    <a:pt x="18112" y="8584"/>
                  </a:lnTo>
                  <a:lnTo>
                    <a:pt x="18092" y="8133"/>
                  </a:lnTo>
                  <a:lnTo>
                    <a:pt x="18033" y="7700"/>
                  </a:lnTo>
                  <a:lnTo>
                    <a:pt x="17954" y="7268"/>
                  </a:lnTo>
                  <a:lnTo>
                    <a:pt x="17856" y="6836"/>
                  </a:lnTo>
                  <a:lnTo>
                    <a:pt x="17738" y="6424"/>
                  </a:lnTo>
                  <a:lnTo>
                    <a:pt x="17601" y="5992"/>
                  </a:lnTo>
                  <a:lnTo>
                    <a:pt x="17444" y="5579"/>
                  </a:lnTo>
                  <a:lnTo>
                    <a:pt x="17247" y="5167"/>
                  </a:lnTo>
                  <a:lnTo>
                    <a:pt x="17051" y="4774"/>
                  </a:lnTo>
                  <a:lnTo>
                    <a:pt x="16815" y="4361"/>
                  </a:lnTo>
                  <a:lnTo>
                    <a:pt x="16579" y="3988"/>
                  </a:lnTo>
                  <a:lnTo>
                    <a:pt x="16304" y="3595"/>
                  </a:lnTo>
                  <a:lnTo>
                    <a:pt x="16010" y="3242"/>
                  </a:lnTo>
                  <a:lnTo>
                    <a:pt x="15715" y="2888"/>
                  </a:lnTo>
                  <a:lnTo>
                    <a:pt x="15381" y="2554"/>
                  </a:lnTo>
                  <a:lnTo>
                    <a:pt x="15047" y="2259"/>
                  </a:lnTo>
                  <a:lnTo>
                    <a:pt x="14713" y="1965"/>
                  </a:lnTo>
                  <a:lnTo>
                    <a:pt x="14360" y="1690"/>
                  </a:lnTo>
                  <a:lnTo>
                    <a:pt x="13987" y="1454"/>
                  </a:lnTo>
                  <a:lnTo>
                    <a:pt x="13613" y="1218"/>
                  </a:lnTo>
                  <a:lnTo>
                    <a:pt x="13221" y="1002"/>
                  </a:lnTo>
                  <a:lnTo>
                    <a:pt x="12828" y="806"/>
                  </a:lnTo>
                  <a:lnTo>
                    <a:pt x="12415" y="649"/>
                  </a:lnTo>
                  <a:lnTo>
                    <a:pt x="12022" y="492"/>
                  </a:lnTo>
                  <a:lnTo>
                    <a:pt x="11590" y="354"/>
                  </a:lnTo>
                  <a:lnTo>
                    <a:pt x="11178" y="256"/>
                  </a:lnTo>
                  <a:lnTo>
                    <a:pt x="10746" y="158"/>
                  </a:lnTo>
                  <a:lnTo>
                    <a:pt x="10333" y="79"/>
                  </a:lnTo>
                  <a:lnTo>
                    <a:pt x="9901" y="40"/>
                  </a:lnTo>
                  <a:lnTo>
                    <a:pt x="9449" y="0"/>
                  </a:lnTo>
                  <a:close/>
                </a:path>
              </a:pathLst>
            </a:custGeom>
            <a:solidFill>
              <a:srgbClr val="E6E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5" name="Google Shape;2525;p25"/>
            <p:cNvSpPr/>
            <p:nvPr/>
          </p:nvSpPr>
          <p:spPr>
            <a:xfrm rot="-3245359">
              <a:off x="5730022" y="3934368"/>
              <a:ext cx="453282" cy="453257"/>
            </a:xfrm>
            <a:custGeom>
              <a:avLst/>
              <a:gdLst/>
              <a:ahLst/>
              <a:cxnLst/>
              <a:rect l="l" t="t" r="r" b="b"/>
              <a:pathLst>
                <a:path w="18132" h="18131" fill="none" extrusionOk="0">
                  <a:moveTo>
                    <a:pt x="14537" y="16284"/>
                  </a:moveTo>
                  <a:lnTo>
                    <a:pt x="14537" y="16284"/>
                  </a:lnTo>
                  <a:lnTo>
                    <a:pt x="14144" y="16559"/>
                  </a:lnTo>
                  <a:lnTo>
                    <a:pt x="13771" y="16815"/>
                  </a:lnTo>
                  <a:lnTo>
                    <a:pt x="13358" y="17050"/>
                  </a:lnTo>
                  <a:lnTo>
                    <a:pt x="12965" y="17247"/>
                  </a:lnTo>
                  <a:lnTo>
                    <a:pt x="12553" y="17424"/>
                  </a:lnTo>
                  <a:lnTo>
                    <a:pt x="12140" y="17600"/>
                  </a:lnTo>
                  <a:lnTo>
                    <a:pt x="11708" y="17738"/>
                  </a:lnTo>
                  <a:lnTo>
                    <a:pt x="11296" y="17856"/>
                  </a:lnTo>
                  <a:lnTo>
                    <a:pt x="10863" y="17954"/>
                  </a:lnTo>
                  <a:lnTo>
                    <a:pt x="10431" y="18013"/>
                  </a:lnTo>
                  <a:lnTo>
                    <a:pt x="9999" y="18072"/>
                  </a:lnTo>
                  <a:lnTo>
                    <a:pt x="9547" y="18111"/>
                  </a:lnTo>
                  <a:lnTo>
                    <a:pt x="9115" y="18131"/>
                  </a:lnTo>
                  <a:lnTo>
                    <a:pt x="8683" y="18111"/>
                  </a:lnTo>
                  <a:lnTo>
                    <a:pt x="8251" y="18092"/>
                  </a:lnTo>
                  <a:lnTo>
                    <a:pt x="7819" y="18033"/>
                  </a:lnTo>
                  <a:lnTo>
                    <a:pt x="7387" y="17974"/>
                  </a:lnTo>
                  <a:lnTo>
                    <a:pt x="6954" y="17875"/>
                  </a:lnTo>
                  <a:lnTo>
                    <a:pt x="6542" y="17758"/>
                  </a:lnTo>
                  <a:lnTo>
                    <a:pt x="6129" y="17640"/>
                  </a:lnTo>
                  <a:lnTo>
                    <a:pt x="5717" y="17483"/>
                  </a:lnTo>
                  <a:lnTo>
                    <a:pt x="5304" y="17306"/>
                  </a:lnTo>
                  <a:lnTo>
                    <a:pt x="4912" y="17109"/>
                  </a:lnTo>
                  <a:lnTo>
                    <a:pt x="4538" y="16913"/>
                  </a:lnTo>
                  <a:lnTo>
                    <a:pt x="4146" y="16677"/>
                  </a:lnTo>
                  <a:lnTo>
                    <a:pt x="3792" y="16422"/>
                  </a:lnTo>
                  <a:lnTo>
                    <a:pt x="3438" y="16147"/>
                  </a:lnTo>
                  <a:lnTo>
                    <a:pt x="3085" y="15872"/>
                  </a:lnTo>
                  <a:lnTo>
                    <a:pt x="2751" y="15558"/>
                  </a:lnTo>
                  <a:lnTo>
                    <a:pt x="2437" y="15224"/>
                  </a:lnTo>
                  <a:lnTo>
                    <a:pt x="2122" y="14890"/>
                  </a:lnTo>
                  <a:lnTo>
                    <a:pt x="1847" y="14517"/>
                  </a:lnTo>
                  <a:lnTo>
                    <a:pt x="1847" y="14517"/>
                  </a:lnTo>
                  <a:lnTo>
                    <a:pt x="1572" y="14143"/>
                  </a:lnTo>
                  <a:lnTo>
                    <a:pt x="1317" y="13750"/>
                  </a:lnTo>
                  <a:lnTo>
                    <a:pt x="1081" y="13358"/>
                  </a:lnTo>
                  <a:lnTo>
                    <a:pt x="885" y="12945"/>
                  </a:lnTo>
                  <a:lnTo>
                    <a:pt x="708" y="12533"/>
                  </a:lnTo>
                  <a:lnTo>
                    <a:pt x="531" y="12120"/>
                  </a:lnTo>
                  <a:lnTo>
                    <a:pt x="394" y="11708"/>
                  </a:lnTo>
                  <a:lnTo>
                    <a:pt x="276" y="11275"/>
                  </a:lnTo>
                  <a:lnTo>
                    <a:pt x="178" y="10843"/>
                  </a:lnTo>
                  <a:lnTo>
                    <a:pt x="99" y="10411"/>
                  </a:lnTo>
                  <a:lnTo>
                    <a:pt x="60" y="9979"/>
                  </a:lnTo>
                  <a:lnTo>
                    <a:pt x="21" y="9547"/>
                  </a:lnTo>
                  <a:lnTo>
                    <a:pt x="1" y="9115"/>
                  </a:lnTo>
                  <a:lnTo>
                    <a:pt x="21" y="8663"/>
                  </a:lnTo>
                  <a:lnTo>
                    <a:pt x="40" y="8231"/>
                  </a:lnTo>
                  <a:lnTo>
                    <a:pt x="99" y="7799"/>
                  </a:lnTo>
                  <a:lnTo>
                    <a:pt x="158" y="7386"/>
                  </a:lnTo>
                  <a:lnTo>
                    <a:pt x="256" y="6954"/>
                  </a:lnTo>
                  <a:lnTo>
                    <a:pt x="374" y="6522"/>
                  </a:lnTo>
                  <a:lnTo>
                    <a:pt x="492" y="6109"/>
                  </a:lnTo>
                  <a:lnTo>
                    <a:pt x="649" y="5697"/>
                  </a:lnTo>
                  <a:lnTo>
                    <a:pt x="826" y="5304"/>
                  </a:lnTo>
                  <a:lnTo>
                    <a:pt x="1022" y="4911"/>
                  </a:lnTo>
                  <a:lnTo>
                    <a:pt x="1219" y="4518"/>
                  </a:lnTo>
                  <a:lnTo>
                    <a:pt x="1454" y="4145"/>
                  </a:lnTo>
                  <a:lnTo>
                    <a:pt x="1710" y="3772"/>
                  </a:lnTo>
                  <a:lnTo>
                    <a:pt x="1965" y="3418"/>
                  </a:lnTo>
                  <a:lnTo>
                    <a:pt x="2260" y="3084"/>
                  </a:lnTo>
                  <a:lnTo>
                    <a:pt x="2574" y="2750"/>
                  </a:lnTo>
                  <a:lnTo>
                    <a:pt x="2908" y="2417"/>
                  </a:lnTo>
                  <a:lnTo>
                    <a:pt x="3242" y="2122"/>
                  </a:lnTo>
                  <a:lnTo>
                    <a:pt x="3615" y="1827"/>
                  </a:lnTo>
                  <a:lnTo>
                    <a:pt x="3615" y="1827"/>
                  </a:lnTo>
                  <a:lnTo>
                    <a:pt x="3988" y="1552"/>
                  </a:lnTo>
                  <a:lnTo>
                    <a:pt x="4381" y="1297"/>
                  </a:lnTo>
                  <a:lnTo>
                    <a:pt x="4774" y="1081"/>
                  </a:lnTo>
                  <a:lnTo>
                    <a:pt x="5187" y="865"/>
                  </a:lnTo>
                  <a:lnTo>
                    <a:pt x="5599" y="688"/>
                  </a:lnTo>
                  <a:lnTo>
                    <a:pt x="6012" y="531"/>
                  </a:lnTo>
                  <a:lnTo>
                    <a:pt x="6424" y="393"/>
                  </a:lnTo>
                  <a:lnTo>
                    <a:pt x="6856" y="275"/>
                  </a:lnTo>
                  <a:lnTo>
                    <a:pt x="7288" y="177"/>
                  </a:lnTo>
                  <a:lnTo>
                    <a:pt x="7721" y="99"/>
                  </a:lnTo>
                  <a:lnTo>
                    <a:pt x="8153" y="40"/>
                  </a:lnTo>
                  <a:lnTo>
                    <a:pt x="8585" y="0"/>
                  </a:lnTo>
                  <a:lnTo>
                    <a:pt x="9017" y="0"/>
                  </a:lnTo>
                  <a:lnTo>
                    <a:pt x="9449" y="0"/>
                  </a:lnTo>
                  <a:lnTo>
                    <a:pt x="9901" y="40"/>
                  </a:lnTo>
                  <a:lnTo>
                    <a:pt x="10333" y="79"/>
                  </a:lnTo>
                  <a:lnTo>
                    <a:pt x="10746" y="158"/>
                  </a:lnTo>
                  <a:lnTo>
                    <a:pt x="11178" y="256"/>
                  </a:lnTo>
                  <a:lnTo>
                    <a:pt x="11590" y="354"/>
                  </a:lnTo>
                  <a:lnTo>
                    <a:pt x="12022" y="492"/>
                  </a:lnTo>
                  <a:lnTo>
                    <a:pt x="12415" y="649"/>
                  </a:lnTo>
                  <a:lnTo>
                    <a:pt x="12828" y="806"/>
                  </a:lnTo>
                  <a:lnTo>
                    <a:pt x="13221" y="1002"/>
                  </a:lnTo>
                  <a:lnTo>
                    <a:pt x="13613" y="1218"/>
                  </a:lnTo>
                  <a:lnTo>
                    <a:pt x="13987" y="1454"/>
                  </a:lnTo>
                  <a:lnTo>
                    <a:pt x="14360" y="1690"/>
                  </a:lnTo>
                  <a:lnTo>
                    <a:pt x="14713" y="1965"/>
                  </a:lnTo>
                  <a:lnTo>
                    <a:pt x="15047" y="2259"/>
                  </a:lnTo>
                  <a:lnTo>
                    <a:pt x="15381" y="2554"/>
                  </a:lnTo>
                  <a:lnTo>
                    <a:pt x="15715" y="2888"/>
                  </a:lnTo>
                  <a:lnTo>
                    <a:pt x="16010" y="3242"/>
                  </a:lnTo>
                  <a:lnTo>
                    <a:pt x="16304" y="3595"/>
                  </a:lnTo>
                  <a:lnTo>
                    <a:pt x="16304" y="3595"/>
                  </a:lnTo>
                  <a:lnTo>
                    <a:pt x="16579" y="3988"/>
                  </a:lnTo>
                  <a:lnTo>
                    <a:pt x="16815" y="4361"/>
                  </a:lnTo>
                  <a:lnTo>
                    <a:pt x="17051" y="4774"/>
                  </a:lnTo>
                  <a:lnTo>
                    <a:pt x="17247" y="5167"/>
                  </a:lnTo>
                  <a:lnTo>
                    <a:pt x="17444" y="5579"/>
                  </a:lnTo>
                  <a:lnTo>
                    <a:pt x="17601" y="5992"/>
                  </a:lnTo>
                  <a:lnTo>
                    <a:pt x="17738" y="6424"/>
                  </a:lnTo>
                  <a:lnTo>
                    <a:pt x="17856" y="6836"/>
                  </a:lnTo>
                  <a:lnTo>
                    <a:pt x="17954" y="7268"/>
                  </a:lnTo>
                  <a:lnTo>
                    <a:pt x="18033" y="7700"/>
                  </a:lnTo>
                  <a:lnTo>
                    <a:pt x="18092" y="8133"/>
                  </a:lnTo>
                  <a:lnTo>
                    <a:pt x="18112" y="8584"/>
                  </a:lnTo>
                  <a:lnTo>
                    <a:pt x="18131" y="9017"/>
                  </a:lnTo>
                  <a:lnTo>
                    <a:pt x="18131" y="9449"/>
                  </a:lnTo>
                  <a:lnTo>
                    <a:pt x="18092" y="9881"/>
                  </a:lnTo>
                  <a:lnTo>
                    <a:pt x="18053" y="10313"/>
                  </a:lnTo>
                  <a:lnTo>
                    <a:pt x="17974" y="10745"/>
                  </a:lnTo>
                  <a:lnTo>
                    <a:pt x="17876" y="11177"/>
                  </a:lnTo>
                  <a:lnTo>
                    <a:pt x="17778" y="11590"/>
                  </a:lnTo>
                  <a:lnTo>
                    <a:pt x="17640" y="12002"/>
                  </a:lnTo>
                  <a:lnTo>
                    <a:pt x="17483" y="12415"/>
                  </a:lnTo>
                  <a:lnTo>
                    <a:pt x="17326" y="12808"/>
                  </a:lnTo>
                  <a:lnTo>
                    <a:pt x="17129" y="13220"/>
                  </a:lnTo>
                  <a:lnTo>
                    <a:pt x="16913" y="13593"/>
                  </a:lnTo>
                  <a:lnTo>
                    <a:pt x="16678" y="13986"/>
                  </a:lnTo>
                  <a:lnTo>
                    <a:pt x="16442" y="14340"/>
                  </a:lnTo>
                  <a:lnTo>
                    <a:pt x="16167" y="14693"/>
                  </a:lnTo>
                  <a:lnTo>
                    <a:pt x="15872" y="15047"/>
                  </a:lnTo>
                  <a:lnTo>
                    <a:pt x="15578" y="15381"/>
                  </a:lnTo>
                  <a:lnTo>
                    <a:pt x="15244" y="15695"/>
                  </a:lnTo>
                  <a:lnTo>
                    <a:pt x="14890" y="16009"/>
                  </a:lnTo>
                  <a:lnTo>
                    <a:pt x="14537" y="1628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25"/>
            <p:cNvSpPr/>
            <p:nvPr/>
          </p:nvSpPr>
          <p:spPr>
            <a:xfrm rot="-3245359">
              <a:off x="5760472" y="3964814"/>
              <a:ext cx="392384" cy="392359"/>
            </a:xfrm>
            <a:custGeom>
              <a:avLst/>
              <a:gdLst/>
              <a:ahLst/>
              <a:cxnLst/>
              <a:rect l="l" t="t" r="r" b="b"/>
              <a:pathLst>
                <a:path w="15696" h="15695" extrusionOk="0">
                  <a:moveTo>
                    <a:pt x="7426" y="0"/>
                  </a:moveTo>
                  <a:lnTo>
                    <a:pt x="7053" y="40"/>
                  </a:lnTo>
                  <a:lnTo>
                    <a:pt x="6679" y="79"/>
                  </a:lnTo>
                  <a:lnTo>
                    <a:pt x="6306" y="157"/>
                  </a:lnTo>
                  <a:lnTo>
                    <a:pt x="5933" y="236"/>
                  </a:lnTo>
                  <a:lnTo>
                    <a:pt x="5560" y="334"/>
                  </a:lnTo>
                  <a:lnTo>
                    <a:pt x="5206" y="452"/>
                  </a:lnTo>
                  <a:lnTo>
                    <a:pt x="4833" y="590"/>
                  </a:lnTo>
                  <a:lnTo>
                    <a:pt x="4479" y="766"/>
                  </a:lnTo>
                  <a:lnTo>
                    <a:pt x="4126" y="943"/>
                  </a:lnTo>
                  <a:lnTo>
                    <a:pt x="3792" y="1140"/>
                  </a:lnTo>
                  <a:lnTo>
                    <a:pt x="3458" y="1356"/>
                  </a:lnTo>
                  <a:lnTo>
                    <a:pt x="3124" y="1591"/>
                  </a:lnTo>
                  <a:lnTo>
                    <a:pt x="2810" y="1827"/>
                  </a:lnTo>
                  <a:lnTo>
                    <a:pt x="2515" y="2102"/>
                  </a:lnTo>
                  <a:lnTo>
                    <a:pt x="2220" y="2377"/>
                  </a:lnTo>
                  <a:lnTo>
                    <a:pt x="1965" y="2652"/>
                  </a:lnTo>
                  <a:lnTo>
                    <a:pt x="1710" y="2966"/>
                  </a:lnTo>
                  <a:lnTo>
                    <a:pt x="1474" y="3261"/>
                  </a:lnTo>
                  <a:lnTo>
                    <a:pt x="1258" y="3595"/>
                  </a:lnTo>
                  <a:lnTo>
                    <a:pt x="1061" y="3909"/>
                  </a:lnTo>
                  <a:lnTo>
                    <a:pt x="885" y="4243"/>
                  </a:lnTo>
                  <a:lnTo>
                    <a:pt x="708" y="4597"/>
                  </a:lnTo>
                  <a:lnTo>
                    <a:pt x="570" y="4931"/>
                  </a:lnTo>
                  <a:lnTo>
                    <a:pt x="433" y="5284"/>
                  </a:lnTo>
                  <a:lnTo>
                    <a:pt x="315" y="5657"/>
                  </a:lnTo>
                  <a:lnTo>
                    <a:pt x="217" y="6011"/>
                  </a:lnTo>
                  <a:lnTo>
                    <a:pt x="138" y="6384"/>
                  </a:lnTo>
                  <a:lnTo>
                    <a:pt x="79" y="6757"/>
                  </a:lnTo>
                  <a:lnTo>
                    <a:pt x="40" y="7131"/>
                  </a:lnTo>
                  <a:lnTo>
                    <a:pt x="20" y="7504"/>
                  </a:lnTo>
                  <a:lnTo>
                    <a:pt x="1" y="7877"/>
                  </a:lnTo>
                  <a:lnTo>
                    <a:pt x="20" y="8270"/>
                  </a:lnTo>
                  <a:lnTo>
                    <a:pt x="40" y="8643"/>
                  </a:lnTo>
                  <a:lnTo>
                    <a:pt x="99" y="9016"/>
                  </a:lnTo>
                  <a:lnTo>
                    <a:pt x="158" y="9390"/>
                  </a:lnTo>
                  <a:lnTo>
                    <a:pt x="236" y="9763"/>
                  </a:lnTo>
                  <a:lnTo>
                    <a:pt x="354" y="10136"/>
                  </a:lnTo>
                  <a:lnTo>
                    <a:pt x="472" y="10490"/>
                  </a:lnTo>
                  <a:lnTo>
                    <a:pt x="610" y="10863"/>
                  </a:lnTo>
                  <a:lnTo>
                    <a:pt x="767" y="11216"/>
                  </a:lnTo>
                  <a:lnTo>
                    <a:pt x="944" y="11550"/>
                  </a:lnTo>
                  <a:lnTo>
                    <a:pt x="1140" y="11904"/>
                  </a:lnTo>
                  <a:lnTo>
                    <a:pt x="1356" y="12238"/>
                  </a:lnTo>
                  <a:lnTo>
                    <a:pt x="1592" y="12572"/>
                  </a:lnTo>
                  <a:lnTo>
                    <a:pt x="1847" y="12886"/>
                  </a:lnTo>
                  <a:lnTo>
                    <a:pt x="2103" y="13181"/>
                  </a:lnTo>
                  <a:lnTo>
                    <a:pt x="2378" y="13475"/>
                  </a:lnTo>
                  <a:lnTo>
                    <a:pt x="2672" y="13731"/>
                  </a:lnTo>
                  <a:lnTo>
                    <a:pt x="2967" y="13986"/>
                  </a:lnTo>
                  <a:lnTo>
                    <a:pt x="3281" y="14222"/>
                  </a:lnTo>
                  <a:lnTo>
                    <a:pt x="3595" y="14438"/>
                  </a:lnTo>
                  <a:lnTo>
                    <a:pt x="3929" y="14634"/>
                  </a:lnTo>
                  <a:lnTo>
                    <a:pt x="4263" y="14811"/>
                  </a:lnTo>
                  <a:lnTo>
                    <a:pt x="4597" y="14988"/>
                  </a:lnTo>
                  <a:lnTo>
                    <a:pt x="4951" y="15125"/>
                  </a:lnTo>
                  <a:lnTo>
                    <a:pt x="5304" y="15263"/>
                  </a:lnTo>
                  <a:lnTo>
                    <a:pt x="5658" y="15381"/>
                  </a:lnTo>
                  <a:lnTo>
                    <a:pt x="6031" y="15479"/>
                  </a:lnTo>
                  <a:lnTo>
                    <a:pt x="6404" y="15557"/>
                  </a:lnTo>
                  <a:lnTo>
                    <a:pt x="6758" y="15616"/>
                  </a:lnTo>
                  <a:lnTo>
                    <a:pt x="7151" y="15656"/>
                  </a:lnTo>
                  <a:lnTo>
                    <a:pt x="7524" y="15675"/>
                  </a:lnTo>
                  <a:lnTo>
                    <a:pt x="7897" y="15695"/>
                  </a:lnTo>
                  <a:lnTo>
                    <a:pt x="8270" y="15675"/>
                  </a:lnTo>
                  <a:lnTo>
                    <a:pt x="8644" y="15656"/>
                  </a:lnTo>
                  <a:lnTo>
                    <a:pt x="9017" y="15597"/>
                  </a:lnTo>
                  <a:lnTo>
                    <a:pt x="9390" y="15538"/>
                  </a:lnTo>
                  <a:lnTo>
                    <a:pt x="9763" y="15459"/>
                  </a:lnTo>
                  <a:lnTo>
                    <a:pt x="10136" y="15341"/>
                  </a:lnTo>
                  <a:lnTo>
                    <a:pt x="10510" y="15224"/>
                  </a:lnTo>
                  <a:lnTo>
                    <a:pt x="10863" y="15086"/>
                  </a:lnTo>
                  <a:lnTo>
                    <a:pt x="11217" y="14929"/>
                  </a:lnTo>
                  <a:lnTo>
                    <a:pt x="11570" y="14752"/>
                  </a:lnTo>
                  <a:lnTo>
                    <a:pt x="11904" y="14556"/>
                  </a:lnTo>
                  <a:lnTo>
                    <a:pt x="12258" y="14340"/>
                  </a:lnTo>
                  <a:lnTo>
                    <a:pt x="12572" y="14104"/>
                  </a:lnTo>
                  <a:lnTo>
                    <a:pt x="12886" y="13849"/>
                  </a:lnTo>
                  <a:lnTo>
                    <a:pt x="13201" y="13593"/>
                  </a:lnTo>
                  <a:lnTo>
                    <a:pt x="13476" y="13318"/>
                  </a:lnTo>
                  <a:lnTo>
                    <a:pt x="13751" y="13024"/>
                  </a:lnTo>
                  <a:lnTo>
                    <a:pt x="13986" y="12729"/>
                  </a:lnTo>
                  <a:lnTo>
                    <a:pt x="14222" y="12415"/>
                  </a:lnTo>
                  <a:lnTo>
                    <a:pt x="14438" y="12100"/>
                  </a:lnTo>
                  <a:lnTo>
                    <a:pt x="14635" y="11766"/>
                  </a:lnTo>
                  <a:lnTo>
                    <a:pt x="14831" y="11432"/>
                  </a:lnTo>
                  <a:lnTo>
                    <a:pt x="14988" y="11099"/>
                  </a:lnTo>
                  <a:lnTo>
                    <a:pt x="15145" y="10745"/>
                  </a:lnTo>
                  <a:lnTo>
                    <a:pt x="15263" y="10391"/>
                  </a:lnTo>
                  <a:lnTo>
                    <a:pt x="15381" y="10038"/>
                  </a:lnTo>
                  <a:lnTo>
                    <a:pt x="15479" y="9665"/>
                  </a:lnTo>
                  <a:lnTo>
                    <a:pt x="15558" y="9291"/>
                  </a:lnTo>
                  <a:lnTo>
                    <a:pt x="15617" y="8918"/>
                  </a:lnTo>
                  <a:lnTo>
                    <a:pt x="15656" y="8545"/>
                  </a:lnTo>
                  <a:lnTo>
                    <a:pt x="15695" y="8172"/>
                  </a:lnTo>
                  <a:lnTo>
                    <a:pt x="15695" y="7799"/>
                  </a:lnTo>
                  <a:lnTo>
                    <a:pt x="15695" y="7425"/>
                  </a:lnTo>
                  <a:lnTo>
                    <a:pt x="15656" y="7052"/>
                  </a:lnTo>
                  <a:lnTo>
                    <a:pt x="15617" y="6679"/>
                  </a:lnTo>
                  <a:lnTo>
                    <a:pt x="15538" y="6306"/>
                  </a:lnTo>
                  <a:lnTo>
                    <a:pt x="15460" y="5932"/>
                  </a:lnTo>
                  <a:lnTo>
                    <a:pt x="15361" y="5559"/>
                  </a:lnTo>
                  <a:lnTo>
                    <a:pt x="15244" y="5186"/>
                  </a:lnTo>
                  <a:lnTo>
                    <a:pt x="15106" y="4832"/>
                  </a:lnTo>
                  <a:lnTo>
                    <a:pt x="14929" y="4479"/>
                  </a:lnTo>
                  <a:lnTo>
                    <a:pt x="14753" y="4125"/>
                  </a:lnTo>
                  <a:lnTo>
                    <a:pt x="14556" y="3772"/>
                  </a:lnTo>
                  <a:lnTo>
                    <a:pt x="14340" y="3438"/>
                  </a:lnTo>
                  <a:lnTo>
                    <a:pt x="14104" y="3124"/>
                  </a:lnTo>
                  <a:lnTo>
                    <a:pt x="13869" y="2809"/>
                  </a:lnTo>
                  <a:lnTo>
                    <a:pt x="13594" y="2495"/>
                  </a:lnTo>
                  <a:lnTo>
                    <a:pt x="13319" y="2220"/>
                  </a:lnTo>
                  <a:lnTo>
                    <a:pt x="13024" y="1945"/>
                  </a:lnTo>
                  <a:lnTo>
                    <a:pt x="12729" y="1709"/>
                  </a:lnTo>
                  <a:lnTo>
                    <a:pt x="12435" y="1474"/>
                  </a:lnTo>
                  <a:lnTo>
                    <a:pt x="12101" y="1257"/>
                  </a:lnTo>
                  <a:lnTo>
                    <a:pt x="11786" y="1041"/>
                  </a:lnTo>
                  <a:lnTo>
                    <a:pt x="11453" y="865"/>
                  </a:lnTo>
                  <a:lnTo>
                    <a:pt x="11099" y="707"/>
                  </a:lnTo>
                  <a:lnTo>
                    <a:pt x="10765" y="550"/>
                  </a:lnTo>
                  <a:lnTo>
                    <a:pt x="10392" y="432"/>
                  </a:lnTo>
                  <a:lnTo>
                    <a:pt x="10038" y="315"/>
                  </a:lnTo>
                  <a:lnTo>
                    <a:pt x="9685" y="216"/>
                  </a:lnTo>
                  <a:lnTo>
                    <a:pt x="9311" y="138"/>
                  </a:lnTo>
                  <a:lnTo>
                    <a:pt x="8938" y="79"/>
                  </a:lnTo>
                  <a:lnTo>
                    <a:pt x="8565" y="40"/>
                  </a:lnTo>
                  <a:lnTo>
                    <a:pt x="8192" y="0"/>
                  </a:lnTo>
                  <a:close/>
                </a:path>
              </a:pathLst>
            </a:custGeom>
            <a:solidFill>
              <a:srgbClr val="474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25"/>
            <p:cNvSpPr/>
            <p:nvPr/>
          </p:nvSpPr>
          <p:spPr>
            <a:xfrm rot="-3245359">
              <a:off x="5760472" y="3964814"/>
              <a:ext cx="392384" cy="392359"/>
            </a:xfrm>
            <a:custGeom>
              <a:avLst/>
              <a:gdLst/>
              <a:ahLst/>
              <a:cxnLst/>
              <a:rect l="l" t="t" r="r" b="b"/>
              <a:pathLst>
                <a:path w="15696" h="15695" fill="none" extrusionOk="0">
                  <a:moveTo>
                    <a:pt x="12572" y="14104"/>
                  </a:moveTo>
                  <a:lnTo>
                    <a:pt x="12572" y="14104"/>
                  </a:lnTo>
                  <a:lnTo>
                    <a:pt x="12258" y="14340"/>
                  </a:lnTo>
                  <a:lnTo>
                    <a:pt x="11904" y="14556"/>
                  </a:lnTo>
                  <a:lnTo>
                    <a:pt x="11570" y="14752"/>
                  </a:lnTo>
                  <a:lnTo>
                    <a:pt x="11217" y="14929"/>
                  </a:lnTo>
                  <a:lnTo>
                    <a:pt x="10863" y="15086"/>
                  </a:lnTo>
                  <a:lnTo>
                    <a:pt x="10510" y="15224"/>
                  </a:lnTo>
                  <a:lnTo>
                    <a:pt x="10136" y="15341"/>
                  </a:lnTo>
                  <a:lnTo>
                    <a:pt x="9763" y="15459"/>
                  </a:lnTo>
                  <a:lnTo>
                    <a:pt x="9390" y="15538"/>
                  </a:lnTo>
                  <a:lnTo>
                    <a:pt x="9017" y="15597"/>
                  </a:lnTo>
                  <a:lnTo>
                    <a:pt x="8644" y="15656"/>
                  </a:lnTo>
                  <a:lnTo>
                    <a:pt x="8270" y="15675"/>
                  </a:lnTo>
                  <a:lnTo>
                    <a:pt x="7897" y="15695"/>
                  </a:lnTo>
                  <a:lnTo>
                    <a:pt x="7524" y="15675"/>
                  </a:lnTo>
                  <a:lnTo>
                    <a:pt x="7151" y="15656"/>
                  </a:lnTo>
                  <a:lnTo>
                    <a:pt x="6758" y="15616"/>
                  </a:lnTo>
                  <a:lnTo>
                    <a:pt x="6404" y="15557"/>
                  </a:lnTo>
                  <a:lnTo>
                    <a:pt x="6031" y="15479"/>
                  </a:lnTo>
                  <a:lnTo>
                    <a:pt x="5658" y="15381"/>
                  </a:lnTo>
                  <a:lnTo>
                    <a:pt x="5304" y="15263"/>
                  </a:lnTo>
                  <a:lnTo>
                    <a:pt x="4951" y="15125"/>
                  </a:lnTo>
                  <a:lnTo>
                    <a:pt x="4597" y="14988"/>
                  </a:lnTo>
                  <a:lnTo>
                    <a:pt x="4263" y="14811"/>
                  </a:lnTo>
                  <a:lnTo>
                    <a:pt x="3929" y="14634"/>
                  </a:lnTo>
                  <a:lnTo>
                    <a:pt x="3595" y="14438"/>
                  </a:lnTo>
                  <a:lnTo>
                    <a:pt x="3281" y="14222"/>
                  </a:lnTo>
                  <a:lnTo>
                    <a:pt x="2967" y="13986"/>
                  </a:lnTo>
                  <a:lnTo>
                    <a:pt x="2672" y="13731"/>
                  </a:lnTo>
                  <a:lnTo>
                    <a:pt x="2378" y="13475"/>
                  </a:lnTo>
                  <a:lnTo>
                    <a:pt x="2103" y="13181"/>
                  </a:lnTo>
                  <a:lnTo>
                    <a:pt x="1847" y="12886"/>
                  </a:lnTo>
                  <a:lnTo>
                    <a:pt x="1592" y="12572"/>
                  </a:lnTo>
                  <a:lnTo>
                    <a:pt x="1592" y="12572"/>
                  </a:lnTo>
                  <a:lnTo>
                    <a:pt x="1356" y="12238"/>
                  </a:lnTo>
                  <a:lnTo>
                    <a:pt x="1140" y="11904"/>
                  </a:lnTo>
                  <a:lnTo>
                    <a:pt x="944" y="11550"/>
                  </a:lnTo>
                  <a:lnTo>
                    <a:pt x="767" y="11216"/>
                  </a:lnTo>
                  <a:lnTo>
                    <a:pt x="610" y="10863"/>
                  </a:lnTo>
                  <a:lnTo>
                    <a:pt x="472" y="10490"/>
                  </a:lnTo>
                  <a:lnTo>
                    <a:pt x="354" y="10136"/>
                  </a:lnTo>
                  <a:lnTo>
                    <a:pt x="236" y="9763"/>
                  </a:lnTo>
                  <a:lnTo>
                    <a:pt x="158" y="9390"/>
                  </a:lnTo>
                  <a:lnTo>
                    <a:pt x="99" y="9016"/>
                  </a:lnTo>
                  <a:lnTo>
                    <a:pt x="40" y="8643"/>
                  </a:lnTo>
                  <a:lnTo>
                    <a:pt x="20" y="8270"/>
                  </a:lnTo>
                  <a:lnTo>
                    <a:pt x="1" y="7877"/>
                  </a:lnTo>
                  <a:lnTo>
                    <a:pt x="20" y="7504"/>
                  </a:lnTo>
                  <a:lnTo>
                    <a:pt x="40" y="7131"/>
                  </a:lnTo>
                  <a:lnTo>
                    <a:pt x="79" y="6757"/>
                  </a:lnTo>
                  <a:lnTo>
                    <a:pt x="138" y="6384"/>
                  </a:lnTo>
                  <a:lnTo>
                    <a:pt x="217" y="6011"/>
                  </a:lnTo>
                  <a:lnTo>
                    <a:pt x="315" y="5657"/>
                  </a:lnTo>
                  <a:lnTo>
                    <a:pt x="433" y="5284"/>
                  </a:lnTo>
                  <a:lnTo>
                    <a:pt x="570" y="4931"/>
                  </a:lnTo>
                  <a:lnTo>
                    <a:pt x="708" y="4597"/>
                  </a:lnTo>
                  <a:lnTo>
                    <a:pt x="885" y="4243"/>
                  </a:lnTo>
                  <a:lnTo>
                    <a:pt x="1061" y="3909"/>
                  </a:lnTo>
                  <a:lnTo>
                    <a:pt x="1258" y="3595"/>
                  </a:lnTo>
                  <a:lnTo>
                    <a:pt x="1474" y="3261"/>
                  </a:lnTo>
                  <a:lnTo>
                    <a:pt x="1710" y="2966"/>
                  </a:lnTo>
                  <a:lnTo>
                    <a:pt x="1965" y="2652"/>
                  </a:lnTo>
                  <a:lnTo>
                    <a:pt x="2220" y="2377"/>
                  </a:lnTo>
                  <a:lnTo>
                    <a:pt x="2515" y="2102"/>
                  </a:lnTo>
                  <a:lnTo>
                    <a:pt x="2810" y="1827"/>
                  </a:lnTo>
                  <a:lnTo>
                    <a:pt x="3124" y="1591"/>
                  </a:lnTo>
                  <a:lnTo>
                    <a:pt x="3124" y="1591"/>
                  </a:lnTo>
                  <a:lnTo>
                    <a:pt x="3458" y="1356"/>
                  </a:lnTo>
                  <a:lnTo>
                    <a:pt x="3792" y="1140"/>
                  </a:lnTo>
                  <a:lnTo>
                    <a:pt x="4126" y="943"/>
                  </a:lnTo>
                  <a:lnTo>
                    <a:pt x="4479" y="766"/>
                  </a:lnTo>
                  <a:lnTo>
                    <a:pt x="4833" y="590"/>
                  </a:lnTo>
                  <a:lnTo>
                    <a:pt x="5206" y="452"/>
                  </a:lnTo>
                  <a:lnTo>
                    <a:pt x="5560" y="334"/>
                  </a:lnTo>
                  <a:lnTo>
                    <a:pt x="5933" y="236"/>
                  </a:lnTo>
                  <a:lnTo>
                    <a:pt x="6306" y="157"/>
                  </a:lnTo>
                  <a:lnTo>
                    <a:pt x="6679" y="79"/>
                  </a:lnTo>
                  <a:lnTo>
                    <a:pt x="7053" y="40"/>
                  </a:lnTo>
                  <a:lnTo>
                    <a:pt x="7426" y="0"/>
                  </a:lnTo>
                  <a:lnTo>
                    <a:pt x="7819" y="0"/>
                  </a:lnTo>
                  <a:lnTo>
                    <a:pt x="8192" y="0"/>
                  </a:lnTo>
                  <a:lnTo>
                    <a:pt x="8565" y="40"/>
                  </a:lnTo>
                  <a:lnTo>
                    <a:pt x="8938" y="79"/>
                  </a:lnTo>
                  <a:lnTo>
                    <a:pt x="9311" y="138"/>
                  </a:lnTo>
                  <a:lnTo>
                    <a:pt x="9685" y="216"/>
                  </a:lnTo>
                  <a:lnTo>
                    <a:pt x="10038" y="315"/>
                  </a:lnTo>
                  <a:lnTo>
                    <a:pt x="10392" y="432"/>
                  </a:lnTo>
                  <a:lnTo>
                    <a:pt x="10765" y="550"/>
                  </a:lnTo>
                  <a:lnTo>
                    <a:pt x="11099" y="707"/>
                  </a:lnTo>
                  <a:lnTo>
                    <a:pt x="11453" y="865"/>
                  </a:lnTo>
                  <a:lnTo>
                    <a:pt x="11786" y="1041"/>
                  </a:lnTo>
                  <a:lnTo>
                    <a:pt x="12101" y="1257"/>
                  </a:lnTo>
                  <a:lnTo>
                    <a:pt x="12435" y="1474"/>
                  </a:lnTo>
                  <a:lnTo>
                    <a:pt x="12729" y="1709"/>
                  </a:lnTo>
                  <a:lnTo>
                    <a:pt x="13024" y="1945"/>
                  </a:lnTo>
                  <a:lnTo>
                    <a:pt x="13319" y="2220"/>
                  </a:lnTo>
                  <a:lnTo>
                    <a:pt x="13594" y="2495"/>
                  </a:lnTo>
                  <a:lnTo>
                    <a:pt x="13869" y="2809"/>
                  </a:lnTo>
                  <a:lnTo>
                    <a:pt x="14104" y="3124"/>
                  </a:lnTo>
                  <a:lnTo>
                    <a:pt x="14104" y="3124"/>
                  </a:lnTo>
                  <a:lnTo>
                    <a:pt x="14340" y="3438"/>
                  </a:lnTo>
                  <a:lnTo>
                    <a:pt x="14556" y="3772"/>
                  </a:lnTo>
                  <a:lnTo>
                    <a:pt x="14753" y="4125"/>
                  </a:lnTo>
                  <a:lnTo>
                    <a:pt x="14929" y="4479"/>
                  </a:lnTo>
                  <a:lnTo>
                    <a:pt x="15106" y="4832"/>
                  </a:lnTo>
                  <a:lnTo>
                    <a:pt x="15244" y="5186"/>
                  </a:lnTo>
                  <a:lnTo>
                    <a:pt x="15361" y="5559"/>
                  </a:lnTo>
                  <a:lnTo>
                    <a:pt x="15460" y="5932"/>
                  </a:lnTo>
                  <a:lnTo>
                    <a:pt x="15538" y="6306"/>
                  </a:lnTo>
                  <a:lnTo>
                    <a:pt x="15617" y="6679"/>
                  </a:lnTo>
                  <a:lnTo>
                    <a:pt x="15656" y="7052"/>
                  </a:lnTo>
                  <a:lnTo>
                    <a:pt x="15695" y="7425"/>
                  </a:lnTo>
                  <a:lnTo>
                    <a:pt x="15695" y="7799"/>
                  </a:lnTo>
                  <a:lnTo>
                    <a:pt x="15695" y="8172"/>
                  </a:lnTo>
                  <a:lnTo>
                    <a:pt x="15656" y="8545"/>
                  </a:lnTo>
                  <a:lnTo>
                    <a:pt x="15617" y="8918"/>
                  </a:lnTo>
                  <a:lnTo>
                    <a:pt x="15558" y="9291"/>
                  </a:lnTo>
                  <a:lnTo>
                    <a:pt x="15479" y="9665"/>
                  </a:lnTo>
                  <a:lnTo>
                    <a:pt x="15381" y="10038"/>
                  </a:lnTo>
                  <a:lnTo>
                    <a:pt x="15263" y="10391"/>
                  </a:lnTo>
                  <a:lnTo>
                    <a:pt x="15145" y="10745"/>
                  </a:lnTo>
                  <a:lnTo>
                    <a:pt x="14988" y="11099"/>
                  </a:lnTo>
                  <a:lnTo>
                    <a:pt x="14831" y="11432"/>
                  </a:lnTo>
                  <a:lnTo>
                    <a:pt x="14635" y="11766"/>
                  </a:lnTo>
                  <a:lnTo>
                    <a:pt x="14438" y="12100"/>
                  </a:lnTo>
                  <a:lnTo>
                    <a:pt x="14222" y="12415"/>
                  </a:lnTo>
                  <a:lnTo>
                    <a:pt x="13986" y="12729"/>
                  </a:lnTo>
                  <a:lnTo>
                    <a:pt x="13751" y="13024"/>
                  </a:lnTo>
                  <a:lnTo>
                    <a:pt x="13476" y="13318"/>
                  </a:lnTo>
                  <a:lnTo>
                    <a:pt x="13201" y="13593"/>
                  </a:lnTo>
                  <a:lnTo>
                    <a:pt x="12886" y="13849"/>
                  </a:lnTo>
                  <a:lnTo>
                    <a:pt x="12572" y="141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8" name="Google Shape;2528;p25"/>
            <p:cNvSpPr/>
            <p:nvPr/>
          </p:nvSpPr>
          <p:spPr>
            <a:xfrm rot="-3245359">
              <a:off x="5790627" y="3994656"/>
              <a:ext cx="331987" cy="331987"/>
            </a:xfrm>
            <a:custGeom>
              <a:avLst/>
              <a:gdLst/>
              <a:ahLst/>
              <a:cxnLst/>
              <a:rect l="l" t="t" r="r" b="b"/>
              <a:pathLst>
                <a:path w="13280" h="13280" extrusionOk="0">
                  <a:moveTo>
                    <a:pt x="6601" y="1"/>
                  </a:moveTo>
                  <a:lnTo>
                    <a:pt x="6286" y="20"/>
                  </a:lnTo>
                  <a:lnTo>
                    <a:pt x="5952" y="40"/>
                  </a:lnTo>
                  <a:lnTo>
                    <a:pt x="5638" y="79"/>
                  </a:lnTo>
                  <a:lnTo>
                    <a:pt x="5324" y="138"/>
                  </a:lnTo>
                  <a:lnTo>
                    <a:pt x="5010" y="217"/>
                  </a:lnTo>
                  <a:lnTo>
                    <a:pt x="4695" y="295"/>
                  </a:lnTo>
                  <a:lnTo>
                    <a:pt x="4401" y="393"/>
                  </a:lnTo>
                  <a:lnTo>
                    <a:pt x="4086" y="511"/>
                  </a:lnTo>
                  <a:lnTo>
                    <a:pt x="3792" y="649"/>
                  </a:lnTo>
                  <a:lnTo>
                    <a:pt x="3497" y="806"/>
                  </a:lnTo>
                  <a:lnTo>
                    <a:pt x="3202" y="963"/>
                  </a:lnTo>
                  <a:lnTo>
                    <a:pt x="2908" y="1140"/>
                  </a:lnTo>
                  <a:lnTo>
                    <a:pt x="2633" y="1356"/>
                  </a:lnTo>
                  <a:lnTo>
                    <a:pt x="2377" y="1552"/>
                  </a:lnTo>
                  <a:lnTo>
                    <a:pt x="2122" y="1788"/>
                  </a:lnTo>
                  <a:lnTo>
                    <a:pt x="1867" y="2024"/>
                  </a:lnTo>
                  <a:lnTo>
                    <a:pt x="1651" y="2259"/>
                  </a:lnTo>
                  <a:lnTo>
                    <a:pt x="1435" y="2515"/>
                  </a:lnTo>
                  <a:lnTo>
                    <a:pt x="1238" y="2770"/>
                  </a:lnTo>
                  <a:lnTo>
                    <a:pt x="1061" y="3045"/>
                  </a:lnTo>
                  <a:lnTo>
                    <a:pt x="885" y="3320"/>
                  </a:lnTo>
                  <a:lnTo>
                    <a:pt x="727" y="3595"/>
                  </a:lnTo>
                  <a:lnTo>
                    <a:pt x="590" y="3890"/>
                  </a:lnTo>
                  <a:lnTo>
                    <a:pt x="472" y="4184"/>
                  </a:lnTo>
                  <a:lnTo>
                    <a:pt x="354" y="4479"/>
                  </a:lnTo>
                  <a:lnTo>
                    <a:pt x="256" y="4793"/>
                  </a:lnTo>
                  <a:lnTo>
                    <a:pt x="177" y="5108"/>
                  </a:lnTo>
                  <a:lnTo>
                    <a:pt x="118" y="5402"/>
                  </a:lnTo>
                  <a:lnTo>
                    <a:pt x="60" y="5717"/>
                  </a:lnTo>
                  <a:lnTo>
                    <a:pt x="20" y="6051"/>
                  </a:lnTo>
                  <a:lnTo>
                    <a:pt x="1" y="6365"/>
                  </a:lnTo>
                  <a:lnTo>
                    <a:pt x="1" y="6679"/>
                  </a:lnTo>
                  <a:lnTo>
                    <a:pt x="1" y="6993"/>
                  </a:lnTo>
                  <a:lnTo>
                    <a:pt x="40" y="7308"/>
                  </a:lnTo>
                  <a:lnTo>
                    <a:pt x="79" y="7642"/>
                  </a:lnTo>
                  <a:lnTo>
                    <a:pt x="118" y="7956"/>
                  </a:lnTo>
                  <a:lnTo>
                    <a:pt x="197" y="8270"/>
                  </a:lnTo>
                  <a:lnTo>
                    <a:pt x="276" y="8584"/>
                  </a:lnTo>
                  <a:lnTo>
                    <a:pt x="393" y="8879"/>
                  </a:lnTo>
                  <a:lnTo>
                    <a:pt x="511" y="9193"/>
                  </a:lnTo>
                  <a:lnTo>
                    <a:pt x="649" y="9488"/>
                  </a:lnTo>
                  <a:lnTo>
                    <a:pt x="786" y="9783"/>
                  </a:lnTo>
                  <a:lnTo>
                    <a:pt x="963" y="10077"/>
                  </a:lnTo>
                  <a:lnTo>
                    <a:pt x="1140" y="10372"/>
                  </a:lnTo>
                  <a:lnTo>
                    <a:pt x="1336" y="10647"/>
                  </a:lnTo>
                  <a:lnTo>
                    <a:pt x="1552" y="10902"/>
                  </a:lnTo>
                  <a:lnTo>
                    <a:pt x="1768" y="11158"/>
                  </a:lnTo>
                  <a:lnTo>
                    <a:pt x="2004" y="11393"/>
                  </a:lnTo>
                  <a:lnTo>
                    <a:pt x="2260" y="11629"/>
                  </a:lnTo>
                  <a:lnTo>
                    <a:pt x="2495" y="11845"/>
                  </a:lnTo>
                  <a:lnTo>
                    <a:pt x="2770" y="12042"/>
                  </a:lnTo>
                  <a:lnTo>
                    <a:pt x="3026" y="12218"/>
                  </a:lnTo>
                  <a:lnTo>
                    <a:pt x="3301" y="12395"/>
                  </a:lnTo>
                  <a:lnTo>
                    <a:pt x="3595" y="12552"/>
                  </a:lnTo>
                  <a:lnTo>
                    <a:pt x="3890" y="12690"/>
                  </a:lnTo>
                  <a:lnTo>
                    <a:pt x="4185" y="12808"/>
                  </a:lnTo>
                  <a:lnTo>
                    <a:pt x="4479" y="12926"/>
                  </a:lnTo>
                  <a:lnTo>
                    <a:pt x="4774" y="13024"/>
                  </a:lnTo>
                  <a:lnTo>
                    <a:pt x="5088" y="13102"/>
                  </a:lnTo>
                  <a:lnTo>
                    <a:pt x="5402" y="13161"/>
                  </a:lnTo>
                  <a:lnTo>
                    <a:pt x="5717" y="13220"/>
                  </a:lnTo>
                  <a:lnTo>
                    <a:pt x="6031" y="13259"/>
                  </a:lnTo>
                  <a:lnTo>
                    <a:pt x="6345" y="13279"/>
                  </a:lnTo>
                  <a:lnTo>
                    <a:pt x="6993" y="13279"/>
                  </a:lnTo>
                  <a:lnTo>
                    <a:pt x="7308" y="13240"/>
                  </a:lnTo>
                  <a:lnTo>
                    <a:pt x="7622" y="13201"/>
                  </a:lnTo>
                  <a:lnTo>
                    <a:pt x="7936" y="13161"/>
                  </a:lnTo>
                  <a:lnTo>
                    <a:pt x="8251" y="13083"/>
                  </a:lnTo>
                  <a:lnTo>
                    <a:pt x="8565" y="12984"/>
                  </a:lnTo>
                  <a:lnTo>
                    <a:pt x="8879" y="12886"/>
                  </a:lnTo>
                  <a:lnTo>
                    <a:pt x="9174" y="12768"/>
                  </a:lnTo>
                  <a:lnTo>
                    <a:pt x="9488" y="12631"/>
                  </a:lnTo>
                  <a:lnTo>
                    <a:pt x="9783" y="12493"/>
                  </a:lnTo>
                  <a:lnTo>
                    <a:pt x="10077" y="12317"/>
                  </a:lnTo>
                  <a:lnTo>
                    <a:pt x="10352" y="12140"/>
                  </a:lnTo>
                  <a:lnTo>
                    <a:pt x="10627" y="11943"/>
                  </a:lnTo>
                  <a:lnTo>
                    <a:pt x="10902" y="11727"/>
                  </a:lnTo>
                  <a:lnTo>
                    <a:pt x="11158" y="11511"/>
                  </a:lnTo>
                  <a:lnTo>
                    <a:pt x="11393" y="11276"/>
                  </a:lnTo>
                  <a:lnTo>
                    <a:pt x="11610" y="11020"/>
                  </a:lnTo>
                  <a:lnTo>
                    <a:pt x="11826" y="10784"/>
                  </a:lnTo>
                  <a:lnTo>
                    <a:pt x="12022" y="10509"/>
                  </a:lnTo>
                  <a:lnTo>
                    <a:pt x="12218" y="10254"/>
                  </a:lnTo>
                  <a:lnTo>
                    <a:pt x="12376" y="9959"/>
                  </a:lnTo>
                  <a:lnTo>
                    <a:pt x="12533" y="9684"/>
                  </a:lnTo>
                  <a:lnTo>
                    <a:pt x="12670" y="9390"/>
                  </a:lnTo>
                  <a:lnTo>
                    <a:pt x="12808" y="9095"/>
                  </a:lnTo>
                  <a:lnTo>
                    <a:pt x="12906" y="8801"/>
                  </a:lnTo>
                  <a:lnTo>
                    <a:pt x="13004" y="8506"/>
                  </a:lnTo>
                  <a:lnTo>
                    <a:pt x="13083" y="8192"/>
                  </a:lnTo>
                  <a:lnTo>
                    <a:pt x="13161" y="7877"/>
                  </a:lnTo>
                  <a:lnTo>
                    <a:pt x="13201" y="7563"/>
                  </a:lnTo>
                  <a:lnTo>
                    <a:pt x="13240" y="7249"/>
                  </a:lnTo>
                  <a:lnTo>
                    <a:pt x="13260" y="6934"/>
                  </a:lnTo>
                  <a:lnTo>
                    <a:pt x="13279" y="6601"/>
                  </a:lnTo>
                  <a:lnTo>
                    <a:pt x="13260" y="6286"/>
                  </a:lnTo>
                  <a:lnTo>
                    <a:pt x="13240" y="5972"/>
                  </a:lnTo>
                  <a:lnTo>
                    <a:pt x="13201" y="5658"/>
                  </a:lnTo>
                  <a:lnTo>
                    <a:pt x="13142" y="5343"/>
                  </a:lnTo>
                  <a:lnTo>
                    <a:pt x="13063" y="5029"/>
                  </a:lnTo>
                  <a:lnTo>
                    <a:pt x="12985" y="4715"/>
                  </a:lnTo>
                  <a:lnTo>
                    <a:pt x="12886" y="4401"/>
                  </a:lnTo>
                  <a:lnTo>
                    <a:pt x="12768" y="4086"/>
                  </a:lnTo>
                  <a:lnTo>
                    <a:pt x="12631" y="3792"/>
                  </a:lnTo>
                  <a:lnTo>
                    <a:pt x="12474" y="3497"/>
                  </a:lnTo>
                  <a:lnTo>
                    <a:pt x="12317" y="3202"/>
                  </a:lnTo>
                  <a:lnTo>
                    <a:pt x="12120" y="2927"/>
                  </a:lnTo>
                  <a:lnTo>
                    <a:pt x="11924" y="2652"/>
                  </a:lnTo>
                  <a:lnTo>
                    <a:pt x="11727" y="2377"/>
                  </a:lnTo>
                  <a:lnTo>
                    <a:pt x="11492" y="2122"/>
                  </a:lnTo>
                  <a:lnTo>
                    <a:pt x="11256" y="1886"/>
                  </a:lnTo>
                  <a:lnTo>
                    <a:pt x="11020" y="1651"/>
                  </a:lnTo>
                  <a:lnTo>
                    <a:pt x="10765" y="1454"/>
                  </a:lnTo>
                  <a:lnTo>
                    <a:pt x="10510" y="1258"/>
                  </a:lnTo>
                  <a:lnTo>
                    <a:pt x="10235" y="1061"/>
                  </a:lnTo>
                  <a:lnTo>
                    <a:pt x="9960" y="904"/>
                  </a:lnTo>
                  <a:lnTo>
                    <a:pt x="9685" y="747"/>
                  </a:lnTo>
                  <a:lnTo>
                    <a:pt x="9390" y="609"/>
                  </a:lnTo>
                  <a:lnTo>
                    <a:pt x="9095" y="472"/>
                  </a:lnTo>
                  <a:lnTo>
                    <a:pt x="8801" y="374"/>
                  </a:lnTo>
                  <a:lnTo>
                    <a:pt x="8486" y="276"/>
                  </a:lnTo>
                  <a:lnTo>
                    <a:pt x="8172" y="197"/>
                  </a:lnTo>
                  <a:lnTo>
                    <a:pt x="7858" y="118"/>
                  </a:lnTo>
                  <a:lnTo>
                    <a:pt x="7543" y="79"/>
                  </a:lnTo>
                  <a:lnTo>
                    <a:pt x="7229" y="40"/>
                  </a:lnTo>
                  <a:lnTo>
                    <a:pt x="6915" y="20"/>
                  </a:lnTo>
                  <a:lnTo>
                    <a:pt x="66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9" name="Google Shape;2529;p25"/>
            <p:cNvSpPr/>
            <p:nvPr/>
          </p:nvSpPr>
          <p:spPr>
            <a:xfrm rot="-3245359">
              <a:off x="5790627" y="3994656"/>
              <a:ext cx="331987" cy="331987"/>
            </a:xfrm>
            <a:custGeom>
              <a:avLst/>
              <a:gdLst/>
              <a:ahLst/>
              <a:cxnLst/>
              <a:rect l="l" t="t" r="r" b="b"/>
              <a:pathLst>
                <a:path w="13280" h="13280" fill="none" extrusionOk="0">
                  <a:moveTo>
                    <a:pt x="10627" y="11943"/>
                  </a:moveTo>
                  <a:lnTo>
                    <a:pt x="10627" y="11943"/>
                  </a:lnTo>
                  <a:lnTo>
                    <a:pt x="10352" y="12140"/>
                  </a:lnTo>
                  <a:lnTo>
                    <a:pt x="10077" y="12317"/>
                  </a:lnTo>
                  <a:lnTo>
                    <a:pt x="9783" y="12493"/>
                  </a:lnTo>
                  <a:lnTo>
                    <a:pt x="9488" y="12631"/>
                  </a:lnTo>
                  <a:lnTo>
                    <a:pt x="9174" y="12768"/>
                  </a:lnTo>
                  <a:lnTo>
                    <a:pt x="8879" y="12886"/>
                  </a:lnTo>
                  <a:lnTo>
                    <a:pt x="8565" y="12984"/>
                  </a:lnTo>
                  <a:lnTo>
                    <a:pt x="8251" y="13083"/>
                  </a:lnTo>
                  <a:lnTo>
                    <a:pt x="7936" y="13161"/>
                  </a:lnTo>
                  <a:lnTo>
                    <a:pt x="7622" y="13201"/>
                  </a:lnTo>
                  <a:lnTo>
                    <a:pt x="7308" y="13240"/>
                  </a:lnTo>
                  <a:lnTo>
                    <a:pt x="6993" y="13279"/>
                  </a:lnTo>
                  <a:lnTo>
                    <a:pt x="6660" y="13279"/>
                  </a:lnTo>
                  <a:lnTo>
                    <a:pt x="6345" y="13279"/>
                  </a:lnTo>
                  <a:lnTo>
                    <a:pt x="6031" y="13259"/>
                  </a:lnTo>
                  <a:lnTo>
                    <a:pt x="5717" y="13220"/>
                  </a:lnTo>
                  <a:lnTo>
                    <a:pt x="5402" y="13161"/>
                  </a:lnTo>
                  <a:lnTo>
                    <a:pt x="5088" y="13102"/>
                  </a:lnTo>
                  <a:lnTo>
                    <a:pt x="4774" y="13024"/>
                  </a:lnTo>
                  <a:lnTo>
                    <a:pt x="4479" y="12926"/>
                  </a:lnTo>
                  <a:lnTo>
                    <a:pt x="4185" y="12808"/>
                  </a:lnTo>
                  <a:lnTo>
                    <a:pt x="3890" y="12690"/>
                  </a:lnTo>
                  <a:lnTo>
                    <a:pt x="3595" y="12552"/>
                  </a:lnTo>
                  <a:lnTo>
                    <a:pt x="3301" y="12395"/>
                  </a:lnTo>
                  <a:lnTo>
                    <a:pt x="3026" y="12218"/>
                  </a:lnTo>
                  <a:lnTo>
                    <a:pt x="2770" y="12042"/>
                  </a:lnTo>
                  <a:lnTo>
                    <a:pt x="2495" y="11845"/>
                  </a:lnTo>
                  <a:lnTo>
                    <a:pt x="2260" y="11629"/>
                  </a:lnTo>
                  <a:lnTo>
                    <a:pt x="2004" y="11393"/>
                  </a:lnTo>
                  <a:lnTo>
                    <a:pt x="1768" y="11158"/>
                  </a:lnTo>
                  <a:lnTo>
                    <a:pt x="1552" y="10902"/>
                  </a:lnTo>
                  <a:lnTo>
                    <a:pt x="1336" y="10647"/>
                  </a:lnTo>
                  <a:lnTo>
                    <a:pt x="1336" y="10647"/>
                  </a:lnTo>
                  <a:lnTo>
                    <a:pt x="1140" y="10372"/>
                  </a:lnTo>
                  <a:lnTo>
                    <a:pt x="963" y="10077"/>
                  </a:lnTo>
                  <a:lnTo>
                    <a:pt x="786" y="9783"/>
                  </a:lnTo>
                  <a:lnTo>
                    <a:pt x="649" y="9488"/>
                  </a:lnTo>
                  <a:lnTo>
                    <a:pt x="511" y="9193"/>
                  </a:lnTo>
                  <a:lnTo>
                    <a:pt x="393" y="8879"/>
                  </a:lnTo>
                  <a:lnTo>
                    <a:pt x="276" y="8584"/>
                  </a:lnTo>
                  <a:lnTo>
                    <a:pt x="197" y="8270"/>
                  </a:lnTo>
                  <a:lnTo>
                    <a:pt x="118" y="7956"/>
                  </a:lnTo>
                  <a:lnTo>
                    <a:pt x="79" y="7642"/>
                  </a:lnTo>
                  <a:lnTo>
                    <a:pt x="40" y="7308"/>
                  </a:lnTo>
                  <a:lnTo>
                    <a:pt x="1" y="6993"/>
                  </a:lnTo>
                  <a:lnTo>
                    <a:pt x="1" y="6679"/>
                  </a:lnTo>
                  <a:lnTo>
                    <a:pt x="1" y="6365"/>
                  </a:lnTo>
                  <a:lnTo>
                    <a:pt x="20" y="6051"/>
                  </a:lnTo>
                  <a:lnTo>
                    <a:pt x="60" y="5717"/>
                  </a:lnTo>
                  <a:lnTo>
                    <a:pt x="118" y="5402"/>
                  </a:lnTo>
                  <a:lnTo>
                    <a:pt x="177" y="5108"/>
                  </a:lnTo>
                  <a:lnTo>
                    <a:pt x="256" y="4793"/>
                  </a:lnTo>
                  <a:lnTo>
                    <a:pt x="354" y="4479"/>
                  </a:lnTo>
                  <a:lnTo>
                    <a:pt x="472" y="4184"/>
                  </a:lnTo>
                  <a:lnTo>
                    <a:pt x="590" y="3890"/>
                  </a:lnTo>
                  <a:lnTo>
                    <a:pt x="727" y="3595"/>
                  </a:lnTo>
                  <a:lnTo>
                    <a:pt x="885" y="3320"/>
                  </a:lnTo>
                  <a:lnTo>
                    <a:pt x="1061" y="3045"/>
                  </a:lnTo>
                  <a:lnTo>
                    <a:pt x="1238" y="2770"/>
                  </a:lnTo>
                  <a:lnTo>
                    <a:pt x="1435" y="2515"/>
                  </a:lnTo>
                  <a:lnTo>
                    <a:pt x="1651" y="2259"/>
                  </a:lnTo>
                  <a:lnTo>
                    <a:pt x="1867" y="2024"/>
                  </a:lnTo>
                  <a:lnTo>
                    <a:pt x="2122" y="1788"/>
                  </a:lnTo>
                  <a:lnTo>
                    <a:pt x="2377" y="1552"/>
                  </a:lnTo>
                  <a:lnTo>
                    <a:pt x="2633" y="1356"/>
                  </a:lnTo>
                  <a:lnTo>
                    <a:pt x="2633" y="1356"/>
                  </a:lnTo>
                  <a:lnTo>
                    <a:pt x="2908" y="1140"/>
                  </a:lnTo>
                  <a:lnTo>
                    <a:pt x="3202" y="963"/>
                  </a:lnTo>
                  <a:lnTo>
                    <a:pt x="3497" y="806"/>
                  </a:lnTo>
                  <a:lnTo>
                    <a:pt x="3792" y="649"/>
                  </a:lnTo>
                  <a:lnTo>
                    <a:pt x="4086" y="511"/>
                  </a:lnTo>
                  <a:lnTo>
                    <a:pt x="4401" y="393"/>
                  </a:lnTo>
                  <a:lnTo>
                    <a:pt x="4695" y="295"/>
                  </a:lnTo>
                  <a:lnTo>
                    <a:pt x="5010" y="217"/>
                  </a:lnTo>
                  <a:lnTo>
                    <a:pt x="5324" y="138"/>
                  </a:lnTo>
                  <a:lnTo>
                    <a:pt x="5638" y="79"/>
                  </a:lnTo>
                  <a:lnTo>
                    <a:pt x="5952" y="40"/>
                  </a:lnTo>
                  <a:lnTo>
                    <a:pt x="6286" y="20"/>
                  </a:lnTo>
                  <a:lnTo>
                    <a:pt x="6601" y="1"/>
                  </a:lnTo>
                  <a:lnTo>
                    <a:pt x="6915" y="20"/>
                  </a:lnTo>
                  <a:lnTo>
                    <a:pt x="7229" y="40"/>
                  </a:lnTo>
                  <a:lnTo>
                    <a:pt x="7543" y="79"/>
                  </a:lnTo>
                  <a:lnTo>
                    <a:pt x="7858" y="118"/>
                  </a:lnTo>
                  <a:lnTo>
                    <a:pt x="8172" y="197"/>
                  </a:lnTo>
                  <a:lnTo>
                    <a:pt x="8486" y="276"/>
                  </a:lnTo>
                  <a:lnTo>
                    <a:pt x="8801" y="374"/>
                  </a:lnTo>
                  <a:lnTo>
                    <a:pt x="9095" y="472"/>
                  </a:lnTo>
                  <a:lnTo>
                    <a:pt x="9390" y="609"/>
                  </a:lnTo>
                  <a:lnTo>
                    <a:pt x="9685" y="747"/>
                  </a:lnTo>
                  <a:lnTo>
                    <a:pt x="9960" y="904"/>
                  </a:lnTo>
                  <a:lnTo>
                    <a:pt x="10235" y="1061"/>
                  </a:lnTo>
                  <a:lnTo>
                    <a:pt x="10510" y="1258"/>
                  </a:lnTo>
                  <a:lnTo>
                    <a:pt x="10765" y="1454"/>
                  </a:lnTo>
                  <a:lnTo>
                    <a:pt x="11020" y="1651"/>
                  </a:lnTo>
                  <a:lnTo>
                    <a:pt x="11256" y="1886"/>
                  </a:lnTo>
                  <a:lnTo>
                    <a:pt x="11492" y="2122"/>
                  </a:lnTo>
                  <a:lnTo>
                    <a:pt x="11727" y="2377"/>
                  </a:lnTo>
                  <a:lnTo>
                    <a:pt x="11924" y="2652"/>
                  </a:lnTo>
                  <a:lnTo>
                    <a:pt x="11924" y="2652"/>
                  </a:lnTo>
                  <a:lnTo>
                    <a:pt x="12120" y="2927"/>
                  </a:lnTo>
                  <a:lnTo>
                    <a:pt x="12317" y="3202"/>
                  </a:lnTo>
                  <a:lnTo>
                    <a:pt x="12474" y="3497"/>
                  </a:lnTo>
                  <a:lnTo>
                    <a:pt x="12631" y="3792"/>
                  </a:lnTo>
                  <a:lnTo>
                    <a:pt x="12768" y="4086"/>
                  </a:lnTo>
                  <a:lnTo>
                    <a:pt x="12886" y="4401"/>
                  </a:lnTo>
                  <a:lnTo>
                    <a:pt x="12985" y="4715"/>
                  </a:lnTo>
                  <a:lnTo>
                    <a:pt x="13063" y="5029"/>
                  </a:lnTo>
                  <a:lnTo>
                    <a:pt x="13142" y="5343"/>
                  </a:lnTo>
                  <a:lnTo>
                    <a:pt x="13201" y="5658"/>
                  </a:lnTo>
                  <a:lnTo>
                    <a:pt x="13240" y="5972"/>
                  </a:lnTo>
                  <a:lnTo>
                    <a:pt x="13260" y="6286"/>
                  </a:lnTo>
                  <a:lnTo>
                    <a:pt x="13279" y="6601"/>
                  </a:lnTo>
                  <a:lnTo>
                    <a:pt x="13260" y="6934"/>
                  </a:lnTo>
                  <a:lnTo>
                    <a:pt x="13240" y="7249"/>
                  </a:lnTo>
                  <a:lnTo>
                    <a:pt x="13201" y="7563"/>
                  </a:lnTo>
                  <a:lnTo>
                    <a:pt x="13161" y="7877"/>
                  </a:lnTo>
                  <a:lnTo>
                    <a:pt x="13083" y="8192"/>
                  </a:lnTo>
                  <a:lnTo>
                    <a:pt x="13004" y="8506"/>
                  </a:lnTo>
                  <a:lnTo>
                    <a:pt x="12906" y="8801"/>
                  </a:lnTo>
                  <a:lnTo>
                    <a:pt x="12808" y="9095"/>
                  </a:lnTo>
                  <a:lnTo>
                    <a:pt x="12670" y="9390"/>
                  </a:lnTo>
                  <a:lnTo>
                    <a:pt x="12533" y="9684"/>
                  </a:lnTo>
                  <a:lnTo>
                    <a:pt x="12376" y="9959"/>
                  </a:lnTo>
                  <a:lnTo>
                    <a:pt x="12218" y="10254"/>
                  </a:lnTo>
                  <a:lnTo>
                    <a:pt x="12022" y="10509"/>
                  </a:lnTo>
                  <a:lnTo>
                    <a:pt x="11826" y="10784"/>
                  </a:lnTo>
                  <a:lnTo>
                    <a:pt x="11610" y="11020"/>
                  </a:lnTo>
                  <a:lnTo>
                    <a:pt x="11393" y="11276"/>
                  </a:lnTo>
                  <a:lnTo>
                    <a:pt x="11158" y="11511"/>
                  </a:lnTo>
                  <a:lnTo>
                    <a:pt x="10902" y="11727"/>
                  </a:lnTo>
                  <a:lnTo>
                    <a:pt x="10627" y="119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25"/>
            <p:cNvSpPr/>
            <p:nvPr/>
          </p:nvSpPr>
          <p:spPr>
            <a:xfrm rot="-3245359">
              <a:off x="5887847" y="4091883"/>
              <a:ext cx="137520" cy="137520"/>
            </a:xfrm>
            <a:custGeom>
              <a:avLst/>
              <a:gdLst/>
              <a:ahLst/>
              <a:cxnLst/>
              <a:rect l="l" t="t" r="r" b="b"/>
              <a:pathLst>
                <a:path w="5501" h="5501" extrusionOk="0">
                  <a:moveTo>
                    <a:pt x="2594" y="1"/>
                  </a:moveTo>
                  <a:lnTo>
                    <a:pt x="2338" y="40"/>
                  </a:lnTo>
                  <a:lnTo>
                    <a:pt x="2063" y="79"/>
                  </a:lnTo>
                  <a:lnTo>
                    <a:pt x="1808" y="158"/>
                  </a:lnTo>
                  <a:lnTo>
                    <a:pt x="1572" y="276"/>
                  </a:lnTo>
                  <a:lnTo>
                    <a:pt x="1317" y="394"/>
                  </a:lnTo>
                  <a:lnTo>
                    <a:pt x="1081" y="551"/>
                  </a:lnTo>
                  <a:lnTo>
                    <a:pt x="865" y="747"/>
                  </a:lnTo>
                  <a:lnTo>
                    <a:pt x="669" y="944"/>
                  </a:lnTo>
                  <a:lnTo>
                    <a:pt x="512" y="1140"/>
                  </a:lnTo>
                  <a:lnTo>
                    <a:pt x="354" y="1376"/>
                  </a:lnTo>
                  <a:lnTo>
                    <a:pt x="237" y="1612"/>
                  </a:lnTo>
                  <a:lnTo>
                    <a:pt x="138" y="1867"/>
                  </a:lnTo>
                  <a:lnTo>
                    <a:pt x="60" y="2122"/>
                  </a:lnTo>
                  <a:lnTo>
                    <a:pt x="21" y="2378"/>
                  </a:lnTo>
                  <a:lnTo>
                    <a:pt x="1" y="2633"/>
                  </a:lnTo>
                  <a:lnTo>
                    <a:pt x="1" y="2908"/>
                  </a:lnTo>
                  <a:lnTo>
                    <a:pt x="21" y="3163"/>
                  </a:lnTo>
                  <a:lnTo>
                    <a:pt x="79" y="3419"/>
                  </a:lnTo>
                  <a:lnTo>
                    <a:pt x="158" y="3694"/>
                  </a:lnTo>
                  <a:lnTo>
                    <a:pt x="256" y="3929"/>
                  </a:lnTo>
                  <a:lnTo>
                    <a:pt x="394" y="4185"/>
                  </a:lnTo>
                  <a:lnTo>
                    <a:pt x="551" y="4420"/>
                  </a:lnTo>
                  <a:lnTo>
                    <a:pt x="728" y="4637"/>
                  </a:lnTo>
                  <a:lnTo>
                    <a:pt x="924" y="4833"/>
                  </a:lnTo>
                  <a:lnTo>
                    <a:pt x="1140" y="4990"/>
                  </a:lnTo>
                  <a:lnTo>
                    <a:pt x="1376" y="5147"/>
                  </a:lnTo>
                  <a:lnTo>
                    <a:pt x="1612" y="5265"/>
                  </a:lnTo>
                  <a:lnTo>
                    <a:pt x="1847" y="5363"/>
                  </a:lnTo>
                  <a:lnTo>
                    <a:pt x="2103" y="5442"/>
                  </a:lnTo>
                  <a:lnTo>
                    <a:pt x="2358" y="5481"/>
                  </a:lnTo>
                  <a:lnTo>
                    <a:pt x="2633" y="5501"/>
                  </a:lnTo>
                  <a:lnTo>
                    <a:pt x="2888" y="5501"/>
                  </a:lnTo>
                  <a:lnTo>
                    <a:pt x="3163" y="5481"/>
                  </a:lnTo>
                  <a:lnTo>
                    <a:pt x="3419" y="5422"/>
                  </a:lnTo>
                  <a:lnTo>
                    <a:pt x="3674" y="5344"/>
                  </a:lnTo>
                  <a:lnTo>
                    <a:pt x="3929" y="5245"/>
                  </a:lnTo>
                  <a:lnTo>
                    <a:pt x="4165" y="5108"/>
                  </a:lnTo>
                  <a:lnTo>
                    <a:pt x="4401" y="4951"/>
                  </a:lnTo>
                  <a:lnTo>
                    <a:pt x="4617" y="4774"/>
                  </a:lnTo>
                  <a:lnTo>
                    <a:pt x="4813" y="4578"/>
                  </a:lnTo>
                  <a:lnTo>
                    <a:pt x="4990" y="4362"/>
                  </a:lnTo>
                  <a:lnTo>
                    <a:pt x="5128" y="4126"/>
                  </a:lnTo>
                  <a:lnTo>
                    <a:pt x="5246" y="3890"/>
                  </a:lnTo>
                  <a:lnTo>
                    <a:pt x="5344" y="3654"/>
                  </a:lnTo>
                  <a:lnTo>
                    <a:pt x="5422" y="3399"/>
                  </a:lnTo>
                  <a:lnTo>
                    <a:pt x="5481" y="3144"/>
                  </a:lnTo>
                  <a:lnTo>
                    <a:pt x="5501" y="2869"/>
                  </a:lnTo>
                  <a:lnTo>
                    <a:pt x="5501" y="2613"/>
                  </a:lnTo>
                  <a:lnTo>
                    <a:pt x="5462" y="2338"/>
                  </a:lnTo>
                  <a:lnTo>
                    <a:pt x="5422" y="2083"/>
                  </a:lnTo>
                  <a:lnTo>
                    <a:pt x="5344" y="1828"/>
                  </a:lnTo>
                  <a:lnTo>
                    <a:pt x="5226" y="1572"/>
                  </a:lnTo>
                  <a:lnTo>
                    <a:pt x="5108" y="1337"/>
                  </a:lnTo>
                  <a:lnTo>
                    <a:pt x="4951" y="1101"/>
                  </a:lnTo>
                  <a:lnTo>
                    <a:pt x="4754" y="885"/>
                  </a:lnTo>
                  <a:lnTo>
                    <a:pt x="4558" y="688"/>
                  </a:lnTo>
                  <a:lnTo>
                    <a:pt x="4342" y="512"/>
                  </a:lnTo>
                  <a:lnTo>
                    <a:pt x="4126" y="374"/>
                  </a:lnTo>
                  <a:lnTo>
                    <a:pt x="3890" y="256"/>
                  </a:lnTo>
                  <a:lnTo>
                    <a:pt x="3635" y="158"/>
                  </a:lnTo>
                  <a:lnTo>
                    <a:pt x="3379" y="79"/>
                  </a:lnTo>
                  <a:lnTo>
                    <a:pt x="3124" y="20"/>
                  </a:lnTo>
                  <a:lnTo>
                    <a:pt x="286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25"/>
            <p:cNvSpPr/>
            <p:nvPr/>
          </p:nvSpPr>
          <p:spPr>
            <a:xfrm rot="-3245359">
              <a:off x="5887847" y="4091883"/>
              <a:ext cx="137520" cy="137520"/>
            </a:xfrm>
            <a:custGeom>
              <a:avLst/>
              <a:gdLst/>
              <a:ahLst/>
              <a:cxnLst/>
              <a:rect l="l" t="t" r="r" b="b"/>
              <a:pathLst>
                <a:path w="5501" h="5501" fill="none" extrusionOk="0">
                  <a:moveTo>
                    <a:pt x="4401" y="4951"/>
                  </a:moveTo>
                  <a:lnTo>
                    <a:pt x="4401" y="4951"/>
                  </a:lnTo>
                  <a:lnTo>
                    <a:pt x="4165" y="5108"/>
                  </a:lnTo>
                  <a:lnTo>
                    <a:pt x="3929" y="5245"/>
                  </a:lnTo>
                  <a:lnTo>
                    <a:pt x="3674" y="5344"/>
                  </a:lnTo>
                  <a:lnTo>
                    <a:pt x="3419" y="5422"/>
                  </a:lnTo>
                  <a:lnTo>
                    <a:pt x="3163" y="5481"/>
                  </a:lnTo>
                  <a:lnTo>
                    <a:pt x="2888" y="5501"/>
                  </a:lnTo>
                  <a:lnTo>
                    <a:pt x="2633" y="5501"/>
                  </a:lnTo>
                  <a:lnTo>
                    <a:pt x="2358" y="5481"/>
                  </a:lnTo>
                  <a:lnTo>
                    <a:pt x="2103" y="5442"/>
                  </a:lnTo>
                  <a:lnTo>
                    <a:pt x="1847" y="5363"/>
                  </a:lnTo>
                  <a:lnTo>
                    <a:pt x="1612" y="5265"/>
                  </a:lnTo>
                  <a:lnTo>
                    <a:pt x="1376" y="5147"/>
                  </a:lnTo>
                  <a:lnTo>
                    <a:pt x="1140" y="4990"/>
                  </a:lnTo>
                  <a:lnTo>
                    <a:pt x="924" y="4833"/>
                  </a:lnTo>
                  <a:lnTo>
                    <a:pt x="728" y="4637"/>
                  </a:lnTo>
                  <a:lnTo>
                    <a:pt x="551" y="4420"/>
                  </a:lnTo>
                  <a:lnTo>
                    <a:pt x="551" y="4420"/>
                  </a:lnTo>
                  <a:lnTo>
                    <a:pt x="394" y="4185"/>
                  </a:lnTo>
                  <a:lnTo>
                    <a:pt x="256" y="3929"/>
                  </a:lnTo>
                  <a:lnTo>
                    <a:pt x="158" y="3694"/>
                  </a:lnTo>
                  <a:lnTo>
                    <a:pt x="79" y="3419"/>
                  </a:lnTo>
                  <a:lnTo>
                    <a:pt x="21" y="3163"/>
                  </a:lnTo>
                  <a:lnTo>
                    <a:pt x="1" y="2908"/>
                  </a:lnTo>
                  <a:lnTo>
                    <a:pt x="1" y="2633"/>
                  </a:lnTo>
                  <a:lnTo>
                    <a:pt x="21" y="2378"/>
                  </a:lnTo>
                  <a:lnTo>
                    <a:pt x="60" y="2122"/>
                  </a:lnTo>
                  <a:lnTo>
                    <a:pt x="138" y="1867"/>
                  </a:lnTo>
                  <a:lnTo>
                    <a:pt x="237" y="1612"/>
                  </a:lnTo>
                  <a:lnTo>
                    <a:pt x="354" y="1376"/>
                  </a:lnTo>
                  <a:lnTo>
                    <a:pt x="512" y="1140"/>
                  </a:lnTo>
                  <a:lnTo>
                    <a:pt x="669" y="944"/>
                  </a:lnTo>
                  <a:lnTo>
                    <a:pt x="865" y="747"/>
                  </a:lnTo>
                  <a:lnTo>
                    <a:pt x="1081" y="551"/>
                  </a:lnTo>
                  <a:lnTo>
                    <a:pt x="1081" y="551"/>
                  </a:lnTo>
                  <a:lnTo>
                    <a:pt x="1317" y="394"/>
                  </a:lnTo>
                  <a:lnTo>
                    <a:pt x="1572" y="276"/>
                  </a:lnTo>
                  <a:lnTo>
                    <a:pt x="1808" y="158"/>
                  </a:lnTo>
                  <a:lnTo>
                    <a:pt x="2063" y="79"/>
                  </a:lnTo>
                  <a:lnTo>
                    <a:pt x="2338" y="40"/>
                  </a:lnTo>
                  <a:lnTo>
                    <a:pt x="2594" y="1"/>
                  </a:lnTo>
                  <a:lnTo>
                    <a:pt x="2869" y="1"/>
                  </a:lnTo>
                  <a:lnTo>
                    <a:pt x="3124" y="20"/>
                  </a:lnTo>
                  <a:lnTo>
                    <a:pt x="3379" y="79"/>
                  </a:lnTo>
                  <a:lnTo>
                    <a:pt x="3635" y="158"/>
                  </a:lnTo>
                  <a:lnTo>
                    <a:pt x="3890" y="256"/>
                  </a:lnTo>
                  <a:lnTo>
                    <a:pt x="4126" y="374"/>
                  </a:lnTo>
                  <a:lnTo>
                    <a:pt x="4342" y="512"/>
                  </a:lnTo>
                  <a:lnTo>
                    <a:pt x="4558" y="688"/>
                  </a:lnTo>
                  <a:lnTo>
                    <a:pt x="4754" y="885"/>
                  </a:lnTo>
                  <a:lnTo>
                    <a:pt x="4951" y="1101"/>
                  </a:lnTo>
                  <a:lnTo>
                    <a:pt x="4951" y="1101"/>
                  </a:lnTo>
                  <a:lnTo>
                    <a:pt x="5108" y="1337"/>
                  </a:lnTo>
                  <a:lnTo>
                    <a:pt x="5226" y="1572"/>
                  </a:lnTo>
                  <a:lnTo>
                    <a:pt x="5344" y="1828"/>
                  </a:lnTo>
                  <a:lnTo>
                    <a:pt x="5422" y="2083"/>
                  </a:lnTo>
                  <a:lnTo>
                    <a:pt x="5462" y="2338"/>
                  </a:lnTo>
                  <a:lnTo>
                    <a:pt x="5501" y="2613"/>
                  </a:lnTo>
                  <a:lnTo>
                    <a:pt x="5501" y="2869"/>
                  </a:lnTo>
                  <a:lnTo>
                    <a:pt x="5481" y="3144"/>
                  </a:lnTo>
                  <a:lnTo>
                    <a:pt x="5422" y="3399"/>
                  </a:lnTo>
                  <a:lnTo>
                    <a:pt x="5344" y="3654"/>
                  </a:lnTo>
                  <a:lnTo>
                    <a:pt x="5246" y="3890"/>
                  </a:lnTo>
                  <a:lnTo>
                    <a:pt x="5128" y="4126"/>
                  </a:lnTo>
                  <a:lnTo>
                    <a:pt x="4990" y="4362"/>
                  </a:lnTo>
                  <a:lnTo>
                    <a:pt x="4813" y="4578"/>
                  </a:lnTo>
                  <a:lnTo>
                    <a:pt x="4617" y="4774"/>
                  </a:lnTo>
                  <a:lnTo>
                    <a:pt x="4401" y="49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25"/>
            <p:cNvSpPr/>
            <p:nvPr/>
          </p:nvSpPr>
          <p:spPr>
            <a:xfrm rot="-3245359">
              <a:off x="5728554" y="4026344"/>
              <a:ext cx="330512" cy="175818"/>
            </a:xfrm>
            <a:custGeom>
              <a:avLst/>
              <a:gdLst/>
              <a:ahLst/>
              <a:cxnLst/>
              <a:rect l="l" t="t" r="r" b="b"/>
              <a:pathLst>
                <a:path w="13221" h="7033" extrusionOk="0">
                  <a:moveTo>
                    <a:pt x="6561" y="1"/>
                  </a:moveTo>
                  <a:lnTo>
                    <a:pt x="6129" y="20"/>
                  </a:lnTo>
                  <a:lnTo>
                    <a:pt x="5717" y="59"/>
                  </a:lnTo>
                  <a:lnTo>
                    <a:pt x="5717" y="59"/>
                  </a:lnTo>
                  <a:lnTo>
                    <a:pt x="6149" y="20"/>
                  </a:lnTo>
                  <a:lnTo>
                    <a:pt x="6561" y="1"/>
                  </a:lnTo>
                  <a:close/>
                  <a:moveTo>
                    <a:pt x="5717" y="59"/>
                  </a:moveTo>
                  <a:lnTo>
                    <a:pt x="5284" y="138"/>
                  </a:lnTo>
                  <a:lnTo>
                    <a:pt x="4872" y="236"/>
                  </a:lnTo>
                  <a:lnTo>
                    <a:pt x="4872" y="236"/>
                  </a:lnTo>
                  <a:lnTo>
                    <a:pt x="5304" y="138"/>
                  </a:lnTo>
                  <a:lnTo>
                    <a:pt x="5717" y="59"/>
                  </a:lnTo>
                  <a:close/>
                  <a:moveTo>
                    <a:pt x="7602" y="79"/>
                  </a:moveTo>
                  <a:lnTo>
                    <a:pt x="7897" y="138"/>
                  </a:lnTo>
                  <a:lnTo>
                    <a:pt x="8211" y="217"/>
                  </a:lnTo>
                  <a:lnTo>
                    <a:pt x="8506" y="295"/>
                  </a:lnTo>
                  <a:lnTo>
                    <a:pt x="8820" y="393"/>
                  </a:lnTo>
                  <a:lnTo>
                    <a:pt x="9115" y="511"/>
                  </a:lnTo>
                  <a:lnTo>
                    <a:pt x="9252" y="570"/>
                  </a:lnTo>
                  <a:lnTo>
                    <a:pt x="9252" y="570"/>
                  </a:lnTo>
                  <a:lnTo>
                    <a:pt x="9134" y="511"/>
                  </a:lnTo>
                  <a:lnTo>
                    <a:pt x="8840" y="393"/>
                  </a:lnTo>
                  <a:lnTo>
                    <a:pt x="8526" y="295"/>
                  </a:lnTo>
                  <a:lnTo>
                    <a:pt x="8231" y="217"/>
                  </a:lnTo>
                  <a:lnTo>
                    <a:pt x="7917" y="138"/>
                  </a:lnTo>
                  <a:lnTo>
                    <a:pt x="7602" y="79"/>
                  </a:lnTo>
                  <a:close/>
                  <a:moveTo>
                    <a:pt x="9252" y="570"/>
                  </a:moveTo>
                  <a:lnTo>
                    <a:pt x="9409" y="649"/>
                  </a:lnTo>
                  <a:lnTo>
                    <a:pt x="9684" y="786"/>
                  </a:lnTo>
                  <a:lnTo>
                    <a:pt x="9959" y="924"/>
                  </a:lnTo>
                  <a:lnTo>
                    <a:pt x="9959" y="924"/>
                  </a:lnTo>
                  <a:lnTo>
                    <a:pt x="9684" y="767"/>
                  </a:lnTo>
                  <a:lnTo>
                    <a:pt x="9390" y="629"/>
                  </a:lnTo>
                  <a:lnTo>
                    <a:pt x="9252" y="570"/>
                  </a:lnTo>
                  <a:close/>
                  <a:moveTo>
                    <a:pt x="2790" y="1199"/>
                  </a:moveTo>
                  <a:lnTo>
                    <a:pt x="2574" y="1356"/>
                  </a:lnTo>
                  <a:lnTo>
                    <a:pt x="2377" y="1513"/>
                  </a:lnTo>
                  <a:lnTo>
                    <a:pt x="2790" y="1199"/>
                  </a:lnTo>
                  <a:close/>
                  <a:moveTo>
                    <a:pt x="11747" y="2476"/>
                  </a:moveTo>
                  <a:lnTo>
                    <a:pt x="11865" y="2652"/>
                  </a:lnTo>
                  <a:lnTo>
                    <a:pt x="12002" y="2809"/>
                  </a:lnTo>
                  <a:lnTo>
                    <a:pt x="11747" y="2476"/>
                  </a:lnTo>
                  <a:close/>
                  <a:moveTo>
                    <a:pt x="884" y="3222"/>
                  </a:moveTo>
                  <a:lnTo>
                    <a:pt x="727" y="3497"/>
                  </a:lnTo>
                  <a:lnTo>
                    <a:pt x="654" y="3654"/>
                  </a:lnTo>
                  <a:lnTo>
                    <a:pt x="654" y="3654"/>
                  </a:lnTo>
                  <a:lnTo>
                    <a:pt x="727" y="3517"/>
                  </a:lnTo>
                  <a:lnTo>
                    <a:pt x="884" y="3222"/>
                  </a:lnTo>
                  <a:close/>
                  <a:moveTo>
                    <a:pt x="654" y="3654"/>
                  </a:moveTo>
                  <a:lnTo>
                    <a:pt x="570" y="3811"/>
                  </a:lnTo>
                  <a:lnTo>
                    <a:pt x="433" y="4126"/>
                  </a:lnTo>
                  <a:lnTo>
                    <a:pt x="315" y="4440"/>
                  </a:lnTo>
                  <a:lnTo>
                    <a:pt x="270" y="4583"/>
                  </a:lnTo>
                  <a:lnTo>
                    <a:pt x="334" y="4401"/>
                  </a:lnTo>
                  <a:lnTo>
                    <a:pt x="452" y="4086"/>
                  </a:lnTo>
                  <a:lnTo>
                    <a:pt x="590" y="3792"/>
                  </a:lnTo>
                  <a:lnTo>
                    <a:pt x="654" y="3654"/>
                  </a:lnTo>
                  <a:close/>
                  <a:moveTo>
                    <a:pt x="270" y="4583"/>
                  </a:moveTo>
                  <a:lnTo>
                    <a:pt x="217" y="4734"/>
                  </a:lnTo>
                  <a:lnTo>
                    <a:pt x="192" y="4833"/>
                  </a:lnTo>
                  <a:lnTo>
                    <a:pt x="217" y="4754"/>
                  </a:lnTo>
                  <a:lnTo>
                    <a:pt x="270" y="4583"/>
                  </a:lnTo>
                  <a:close/>
                  <a:moveTo>
                    <a:pt x="192" y="4833"/>
                  </a:moveTo>
                  <a:lnTo>
                    <a:pt x="118" y="5068"/>
                  </a:lnTo>
                  <a:lnTo>
                    <a:pt x="73" y="5324"/>
                  </a:lnTo>
                  <a:lnTo>
                    <a:pt x="138" y="5049"/>
                  </a:lnTo>
                  <a:lnTo>
                    <a:pt x="192" y="4833"/>
                  </a:lnTo>
                  <a:close/>
                  <a:moveTo>
                    <a:pt x="13004" y="4990"/>
                  </a:moveTo>
                  <a:lnTo>
                    <a:pt x="13063" y="5284"/>
                  </a:lnTo>
                  <a:lnTo>
                    <a:pt x="13122" y="5559"/>
                  </a:lnTo>
                  <a:lnTo>
                    <a:pt x="13063" y="5265"/>
                  </a:lnTo>
                  <a:lnTo>
                    <a:pt x="13004" y="4990"/>
                  </a:lnTo>
                  <a:close/>
                  <a:moveTo>
                    <a:pt x="73" y="5324"/>
                  </a:moveTo>
                  <a:lnTo>
                    <a:pt x="59" y="5383"/>
                  </a:lnTo>
                  <a:lnTo>
                    <a:pt x="1" y="5717"/>
                  </a:lnTo>
                  <a:lnTo>
                    <a:pt x="59" y="5402"/>
                  </a:lnTo>
                  <a:lnTo>
                    <a:pt x="73" y="5324"/>
                  </a:lnTo>
                  <a:close/>
                  <a:moveTo>
                    <a:pt x="13122" y="5559"/>
                  </a:moveTo>
                  <a:lnTo>
                    <a:pt x="13161" y="5854"/>
                  </a:lnTo>
                  <a:lnTo>
                    <a:pt x="13201" y="6149"/>
                  </a:lnTo>
                  <a:lnTo>
                    <a:pt x="13201" y="6129"/>
                  </a:lnTo>
                  <a:lnTo>
                    <a:pt x="13161" y="5834"/>
                  </a:lnTo>
                  <a:lnTo>
                    <a:pt x="13122" y="5559"/>
                  </a:lnTo>
                  <a:close/>
                  <a:moveTo>
                    <a:pt x="13201" y="6424"/>
                  </a:moveTo>
                  <a:lnTo>
                    <a:pt x="13201" y="6443"/>
                  </a:lnTo>
                  <a:lnTo>
                    <a:pt x="13220" y="6728"/>
                  </a:lnTo>
                  <a:lnTo>
                    <a:pt x="13220" y="6718"/>
                  </a:lnTo>
                  <a:lnTo>
                    <a:pt x="13201" y="6424"/>
                  </a:lnTo>
                  <a:close/>
                  <a:moveTo>
                    <a:pt x="13220" y="6728"/>
                  </a:moveTo>
                  <a:lnTo>
                    <a:pt x="13201" y="7033"/>
                  </a:lnTo>
                  <a:lnTo>
                    <a:pt x="13220" y="6738"/>
                  </a:lnTo>
                  <a:lnTo>
                    <a:pt x="13220" y="6728"/>
                  </a:lnTo>
                  <a:close/>
                </a:path>
              </a:pathLst>
            </a:custGeom>
            <a:solidFill>
              <a:srgbClr val="878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25"/>
            <p:cNvSpPr/>
            <p:nvPr/>
          </p:nvSpPr>
          <p:spPr>
            <a:xfrm rot="-3245359">
              <a:off x="6067297" y="4037066"/>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25"/>
            <p:cNvSpPr/>
            <p:nvPr/>
          </p:nvSpPr>
          <p:spPr>
            <a:xfrm rot="-3245359">
              <a:off x="6039926" y="3992080"/>
              <a:ext cx="5425" cy="58473"/>
            </a:xfrm>
            <a:custGeom>
              <a:avLst/>
              <a:gdLst/>
              <a:ahLst/>
              <a:cxnLst/>
              <a:rect l="l" t="t" r="r" b="b"/>
              <a:pathLst>
                <a:path w="217" h="2339" fill="none" extrusionOk="0">
                  <a:moveTo>
                    <a:pt x="0" y="1"/>
                  </a:moveTo>
                  <a:lnTo>
                    <a:pt x="0" y="1"/>
                  </a:lnTo>
                  <a:lnTo>
                    <a:pt x="59" y="295"/>
                  </a:lnTo>
                  <a:lnTo>
                    <a:pt x="118" y="570"/>
                  </a:lnTo>
                  <a:lnTo>
                    <a:pt x="157" y="865"/>
                  </a:lnTo>
                  <a:lnTo>
                    <a:pt x="197" y="1160"/>
                  </a:lnTo>
                  <a:lnTo>
                    <a:pt x="197" y="1454"/>
                  </a:lnTo>
                  <a:lnTo>
                    <a:pt x="216" y="1749"/>
                  </a:lnTo>
                  <a:lnTo>
                    <a:pt x="197" y="2044"/>
                  </a:lnTo>
                  <a:lnTo>
                    <a:pt x="177" y="2338"/>
                  </a:lnTo>
                  <a:lnTo>
                    <a:pt x="177" y="2338"/>
                  </a:lnTo>
                  <a:lnTo>
                    <a:pt x="197" y="2044"/>
                  </a:lnTo>
                  <a:lnTo>
                    <a:pt x="216" y="1729"/>
                  </a:lnTo>
                  <a:lnTo>
                    <a:pt x="197" y="1435"/>
                  </a:lnTo>
                  <a:lnTo>
                    <a:pt x="197" y="1140"/>
                  </a:lnTo>
                  <a:lnTo>
                    <a:pt x="157" y="845"/>
                  </a:lnTo>
                  <a:lnTo>
                    <a:pt x="118" y="570"/>
                  </a:lnTo>
                  <a:lnTo>
                    <a:pt x="59"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5" name="Google Shape;2535;p25"/>
            <p:cNvSpPr/>
            <p:nvPr/>
          </p:nvSpPr>
          <p:spPr>
            <a:xfrm rot="-3245359">
              <a:off x="5811601" y="4221905"/>
              <a:ext cx="22124" cy="62398"/>
            </a:xfrm>
            <a:custGeom>
              <a:avLst/>
              <a:gdLst/>
              <a:ahLst/>
              <a:cxnLst/>
              <a:rect l="l" t="t" r="r" b="b"/>
              <a:pathLst>
                <a:path w="885" h="2496" fill="none" extrusionOk="0">
                  <a:moveTo>
                    <a:pt x="884" y="1"/>
                  </a:moveTo>
                  <a:lnTo>
                    <a:pt x="884" y="1"/>
                  </a:lnTo>
                  <a:lnTo>
                    <a:pt x="727" y="276"/>
                  </a:lnTo>
                  <a:lnTo>
                    <a:pt x="590" y="571"/>
                  </a:lnTo>
                  <a:lnTo>
                    <a:pt x="452" y="865"/>
                  </a:lnTo>
                  <a:lnTo>
                    <a:pt x="334" y="1180"/>
                  </a:lnTo>
                  <a:lnTo>
                    <a:pt x="217" y="1513"/>
                  </a:lnTo>
                  <a:lnTo>
                    <a:pt x="138" y="1828"/>
                  </a:lnTo>
                  <a:lnTo>
                    <a:pt x="59" y="2162"/>
                  </a:lnTo>
                  <a:lnTo>
                    <a:pt x="1" y="2496"/>
                  </a:lnTo>
                  <a:lnTo>
                    <a:pt x="1" y="2496"/>
                  </a:lnTo>
                  <a:lnTo>
                    <a:pt x="1" y="2496"/>
                  </a:lnTo>
                  <a:lnTo>
                    <a:pt x="59" y="2181"/>
                  </a:lnTo>
                  <a:lnTo>
                    <a:pt x="118" y="1847"/>
                  </a:lnTo>
                  <a:lnTo>
                    <a:pt x="217" y="1533"/>
                  </a:lnTo>
                  <a:lnTo>
                    <a:pt x="315" y="1219"/>
                  </a:lnTo>
                  <a:lnTo>
                    <a:pt x="433" y="905"/>
                  </a:lnTo>
                  <a:lnTo>
                    <a:pt x="570" y="590"/>
                  </a:lnTo>
                  <a:lnTo>
                    <a:pt x="727" y="296"/>
                  </a:lnTo>
                  <a:lnTo>
                    <a:pt x="88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6" name="Google Shape;2536;p25"/>
            <p:cNvSpPr/>
            <p:nvPr/>
          </p:nvSpPr>
          <p:spPr>
            <a:xfrm rot="-3245359">
              <a:off x="5803383" y="4225368"/>
              <a:ext cx="525" cy="25"/>
            </a:xfrm>
            <a:custGeom>
              <a:avLst/>
              <a:gdLst/>
              <a:ahLst/>
              <a:cxnLst/>
              <a:rect l="l" t="t" r="r" b="b"/>
              <a:pathLst>
                <a:path w="21" h="1" fill="none" extrusionOk="0">
                  <a:moveTo>
                    <a:pt x="20" y="0"/>
                  </a:moveTo>
                  <a:lnTo>
                    <a:pt x="20" y="0"/>
                  </a:lnTo>
                  <a:lnTo>
                    <a:pt x="0" y="0"/>
                  </a:lnTo>
                  <a:lnTo>
                    <a:pt x="0" y="0"/>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25"/>
            <p:cNvSpPr/>
            <p:nvPr/>
          </p:nvSpPr>
          <p:spPr>
            <a:xfrm rot="-3245359">
              <a:off x="5950081" y="3990646"/>
              <a:ext cx="6425" cy="8375"/>
            </a:xfrm>
            <a:custGeom>
              <a:avLst/>
              <a:gdLst/>
              <a:ahLst/>
              <a:cxnLst/>
              <a:rect l="l" t="t" r="r" b="b"/>
              <a:pathLst>
                <a:path w="257" h="335" fill="none" extrusionOk="0">
                  <a:moveTo>
                    <a:pt x="1" y="1"/>
                  </a:moveTo>
                  <a:lnTo>
                    <a:pt x="1" y="1"/>
                  </a:lnTo>
                  <a:lnTo>
                    <a:pt x="119" y="177"/>
                  </a:lnTo>
                  <a:lnTo>
                    <a:pt x="119" y="177"/>
                  </a:lnTo>
                  <a:lnTo>
                    <a:pt x="256" y="334"/>
                  </a:lnTo>
                  <a:lnTo>
                    <a:pt x="256" y="334"/>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25"/>
            <p:cNvSpPr/>
            <p:nvPr/>
          </p:nvSpPr>
          <p:spPr>
            <a:xfrm rot="-3245359">
              <a:off x="5947645" y="3995156"/>
              <a:ext cx="500" cy="25"/>
            </a:xfrm>
            <a:custGeom>
              <a:avLst/>
              <a:gdLst/>
              <a:ahLst/>
              <a:cxnLst/>
              <a:rect l="l" t="t" r="r" b="b"/>
              <a:pathLst>
                <a:path w="20" h="1" fill="none" extrusionOk="0">
                  <a:moveTo>
                    <a:pt x="0" y="1"/>
                  </a:moveTo>
                  <a:lnTo>
                    <a:pt x="0" y="1"/>
                  </a:lnTo>
                  <a:lnTo>
                    <a:pt x="20" y="1"/>
                  </a:lnTo>
                  <a:lnTo>
                    <a:pt x="2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25"/>
            <p:cNvSpPr/>
            <p:nvPr/>
          </p:nvSpPr>
          <p:spPr>
            <a:xfrm rot="-3245359">
              <a:off x="5790873" y="4170984"/>
              <a:ext cx="25" cy="0"/>
            </a:xfrm>
            <a:custGeom>
              <a:avLst/>
              <a:gdLst/>
              <a:ahLst/>
              <a:cxnLst/>
              <a:rect l="l" t="t" r="r" b="b"/>
              <a:pathLst>
                <a:path w="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25"/>
            <p:cNvSpPr/>
            <p:nvPr/>
          </p:nvSpPr>
          <p:spPr>
            <a:xfrm rot="-3245359">
              <a:off x="5785847" y="4160162"/>
              <a:ext cx="10325" cy="7875"/>
            </a:xfrm>
            <a:custGeom>
              <a:avLst/>
              <a:gdLst/>
              <a:ahLst/>
              <a:cxnLst/>
              <a:rect l="l" t="t" r="r" b="b"/>
              <a:pathLst>
                <a:path w="413" h="315" fill="none" extrusionOk="0">
                  <a:moveTo>
                    <a:pt x="413" y="1"/>
                  </a:moveTo>
                  <a:lnTo>
                    <a:pt x="413" y="1"/>
                  </a:lnTo>
                  <a:lnTo>
                    <a:pt x="0" y="315"/>
                  </a:lnTo>
                  <a:lnTo>
                    <a:pt x="0" y="315"/>
                  </a:lnTo>
                  <a:lnTo>
                    <a:pt x="197" y="158"/>
                  </a:lnTo>
                  <a:lnTo>
                    <a:pt x="197" y="158"/>
                  </a:lnTo>
                  <a:lnTo>
                    <a:pt x="41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25"/>
            <p:cNvSpPr/>
            <p:nvPr/>
          </p:nvSpPr>
          <p:spPr>
            <a:xfrm rot="-3245359">
              <a:off x="5790453" y="415733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25"/>
            <p:cNvSpPr/>
            <p:nvPr/>
          </p:nvSpPr>
          <p:spPr>
            <a:xfrm rot="-3245359">
              <a:off x="5835109" y="4015523"/>
              <a:ext cx="58948" cy="21124"/>
            </a:xfrm>
            <a:custGeom>
              <a:avLst/>
              <a:gdLst/>
              <a:ahLst/>
              <a:cxnLst/>
              <a:rect l="l" t="t" r="r" b="b"/>
              <a:pathLst>
                <a:path w="2358" h="845" fill="none" extrusionOk="0">
                  <a:moveTo>
                    <a:pt x="0" y="0"/>
                  </a:moveTo>
                  <a:lnTo>
                    <a:pt x="0" y="0"/>
                  </a:lnTo>
                  <a:lnTo>
                    <a:pt x="295" y="59"/>
                  </a:lnTo>
                  <a:lnTo>
                    <a:pt x="609" y="138"/>
                  </a:lnTo>
                  <a:lnTo>
                    <a:pt x="904" y="216"/>
                  </a:lnTo>
                  <a:lnTo>
                    <a:pt x="1218" y="314"/>
                  </a:lnTo>
                  <a:lnTo>
                    <a:pt x="1513" y="432"/>
                  </a:lnTo>
                  <a:lnTo>
                    <a:pt x="1788" y="550"/>
                  </a:lnTo>
                  <a:lnTo>
                    <a:pt x="2082" y="688"/>
                  </a:lnTo>
                  <a:lnTo>
                    <a:pt x="2357" y="845"/>
                  </a:lnTo>
                  <a:lnTo>
                    <a:pt x="2357" y="845"/>
                  </a:lnTo>
                  <a:lnTo>
                    <a:pt x="2082" y="707"/>
                  </a:lnTo>
                  <a:lnTo>
                    <a:pt x="1807" y="570"/>
                  </a:lnTo>
                  <a:lnTo>
                    <a:pt x="1532" y="432"/>
                  </a:lnTo>
                  <a:lnTo>
                    <a:pt x="1238" y="314"/>
                  </a:lnTo>
                  <a:lnTo>
                    <a:pt x="924" y="216"/>
                  </a:lnTo>
                  <a:lnTo>
                    <a:pt x="629" y="138"/>
                  </a:lnTo>
                  <a:lnTo>
                    <a:pt x="315" y="5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25"/>
            <p:cNvSpPr/>
            <p:nvPr/>
          </p:nvSpPr>
          <p:spPr>
            <a:xfrm rot="-3245359">
              <a:off x="5835175" y="4047828"/>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25"/>
            <p:cNvSpPr/>
            <p:nvPr/>
          </p:nvSpPr>
          <p:spPr>
            <a:xfrm rot="-3245359">
              <a:off x="5786496" y="4071208"/>
              <a:ext cx="62897" cy="5925"/>
            </a:xfrm>
            <a:custGeom>
              <a:avLst/>
              <a:gdLst/>
              <a:ahLst/>
              <a:cxnLst/>
              <a:rect l="l" t="t" r="r" b="b"/>
              <a:pathLst>
                <a:path w="2516" h="237" fill="none" extrusionOk="0">
                  <a:moveTo>
                    <a:pt x="1690" y="1"/>
                  </a:moveTo>
                  <a:lnTo>
                    <a:pt x="1690" y="1"/>
                  </a:lnTo>
                  <a:lnTo>
                    <a:pt x="1258" y="20"/>
                  </a:lnTo>
                  <a:lnTo>
                    <a:pt x="846" y="59"/>
                  </a:lnTo>
                  <a:lnTo>
                    <a:pt x="413" y="138"/>
                  </a:lnTo>
                  <a:lnTo>
                    <a:pt x="1" y="236"/>
                  </a:lnTo>
                  <a:lnTo>
                    <a:pt x="1" y="236"/>
                  </a:lnTo>
                  <a:lnTo>
                    <a:pt x="433" y="138"/>
                  </a:lnTo>
                  <a:lnTo>
                    <a:pt x="846" y="59"/>
                  </a:lnTo>
                  <a:lnTo>
                    <a:pt x="1278" y="20"/>
                  </a:lnTo>
                  <a:lnTo>
                    <a:pt x="1690" y="1"/>
                  </a:lnTo>
                  <a:lnTo>
                    <a:pt x="1690" y="1"/>
                  </a:lnTo>
                  <a:lnTo>
                    <a:pt x="2103" y="20"/>
                  </a:lnTo>
                  <a:lnTo>
                    <a:pt x="2515" y="59"/>
                  </a:lnTo>
                  <a:lnTo>
                    <a:pt x="2515" y="59"/>
                  </a:lnTo>
                  <a:lnTo>
                    <a:pt x="2103" y="20"/>
                  </a:lnTo>
                  <a:lnTo>
                    <a:pt x="169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25"/>
            <p:cNvSpPr/>
            <p:nvPr/>
          </p:nvSpPr>
          <p:spPr>
            <a:xfrm rot="-3245359">
              <a:off x="5733919" y="4023605"/>
              <a:ext cx="330512" cy="189067"/>
            </a:xfrm>
            <a:custGeom>
              <a:avLst/>
              <a:gdLst/>
              <a:ahLst/>
              <a:cxnLst/>
              <a:rect l="l" t="t" r="r" b="b"/>
              <a:pathLst>
                <a:path w="13221" h="7563" fill="none" extrusionOk="0">
                  <a:moveTo>
                    <a:pt x="6561" y="1"/>
                  </a:moveTo>
                  <a:lnTo>
                    <a:pt x="6561" y="1"/>
                  </a:lnTo>
                  <a:lnTo>
                    <a:pt x="6149" y="20"/>
                  </a:lnTo>
                  <a:lnTo>
                    <a:pt x="5717" y="59"/>
                  </a:lnTo>
                  <a:lnTo>
                    <a:pt x="5304" y="138"/>
                  </a:lnTo>
                  <a:lnTo>
                    <a:pt x="4872" y="236"/>
                  </a:lnTo>
                  <a:lnTo>
                    <a:pt x="4872" y="236"/>
                  </a:lnTo>
                  <a:lnTo>
                    <a:pt x="4597" y="315"/>
                  </a:lnTo>
                  <a:lnTo>
                    <a:pt x="4322" y="393"/>
                  </a:lnTo>
                  <a:lnTo>
                    <a:pt x="4047" y="511"/>
                  </a:lnTo>
                  <a:lnTo>
                    <a:pt x="3792" y="609"/>
                  </a:lnTo>
                  <a:lnTo>
                    <a:pt x="3536" y="747"/>
                  </a:lnTo>
                  <a:lnTo>
                    <a:pt x="3281" y="884"/>
                  </a:lnTo>
                  <a:lnTo>
                    <a:pt x="3045" y="1022"/>
                  </a:lnTo>
                  <a:lnTo>
                    <a:pt x="2790" y="1179"/>
                  </a:lnTo>
                  <a:lnTo>
                    <a:pt x="2790" y="1179"/>
                  </a:lnTo>
                  <a:lnTo>
                    <a:pt x="2790" y="1179"/>
                  </a:lnTo>
                  <a:lnTo>
                    <a:pt x="2790" y="1199"/>
                  </a:lnTo>
                  <a:lnTo>
                    <a:pt x="2790" y="1199"/>
                  </a:lnTo>
                  <a:lnTo>
                    <a:pt x="2574" y="1356"/>
                  </a:lnTo>
                  <a:lnTo>
                    <a:pt x="2574" y="1356"/>
                  </a:lnTo>
                  <a:lnTo>
                    <a:pt x="2377" y="1513"/>
                  </a:lnTo>
                  <a:lnTo>
                    <a:pt x="2377" y="1513"/>
                  </a:lnTo>
                  <a:lnTo>
                    <a:pt x="2358" y="1513"/>
                  </a:lnTo>
                  <a:lnTo>
                    <a:pt x="2358" y="1513"/>
                  </a:lnTo>
                  <a:lnTo>
                    <a:pt x="2358" y="1513"/>
                  </a:lnTo>
                  <a:lnTo>
                    <a:pt x="2358" y="1513"/>
                  </a:lnTo>
                  <a:lnTo>
                    <a:pt x="1945" y="1886"/>
                  </a:lnTo>
                  <a:lnTo>
                    <a:pt x="1749" y="2083"/>
                  </a:lnTo>
                  <a:lnTo>
                    <a:pt x="1552" y="2299"/>
                  </a:lnTo>
                  <a:lnTo>
                    <a:pt x="1376" y="2515"/>
                  </a:lnTo>
                  <a:lnTo>
                    <a:pt x="1218" y="2731"/>
                  </a:lnTo>
                  <a:lnTo>
                    <a:pt x="1042" y="2967"/>
                  </a:lnTo>
                  <a:lnTo>
                    <a:pt x="904" y="3202"/>
                  </a:lnTo>
                  <a:lnTo>
                    <a:pt x="904" y="3202"/>
                  </a:lnTo>
                  <a:lnTo>
                    <a:pt x="884" y="3202"/>
                  </a:lnTo>
                  <a:lnTo>
                    <a:pt x="884" y="3202"/>
                  </a:lnTo>
                  <a:lnTo>
                    <a:pt x="884" y="3222"/>
                  </a:lnTo>
                  <a:lnTo>
                    <a:pt x="884" y="3222"/>
                  </a:lnTo>
                  <a:lnTo>
                    <a:pt x="727" y="3517"/>
                  </a:lnTo>
                  <a:lnTo>
                    <a:pt x="570" y="3811"/>
                  </a:lnTo>
                  <a:lnTo>
                    <a:pt x="433" y="4126"/>
                  </a:lnTo>
                  <a:lnTo>
                    <a:pt x="315" y="4440"/>
                  </a:lnTo>
                  <a:lnTo>
                    <a:pt x="217" y="4754"/>
                  </a:lnTo>
                  <a:lnTo>
                    <a:pt x="118" y="5068"/>
                  </a:lnTo>
                  <a:lnTo>
                    <a:pt x="59" y="5402"/>
                  </a:lnTo>
                  <a:lnTo>
                    <a:pt x="1" y="5717"/>
                  </a:lnTo>
                  <a:lnTo>
                    <a:pt x="3851" y="6267"/>
                  </a:lnTo>
                  <a:lnTo>
                    <a:pt x="3851" y="6267"/>
                  </a:lnTo>
                  <a:lnTo>
                    <a:pt x="3890" y="6011"/>
                  </a:lnTo>
                  <a:lnTo>
                    <a:pt x="3968" y="5756"/>
                  </a:lnTo>
                  <a:lnTo>
                    <a:pt x="4067" y="5501"/>
                  </a:lnTo>
                  <a:lnTo>
                    <a:pt x="4184" y="5265"/>
                  </a:lnTo>
                  <a:lnTo>
                    <a:pt x="4342" y="5029"/>
                  </a:lnTo>
                  <a:lnTo>
                    <a:pt x="4499" y="4833"/>
                  </a:lnTo>
                  <a:lnTo>
                    <a:pt x="4695" y="4636"/>
                  </a:lnTo>
                  <a:lnTo>
                    <a:pt x="4911" y="4440"/>
                  </a:lnTo>
                  <a:lnTo>
                    <a:pt x="4911" y="4440"/>
                  </a:lnTo>
                  <a:lnTo>
                    <a:pt x="5108" y="4322"/>
                  </a:lnTo>
                  <a:lnTo>
                    <a:pt x="5304" y="4204"/>
                  </a:lnTo>
                  <a:lnTo>
                    <a:pt x="5501" y="4106"/>
                  </a:lnTo>
                  <a:lnTo>
                    <a:pt x="5717" y="4027"/>
                  </a:lnTo>
                  <a:lnTo>
                    <a:pt x="5933" y="3968"/>
                  </a:lnTo>
                  <a:lnTo>
                    <a:pt x="6149" y="3929"/>
                  </a:lnTo>
                  <a:lnTo>
                    <a:pt x="6365" y="3890"/>
                  </a:lnTo>
                  <a:lnTo>
                    <a:pt x="6581" y="3890"/>
                  </a:lnTo>
                  <a:lnTo>
                    <a:pt x="6581" y="3890"/>
                  </a:lnTo>
                  <a:lnTo>
                    <a:pt x="6876" y="3909"/>
                  </a:lnTo>
                  <a:lnTo>
                    <a:pt x="7190" y="3968"/>
                  </a:lnTo>
                  <a:lnTo>
                    <a:pt x="7484" y="4047"/>
                  </a:lnTo>
                  <a:lnTo>
                    <a:pt x="7779" y="4165"/>
                  </a:lnTo>
                  <a:lnTo>
                    <a:pt x="8054" y="4322"/>
                  </a:lnTo>
                  <a:lnTo>
                    <a:pt x="8309" y="4518"/>
                  </a:lnTo>
                  <a:lnTo>
                    <a:pt x="8565" y="4734"/>
                  </a:lnTo>
                  <a:lnTo>
                    <a:pt x="8781" y="4990"/>
                  </a:lnTo>
                  <a:lnTo>
                    <a:pt x="8781" y="4990"/>
                  </a:lnTo>
                  <a:lnTo>
                    <a:pt x="8938" y="5226"/>
                  </a:lnTo>
                  <a:lnTo>
                    <a:pt x="9056" y="5461"/>
                  </a:lnTo>
                  <a:lnTo>
                    <a:pt x="9174" y="5717"/>
                  </a:lnTo>
                  <a:lnTo>
                    <a:pt x="9252" y="5972"/>
                  </a:lnTo>
                  <a:lnTo>
                    <a:pt x="9292" y="6227"/>
                  </a:lnTo>
                  <a:lnTo>
                    <a:pt x="9331" y="6502"/>
                  </a:lnTo>
                  <a:lnTo>
                    <a:pt x="9331" y="6758"/>
                  </a:lnTo>
                  <a:lnTo>
                    <a:pt x="9311" y="7033"/>
                  </a:lnTo>
                  <a:lnTo>
                    <a:pt x="10804" y="7229"/>
                  </a:lnTo>
                  <a:lnTo>
                    <a:pt x="10804" y="7229"/>
                  </a:lnTo>
                  <a:lnTo>
                    <a:pt x="10843" y="7072"/>
                  </a:lnTo>
                  <a:lnTo>
                    <a:pt x="10902" y="6915"/>
                  </a:lnTo>
                  <a:lnTo>
                    <a:pt x="11020" y="6777"/>
                  </a:lnTo>
                  <a:lnTo>
                    <a:pt x="11138" y="6640"/>
                  </a:lnTo>
                  <a:lnTo>
                    <a:pt x="11138" y="6640"/>
                  </a:lnTo>
                  <a:lnTo>
                    <a:pt x="11276" y="6561"/>
                  </a:lnTo>
                  <a:lnTo>
                    <a:pt x="11413" y="6502"/>
                  </a:lnTo>
                  <a:lnTo>
                    <a:pt x="11551" y="6483"/>
                  </a:lnTo>
                  <a:lnTo>
                    <a:pt x="11688" y="6463"/>
                  </a:lnTo>
                  <a:lnTo>
                    <a:pt x="11688" y="6463"/>
                  </a:lnTo>
                  <a:lnTo>
                    <a:pt x="11884" y="6483"/>
                  </a:lnTo>
                  <a:lnTo>
                    <a:pt x="12081" y="6561"/>
                  </a:lnTo>
                  <a:lnTo>
                    <a:pt x="12159" y="6601"/>
                  </a:lnTo>
                  <a:lnTo>
                    <a:pt x="12238" y="6659"/>
                  </a:lnTo>
                  <a:lnTo>
                    <a:pt x="12317" y="6738"/>
                  </a:lnTo>
                  <a:lnTo>
                    <a:pt x="12395" y="6817"/>
                  </a:lnTo>
                  <a:lnTo>
                    <a:pt x="12395" y="6817"/>
                  </a:lnTo>
                  <a:lnTo>
                    <a:pt x="12493" y="6974"/>
                  </a:lnTo>
                  <a:lnTo>
                    <a:pt x="12552" y="7131"/>
                  </a:lnTo>
                  <a:lnTo>
                    <a:pt x="12572" y="7308"/>
                  </a:lnTo>
                  <a:lnTo>
                    <a:pt x="12572" y="7484"/>
                  </a:lnTo>
                  <a:lnTo>
                    <a:pt x="13142" y="7563"/>
                  </a:lnTo>
                  <a:lnTo>
                    <a:pt x="13142" y="7563"/>
                  </a:lnTo>
                  <a:lnTo>
                    <a:pt x="13181" y="7327"/>
                  </a:lnTo>
                  <a:lnTo>
                    <a:pt x="13181" y="7327"/>
                  </a:lnTo>
                  <a:lnTo>
                    <a:pt x="13181" y="7327"/>
                  </a:lnTo>
                  <a:lnTo>
                    <a:pt x="13181" y="7327"/>
                  </a:lnTo>
                  <a:lnTo>
                    <a:pt x="13181" y="7327"/>
                  </a:lnTo>
                  <a:lnTo>
                    <a:pt x="13181" y="7327"/>
                  </a:lnTo>
                  <a:lnTo>
                    <a:pt x="13201" y="7033"/>
                  </a:lnTo>
                  <a:lnTo>
                    <a:pt x="13220" y="6738"/>
                  </a:lnTo>
                  <a:lnTo>
                    <a:pt x="13201" y="6443"/>
                  </a:lnTo>
                  <a:lnTo>
                    <a:pt x="13201" y="6149"/>
                  </a:lnTo>
                  <a:lnTo>
                    <a:pt x="13161" y="5854"/>
                  </a:lnTo>
                  <a:lnTo>
                    <a:pt x="13122" y="5559"/>
                  </a:lnTo>
                  <a:lnTo>
                    <a:pt x="13063" y="5284"/>
                  </a:lnTo>
                  <a:lnTo>
                    <a:pt x="13004" y="4990"/>
                  </a:lnTo>
                  <a:lnTo>
                    <a:pt x="13004" y="4990"/>
                  </a:lnTo>
                  <a:lnTo>
                    <a:pt x="12926" y="4695"/>
                  </a:lnTo>
                  <a:lnTo>
                    <a:pt x="12827" y="4401"/>
                  </a:lnTo>
                  <a:lnTo>
                    <a:pt x="12709" y="4126"/>
                  </a:lnTo>
                  <a:lnTo>
                    <a:pt x="12592" y="3851"/>
                  </a:lnTo>
                  <a:lnTo>
                    <a:pt x="12474" y="3576"/>
                  </a:lnTo>
                  <a:lnTo>
                    <a:pt x="12317" y="3320"/>
                  </a:lnTo>
                  <a:lnTo>
                    <a:pt x="12159" y="3065"/>
                  </a:lnTo>
                  <a:lnTo>
                    <a:pt x="12002" y="2809"/>
                  </a:lnTo>
                  <a:lnTo>
                    <a:pt x="12002" y="2809"/>
                  </a:lnTo>
                  <a:lnTo>
                    <a:pt x="11865" y="2652"/>
                  </a:lnTo>
                  <a:lnTo>
                    <a:pt x="11865" y="2652"/>
                  </a:lnTo>
                  <a:lnTo>
                    <a:pt x="11747" y="2476"/>
                  </a:lnTo>
                  <a:lnTo>
                    <a:pt x="11747" y="2476"/>
                  </a:lnTo>
                  <a:lnTo>
                    <a:pt x="11747" y="2476"/>
                  </a:lnTo>
                  <a:lnTo>
                    <a:pt x="11747" y="2476"/>
                  </a:lnTo>
                  <a:lnTo>
                    <a:pt x="11727" y="2476"/>
                  </a:lnTo>
                  <a:lnTo>
                    <a:pt x="11727" y="2476"/>
                  </a:lnTo>
                  <a:lnTo>
                    <a:pt x="11551" y="2240"/>
                  </a:lnTo>
                  <a:lnTo>
                    <a:pt x="11354" y="2024"/>
                  </a:lnTo>
                  <a:lnTo>
                    <a:pt x="11138" y="1827"/>
                  </a:lnTo>
                  <a:lnTo>
                    <a:pt x="10922" y="1631"/>
                  </a:lnTo>
                  <a:lnTo>
                    <a:pt x="10686" y="1434"/>
                  </a:lnTo>
                  <a:lnTo>
                    <a:pt x="10451" y="1258"/>
                  </a:lnTo>
                  <a:lnTo>
                    <a:pt x="10215" y="1081"/>
                  </a:lnTo>
                  <a:lnTo>
                    <a:pt x="9959" y="924"/>
                  </a:lnTo>
                  <a:lnTo>
                    <a:pt x="9959" y="924"/>
                  </a:lnTo>
                  <a:lnTo>
                    <a:pt x="9684" y="767"/>
                  </a:lnTo>
                  <a:lnTo>
                    <a:pt x="9390" y="629"/>
                  </a:lnTo>
                  <a:lnTo>
                    <a:pt x="9115" y="511"/>
                  </a:lnTo>
                  <a:lnTo>
                    <a:pt x="8820" y="393"/>
                  </a:lnTo>
                  <a:lnTo>
                    <a:pt x="8506" y="295"/>
                  </a:lnTo>
                  <a:lnTo>
                    <a:pt x="8211" y="217"/>
                  </a:lnTo>
                  <a:lnTo>
                    <a:pt x="7897" y="138"/>
                  </a:lnTo>
                  <a:lnTo>
                    <a:pt x="7602" y="79"/>
                  </a:lnTo>
                  <a:lnTo>
                    <a:pt x="7602" y="79"/>
                  </a:lnTo>
                  <a:lnTo>
                    <a:pt x="7484" y="79"/>
                  </a:lnTo>
                  <a:lnTo>
                    <a:pt x="7484" y="79"/>
                  </a:lnTo>
                  <a:lnTo>
                    <a:pt x="7386" y="59"/>
                  </a:lnTo>
                  <a:lnTo>
                    <a:pt x="7386" y="59"/>
                  </a:lnTo>
                  <a:lnTo>
                    <a:pt x="7386" y="59"/>
                  </a:lnTo>
                  <a:lnTo>
                    <a:pt x="7386" y="59"/>
                  </a:lnTo>
                  <a:lnTo>
                    <a:pt x="7386" y="59"/>
                  </a:lnTo>
                  <a:lnTo>
                    <a:pt x="7386" y="59"/>
                  </a:lnTo>
                  <a:lnTo>
                    <a:pt x="6974" y="20"/>
                  </a:lnTo>
                  <a:lnTo>
                    <a:pt x="65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25"/>
            <p:cNvSpPr/>
            <p:nvPr/>
          </p:nvSpPr>
          <p:spPr>
            <a:xfrm rot="-3245359">
              <a:off x="6031283" y="4060778"/>
              <a:ext cx="44698" cy="25549"/>
            </a:xfrm>
            <a:custGeom>
              <a:avLst/>
              <a:gdLst/>
              <a:ahLst/>
              <a:cxnLst/>
              <a:rect l="l" t="t" r="r" b="b"/>
              <a:pathLst>
                <a:path w="1788" h="1022" fill="none" extrusionOk="0">
                  <a:moveTo>
                    <a:pt x="20" y="0"/>
                  </a:moveTo>
                  <a:lnTo>
                    <a:pt x="20" y="0"/>
                  </a:lnTo>
                  <a:lnTo>
                    <a:pt x="0" y="177"/>
                  </a:lnTo>
                  <a:lnTo>
                    <a:pt x="40" y="354"/>
                  </a:lnTo>
                  <a:lnTo>
                    <a:pt x="99" y="511"/>
                  </a:lnTo>
                  <a:lnTo>
                    <a:pt x="177" y="668"/>
                  </a:lnTo>
                  <a:lnTo>
                    <a:pt x="177" y="668"/>
                  </a:lnTo>
                  <a:lnTo>
                    <a:pt x="256" y="747"/>
                  </a:lnTo>
                  <a:lnTo>
                    <a:pt x="334" y="825"/>
                  </a:lnTo>
                  <a:lnTo>
                    <a:pt x="413" y="884"/>
                  </a:lnTo>
                  <a:lnTo>
                    <a:pt x="511" y="923"/>
                  </a:lnTo>
                  <a:lnTo>
                    <a:pt x="708" y="1002"/>
                  </a:lnTo>
                  <a:lnTo>
                    <a:pt x="904" y="1022"/>
                  </a:lnTo>
                  <a:lnTo>
                    <a:pt x="904" y="1022"/>
                  </a:lnTo>
                  <a:lnTo>
                    <a:pt x="1042" y="1002"/>
                  </a:lnTo>
                  <a:lnTo>
                    <a:pt x="1179" y="982"/>
                  </a:lnTo>
                  <a:lnTo>
                    <a:pt x="1317" y="923"/>
                  </a:lnTo>
                  <a:lnTo>
                    <a:pt x="1434" y="845"/>
                  </a:lnTo>
                  <a:lnTo>
                    <a:pt x="1434" y="845"/>
                  </a:lnTo>
                  <a:lnTo>
                    <a:pt x="1572" y="727"/>
                  </a:lnTo>
                  <a:lnTo>
                    <a:pt x="1670" y="570"/>
                  </a:lnTo>
                  <a:lnTo>
                    <a:pt x="1749" y="413"/>
                  </a:lnTo>
                  <a:lnTo>
                    <a:pt x="1788" y="255"/>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25"/>
            <p:cNvSpPr/>
            <p:nvPr/>
          </p:nvSpPr>
          <p:spPr>
            <a:xfrm rot="-3245359">
              <a:off x="6135959" y="3907337"/>
              <a:ext cx="92321" cy="105621"/>
            </a:xfrm>
            <a:custGeom>
              <a:avLst/>
              <a:gdLst/>
              <a:ahLst/>
              <a:cxnLst/>
              <a:rect l="l" t="t" r="r" b="b"/>
              <a:pathLst>
                <a:path w="3693" h="4225" extrusionOk="0">
                  <a:moveTo>
                    <a:pt x="1179" y="1"/>
                  </a:moveTo>
                  <a:lnTo>
                    <a:pt x="0" y="904"/>
                  </a:lnTo>
                  <a:lnTo>
                    <a:pt x="2495" y="4224"/>
                  </a:lnTo>
                  <a:lnTo>
                    <a:pt x="3693" y="3321"/>
                  </a:lnTo>
                  <a:lnTo>
                    <a:pt x="11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25"/>
            <p:cNvSpPr/>
            <p:nvPr/>
          </p:nvSpPr>
          <p:spPr>
            <a:xfrm rot="-3245359">
              <a:off x="5533626" y="3915091"/>
              <a:ext cx="106571" cy="113945"/>
            </a:xfrm>
            <a:custGeom>
              <a:avLst/>
              <a:gdLst/>
              <a:ahLst/>
              <a:cxnLst/>
              <a:rect l="l" t="t" r="r" b="b"/>
              <a:pathLst>
                <a:path w="4263" h="4558" extrusionOk="0">
                  <a:moveTo>
                    <a:pt x="1925" y="0"/>
                  </a:moveTo>
                  <a:lnTo>
                    <a:pt x="0" y="1454"/>
                  </a:lnTo>
                  <a:lnTo>
                    <a:pt x="2338" y="4558"/>
                  </a:lnTo>
                  <a:lnTo>
                    <a:pt x="4263" y="3104"/>
                  </a:lnTo>
                  <a:lnTo>
                    <a:pt x="1925" y="0"/>
                  </a:lnTo>
                  <a:close/>
                </a:path>
              </a:pathLst>
            </a:custGeom>
            <a:solidFill>
              <a:srgbClr val="243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25"/>
            <p:cNvSpPr/>
            <p:nvPr/>
          </p:nvSpPr>
          <p:spPr>
            <a:xfrm rot="-3245359">
              <a:off x="5541476" y="3920990"/>
              <a:ext cx="90871" cy="102146"/>
            </a:xfrm>
            <a:custGeom>
              <a:avLst/>
              <a:gdLst/>
              <a:ahLst/>
              <a:cxnLst/>
              <a:rect l="l" t="t" r="r" b="b"/>
              <a:pathLst>
                <a:path w="3635" h="4086" extrusionOk="0">
                  <a:moveTo>
                    <a:pt x="1297" y="0"/>
                  </a:moveTo>
                  <a:lnTo>
                    <a:pt x="1" y="982"/>
                  </a:lnTo>
                  <a:lnTo>
                    <a:pt x="2338" y="4086"/>
                  </a:lnTo>
                  <a:lnTo>
                    <a:pt x="3634" y="3104"/>
                  </a:lnTo>
                  <a:lnTo>
                    <a:pt x="1297" y="0"/>
                  </a:lnTo>
                  <a:close/>
                </a:path>
              </a:pathLst>
            </a:custGeom>
            <a:solidFill>
              <a:srgbClr val="2C61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25"/>
            <p:cNvSpPr/>
            <p:nvPr/>
          </p:nvSpPr>
          <p:spPr>
            <a:xfrm rot="-3245359">
              <a:off x="5575851" y="3960760"/>
              <a:ext cx="22124" cy="22599"/>
            </a:xfrm>
            <a:custGeom>
              <a:avLst/>
              <a:gdLst/>
              <a:ahLst/>
              <a:cxnLst/>
              <a:rect l="l" t="t" r="r" b="b"/>
              <a:pathLst>
                <a:path w="885" h="904" extrusionOk="0">
                  <a:moveTo>
                    <a:pt x="413" y="0"/>
                  </a:moveTo>
                  <a:lnTo>
                    <a:pt x="334" y="20"/>
                  </a:lnTo>
                  <a:lnTo>
                    <a:pt x="256" y="59"/>
                  </a:lnTo>
                  <a:lnTo>
                    <a:pt x="177" y="98"/>
                  </a:lnTo>
                  <a:lnTo>
                    <a:pt x="118" y="157"/>
                  </a:lnTo>
                  <a:lnTo>
                    <a:pt x="59" y="236"/>
                  </a:lnTo>
                  <a:lnTo>
                    <a:pt x="20" y="315"/>
                  </a:lnTo>
                  <a:lnTo>
                    <a:pt x="1" y="393"/>
                  </a:lnTo>
                  <a:lnTo>
                    <a:pt x="1" y="472"/>
                  </a:lnTo>
                  <a:lnTo>
                    <a:pt x="20" y="570"/>
                  </a:lnTo>
                  <a:lnTo>
                    <a:pt x="40" y="648"/>
                  </a:lnTo>
                  <a:lnTo>
                    <a:pt x="99" y="727"/>
                  </a:lnTo>
                  <a:lnTo>
                    <a:pt x="158" y="786"/>
                  </a:lnTo>
                  <a:lnTo>
                    <a:pt x="217" y="845"/>
                  </a:lnTo>
                  <a:lnTo>
                    <a:pt x="295" y="865"/>
                  </a:lnTo>
                  <a:lnTo>
                    <a:pt x="374" y="884"/>
                  </a:lnTo>
                  <a:lnTo>
                    <a:pt x="472" y="904"/>
                  </a:lnTo>
                  <a:lnTo>
                    <a:pt x="551" y="884"/>
                  </a:lnTo>
                  <a:lnTo>
                    <a:pt x="629" y="845"/>
                  </a:lnTo>
                  <a:lnTo>
                    <a:pt x="708" y="806"/>
                  </a:lnTo>
                  <a:lnTo>
                    <a:pt x="767" y="747"/>
                  </a:lnTo>
                  <a:lnTo>
                    <a:pt x="826" y="668"/>
                  </a:lnTo>
                  <a:lnTo>
                    <a:pt x="865" y="590"/>
                  </a:lnTo>
                  <a:lnTo>
                    <a:pt x="884" y="511"/>
                  </a:lnTo>
                  <a:lnTo>
                    <a:pt x="884" y="432"/>
                  </a:lnTo>
                  <a:lnTo>
                    <a:pt x="865" y="334"/>
                  </a:lnTo>
                  <a:lnTo>
                    <a:pt x="845" y="256"/>
                  </a:lnTo>
                  <a:lnTo>
                    <a:pt x="806" y="177"/>
                  </a:lnTo>
                  <a:lnTo>
                    <a:pt x="727" y="118"/>
                  </a:lnTo>
                  <a:lnTo>
                    <a:pt x="668" y="59"/>
                  </a:lnTo>
                  <a:lnTo>
                    <a:pt x="590" y="40"/>
                  </a:lnTo>
                  <a:lnTo>
                    <a:pt x="511" y="20"/>
                  </a:lnTo>
                  <a:lnTo>
                    <a:pt x="413" y="0"/>
                  </a:lnTo>
                  <a:close/>
                </a:path>
              </a:pathLst>
            </a:custGeom>
            <a:solidFill>
              <a:srgbClr val="E6E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25"/>
            <p:cNvSpPr/>
            <p:nvPr/>
          </p:nvSpPr>
          <p:spPr>
            <a:xfrm rot="-3245359">
              <a:off x="5736112" y="3947972"/>
              <a:ext cx="41273" cy="41273"/>
            </a:xfrm>
            <a:custGeom>
              <a:avLst/>
              <a:gdLst/>
              <a:ahLst/>
              <a:cxnLst/>
              <a:rect l="l" t="t" r="r" b="b"/>
              <a:pathLst>
                <a:path w="1651" h="1651" extrusionOk="0">
                  <a:moveTo>
                    <a:pt x="786" y="0"/>
                  </a:moveTo>
                  <a:lnTo>
                    <a:pt x="629" y="20"/>
                  </a:lnTo>
                  <a:lnTo>
                    <a:pt x="471" y="79"/>
                  </a:lnTo>
                  <a:lnTo>
                    <a:pt x="334" y="158"/>
                  </a:lnTo>
                  <a:lnTo>
                    <a:pt x="196" y="275"/>
                  </a:lnTo>
                  <a:lnTo>
                    <a:pt x="118" y="413"/>
                  </a:lnTo>
                  <a:lnTo>
                    <a:pt x="39" y="550"/>
                  </a:lnTo>
                  <a:lnTo>
                    <a:pt x="0" y="708"/>
                  </a:lnTo>
                  <a:lnTo>
                    <a:pt x="0" y="865"/>
                  </a:lnTo>
                  <a:lnTo>
                    <a:pt x="20" y="1022"/>
                  </a:lnTo>
                  <a:lnTo>
                    <a:pt x="79" y="1179"/>
                  </a:lnTo>
                  <a:lnTo>
                    <a:pt x="157" y="1317"/>
                  </a:lnTo>
                  <a:lnTo>
                    <a:pt x="275" y="1434"/>
                  </a:lnTo>
                  <a:lnTo>
                    <a:pt x="413" y="1533"/>
                  </a:lnTo>
                  <a:lnTo>
                    <a:pt x="550" y="1611"/>
                  </a:lnTo>
                  <a:lnTo>
                    <a:pt x="707" y="1631"/>
                  </a:lnTo>
                  <a:lnTo>
                    <a:pt x="864" y="1650"/>
                  </a:lnTo>
                  <a:lnTo>
                    <a:pt x="1021" y="1631"/>
                  </a:lnTo>
                  <a:lnTo>
                    <a:pt x="1179" y="1572"/>
                  </a:lnTo>
                  <a:lnTo>
                    <a:pt x="1316" y="1474"/>
                  </a:lnTo>
                  <a:lnTo>
                    <a:pt x="1434" y="1375"/>
                  </a:lnTo>
                  <a:lnTo>
                    <a:pt x="1532" y="1238"/>
                  </a:lnTo>
                  <a:lnTo>
                    <a:pt x="1591" y="1100"/>
                  </a:lnTo>
                  <a:lnTo>
                    <a:pt x="1630" y="943"/>
                  </a:lnTo>
                  <a:lnTo>
                    <a:pt x="1650" y="786"/>
                  </a:lnTo>
                  <a:lnTo>
                    <a:pt x="1611" y="629"/>
                  </a:lnTo>
                  <a:lnTo>
                    <a:pt x="1571" y="472"/>
                  </a:lnTo>
                  <a:lnTo>
                    <a:pt x="1473" y="334"/>
                  </a:lnTo>
                  <a:lnTo>
                    <a:pt x="1375" y="197"/>
                  </a:lnTo>
                  <a:lnTo>
                    <a:pt x="1238" y="118"/>
                  </a:lnTo>
                  <a:lnTo>
                    <a:pt x="1080" y="40"/>
                  </a:lnTo>
                  <a:lnTo>
                    <a:pt x="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25"/>
            <p:cNvSpPr/>
            <p:nvPr/>
          </p:nvSpPr>
          <p:spPr>
            <a:xfrm rot="-3245359">
              <a:off x="5676017" y="3949587"/>
              <a:ext cx="41273" cy="40773"/>
            </a:xfrm>
            <a:custGeom>
              <a:avLst/>
              <a:gdLst/>
              <a:ahLst/>
              <a:cxnLst/>
              <a:rect l="l" t="t" r="r" b="b"/>
              <a:pathLst>
                <a:path w="1651" h="1631" extrusionOk="0">
                  <a:moveTo>
                    <a:pt x="786" y="0"/>
                  </a:moveTo>
                  <a:lnTo>
                    <a:pt x="629" y="20"/>
                  </a:lnTo>
                  <a:lnTo>
                    <a:pt x="472" y="79"/>
                  </a:lnTo>
                  <a:lnTo>
                    <a:pt x="334" y="157"/>
                  </a:lnTo>
                  <a:lnTo>
                    <a:pt x="217" y="275"/>
                  </a:lnTo>
                  <a:lnTo>
                    <a:pt x="118" y="413"/>
                  </a:lnTo>
                  <a:lnTo>
                    <a:pt x="59" y="550"/>
                  </a:lnTo>
                  <a:lnTo>
                    <a:pt x="20" y="707"/>
                  </a:lnTo>
                  <a:lnTo>
                    <a:pt x="0" y="864"/>
                  </a:lnTo>
                  <a:lnTo>
                    <a:pt x="40" y="1022"/>
                  </a:lnTo>
                  <a:lnTo>
                    <a:pt x="79" y="1179"/>
                  </a:lnTo>
                  <a:lnTo>
                    <a:pt x="177" y="1316"/>
                  </a:lnTo>
                  <a:lnTo>
                    <a:pt x="295" y="1434"/>
                  </a:lnTo>
                  <a:lnTo>
                    <a:pt x="413" y="1532"/>
                  </a:lnTo>
                  <a:lnTo>
                    <a:pt x="570" y="1591"/>
                  </a:lnTo>
                  <a:lnTo>
                    <a:pt x="727" y="1630"/>
                  </a:lnTo>
                  <a:lnTo>
                    <a:pt x="884" y="1630"/>
                  </a:lnTo>
                  <a:lnTo>
                    <a:pt x="1042" y="1611"/>
                  </a:lnTo>
                  <a:lnTo>
                    <a:pt x="1179" y="1552"/>
                  </a:lnTo>
                  <a:lnTo>
                    <a:pt x="1336" y="1473"/>
                  </a:lnTo>
                  <a:lnTo>
                    <a:pt x="1454" y="1355"/>
                  </a:lnTo>
                  <a:lnTo>
                    <a:pt x="1552" y="1238"/>
                  </a:lnTo>
                  <a:lnTo>
                    <a:pt x="1611" y="1080"/>
                  </a:lnTo>
                  <a:lnTo>
                    <a:pt x="1650" y="923"/>
                  </a:lnTo>
                  <a:lnTo>
                    <a:pt x="1650" y="766"/>
                  </a:lnTo>
                  <a:lnTo>
                    <a:pt x="1631" y="609"/>
                  </a:lnTo>
                  <a:lnTo>
                    <a:pt x="1572" y="472"/>
                  </a:lnTo>
                  <a:lnTo>
                    <a:pt x="1493" y="314"/>
                  </a:lnTo>
                  <a:lnTo>
                    <a:pt x="1375" y="197"/>
                  </a:lnTo>
                  <a:lnTo>
                    <a:pt x="1238" y="98"/>
                  </a:lnTo>
                  <a:lnTo>
                    <a:pt x="1100" y="39"/>
                  </a:lnTo>
                  <a:lnTo>
                    <a:pt x="9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25"/>
            <p:cNvSpPr/>
            <p:nvPr/>
          </p:nvSpPr>
          <p:spPr>
            <a:xfrm rot="-3245359">
              <a:off x="5343140" y="4115458"/>
              <a:ext cx="304463" cy="340336"/>
            </a:xfrm>
            <a:custGeom>
              <a:avLst/>
              <a:gdLst/>
              <a:ahLst/>
              <a:cxnLst/>
              <a:rect l="l" t="t" r="r" b="b"/>
              <a:pathLst>
                <a:path w="12179" h="13614" extrusionOk="0">
                  <a:moveTo>
                    <a:pt x="9429" y="1"/>
                  </a:moveTo>
                  <a:lnTo>
                    <a:pt x="825" y="6503"/>
                  </a:lnTo>
                  <a:lnTo>
                    <a:pt x="668" y="6640"/>
                  </a:lnTo>
                  <a:lnTo>
                    <a:pt x="530" y="6797"/>
                  </a:lnTo>
                  <a:lnTo>
                    <a:pt x="393" y="6955"/>
                  </a:lnTo>
                  <a:lnTo>
                    <a:pt x="275" y="7131"/>
                  </a:lnTo>
                  <a:lnTo>
                    <a:pt x="196" y="7308"/>
                  </a:lnTo>
                  <a:lnTo>
                    <a:pt x="118" y="7485"/>
                  </a:lnTo>
                  <a:lnTo>
                    <a:pt x="59" y="7681"/>
                  </a:lnTo>
                  <a:lnTo>
                    <a:pt x="20" y="7878"/>
                  </a:lnTo>
                  <a:lnTo>
                    <a:pt x="0" y="8094"/>
                  </a:lnTo>
                  <a:lnTo>
                    <a:pt x="0" y="8290"/>
                  </a:lnTo>
                  <a:lnTo>
                    <a:pt x="20" y="8487"/>
                  </a:lnTo>
                  <a:lnTo>
                    <a:pt x="59" y="8683"/>
                  </a:lnTo>
                  <a:lnTo>
                    <a:pt x="118" y="8880"/>
                  </a:lnTo>
                  <a:lnTo>
                    <a:pt x="196" y="9076"/>
                  </a:lnTo>
                  <a:lnTo>
                    <a:pt x="295" y="9253"/>
                  </a:lnTo>
                  <a:lnTo>
                    <a:pt x="432" y="9430"/>
                  </a:lnTo>
                  <a:lnTo>
                    <a:pt x="3575" y="13613"/>
                  </a:lnTo>
                  <a:lnTo>
                    <a:pt x="10529" y="8349"/>
                  </a:lnTo>
                  <a:lnTo>
                    <a:pt x="10862" y="8074"/>
                  </a:lnTo>
                  <a:lnTo>
                    <a:pt x="11157" y="7780"/>
                  </a:lnTo>
                  <a:lnTo>
                    <a:pt x="11412" y="7465"/>
                  </a:lnTo>
                  <a:lnTo>
                    <a:pt x="11629" y="7112"/>
                  </a:lnTo>
                  <a:lnTo>
                    <a:pt x="11805" y="6758"/>
                  </a:lnTo>
                  <a:lnTo>
                    <a:pt x="11962" y="6385"/>
                  </a:lnTo>
                  <a:lnTo>
                    <a:pt x="12061" y="6012"/>
                  </a:lnTo>
                  <a:lnTo>
                    <a:pt x="12139" y="5619"/>
                  </a:lnTo>
                  <a:lnTo>
                    <a:pt x="12179" y="5206"/>
                  </a:lnTo>
                  <a:lnTo>
                    <a:pt x="12179" y="4813"/>
                  </a:lnTo>
                  <a:lnTo>
                    <a:pt x="12139" y="4421"/>
                  </a:lnTo>
                  <a:lnTo>
                    <a:pt x="12061" y="4028"/>
                  </a:lnTo>
                  <a:lnTo>
                    <a:pt x="11943" y="3635"/>
                  </a:lnTo>
                  <a:lnTo>
                    <a:pt x="11786" y="3262"/>
                  </a:lnTo>
                  <a:lnTo>
                    <a:pt x="11589" y="2888"/>
                  </a:lnTo>
                  <a:lnTo>
                    <a:pt x="11334" y="2535"/>
                  </a:lnTo>
                  <a:lnTo>
                    <a:pt x="94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25"/>
            <p:cNvSpPr/>
            <p:nvPr/>
          </p:nvSpPr>
          <p:spPr>
            <a:xfrm rot="-3245359">
              <a:off x="5343140" y="4115458"/>
              <a:ext cx="304463" cy="340336"/>
            </a:xfrm>
            <a:custGeom>
              <a:avLst/>
              <a:gdLst/>
              <a:ahLst/>
              <a:cxnLst/>
              <a:rect l="l" t="t" r="r" b="b"/>
              <a:pathLst>
                <a:path w="12179" h="13614" fill="none" extrusionOk="0">
                  <a:moveTo>
                    <a:pt x="11334" y="2535"/>
                  </a:moveTo>
                  <a:lnTo>
                    <a:pt x="9429" y="1"/>
                  </a:lnTo>
                  <a:lnTo>
                    <a:pt x="825" y="6503"/>
                  </a:lnTo>
                  <a:lnTo>
                    <a:pt x="825" y="6503"/>
                  </a:lnTo>
                  <a:lnTo>
                    <a:pt x="668" y="6640"/>
                  </a:lnTo>
                  <a:lnTo>
                    <a:pt x="530" y="6797"/>
                  </a:lnTo>
                  <a:lnTo>
                    <a:pt x="393" y="6955"/>
                  </a:lnTo>
                  <a:lnTo>
                    <a:pt x="275" y="7131"/>
                  </a:lnTo>
                  <a:lnTo>
                    <a:pt x="196" y="7308"/>
                  </a:lnTo>
                  <a:lnTo>
                    <a:pt x="118" y="7485"/>
                  </a:lnTo>
                  <a:lnTo>
                    <a:pt x="59" y="7681"/>
                  </a:lnTo>
                  <a:lnTo>
                    <a:pt x="20" y="7878"/>
                  </a:lnTo>
                  <a:lnTo>
                    <a:pt x="0" y="8094"/>
                  </a:lnTo>
                  <a:lnTo>
                    <a:pt x="0" y="8290"/>
                  </a:lnTo>
                  <a:lnTo>
                    <a:pt x="20" y="8487"/>
                  </a:lnTo>
                  <a:lnTo>
                    <a:pt x="59" y="8683"/>
                  </a:lnTo>
                  <a:lnTo>
                    <a:pt x="118" y="8880"/>
                  </a:lnTo>
                  <a:lnTo>
                    <a:pt x="196" y="9076"/>
                  </a:lnTo>
                  <a:lnTo>
                    <a:pt x="295" y="9253"/>
                  </a:lnTo>
                  <a:lnTo>
                    <a:pt x="432" y="9430"/>
                  </a:lnTo>
                  <a:lnTo>
                    <a:pt x="3575" y="13613"/>
                  </a:lnTo>
                  <a:lnTo>
                    <a:pt x="10529" y="8349"/>
                  </a:lnTo>
                  <a:lnTo>
                    <a:pt x="10529" y="8349"/>
                  </a:lnTo>
                  <a:lnTo>
                    <a:pt x="10862" y="8074"/>
                  </a:lnTo>
                  <a:lnTo>
                    <a:pt x="11157" y="7780"/>
                  </a:lnTo>
                  <a:lnTo>
                    <a:pt x="11412" y="7465"/>
                  </a:lnTo>
                  <a:lnTo>
                    <a:pt x="11629" y="7112"/>
                  </a:lnTo>
                  <a:lnTo>
                    <a:pt x="11805" y="6758"/>
                  </a:lnTo>
                  <a:lnTo>
                    <a:pt x="11962" y="6385"/>
                  </a:lnTo>
                  <a:lnTo>
                    <a:pt x="12061" y="6012"/>
                  </a:lnTo>
                  <a:lnTo>
                    <a:pt x="12139" y="5619"/>
                  </a:lnTo>
                  <a:lnTo>
                    <a:pt x="12179" y="5206"/>
                  </a:lnTo>
                  <a:lnTo>
                    <a:pt x="12179" y="4813"/>
                  </a:lnTo>
                  <a:lnTo>
                    <a:pt x="12139" y="4421"/>
                  </a:lnTo>
                  <a:lnTo>
                    <a:pt x="12061" y="4028"/>
                  </a:lnTo>
                  <a:lnTo>
                    <a:pt x="11943" y="3635"/>
                  </a:lnTo>
                  <a:lnTo>
                    <a:pt x="11786" y="3262"/>
                  </a:lnTo>
                  <a:lnTo>
                    <a:pt x="11589" y="2888"/>
                  </a:lnTo>
                  <a:lnTo>
                    <a:pt x="11334" y="253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25"/>
            <p:cNvSpPr/>
            <p:nvPr/>
          </p:nvSpPr>
          <p:spPr>
            <a:xfrm rot="-3245359">
              <a:off x="6127788" y="4160774"/>
              <a:ext cx="319687" cy="214141"/>
            </a:xfrm>
            <a:custGeom>
              <a:avLst/>
              <a:gdLst/>
              <a:ahLst/>
              <a:cxnLst/>
              <a:rect l="l" t="t" r="r" b="b"/>
              <a:pathLst>
                <a:path w="12788" h="8566" extrusionOk="0">
                  <a:moveTo>
                    <a:pt x="9252" y="1"/>
                  </a:moveTo>
                  <a:lnTo>
                    <a:pt x="8839" y="40"/>
                  </a:lnTo>
                  <a:lnTo>
                    <a:pt x="8447" y="119"/>
                  </a:lnTo>
                  <a:lnTo>
                    <a:pt x="8054" y="237"/>
                  </a:lnTo>
                  <a:lnTo>
                    <a:pt x="7680" y="394"/>
                  </a:lnTo>
                  <a:lnTo>
                    <a:pt x="7307" y="590"/>
                  </a:lnTo>
                  <a:lnTo>
                    <a:pt x="6973" y="826"/>
                  </a:lnTo>
                  <a:lnTo>
                    <a:pt x="0" y="6090"/>
                  </a:lnTo>
                  <a:lnTo>
                    <a:pt x="1238" y="7740"/>
                  </a:lnTo>
                  <a:lnTo>
                    <a:pt x="1375" y="7897"/>
                  </a:lnTo>
                  <a:lnTo>
                    <a:pt x="1532" y="8035"/>
                  </a:lnTo>
                  <a:lnTo>
                    <a:pt x="1689" y="8172"/>
                  </a:lnTo>
                  <a:lnTo>
                    <a:pt x="1866" y="8290"/>
                  </a:lnTo>
                  <a:lnTo>
                    <a:pt x="2043" y="8369"/>
                  </a:lnTo>
                  <a:lnTo>
                    <a:pt x="2239" y="8447"/>
                  </a:lnTo>
                  <a:lnTo>
                    <a:pt x="2436" y="8506"/>
                  </a:lnTo>
                  <a:lnTo>
                    <a:pt x="2632" y="8546"/>
                  </a:lnTo>
                  <a:lnTo>
                    <a:pt x="2829" y="8565"/>
                  </a:lnTo>
                  <a:lnTo>
                    <a:pt x="3025" y="8565"/>
                  </a:lnTo>
                  <a:lnTo>
                    <a:pt x="3241" y="8546"/>
                  </a:lnTo>
                  <a:lnTo>
                    <a:pt x="3438" y="8506"/>
                  </a:lnTo>
                  <a:lnTo>
                    <a:pt x="3634" y="8447"/>
                  </a:lnTo>
                  <a:lnTo>
                    <a:pt x="3811" y="8369"/>
                  </a:lnTo>
                  <a:lnTo>
                    <a:pt x="4007" y="8271"/>
                  </a:lnTo>
                  <a:lnTo>
                    <a:pt x="4184" y="8133"/>
                  </a:lnTo>
                  <a:lnTo>
                    <a:pt x="12788" y="1651"/>
                  </a:lnTo>
                  <a:lnTo>
                    <a:pt x="12513" y="1317"/>
                  </a:lnTo>
                  <a:lnTo>
                    <a:pt x="12218" y="1022"/>
                  </a:lnTo>
                  <a:lnTo>
                    <a:pt x="11884" y="767"/>
                  </a:lnTo>
                  <a:lnTo>
                    <a:pt x="11550" y="551"/>
                  </a:lnTo>
                  <a:lnTo>
                    <a:pt x="11196" y="374"/>
                  </a:lnTo>
                  <a:lnTo>
                    <a:pt x="10823" y="217"/>
                  </a:lnTo>
                  <a:lnTo>
                    <a:pt x="10430" y="119"/>
                  </a:lnTo>
                  <a:lnTo>
                    <a:pt x="10038" y="40"/>
                  </a:lnTo>
                  <a:lnTo>
                    <a:pt x="96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25"/>
            <p:cNvSpPr/>
            <p:nvPr/>
          </p:nvSpPr>
          <p:spPr>
            <a:xfrm rot="-3245359">
              <a:off x="6127788" y="4160774"/>
              <a:ext cx="319687" cy="214141"/>
            </a:xfrm>
            <a:custGeom>
              <a:avLst/>
              <a:gdLst/>
              <a:ahLst/>
              <a:cxnLst/>
              <a:rect l="l" t="t" r="r" b="b"/>
              <a:pathLst>
                <a:path w="12788" h="8566" fill="none" extrusionOk="0">
                  <a:moveTo>
                    <a:pt x="6973" y="826"/>
                  </a:moveTo>
                  <a:lnTo>
                    <a:pt x="0" y="6090"/>
                  </a:lnTo>
                  <a:lnTo>
                    <a:pt x="1238" y="7740"/>
                  </a:lnTo>
                  <a:lnTo>
                    <a:pt x="1238" y="7740"/>
                  </a:lnTo>
                  <a:lnTo>
                    <a:pt x="1375" y="7897"/>
                  </a:lnTo>
                  <a:lnTo>
                    <a:pt x="1532" y="8035"/>
                  </a:lnTo>
                  <a:lnTo>
                    <a:pt x="1689" y="8172"/>
                  </a:lnTo>
                  <a:lnTo>
                    <a:pt x="1866" y="8290"/>
                  </a:lnTo>
                  <a:lnTo>
                    <a:pt x="2043" y="8369"/>
                  </a:lnTo>
                  <a:lnTo>
                    <a:pt x="2239" y="8447"/>
                  </a:lnTo>
                  <a:lnTo>
                    <a:pt x="2436" y="8506"/>
                  </a:lnTo>
                  <a:lnTo>
                    <a:pt x="2632" y="8546"/>
                  </a:lnTo>
                  <a:lnTo>
                    <a:pt x="2829" y="8565"/>
                  </a:lnTo>
                  <a:lnTo>
                    <a:pt x="3025" y="8565"/>
                  </a:lnTo>
                  <a:lnTo>
                    <a:pt x="3241" y="8546"/>
                  </a:lnTo>
                  <a:lnTo>
                    <a:pt x="3438" y="8506"/>
                  </a:lnTo>
                  <a:lnTo>
                    <a:pt x="3634" y="8447"/>
                  </a:lnTo>
                  <a:lnTo>
                    <a:pt x="3811" y="8369"/>
                  </a:lnTo>
                  <a:lnTo>
                    <a:pt x="4007" y="8271"/>
                  </a:lnTo>
                  <a:lnTo>
                    <a:pt x="4184" y="8133"/>
                  </a:lnTo>
                  <a:lnTo>
                    <a:pt x="12788" y="1651"/>
                  </a:lnTo>
                  <a:lnTo>
                    <a:pt x="12788" y="1651"/>
                  </a:lnTo>
                  <a:lnTo>
                    <a:pt x="12513" y="1317"/>
                  </a:lnTo>
                  <a:lnTo>
                    <a:pt x="12218" y="1022"/>
                  </a:lnTo>
                  <a:lnTo>
                    <a:pt x="11884" y="767"/>
                  </a:lnTo>
                  <a:lnTo>
                    <a:pt x="11550" y="551"/>
                  </a:lnTo>
                  <a:lnTo>
                    <a:pt x="11196" y="374"/>
                  </a:lnTo>
                  <a:lnTo>
                    <a:pt x="10823" y="217"/>
                  </a:lnTo>
                  <a:lnTo>
                    <a:pt x="10430" y="119"/>
                  </a:lnTo>
                  <a:lnTo>
                    <a:pt x="10038" y="40"/>
                  </a:lnTo>
                  <a:lnTo>
                    <a:pt x="9645" y="1"/>
                  </a:lnTo>
                  <a:lnTo>
                    <a:pt x="9252" y="1"/>
                  </a:lnTo>
                  <a:lnTo>
                    <a:pt x="8839" y="40"/>
                  </a:lnTo>
                  <a:lnTo>
                    <a:pt x="8447" y="119"/>
                  </a:lnTo>
                  <a:lnTo>
                    <a:pt x="8054" y="237"/>
                  </a:lnTo>
                  <a:lnTo>
                    <a:pt x="7680" y="394"/>
                  </a:lnTo>
                  <a:lnTo>
                    <a:pt x="7307" y="590"/>
                  </a:lnTo>
                  <a:lnTo>
                    <a:pt x="6973" y="82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25"/>
            <p:cNvSpPr/>
            <p:nvPr/>
          </p:nvSpPr>
          <p:spPr>
            <a:xfrm rot="-3245359">
              <a:off x="5347192" y="3929383"/>
              <a:ext cx="157669" cy="63372"/>
            </a:xfrm>
            <a:custGeom>
              <a:avLst/>
              <a:gdLst/>
              <a:ahLst/>
              <a:cxnLst/>
              <a:rect l="l" t="t" r="r" b="b"/>
              <a:pathLst>
                <a:path w="6307" h="2535"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2790" y="413"/>
                  </a:lnTo>
                  <a:lnTo>
                    <a:pt x="2790" y="413"/>
                  </a:lnTo>
                  <a:lnTo>
                    <a:pt x="2947" y="315"/>
                  </a:lnTo>
                  <a:lnTo>
                    <a:pt x="3085" y="236"/>
                  </a:lnTo>
                  <a:lnTo>
                    <a:pt x="3242" y="158"/>
                  </a:lnTo>
                  <a:lnTo>
                    <a:pt x="3399" y="99"/>
                  </a:lnTo>
                  <a:lnTo>
                    <a:pt x="3556" y="59"/>
                  </a:lnTo>
                  <a:lnTo>
                    <a:pt x="3733" y="20"/>
                  </a:lnTo>
                  <a:lnTo>
                    <a:pt x="3890" y="1"/>
                  </a:lnTo>
                  <a:lnTo>
                    <a:pt x="4047" y="1"/>
                  </a:lnTo>
                  <a:lnTo>
                    <a:pt x="4047" y="1"/>
                  </a:lnTo>
                  <a:lnTo>
                    <a:pt x="4283" y="1"/>
                  </a:lnTo>
                  <a:lnTo>
                    <a:pt x="4519" y="40"/>
                  </a:lnTo>
                  <a:lnTo>
                    <a:pt x="4755" y="118"/>
                  </a:lnTo>
                  <a:lnTo>
                    <a:pt x="4971" y="217"/>
                  </a:lnTo>
                  <a:lnTo>
                    <a:pt x="5187" y="334"/>
                  </a:lnTo>
                  <a:lnTo>
                    <a:pt x="5383" y="472"/>
                  </a:lnTo>
                  <a:lnTo>
                    <a:pt x="5560" y="629"/>
                  </a:lnTo>
                  <a:lnTo>
                    <a:pt x="5737" y="826"/>
                  </a:lnTo>
                  <a:lnTo>
                    <a:pt x="6306" y="1592"/>
                  </a:lnTo>
                  <a:lnTo>
                    <a:pt x="6306" y="1592"/>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25"/>
            <p:cNvSpPr/>
            <p:nvPr/>
          </p:nvSpPr>
          <p:spPr>
            <a:xfrm rot="-3245359">
              <a:off x="5347192" y="3929383"/>
              <a:ext cx="157669" cy="63372"/>
            </a:xfrm>
            <a:custGeom>
              <a:avLst/>
              <a:gdLst/>
              <a:ahLst/>
              <a:cxnLst/>
              <a:rect l="l" t="t" r="r" b="b"/>
              <a:pathLst>
                <a:path w="6307" h="2535" fill="none"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2790" y="413"/>
                  </a:lnTo>
                  <a:lnTo>
                    <a:pt x="2790" y="413"/>
                  </a:lnTo>
                  <a:lnTo>
                    <a:pt x="2947" y="315"/>
                  </a:lnTo>
                  <a:lnTo>
                    <a:pt x="3085" y="236"/>
                  </a:lnTo>
                  <a:lnTo>
                    <a:pt x="3242" y="158"/>
                  </a:lnTo>
                  <a:lnTo>
                    <a:pt x="3399" y="99"/>
                  </a:lnTo>
                  <a:lnTo>
                    <a:pt x="3556" y="59"/>
                  </a:lnTo>
                  <a:lnTo>
                    <a:pt x="3733" y="20"/>
                  </a:lnTo>
                  <a:lnTo>
                    <a:pt x="3890" y="1"/>
                  </a:lnTo>
                  <a:lnTo>
                    <a:pt x="4047" y="1"/>
                  </a:lnTo>
                  <a:lnTo>
                    <a:pt x="4047" y="1"/>
                  </a:lnTo>
                  <a:lnTo>
                    <a:pt x="4283" y="1"/>
                  </a:lnTo>
                  <a:lnTo>
                    <a:pt x="4519" y="40"/>
                  </a:lnTo>
                  <a:lnTo>
                    <a:pt x="4755" y="118"/>
                  </a:lnTo>
                  <a:lnTo>
                    <a:pt x="4971" y="217"/>
                  </a:lnTo>
                  <a:lnTo>
                    <a:pt x="5187" y="334"/>
                  </a:lnTo>
                  <a:lnTo>
                    <a:pt x="5383" y="472"/>
                  </a:lnTo>
                  <a:lnTo>
                    <a:pt x="5560" y="629"/>
                  </a:lnTo>
                  <a:lnTo>
                    <a:pt x="5737" y="826"/>
                  </a:lnTo>
                  <a:lnTo>
                    <a:pt x="6306" y="1592"/>
                  </a:lnTo>
                  <a:lnTo>
                    <a:pt x="6306" y="1592"/>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25"/>
            <p:cNvSpPr/>
            <p:nvPr/>
          </p:nvSpPr>
          <p:spPr>
            <a:xfrm rot="-3245359">
              <a:off x="5370061" y="3917708"/>
              <a:ext cx="157669" cy="119845"/>
            </a:xfrm>
            <a:custGeom>
              <a:avLst/>
              <a:gdLst/>
              <a:ahLst/>
              <a:cxnLst/>
              <a:rect l="l" t="t" r="r" b="b"/>
              <a:pathLst>
                <a:path w="6307" h="4794" fill="none"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1710" y="4793"/>
                  </a:lnTo>
                  <a:lnTo>
                    <a:pt x="5285" y="2083"/>
                  </a:lnTo>
                  <a:lnTo>
                    <a:pt x="5285" y="2083"/>
                  </a:lnTo>
                  <a:lnTo>
                    <a:pt x="5521" y="1926"/>
                  </a:lnTo>
                  <a:lnTo>
                    <a:pt x="5776" y="1788"/>
                  </a:lnTo>
                  <a:lnTo>
                    <a:pt x="6031" y="1670"/>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25"/>
            <p:cNvSpPr/>
            <p:nvPr/>
          </p:nvSpPr>
          <p:spPr>
            <a:xfrm rot="-3245359">
              <a:off x="5390056" y="4029521"/>
              <a:ext cx="102646" cy="101171"/>
            </a:xfrm>
            <a:custGeom>
              <a:avLst/>
              <a:gdLst/>
              <a:ahLst/>
              <a:cxnLst/>
              <a:rect l="l" t="t" r="r" b="b"/>
              <a:pathLst>
                <a:path w="4106" h="4047" fill="none" extrusionOk="0">
                  <a:moveTo>
                    <a:pt x="2397" y="0"/>
                  </a:moveTo>
                  <a:lnTo>
                    <a:pt x="1" y="1788"/>
                  </a:lnTo>
                  <a:lnTo>
                    <a:pt x="1709" y="4047"/>
                  </a:lnTo>
                  <a:lnTo>
                    <a:pt x="4106" y="2259"/>
                  </a:lnTo>
                  <a:lnTo>
                    <a:pt x="23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25"/>
            <p:cNvSpPr/>
            <p:nvPr/>
          </p:nvSpPr>
          <p:spPr>
            <a:xfrm rot="-3245359">
              <a:off x="5437471" y="4404800"/>
              <a:ext cx="10825" cy="48148"/>
            </a:xfrm>
            <a:custGeom>
              <a:avLst/>
              <a:gdLst/>
              <a:ahLst/>
              <a:cxnLst/>
              <a:rect l="l" t="t" r="r" b="b"/>
              <a:pathLst>
                <a:path w="433" h="1926" extrusionOk="0">
                  <a:moveTo>
                    <a:pt x="118" y="1"/>
                  </a:moveTo>
                  <a:lnTo>
                    <a:pt x="59" y="158"/>
                  </a:lnTo>
                  <a:lnTo>
                    <a:pt x="54" y="197"/>
                  </a:lnTo>
                  <a:lnTo>
                    <a:pt x="59" y="177"/>
                  </a:lnTo>
                  <a:lnTo>
                    <a:pt x="118" y="1"/>
                  </a:lnTo>
                  <a:close/>
                  <a:moveTo>
                    <a:pt x="54" y="197"/>
                  </a:moveTo>
                  <a:lnTo>
                    <a:pt x="20" y="334"/>
                  </a:lnTo>
                  <a:lnTo>
                    <a:pt x="0" y="511"/>
                  </a:lnTo>
                  <a:lnTo>
                    <a:pt x="0" y="649"/>
                  </a:lnTo>
                  <a:lnTo>
                    <a:pt x="20" y="472"/>
                  </a:lnTo>
                  <a:lnTo>
                    <a:pt x="39" y="315"/>
                  </a:lnTo>
                  <a:lnTo>
                    <a:pt x="54" y="197"/>
                  </a:lnTo>
                  <a:close/>
                  <a:moveTo>
                    <a:pt x="0" y="826"/>
                  </a:moveTo>
                  <a:lnTo>
                    <a:pt x="0" y="845"/>
                  </a:lnTo>
                  <a:lnTo>
                    <a:pt x="20" y="1002"/>
                  </a:lnTo>
                  <a:lnTo>
                    <a:pt x="59" y="1159"/>
                  </a:lnTo>
                  <a:lnTo>
                    <a:pt x="20" y="983"/>
                  </a:lnTo>
                  <a:lnTo>
                    <a:pt x="0" y="826"/>
                  </a:lnTo>
                  <a:close/>
                  <a:moveTo>
                    <a:pt x="59" y="1159"/>
                  </a:moveTo>
                  <a:lnTo>
                    <a:pt x="98" y="1336"/>
                  </a:lnTo>
                  <a:lnTo>
                    <a:pt x="157" y="1493"/>
                  </a:lnTo>
                  <a:lnTo>
                    <a:pt x="236" y="1631"/>
                  </a:lnTo>
                  <a:lnTo>
                    <a:pt x="157" y="1474"/>
                  </a:lnTo>
                  <a:lnTo>
                    <a:pt x="98" y="1317"/>
                  </a:lnTo>
                  <a:lnTo>
                    <a:pt x="59" y="1159"/>
                  </a:lnTo>
                  <a:close/>
                  <a:moveTo>
                    <a:pt x="236" y="1631"/>
                  </a:moveTo>
                  <a:lnTo>
                    <a:pt x="314" y="1788"/>
                  </a:lnTo>
                  <a:lnTo>
                    <a:pt x="432" y="1926"/>
                  </a:lnTo>
                  <a:lnTo>
                    <a:pt x="432" y="1926"/>
                  </a:lnTo>
                  <a:lnTo>
                    <a:pt x="334" y="1788"/>
                  </a:lnTo>
                  <a:lnTo>
                    <a:pt x="236" y="1631"/>
                  </a:lnTo>
                  <a:close/>
                </a:path>
              </a:pathLst>
            </a:custGeom>
            <a:solidFill>
              <a:srgbClr val="AD8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25"/>
            <p:cNvSpPr/>
            <p:nvPr/>
          </p:nvSpPr>
          <p:spPr>
            <a:xfrm rot="-3245359">
              <a:off x="5436118" y="4383005"/>
              <a:ext cx="25049" cy="82522"/>
            </a:xfrm>
            <a:custGeom>
              <a:avLst/>
              <a:gdLst/>
              <a:ahLst/>
              <a:cxnLst/>
              <a:rect l="l" t="t" r="r" b="b"/>
              <a:pathLst>
                <a:path w="1002" h="3301" fill="none" extrusionOk="0">
                  <a:moveTo>
                    <a:pt x="432" y="1"/>
                  </a:moveTo>
                  <a:lnTo>
                    <a:pt x="432" y="1"/>
                  </a:lnTo>
                  <a:lnTo>
                    <a:pt x="334" y="138"/>
                  </a:lnTo>
                  <a:lnTo>
                    <a:pt x="255" y="295"/>
                  </a:lnTo>
                  <a:lnTo>
                    <a:pt x="177" y="452"/>
                  </a:lnTo>
                  <a:lnTo>
                    <a:pt x="118" y="610"/>
                  </a:lnTo>
                  <a:lnTo>
                    <a:pt x="59" y="786"/>
                  </a:lnTo>
                  <a:lnTo>
                    <a:pt x="20" y="943"/>
                  </a:lnTo>
                  <a:lnTo>
                    <a:pt x="0" y="1120"/>
                  </a:lnTo>
                  <a:lnTo>
                    <a:pt x="0" y="1277"/>
                  </a:lnTo>
                  <a:lnTo>
                    <a:pt x="0" y="1277"/>
                  </a:lnTo>
                  <a:lnTo>
                    <a:pt x="0" y="1454"/>
                  </a:lnTo>
                  <a:lnTo>
                    <a:pt x="20" y="1611"/>
                  </a:lnTo>
                  <a:lnTo>
                    <a:pt x="59" y="1768"/>
                  </a:lnTo>
                  <a:lnTo>
                    <a:pt x="98" y="1945"/>
                  </a:lnTo>
                  <a:lnTo>
                    <a:pt x="157" y="2102"/>
                  </a:lnTo>
                  <a:lnTo>
                    <a:pt x="236" y="2240"/>
                  </a:lnTo>
                  <a:lnTo>
                    <a:pt x="334" y="2397"/>
                  </a:lnTo>
                  <a:lnTo>
                    <a:pt x="432" y="2535"/>
                  </a:lnTo>
                  <a:lnTo>
                    <a:pt x="1002" y="3301"/>
                  </a:lnTo>
                  <a:lnTo>
                    <a:pt x="1002" y="3301"/>
                  </a:lnTo>
                  <a:lnTo>
                    <a:pt x="1002" y="3301"/>
                  </a:lnTo>
                  <a:lnTo>
                    <a:pt x="432" y="2535"/>
                  </a:lnTo>
                  <a:lnTo>
                    <a:pt x="432" y="2535"/>
                  </a:lnTo>
                  <a:lnTo>
                    <a:pt x="314" y="2397"/>
                  </a:lnTo>
                  <a:lnTo>
                    <a:pt x="236" y="2240"/>
                  </a:lnTo>
                  <a:lnTo>
                    <a:pt x="157" y="2083"/>
                  </a:lnTo>
                  <a:lnTo>
                    <a:pt x="98" y="1926"/>
                  </a:lnTo>
                  <a:lnTo>
                    <a:pt x="59" y="1768"/>
                  </a:lnTo>
                  <a:lnTo>
                    <a:pt x="20" y="1592"/>
                  </a:lnTo>
                  <a:lnTo>
                    <a:pt x="0" y="1435"/>
                  </a:lnTo>
                  <a:lnTo>
                    <a:pt x="0" y="1258"/>
                  </a:lnTo>
                  <a:lnTo>
                    <a:pt x="20" y="1081"/>
                  </a:lnTo>
                  <a:lnTo>
                    <a:pt x="39" y="924"/>
                  </a:lnTo>
                  <a:lnTo>
                    <a:pt x="59" y="767"/>
                  </a:lnTo>
                  <a:lnTo>
                    <a:pt x="118" y="610"/>
                  </a:lnTo>
                  <a:lnTo>
                    <a:pt x="177" y="452"/>
                  </a:lnTo>
                  <a:lnTo>
                    <a:pt x="255" y="295"/>
                  </a:lnTo>
                  <a:lnTo>
                    <a:pt x="334" y="138"/>
                  </a:lnTo>
                  <a:lnTo>
                    <a:pt x="43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25"/>
            <p:cNvSpPr/>
            <p:nvPr/>
          </p:nvSpPr>
          <p:spPr>
            <a:xfrm rot="-3245359">
              <a:off x="5313918" y="4143662"/>
              <a:ext cx="278439" cy="254890"/>
            </a:xfrm>
            <a:custGeom>
              <a:avLst/>
              <a:gdLst/>
              <a:ahLst/>
              <a:cxnLst/>
              <a:rect l="l" t="t" r="r" b="b"/>
              <a:pathLst>
                <a:path w="11138" h="10196" fill="none" extrusionOk="0">
                  <a:moveTo>
                    <a:pt x="9429" y="1"/>
                  </a:moveTo>
                  <a:lnTo>
                    <a:pt x="825" y="6503"/>
                  </a:lnTo>
                  <a:lnTo>
                    <a:pt x="825" y="6503"/>
                  </a:lnTo>
                  <a:lnTo>
                    <a:pt x="609" y="6699"/>
                  </a:lnTo>
                  <a:lnTo>
                    <a:pt x="609" y="6699"/>
                  </a:lnTo>
                  <a:lnTo>
                    <a:pt x="491" y="6817"/>
                  </a:lnTo>
                  <a:lnTo>
                    <a:pt x="491" y="6817"/>
                  </a:lnTo>
                  <a:lnTo>
                    <a:pt x="491" y="6817"/>
                  </a:lnTo>
                  <a:lnTo>
                    <a:pt x="432" y="6896"/>
                  </a:lnTo>
                  <a:lnTo>
                    <a:pt x="432" y="6896"/>
                  </a:lnTo>
                  <a:lnTo>
                    <a:pt x="432" y="6896"/>
                  </a:lnTo>
                  <a:lnTo>
                    <a:pt x="334" y="7033"/>
                  </a:lnTo>
                  <a:lnTo>
                    <a:pt x="255" y="7190"/>
                  </a:lnTo>
                  <a:lnTo>
                    <a:pt x="177" y="7347"/>
                  </a:lnTo>
                  <a:lnTo>
                    <a:pt x="118" y="7505"/>
                  </a:lnTo>
                  <a:lnTo>
                    <a:pt x="59" y="7662"/>
                  </a:lnTo>
                  <a:lnTo>
                    <a:pt x="39" y="7819"/>
                  </a:lnTo>
                  <a:lnTo>
                    <a:pt x="20" y="7976"/>
                  </a:lnTo>
                  <a:lnTo>
                    <a:pt x="0" y="8153"/>
                  </a:lnTo>
                  <a:lnTo>
                    <a:pt x="0" y="8330"/>
                  </a:lnTo>
                  <a:lnTo>
                    <a:pt x="20" y="8487"/>
                  </a:lnTo>
                  <a:lnTo>
                    <a:pt x="59" y="8663"/>
                  </a:lnTo>
                  <a:lnTo>
                    <a:pt x="98" y="8821"/>
                  </a:lnTo>
                  <a:lnTo>
                    <a:pt x="157" y="8978"/>
                  </a:lnTo>
                  <a:lnTo>
                    <a:pt x="236" y="9135"/>
                  </a:lnTo>
                  <a:lnTo>
                    <a:pt x="314" y="9292"/>
                  </a:lnTo>
                  <a:lnTo>
                    <a:pt x="432" y="9430"/>
                  </a:lnTo>
                  <a:lnTo>
                    <a:pt x="1002" y="10196"/>
                  </a:lnTo>
                  <a:lnTo>
                    <a:pt x="1002" y="10196"/>
                  </a:lnTo>
                  <a:lnTo>
                    <a:pt x="1139" y="9960"/>
                  </a:lnTo>
                  <a:lnTo>
                    <a:pt x="1316" y="9744"/>
                  </a:lnTo>
                  <a:lnTo>
                    <a:pt x="1532" y="9547"/>
                  </a:lnTo>
                  <a:lnTo>
                    <a:pt x="1748" y="9351"/>
                  </a:lnTo>
                  <a:lnTo>
                    <a:pt x="11137" y="2260"/>
                  </a:lnTo>
                  <a:lnTo>
                    <a:pt x="942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25"/>
            <p:cNvSpPr/>
            <p:nvPr/>
          </p:nvSpPr>
          <p:spPr>
            <a:xfrm rot="-3245359">
              <a:off x="6215376" y="3890548"/>
              <a:ext cx="133095" cy="144869"/>
            </a:xfrm>
            <a:custGeom>
              <a:avLst/>
              <a:gdLst/>
              <a:ahLst/>
              <a:cxnLst/>
              <a:rect l="l" t="t" r="r" b="b"/>
              <a:pathLst>
                <a:path w="5324" h="5795" fill="none" extrusionOk="0">
                  <a:moveTo>
                    <a:pt x="4321" y="0"/>
                  </a:moveTo>
                  <a:lnTo>
                    <a:pt x="4321" y="0"/>
                  </a:lnTo>
                  <a:lnTo>
                    <a:pt x="4184" y="216"/>
                  </a:lnTo>
                  <a:lnTo>
                    <a:pt x="4007" y="432"/>
                  </a:lnTo>
                  <a:lnTo>
                    <a:pt x="3791" y="648"/>
                  </a:lnTo>
                  <a:lnTo>
                    <a:pt x="3575" y="845"/>
                  </a:lnTo>
                  <a:lnTo>
                    <a:pt x="0" y="3536"/>
                  </a:lnTo>
                  <a:lnTo>
                    <a:pt x="1689" y="5795"/>
                  </a:lnTo>
                  <a:lnTo>
                    <a:pt x="4498" y="3693"/>
                  </a:lnTo>
                  <a:lnTo>
                    <a:pt x="4498" y="3693"/>
                  </a:lnTo>
                  <a:lnTo>
                    <a:pt x="4675" y="3516"/>
                  </a:lnTo>
                  <a:lnTo>
                    <a:pt x="4852" y="3339"/>
                  </a:lnTo>
                  <a:lnTo>
                    <a:pt x="4989" y="3143"/>
                  </a:lnTo>
                  <a:lnTo>
                    <a:pt x="5107" y="2927"/>
                  </a:lnTo>
                  <a:lnTo>
                    <a:pt x="5205" y="2711"/>
                  </a:lnTo>
                  <a:lnTo>
                    <a:pt x="5264" y="2475"/>
                  </a:lnTo>
                  <a:lnTo>
                    <a:pt x="5304" y="2259"/>
                  </a:lnTo>
                  <a:lnTo>
                    <a:pt x="5323" y="2004"/>
                  </a:lnTo>
                  <a:lnTo>
                    <a:pt x="5323" y="2004"/>
                  </a:lnTo>
                  <a:lnTo>
                    <a:pt x="5323" y="1847"/>
                  </a:lnTo>
                  <a:lnTo>
                    <a:pt x="5304" y="1689"/>
                  </a:lnTo>
                  <a:lnTo>
                    <a:pt x="5264" y="1513"/>
                  </a:lnTo>
                  <a:lnTo>
                    <a:pt x="5225" y="1356"/>
                  </a:lnTo>
                  <a:lnTo>
                    <a:pt x="5166" y="1198"/>
                  </a:lnTo>
                  <a:lnTo>
                    <a:pt x="5088" y="1041"/>
                  </a:lnTo>
                  <a:lnTo>
                    <a:pt x="5009" y="904"/>
                  </a:lnTo>
                  <a:lnTo>
                    <a:pt x="4891" y="747"/>
                  </a:lnTo>
                  <a:lnTo>
                    <a:pt x="4891" y="747"/>
                  </a:lnTo>
                  <a:lnTo>
                    <a:pt x="43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25"/>
            <p:cNvSpPr/>
            <p:nvPr/>
          </p:nvSpPr>
          <p:spPr>
            <a:xfrm rot="-3245359">
              <a:off x="6223182" y="4021320"/>
              <a:ext cx="124270" cy="101671"/>
            </a:xfrm>
            <a:custGeom>
              <a:avLst/>
              <a:gdLst/>
              <a:ahLst/>
              <a:cxnLst/>
              <a:rect l="l" t="t" r="r" b="b"/>
              <a:pathLst>
                <a:path w="4971" h="4067" fill="none" extrusionOk="0">
                  <a:moveTo>
                    <a:pt x="3281" y="1"/>
                  </a:moveTo>
                  <a:lnTo>
                    <a:pt x="1" y="2476"/>
                  </a:lnTo>
                  <a:lnTo>
                    <a:pt x="1" y="2476"/>
                  </a:lnTo>
                  <a:lnTo>
                    <a:pt x="374" y="2554"/>
                  </a:lnTo>
                  <a:lnTo>
                    <a:pt x="727" y="2672"/>
                  </a:lnTo>
                  <a:lnTo>
                    <a:pt x="1081" y="2829"/>
                  </a:lnTo>
                  <a:lnTo>
                    <a:pt x="1415" y="3006"/>
                  </a:lnTo>
                  <a:lnTo>
                    <a:pt x="1749" y="3222"/>
                  </a:lnTo>
                  <a:lnTo>
                    <a:pt x="2044" y="3478"/>
                  </a:lnTo>
                  <a:lnTo>
                    <a:pt x="2338" y="3753"/>
                  </a:lnTo>
                  <a:lnTo>
                    <a:pt x="2594" y="4067"/>
                  </a:lnTo>
                  <a:lnTo>
                    <a:pt x="4970" y="2260"/>
                  </a:lnTo>
                  <a:lnTo>
                    <a:pt x="32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25"/>
            <p:cNvSpPr/>
            <p:nvPr/>
          </p:nvSpPr>
          <p:spPr>
            <a:xfrm rot="-3245359">
              <a:off x="6262971" y="4413509"/>
              <a:ext cx="14274" cy="19174"/>
            </a:xfrm>
            <a:custGeom>
              <a:avLst/>
              <a:gdLst/>
              <a:ahLst/>
              <a:cxnLst/>
              <a:rect l="l" t="t" r="r" b="b"/>
              <a:pathLst>
                <a:path w="571" h="767" extrusionOk="0">
                  <a:moveTo>
                    <a:pt x="1" y="0"/>
                  </a:moveTo>
                  <a:lnTo>
                    <a:pt x="1" y="0"/>
                  </a:lnTo>
                  <a:lnTo>
                    <a:pt x="1" y="0"/>
                  </a:lnTo>
                  <a:lnTo>
                    <a:pt x="571" y="766"/>
                  </a:lnTo>
                  <a:lnTo>
                    <a:pt x="1" y="0"/>
                  </a:lnTo>
                  <a:close/>
                </a:path>
              </a:pathLst>
            </a:custGeom>
            <a:solidFill>
              <a:srgbClr val="C9C4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25"/>
            <p:cNvSpPr/>
            <p:nvPr/>
          </p:nvSpPr>
          <p:spPr>
            <a:xfrm rot="-3245359">
              <a:off x="6262971" y="4413509"/>
              <a:ext cx="14274" cy="19174"/>
            </a:xfrm>
            <a:custGeom>
              <a:avLst/>
              <a:gdLst/>
              <a:ahLst/>
              <a:cxnLst/>
              <a:rect l="l" t="t" r="r" b="b"/>
              <a:pathLst>
                <a:path w="571" h="767" fill="none" extrusionOk="0">
                  <a:moveTo>
                    <a:pt x="1" y="0"/>
                  </a:moveTo>
                  <a:lnTo>
                    <a:pt x="1" y="0"/>
                  </a:lnTo>
                  <a:lnTo>
                    <a:pt x="1" y="0"/>
                  </a:lnTo>
                  <a:lnTo>
                    <a:pt x="571" y="766"/>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25"/>
            <p:cNvSpPr/>
            <p:nvPr/>
          </p:nvSpPr>
          <p:spPr>
            <a:xfrm rot="-3245359">
              <a:off x="6256196" y="4379613"/>
              <a:ext cx="87447" cy="39798"/>
            </a:xfrm>
            <a:custGeom>
              <a:avLst/>
              <a:gdLst/>
              <a:ahLst/>
              <a:cxnLst/>
              <a:rect l="l" t="t" r="r" b="b"/>
              <a:pathLst>
                <a:path w="3498" h="1592" extrusionOk="0">
                  <a:moveTo>
                    <a:pt x="3497" y="1179"/>
                  </a:moveTo>
                  <a:lnTo>
                    <a:pt x="3497" y="1179"/>
                  </a:lnTo>
                  <a:lnTo>
                    <a:pt x="3497" y="1179"/>
                  </a:lnTo>
                  <a:lnTo>
                    <a:pt x="3497" y="1179"/>
                  </a:lnTo>
                  <a:lnTo>
                    <a:pt x="3497" y="1179"/>
                  </a:lnTo>
                  <a:close/>
                  <a:moveTo>
                    <a:pt x="1" y="0"/>
                  </a:moveTo>
                  <a:lnTo>
                    <a:pt x="1" y="0"/>
                  </a:lnTo>
                  <a:lnTo>
                    <a:pt x="571" y="766"/>
                  </a:lnTo>
                  <a:lnTo>
                    <a:pt x="571" y="766"/>
                  </a:lnTo>
                  <a:lnTo>
                    <a:pt x="747" y="943"/>
                  </a:lnTo>
                  <a:lnTo>
                    <a:pt x="924" y="1120"/>
                  </a:lnTo>
                  <a:lnTo>
                    <a:pt x="1121" y="1257"/>
                  </a:lnTo>
                  <a:lnTo>
                    <a:pt x="1337" y="1375"/>
                  </a:lnTo>
                  <a:lnTo>
                    <a:pt x="1553" y="1473"/>
                  </a:lnTo>
                  <a:lnTo>
                    <a:pt x="1788" y="1532"/>
                  </a:lnTo>
                  <a:lnTo>
                    <a:pt x="2024" y="1572"/>
                  </a:lnTo>
                  <a:lnTo>
                    <a:pt x="2260" y="1591"/>
                  </a:lnTo>
                  <a:lnTo>
                    <a:pt x="2260" y="1591"/>
                  </a:lnTo>
                  <a:lnTo>
                    <a:pt x="2417" y="1591"/>
                  </a:lnTo>
                  <a:lnTo>
                    <a:pt x="2574" y="1572"/>
                  </a:lnTo>
                  <a:lnTo>
                    <a:pt x="2731" y="1532"/>
                  </a:lnTo>
                  <a:lnTo>
                    <a:pt x="2888" y="1493"/>
                  </a:lnTo>
                  <a:lnTo>
                    <a:pt x="3046" y="1434"/>
                  </a:lnTo>
                  <a:lnTo>
                    <a:pt x="3203" y="1375"/>
                  </a:lnTo>
                  <a:lnTo>
                    <a:pt x="3340" y="1277"/>
                  </a:lnTo>
                  <a:lnTo>
                    <a:pt x="3497" y="1179"/>
                  </a:lnTo>
                  <a:lnTo>
                    <a:pt x="3497" y="1179"/>
                  </a:lnTo>
                  <a:lnTo>
                    <a:pt x="3340" y="1277"/>
                  </a:lnTo>
                  <a:lnTo>
                    <a:pt x="3203" y="1375"/>
                  </a:lnTo>
                  <a:lnTo>
                    <a:pt x="3046" y="1434"/>
                  </a:lnTo>
                  <a:lnTo>
                    <a:pt x="2888" y="1493"/>
                  </a:lnTo>
                  <a:lnTo>
                    <a:pt x="2731" y="1532"/>
                  </a:lnTo>
                  <a:lnTo>
                    <a:pt x="2574" y="1572"/>
                  </a:lnTo>
                  <a:lnTo>
                    <a:pt x="2417" y="1591"/>
                  </a:lnTo>
                  <a:lnTo>
                    <a:pt x="2260" y="1591"/>
                  </a:lnTo>
                  <a:lnTo>
                    <a:pt x="2260" y="1591"/>
                  </a:lnTo>
                  <a:lnTo>
                    <a:pt x="2024" y="1572"/>
                  </a:lnTo>
                  <a:lnTo>
                    <a:pt x="1788" y="1532"/>
                  </a:lnTo>
                  <a:lnTo>
                    <a:pt x="1553" y="1473"/>
                  </a:lnTo>
                  <a:lnTo>
                    <a:pt x="1337" y="1375"/>
                  </a:lnTo>
                  <a:lnTo>
                    <a:pt x="1121" y="1257"/>
                  </a:lnTo>
                  <a:lnTo>
                    <a:pt x="924" y="1120"/>
                  </a:lnTo>
                  <a:lnTo>
                    <a:pt x="747" y="943"/>
                  </a:lnTo>
                  <a:lnTo>
                    <a:pt x="571" y="766"/>
                  </a:lnTo>
                  <a:lnTo>
                    <a:pt x="1" y="0"/>
                  </a:lnTo>
                  <a:close/>
                </a:path>
              </a:pathLst>
            </a:custGeom>
            <a:solidFill>
              <a:srgbClr val="5C3A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25"/>
            <p:cNvSpPr/>
            <p:nvPr/>
          </p:nvSpPr>
          <p:spPr>
            <a:xfrm rot="-3245359">
              <a:off x="6333288" y="4369698"/>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25"/>
            <p:cNvSpPr/>
            <p:nvPr/>
          </p:nvSpPr>
          <p:spPr>
            <a:xfrm rot="-3245359">
              <a:off x="6256196" y="4379613"/>
              <a:ext cx="87447" cy="39798"/>
            </a:xfrm>
            <a:custGeom>
              <a:avLst/>
              <a:gdLst/>
              <a:ahLst/>
              <a:cxnLst/>
              <a:rect l="l" t="t" r="r" b="b"/>
              <a:pathLst>
                <a:path w="3498" h="1592" fill="none" extrusionOk="0">
                  <a:moveTo>
                    <a:pt x="1" y="0"/>
                  </a:moveTo>
                  <a:lnTo>
                    <a:pt x="1" y="0"/>
                  </a:lnTo>
                  <a:lnTo>
                    <a:pt x="571" y="766"/>
                  </a:lnTo>
                  <a:lnTo>
                    <a:pt x="571" y="766"/>
                  </a:lnTo>
                  <a:lnTo>
                    <a:pt x="747" y="943"/>
                  </a:lnTo>
                  <a:lnTo>
                    <a:pt x="924" y="1120"/>
                  </a:lnTo>
                  <a:lnTo>
                    <a:pt x="1121" y="1257"/>
                  </a:lnTo>
                  <a:lnTo>
                    <a:pt x="1337" y="1375"/>
                  </a:lnTo>
                  <a:lnTo>
                    <a:pt x="1553" y="1473"/>
                  </a:lnTo>
                  <a:lnTo>
                    <a:pt x="1788" y="1532"/>
                  </a:lnTo>
                  <a:lnTo>
                    <a:pt x="2024" y="1572"/>
                  </a:lnTo>
                  <a:lnTo>
                    <a:pt x="2260" y="1591"/>
                  </a:lnTo>
                  <a:lnTo>
                    <a:pt x="2260" y="1591"/>
                  </a:lnTo>
                  <a:lnTo>
                    <a:pt x="2417" y="1591"/>
                  </a:lnTo>
                  <a:lnTo>
                    <a:pt x="2574" y="1572"/>
                  </a:lnTo>
                  <a:lnTo>
                    <a:pt x="2731" y="1532"/>
                  </a:lnTo>
                  <a:lnTo>
                    <a:pt x="2888" y="1493"/>
                  </a:lnTo>
                  <a:lnTo>
                    <a:pt x="3046" y="1434"/>
                  </a:lnTo>
                  <a:lnTo>
                    <a:pt x="3203" y="1375"/>
                  </a:lnTo>
                  <a:lnTo>
                    <a:pt x="3340" y="1277"/>
                  </a:lnTo>
                  <a:lnTo>
                    <a:pt x="3497" y="1179"/>
                  </a:lnTo>
                  <a:lnTo>
                    <a:pt x="3497" y="1179"/>
                  </a:lnTo>
                  <a:lnTo>
                    <a:pt x="3340" y="1277"/>
                  </a:lnTo>
                  <a:lnTo>
                    <a:pt x="3203" y="1375"/>
                  </a:lnTo>
                  <a:lnTo>
                    <a:pt x="3046" y="1434"/>
                  </a:lnTo>
                  <a:lnTo>
                    <a:pt x="2888" y="1493"/>
                  </a:lnTo>
                  <a:lnTo>
                    <a:pt x="2731" y="1532"/>
                  </a:lnTo>
                  <a:lnTo>
                    <a:pt x="2574" y="1572"/>
                  </a:lnTo>
                  <a:lnTo>
                    <a:pt x="2417" y="1591"/>
                  </a:lnTo>
                  <a:lnTo>
                    <a:pt x="2260" y="1591"/>
                  </a:lnTo>
                  <a:lnTo>
                    <a:pt x="2260" y="1591"/>
                  </a:lnTo>
                  <a:lnTo>
                    <a:pt x="2024" y="1572"/>
                  </a:lnTo>
                  <a:lnTo>
                    <a:pt x="1788" y="1532"/>
                  </a:lnTo>
                  <a:lnTo>
                    <a:pt x="1553" y="1473"/>
                  </a:lnTo>
                  <a:lnTo>
                    <a:pt x="1337" y="1375"/>
                  </a:lnTo>
                  <a:lnTo>
                    <a:pt x="1121" y="1257"/>
                  </a:lnTo>
                  <a:lnTo>
                    <a:pt x="924" y="1120"/>
                  </a:lnTo>
                  <a:lnTo>
                    <a:pt x="747" y="943"/>
                  </a:lnTo>
                  <a:lnTo>
                    <a:pt x="571" y="766"/>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25"/>
            <p:cNvSpPr/>
            <p:nvPr/>
          </p:nvSpPr>
          <p:spPr>
            <a:xfrm rot="-3245359">
              <a:off x="6141612" y="4155191"/>
              <a:ext cx="303013" cy="212667"/>
            </a:xfrm>
            <a:custGeom>
              <a:avLst/>
              <a:gdLst/>
              <a:ahLst/>
              <a:cxnLst/>
              <a:rect l="l" t="t" r="r" b="b"/>
              <a:pathLst>
                <a:path w="12121" h="8507" fill="none" extrusionOk="0">
                  <a:moveTo>
                    <a:pt x="9528" y="1"/>
                  </a:moveTo>
                  <a:lnTo>
                    <a:pt x="1022" y="6424"/>
                  </a:lnTo>
                  <a:lnTo>
                    <a:pt x="1022" y="6424"/>
                  </a:lnTo>
                  <a:lnTo>
                    <a:pt x="787" y="6581"/>
                  </a:lnTo>
                  <a:lnTo>
                    <a:pt x="531" y="6719"/>
                  </a:lnTo>
                  <a:lnTo>
                    <a:pt x="276" y="6837"/>
                  </a:lnTo>
                  <a:lnTo>
                    <a:pt x="1" y="6915"/>
                  </a:lnTo>
                  <a:lnTo>
                    <a:pt x="571" y="7681"/>
                  </a:lnTo>
                  <a:lnTo>
                    <a:pt x="571" y="7681"/>
                  </a:lnTo>
                  <a:lnTo>
                    <a:pt x="747" y="7858"/>
                  </a:lnTo>
                  <a:lnTo>
                    <a:pt x="924" y="8035"/>
                  </a:lnTo>
                  <a:lnTo>
                    <a:pt x="1121" y="8172"/>
                  </a:lnTo>
                  <a:lnTo>
                    <a:pt x="1337" y="8290"/>
                  </a:lnTo>
                  <a:lnTo>
                    <a:pt x="1553" y="8388"/>
                  </a:lnTo>
                  <a:lnTo>
                    <a:pt x="1788" y="8447"/>
                  </a:lnTo>
                  <a:lnTo>
                    <a:pt x="2024" y="8487"/>
                  </a:lnTo>
                  <a:lnTo>
                    <a:pt x="2260" y="8506"/>
                  </a:lnTo>
                  <a:lnTo>
                    <a:pt x="2260" y="8506"/>
                  </a:lnTo>
                  <a:lnTo>
                    <a:pt x="2417" y="8506"/>
                  </a:lnTo>
                  <a:lnTo>
                    <a:pt x="2574" y="8487"/>
                  </a:lnTo>
                  <a:lnTo>
                    <a:pt x="2731" y="8447"/>
                  </a:lnTo>
                  <a:lnTo>
                    <a:pt x="2888" y="8408"/>
                  </a:lnTo>
                  <a:lnTo>
                    <a:pt x="3046" y="8349"/>
                  </a:lnTo>
                  <a:lnTo>
                    <a:pt x="3203" y="8290"/>
                  </a:lnTo>
                  <a:lnTo>
                    <a:pt x="3340" y="8192"/>
                  </a:lnTo>
                  <a:lnTo>
                    <a:pt x="3497" y="8094"/>
                  </a:lnTo>
                  <a:lnTo>
                    <a:pt x="3497" y="8094"/>
                  </a:lnTo>
                  <a:lnTo>
                    <a:pt x="3497" y="8094"/>
                  </a:lnTo>
                  <a:lnTo>
                    <a:pt x="3497" y="8094"/>
                  </a:lnTo>
                  <a:lnTo>
                    <a:pt x="3497" y="8094"/>
                  </a:lnTo>
                  <a:lnTo>
                    <a:pt x="3497" y="8094"/>
                  </a:lnTo>
                  <a:lnTo>
                    <a:pt x="3517" y="8074"/>
                  </a:lnTo>
                  <a:lnTo>
                    <a:pt x="12121" y="1592"/>
                  </a:lnTo>
                  <a:lnTo>
                    <a:pt x="12121" y="1592"/>
                  </a:lnTo>
                  <a:lnTo>
                    <a:pt x="11865" y="1278"/>
                  </a:lnTo>
                  <a:lnTo>
                    <a:pt x="11571" y="1003"/>
                  </a:lnTo>
                  <a:lnTo>
                    <a:pt x="11276" y="747"/>
                  </a:lnTo>
                  <a:lnTo>
                    <a:pt x="10942" y="531"/>
                  </a:lnTo>
                  <a:lnTo>
                    <a:pt x="10608" y="354"/>
                  </a:lnTo>
                  <a:lnTo>
                    <a:pt x="10254" y="197"/>
                  </a:lnTo>
                  <a:lnTo>
                    <a:pt x="9901" y="79"/>
                  </a:lnTo>
                  <a:lnTo>
                    <a:pt x="952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72" name="Google Shape;2572;p25"/>
          <p:cNvGrpSpPr/>
          <p:nvPr/>
        </p:nvGrpSpPr>
        <p:grpSpPr>
          <a:xfrm>
            <a:off x="78320" y="141103"/>
            <a:ext cx="1234040" cy="2395776"/>
            <a:chOff x="204076" y="125827"/>
            <a:chExt cx="925530" cy="1796832"/>
          </a:xfrm>
        </p:grpSpPr>
        <p:sp>
          <p:nvSpPr>
            <p:cNvPr id="2573" name="Google Shape;2573;p25"/>
            <p:cNvSpPr/>
            <p:nvPr/>
          </p:nvSpPr>
          <p:spPr>
            <a:xfrm rot="-668349">
              <a:off x="363767" y="168005"/>
              <a:ext cx="603599" cy="1712043"/>
            </a:xfrm>
            <a:custGeom>
              <a:avLst/>
              <a:gdLst/>
              <a:ahLst/>
              <a:cxnLst/>
              <a:rect l="l" t="t" r="r" b="b"/>
              <a:pathLst>
                <a:path w="24143" h="68479" extrusionOk="0">
                  <a:moveTo>
                    <a:pt x="12071" y="25555"/>
                  </a:moveTo>
                  <a:lnTo>
                    <a:pt x="13318" y="44191"/>
                  </a:lnTo>
                  <a:lnTo>
                    <a:pt x="12071" y="44378"/>
                  </a:lnTo>
                  <a:lnTo>
                    <a:pt x="10825" y="44191"/>
                  </a:lnTo>
                  <a:lnTo>
                    <a:pt x="12071" y="25555"/>
                  </a:lnTo>
                  <a:close/>
                  <a:moveTo>
                    <a:pt x="13754" y="46705"/>
                  </a:moveTo>
                  <a:lnTo>
                    <a:pt x="14689" y="54081"/>
                  </a:lnTo>
                  <a:lnTo>
                    <a:pt x="9453" y="54081"/>
                  </a:lnTo>
                  <a:lnTo>
                    <a:pt x="10388" y="46705"/>
                  </a:lnTo>
                  <a:close/>
                  <a:moveTo>
                    <a:pt x="11926" y="0"/>
                  </a:moveTo>
                  <a:lnTo>
                    <a:pt x="11926" y="3636"/>
                  </a:lnTo>
                  <a:lnTo>
                    <a:pt x="11552" y="3636"/>
                  </a:lnTo>
                  <a:lnTo>
                    <a:pt x="11552" y="6150"/>
                  </a:lnTo>
                  <a:lnTo>
                    <a:pt x="11323" y="6233"/>
                  </a:lnTo>
                  <a:lnTo>
                    <a:pt x="11115" y="6378"/>
                  </a:lnTo>
                  <a:lnTo>
                    <a:pt x="10949" y="6545"/>
                  </a:lnTo>
                  <a:lnTo>
                    <a:pt x="10783" y="6732"/>
                  </a:lnTo>
                  <a:lnTo>
                    <a:pt x="10658" y="6939"/>
                  </a:lnTo>
                  <a:lnTo>
                    <a:pt x="10555" y="7168"/>
                  </a:lnTo>
                  <a:lnTo>
                    <a:pt x="10492" y="7417"/>
                  </a:lnTo>
                  <a:lnTo>
                    <a:pt x="10471" y="7687"/>
                  </a:lnTo>
                  <a:lnTo>
                    <a:pt x="10471" y="8394"/>
                  </a:lnTo>
                  <a:lnTo>
                    <a:pt x="10970" y="8394"/>
                  </a:lnTo>
                  <a:lnTo>
                    <a:pt x="10970" y="9308"/>
                  </a:lnTo>
                  <a:lnTo>
                    <a:pt x="10471" y="9308"/>
                  </a:lnTo>
                  <a:lnTo>
                    <a:pt x="10471" y="9349"/>
                  </a:lnTo>
                  <a:lnTo>
                    <a:pt x="10513" y="9578"/>
                  </a:lnTo>
                  <a:lnTo>
                    <a:pt x="10575" y="9765"/>
                  </a:lnTo>
                  <a:lnTo>
                    <a:pt x="10679" y="9952"/>
                  </a:lnTo>
                  <a:lnTo>
                    <a:pt x="10804" y="10118"/>
                  </a:lnTo>
                  <a:lnTo>
                    <a:pt x="10970" y="10243"/>
                  </a:lnTo>
                  <a:lnTo>
                    <a:pt x="11136" y="10347"/>
                  </a:lnTo>
                  <a:lnTo>
                    <a:pt x="11344" y="10409"/>
                  </a:lnTo>
                  <a:lnTo>
                    <a:pt x="11552" y="10430"/>
                  </a:lnTo>
                  <a:lnTo>
                    <a:pt x="11136" y="10430"/>
                  </a:lnTo>
                  <a:lnTo>
                    <a:pt x="11136" y="10471"/>
                  </a:lnTo>
                  <a:lnTo>
                    <a:pt x="10638" y="25555"/>
                  </a:lnTo>
                  <a:lnTo>
                    <a:pt x="10617" y="26739"/>
                  </a:lnTo>
                  <a:lnTo>
                    <a:pt x="10575" y="27882"/>
                  </a:lnTo>
                  <a:lnTo>
                    <a:pt x="10513" y="29045"/>
                  </a:lnTo>
                  <a:lnTo>
                    <a:pt x="10451" y="30167"/>
                  </a:lnTo>
                  <a:lnTo>
                    <a:pt x="10368" y="31310"/>
                  </a:lnTo>
                  <a:lnTo>
                    <a:pt x="10284" y="32432"/>
                  </a:lnTo>
                  <a:lnTo>
                    <a:pt x="10181" y="33533"/>
                  </a:lnTo>
                  <a:lnTo>
                    <a:pt x="10056" y="34634"/>
                  </a:lnTo>
                  <a:lnTo>
                    <a:pt x="9931" y="35715"/>
                  </a:lnTo>
                  <a:lnTo>
                    <a:pt x="9786" y="36795"/>
                  </a:lnTo>
                  <a:lnTo>
                    <a:pt x="9640" y="37855"/>
                  </a:lnTo>
                  <a:lnTo>
                    <a:pt x="9474" y="38914"/>
                  </a:lnTo>
                  <a:lnTo>
                    <a:pt x="9287" y="39953"/>
                  </a:lnTo>
                  <a:lnTo>
                    <a:pt x="9100" y="40992"/>
                  </a:lnTo>
                  <a:lnTo>
                    <a:pt x="8892" y="42010"/>
                  </a:lnTo>
                  <a:lnTo>
                    <a:pt x="8685" y="43028"/>
                  </a:lnTo>
                  <a:lnTo>
                    <a:pt x="7874" y="43028"/>
                  </a:lnTo>
                  <a:lnTo>
                    <a:pt x="7874" y="44171"/>
                  </a:lnTo>
                  <a:lnTo>
                    <a:pt x="8622" y="44171"/>
                  </a:lnTo>
                  <a:lnTo>
                    <a:pt x="6420" y="54081"/>
                  </a:lnTo>
                  <a:lnTo>
                    <a:pt x="5028" y="54081"/>
                  </a:lnTo>
                  <a:lnTo>
                    <a:pt x="5028" y="55722"/>
                  </a:lnTo>
                  <a:lnTo>
                    <a:pt x="5818" y="55722"/>
                  </a:lnTo>
                  <a:lnTo>
                    <a:pt x="0" y="68479"/>
                  </a:lnTo>
                  <a:lnTo>
                    <a:pt x="5776" y="68479"/>
                  </a:lnTo>
                  <a:lnTo>
                    <a:pt x="5651" y="68022"/>
                  </a:lnTo>
                  <a:lnTo>
                    <a:pt x="5568" y="67544"/>
                  </a:lnTo>
                  <a:lnTo>
                    <a:pt x="5527" y="67066"/>
                  </a:lnTo>
                  <a:lnTo>
                    <a:pt x="5506" y="66567"/>
                  </a:lnTo>
                  <a:lnTo>
                    <a:pt x="5527" y="66214"/>
                  </a:lnTo>
                  <a:lnTo>
                    <a:pt x="5547" y="65882"/>
                  </a:lnTo>
                  <a:lnTo>
                    <a:pt x="5589" y="65549"/>
                  </a:lnTo>
                  <a:lnTo>
                    <a:pt x="5651" y="65217"/>
                  </a:lnTo>
                  <a:lnTo>
                    <a:pt x="5714" y="64885"/>
                  </a:lnTo>
                  <a:lnTo>
                    <a:pt x="5797" y="64552"/>
                  </a:lnTo>
                  <a:lnTo>
                    <a:pt x="5901" y="64240"/>
                  </a:lnTo>
                  <a:lnTo>
                    <a:pt x="6025" y="63929"/>
                  </a:lnTo>
                  <a:lnTo>
                    <a:pt x="6150" y="63638"/>
                  </a:lnTo>
                  <a:lnTo>
                    <a:pt x="6295" y="63347"/>
                  </a:lnTo>
                  <a:lnTo>
                    <a:pt x="6462" y="63056"/>
                  </a:lnTo>
                  <a:lnTo>
                    <a:pt x="6628" y="62786"/>
                  </a:lnTo>
                  <a:lnTo>
                    <a:pt x="6815" y="62516"/>
                  </a:lnTo>
                  <a:lnTo>
                    <a:pt x="7002" y="62267"/>
                  </a:lnTo>
                  <a:lnTo>
                    <a:pt x="7210" y="62017"/>
                  </a:lnTo>
                  <a:lnTo>
                    <a:pt x="7438" y="61789"/>
                  </a:lnTo>
                  <a:lnTo>
                    <a:pt x="7667" y="61560"/>
                  </a:lnTo>
                  <a:lnTo>
                    <a:pt x="7895" y="61353"/>
                  </a:lnTo>
                  <a:lnTo>
                    <a:pt x="8144" y="61145"/>
                  </a:lnTo>
                  <a:lnTo>
                    <a:pt x="8394" y="60958"/>
                  </a:lnTo>
                  <a:lnTo>
                    <a:pt x="8664" y="60792"/>
                  </a:lnTo>
                  <a:lnTo>
                    <a:pt x="8934" y="60625"/>
                  </a:lnTo>
                  <a:lnTo>
                    <a:pt x="9225" y="60480"/>
                  </a:lnTo>
                  <a:lnTo>
                    <a:pt x="9516" y="60334"/>
                  </a:lnTo>
                  <a:lnTo>
                    <a:pt x="9807" y="60210"/>
                  </a:lnTo>
                  <a:lnTo>
                    <a:pt x="10118" y="60106"/>
                  </a:lnTo>
                  <a:lnTo>
                    <a:pt x="10430" y="60023"/>
                  </a:lnTo>
                  <a:lnTo>
                    <a:pt x="10741" y="59940"/>
                  </a:lnTo>
                  <a:lnTo>
                    <a:pt x="11074" y="59898"/>
                  </a:lnTo>
                  <a:lnTo>
                    <a:pt x="11406" y="59836"/>
                  </a:lnTo>
                  <a:lnTo>
                    <a:pt x="11739" y="59815"/>
                  </a:lnTo>
                  <a:lnTo>
                    <a:pt x="12404" y="59815"/>
                  </a:lnTo>
                  <a:lnTo>
                    <a:pt x="12736" y="59836"/>
                  </a:lnTo>
                  <a:lnTo>
                    <a:pt x="13068" y="59898"/>
                  </a:lnTo>
                  <a:lnTo>
                    <a:pt x="13401" y="59940"/>
                  </a:lnTo>
                  <a:lnTo>
                    <a:pt x="13712" y="60023"/>
                  </a:lnTo>
                  <a:lnTo>
                    <a:pt x="14024" y="60106"/>
                  </a:lnTo>
                  <a:lnTo>
                    <a:pt x="14336" y="60210"/>
                  </a:lnTo>
                  <a:lnTo>
                    <a:pt x="14627" y="60334"/>
                  </a:lnTo>
                  <a:lnTo>
                    <a:pt x="14918" y="60480"/>
                  </a:lnTo>
                  <a:lnTo>
                    <a:pt x="15208" y="60625"/>
                  </a:lnTo>
                  <a:lnTo>
                    <a:pt x="15478" y="60792"/>
                  </a:lnTo>
                  <a:lnTo>
                    <a:pt x="15749" y="60958"/>
                  </a:lnTo>
                  <a:lnTo>
                    <a:pt x="15998" y="61145"/>
                  </a:lnTo>
                  <a:lnTo>
                    <a:pt x="16247" y="61353"/>
                  </a:lnTo>
                  <a:lnTo>
                    <a:pt x="16476" y="61560"/>
                  </a:lnTo>
                  <a:lnTo>
                    <a:pt x="16704" y="61789"/>
                  </a:lnTo>
                  <a:lnTo>
                    <a:pt x="16933" y="62017"/>
                  </a:lnTo>
                  <a:lnTo>
                    <a:pt x="17141" y="62267"/>
                  </a:lnTo>
                  <a:lnTo>
                    <a:pt x="17328" y="62516"/>
                  </a:lnTo>
                  <a:lnTo>
                    <a:pt x="17515" y="62786"/>
                  </a:lnTo>
                  <a:lnTo>
                    <a:pt x="17681" y="63056"/>
                  </a:lnTo>
                  <a:lnTo>
                    <a:pt x="17847" y="63347"/>
                  </a:lnTo>
                  <a:lnTo>
                    <a:pt x="17992" y="63638"/>
                  </a:lnTo>
                  <a:lnTo>
                    <a:pt x="18117" y="63929"/>
                  </a:lnTo>
                  <a:lnTo>
                    <a:pt x="18242" y="64240"/>
                  </a:lnTo>
                  <a:lnTo>
                    <a:pt x="18346" y="64552"/>
                  </a:lnTo>
                  <a:lnTo>
                    <a:pt x="18429" y="64885"/>
                  </a:lnTo>
                  <a:lnTo>
                    <a:pt x="18512" y="65217"/>
                  </a:lnTo>
                  <a:lnTo>
                    <a:pt x="18553" y="65549"/>
                  </a:lnTo>
                  <a:lnTo>
                    <a:pt x="18595" y="65882"/>
                  </a:lnTo>
                  <a:lnTo>
                    <a:pt x="18636" y="66214"/>
                  </a:lnTo>
                  <a:lnTo>
                    <a:pt x="18636" y="66567"/>
                  </a:lnTo>
                  <a:lnTo>
                    <a:pt x="18616" y="67066"/>
                  </a:lnTo>
                  <a:lnTo>
                    <a:pt x="18574" y="67544"/>
                  </a:lnTo>
                  <a:lnTo>
                    <a:pt x="18491" y="68022"/>
                  </a:lnTo>
                  <a:lnTo>
                    <a:pt x="18366" y="68479"/>
                  </a:lnTo>
                  <a:lnTo>
                    <a:pt x="24142" y="68479"/>
                  </a:lnTo>
                  <a:lnTo>
                    <a:pt x="18325" y="55722"/>
                  </a:lnTo>
                  <a:lnTo>
                    <a:pt x="19114" y="55722"/>
                  </a:lnTo>
                  <a:lnTo>
                    <a:pt x="19114" y="54081"/>
                  </a:lnTo>
                  <a:lnTo>
                    <a:pt x="17722" y="54081"/>
                  </a:lnTo>
                  <a:lnTo>
                    <a:pt x="15520" y="44171"/>
                  </a:lnTo>
                  <a:lnTo>
                    <a:pt x="16268" y="44171"/>
                  </a:lnTo>
                  <a:lnTo>
                    <a:pt x="16268" y="43028"/>
                  </a:lnTo>
                  <a:lnTo>
                    <a:pt x="15458" y="43028"/>
                  </a:lnTo>
                  <a:lnTo>
                    <a:pt x="15042" y="40846"/>
                  </a:lnTo>
                  <a:lnTo>
                    <a:pt x="14689" y="38665"/>
                  </a:lnTo>
                  <a:lnTo>
                    <a:pt x="14377" y="36462"/>
                  </a:lnTo>
                  <a:lnTo>
                    <a:pt x="14107" y="34281"/>
                  </a:lnTo>
                  <a:lnTo>
                    <a:pt x="13879" y="32099"/>
                  </a:lnTo>
                  <a:lnTo>
                    <a:pt x="13712" y="29918"/>
                  </a:lnTo>
                  <a:lnTo>
                    <a:pt x="13588" y="27736"/>
                  </a:lnTo>
                  <a:lnTo>
                    <a:pt x="13505" y="25555"/>
                  </a:lnTo>
                  <a:lnTo>
                    <a:pt x="13006" y="10471"/>
                  </a:lnTo>
                  <a:lnTo>
                    <a:pt x="13006" y="10430"/>
                  </a:lnTo>
                  <a:lnTo>
                    <a:pt x="12591" y="10430"/>
                  </a:lnTo>
                  <a:lnTo>
                    <a:pt x="12798" y="10409"/>
                  </a:lnTo>
                  <a:lnTo>
                    <a:pt x="13006" y="10347"/>
                  </a:lnTo>
                  <a:lnTo>
                    <a:pt x="13193" y="10243"/>
                  </a:lnTo>
                  <a:lnTo>
                    <a:pt x="13339" y="10118"/>
                  </a:lnTo>
                  <a:lnTo>
                    <a:pt x="13463" y="9952"/>
                  </a:lnTo>
                  <a:lnTo>
                    <a:pt x="13567" y="9765"/>
                  </a:lnTo>
                  <a:lnTo>
                    <a:pt x="13629" y="9578"/>
                  </a:lnTo>
                  <a:lnTo>
                    <a:pt x="13671" y="9349"/>
                  </a:lnTo>
                  <a:lnTo>
                    <a:pt x="13671" y="9308"/>
                  </a:lnTo>
                  <a:lnTo>
                    <a:pt x="13172" y="9308"/>
                  </a:lnTo>
                  <a:lnTo>
                    <a:pt x="13172" y="8394"/>
                  </a:lnTo>
                  <a:lnTo>
                    <a:pt x="13671" y="8394"/>
                  </a:lnTo>
                  <a:lnTo>
                    <a:pt x="13671" y="7687"/>
                  </a:lnTo>
                  <a:lnTo>
                    <a:pt x="13650" y="7417"/>
                  </a:lnTo>
                  <a:lnTo>
                    <a:pt x="13588" y="7168"/>
                  </a:lnTo>
                  <a:lnTo>
                    <a:pt x="13484" y="6939"/>
                  </a:lnTo>
                  <a:lnTo>
                    <a:pt x="13359" y="6732"/>
                  </a:lnTo>
                  <a:lnTo>
                    <a:pt x="13214" y="6545"/>
                  </a:lnTo>
                  <a:lnTo>
                    <a:pt x="13027" y="6378"/>
                  </a:lnTo>
                  <a:lnTo>
                    <a:pt x="12819" y="6233"/>
                  </a:lnTo>
                  <a:lnTo>
                    <a:pt x="12591" y="6150"/>
                  </a:lnTo>
                  <a:lnTo>
                    <a:pt x="12591" y="3636"/>
                  </a:lnTo>
                  <a:lnTo>
                    <a:pt x="12217" y="3636"/>
                  </a:lnTo>
                  <a:lnTo>
                    <a:pt x="12217" y="0"/>
                  </a:lnTo>
                  <a:close/>
                </a:path>
              </a:pathLst>
            </a:custGeom>
            <a:solidFill>
              <a:schemeClr val="accent5"/>
            </a:solidFill>
            <a:ln>
              <a:noFill/>
            </a:ln>
            <a:effectLst>
              <a:outerShdw dist="28575" dir="36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25"/>
            <p:cNvSpPr/>
            <p:nvPr/>
          </p:nvSpPr>
          <p:spPr>
            <a:xfrm rot="-668349">
              <a:off x="589278" y="1510269"/>
              <a:ext cx="352189" cy="41077"/>
            </a:xfrm>
            <a:custGeom>
              <a:avLst/>
              <a:gdLst/>
              <a:ahLst/>
              <a:cxnLst/>
              <a:rect l="l" t="t" r="r" b="b"/>
              <a:pathLst>
                <a:path w="14087" h="1643" extrusionOk="0">
                  <a:moveTo>
                    <a:pt x="0" y="1"/>
                  </a:moveTo>
                  <a:lnTo>
                    <a:pt x="0" y="1642"/>
                  </a:lnTo>
                  <a:lnTo>
                    <a:pt x="14086" y="1642"/>
                  </a:lnTo>
                  <a:lnTo>
                    <a:pt x="140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25"/>
            <p:cNvSpPr/>
            <p:nvPr/>
          </p:nvSpPr>
          <p:spPr>
            <a:xfrm rot="-668349">
              <a:off x="583909" y="1496267"/>
              <a:ext cx="352189" cy="14551"/>
            </a:xfrm>
            <a:custGeom>
              <a:avLst/>
              <a:gdLst/>
              <a:ahLst/>
              <a:cxnLst/>
              <a:rect l="l" t="t" r="r" b="b"/>
              <a:pathLst>
                <a:path w="14087" h="582" extrusionOk="0">
                  <a:moveTo>
                    <a:pt x="0" y="0"/>
                  </a:moveTo>
                  <a:lnTo>
                    <a:pt x="0" y="582"/>
                  </a:lnTo>
                  <a:lnTo>
                    <a:pt x="14086" y="582"/>
                  </a:lnTo>
                  <a:lnTo>
                    <a:pt x="140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25"/>
            <p:cNvSpPr/>
            <p:nvPr/>
          </p:nvSpPr>
          <p:spPr>
            <a:xfrm rot="-668349">
              <a:off x="607491" y="1247433"/>
              <a:ext cx="209858" cy="29101"/>
            </a:xfrm>
            <a:custGeom>
              <a:avLst/>
              <a:gdLst/>
              <a:ahLst/>
              <a:cxnLst/>
              <a:rect l="l" t="t" r="r" b="b"/>
              <a:pathLst>
                <a:path w="8394" h="1164" extrusionOk="0">
                  <a:moveTo>
                    <a:pt x="0" y="0"/>
                  </a:moveTo>
                  <a:lnTo>
                    <a:pt x="0" y="1164"/>
                  </a:lnTo>
                  <a:lnTo>
                    <a:pt x="8394" y="1164"/>
                  </a:lnTo>
                  <a:lnTo>
                    <a:pt x="83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25"/>
            <p:cNvSpPr/>
            <p:nvPr/>
          </p:nvSpPr>
          <p:spPr>
            <a:xfrm rot="-668349">
              <a:off x="603627" y="1236885"/>
              <a:ext cx="209858" cy="10950"/>
            </a:xfrm>
            <a:custGeom>
              <a:avLst/>
              <a:gdLst/>
              <a:ahLst/>
              <a:cxnLst/>
              <a:rect l="l" t="t" r="r" b="b"/>
              <a:pathLst>
                <a:path w="8394" h="438" extrusionOk="0">
                  <a:moveTo>
                    <a:pt x="0" y="1"/>
                  </a:moveTo>
                  <a:lnTo>
                    <a:pt x="0" y="437"/>
                  </a:lnTo>
                  <a:lnTo>
                    <a:pt x="8394" y="437"/>
                  </a:lnTo>
                  <a:lnTo>
                    <a:pt x="83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25"/>
            <p:cNvSpPr/>
            <p:nvPr/>
          </p:nvSpPr>
          <p:spPr>
            <a:xfrm rot="-668349">
              <a:off x="527204" y="1870448"/>
              <a:ext cx="162081" cy="36901"/>
            </a:xfrm>
            <a:custGeom>
              <a:avLst/>
              <a:gdLst/>
              <a:ahLst/>
              <a:cxnLst/>
              <a:rect l="l" t="t" r="r" b="b"/>
              <a:pathLst>
                <a:path w="6483" h="1476" extrusionOk="0">
                  <a:moveTo>
                    <a:pt x="0" y="1"/>
                  </a:moveTo>
                  <a:lnTo>
                    <a:pt x="0" y="1476"/>
                  </a:lnTo>
                  <a:lnTo>
                    <a:pt x="6482" y="1476"/>
                  </a:lnTo>
                  <a:lnTo>
                    <a:pt x="64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25"/>
            <p:cNvSpPr/>
            <p:nvPr/>
          </p:nvSpPr>
          <p:spPr>
            <a:xfrm rot="-668349">
              <a:off x="965462" y="1784143"/>
              <a:ext cx="162106" cy="36901"/>
            </a:xfrm>
            <a:custGeom>
              <a:avLst/>
              <a:gdLst/>
              <a:ahLst/>
              <a:cxnLst/>
              <a:rect l="l" t="t" r="r" b="b"/>
              <a:pathLst>
                <a:path w="6484" h="1476" extrusionOk="0">
                  <a:moveTo>
                    <a:pt x="1" y="1"/>
                  </a:moveTo>
                  <a:lnTo>
                    <a:pt x="1" y="1476"/>
                  </a:lnTo>
                  <a:lnTo>
                    <a:pt x="6483" y="1476"/>
                  </a:lnTo>
                  <a:lnTo>
                    <a:pt x="64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25"/>
            <p:cNvSpPr/>
            <p:nvPr/>
          </p:nvSpPr>
          <p:spPr>
            <a:xfrm rot="-668349">
              <a:off x="508035" y="413188"/>
              <a:ext cx="80003" cy="28076"/>
            </a:xfrm>
            <a:custGeom>
              <a:avLst/>
              <a:gdLst/>
              <a:ahLst/>
              <a:cxnLst/>
              <a:rect l="l" t="t" r="r" b="b"/>
              <a:pathLst>
                <a:path w="3200" h="1123" extrusionOk="0">
                  <a:moveTo>
                    <a:pt x="0" y="0"/>
                  </a:moveTo>
                  <a:lnTo>
                    <a:pt x="42" y="229"/>
                  </a:lnTo>
                  <a:lnTo>
                    <a:pt x="104" y="416"/>
                  </a:lnTo>
                  <a:lnTo>
                    <a:pt x="208" y="603"/>
                  </a:lnTo>
                  <a:lnTo>
                    <a:pt x="333" y="769"/>
                  </a:lnTo>
                  <a:lnTo>
                    <a:pt x="499" y="894"/>
                  </a:lnTo>
                  <a:lnTo>
                    <a:pt x="665" y="998"/>
                  </a:lnTo>
                  <a:lnTo>
                    <a:pt x="873" y="1060"/>
                  </a:lnTo>
                  <a:lnTo>
                    <a:pt x="1081" y="1081"/>
                  </a:lnTo>
                  <a:lnTo>
                    <a:pt x="665" y="1081"/>
                  </a:lnTo>
                  <a:lnTo>
                    <a:pt x="665" y="1122"/>
                  </a:lnTo>
                  <a:lnTo>
                    <a:pt x="2535" y="1122"/>
                  </a:lnTo>
                  <a:lnTo>
                    <a:pt x="2535" y="1081"/>
                  </a:lnTo>
                  <a:lnTo>
                    <a:pt x="2120" y="1081"/>
                  </a:lnTo>
                  <a:lnTo>
                    <a:pt x="2327" y="1060"/>
                  </a:lnTo>
                  <a:lnTo>
                    <a:pt x="2535" y="998"/>
                  </a:lnTo>
                  <a:lnTo>
                    <a:pt x="2722" y="894"/>
                  </a:lnTo>
                  <a:lnTo>
                    <a:pt x="2868" y="769"/>
                  </a:lnTo>
                  <a:lnTo>
                    <a:pt x="2992" y="603"/>
                  </a:lnTo>
                  <a:lnTo>
                    <a:pt x="3096" y="416"/>
                  </a:lnTo>
                  <a:lnTo>
                    <a:pt x="3158" y="229"/>
                  </a:lnTo>
                  <a:lnTo>
                    <a:pt x="3200"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25"/>
            <p:cNvSpPr/>
            <p:nvPr/>
          </p:nvSpPr>
          <p:spPr>
            <a:xfrm rot="-668349">
              <a:off x="505248" y="183280"/>
              <a:ext cx="7300" cy="90404"/>
            </a:xfrm>
            <a:custGeom>
              <a:avLst/>
              <a:gdLst/>
              <a:ahLst/>
              <a:cxnLst/>
              <a:rect l="l" t="t" r="r" b="b"/>
              <a:pathLst>
                <a:path w="292" h="3616" extrusionOk="0">
                  <a:moveTo>
                    <a:pt x="1" y="0"/>
                  </a:moveTo>
                  <a:lnTo>
                    <a:pt x="1" y="3615"/>
                  </a:lnTo>
                  <a:lnTo>
                    <a:pt x="292" y="3615"/>
                  </a:lnTo>
                  <a:lnTo>
                    <a:pt x="292"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82" name="Google Shape;2582;p25"/>
          <p:cNvGrpSpPr/>
          <p:nvPr/>
        </p:nvGrpSpPr>
        <p:grpSpPr>
          <a:xfrm rot="-2864756">
            <a:off x="11314582" y="99497"/>
            <a:ext cx="457189" cy="425456"/>
            <a:chOff x="-1003774" y="3010923"/>
            <a:chExt cx="671424" cy="624822"/>
          </a:xfrm>
        </p:grpSpPr>
        <p:sp>
          <p:nvSpPr>
            <p:cNvPr id="2583" name="Google Shape;2583;p25"/>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25"/>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25"/>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25"/>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25"/>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25"/>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25"/>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25"/>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25"/>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25"/>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25"/>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25"/>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25"/>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25"/>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25"/>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25"/>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25"/>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25"/>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25"/>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25"/>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25"/>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25"/>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25"/>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25"/>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25"/>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25"/>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25"/>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25"/>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25"/>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25"/>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25"/>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25"/>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25"/>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25"/>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25"/>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25"/>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25"/>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351125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620"/>
        <p:cNvGrpSpPr/>
        <p:nvPr/>
      </p:nvGrpSpPr>
      <p:grpSpPr>
        <a:xfrm>
          <a:off x="0" y="0"/>
          <a:ext cx="0" cy="0"/>
          <a:chOff x="0" y="0"/>
          <a:chExt cx="0" cy="0"/>
        </a:xfrm>
      </p:grpSpPr>
      <p:pic>
        <p:nvPicPr>
          <p:cNvPr id="2621" name="Google Shape;2621;p26"/>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2622" name="Google Shape;2622;p26"/>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3" name="Google Shape;2623;p26"/>
          <p:cNvSpPr txBox="1">
            <a:spLocks noGrp="1"/>
          </p:cNvSpPr>
          <p:nvPr>
            <p:ph type="title"/>
          </p:nvPr>
        </p:nvSpPr>
        <p:spPr>
          <a:xfrm>
            <a:off x="2876291" y="1896868"/>
            <a:ext cx="27432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624" name="Google Shape;2624;p26"/>
          <p:cNvSpPr txBox="1">
            <a:spLocks noGrp="1"/>
          </p:cNvSpPr>
          <p:nvPr>
            <p:ph type="subTitle" idx="1"/>
          </p:nvPr>
        </p:nvSpPr>
        <p:spPr>
          <a:xfrm>
            <a:off x="2876291" y="2422743"/>
            <a:ext cx="2741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625" name="Google Shape;2625;p26"/>
          <p:cNvSpPr txBox="1">
            <a:spLocks noGrp="1"/>
          </p:cNvSpPr>
          <p:nvPr>
            <p:ph type="title" idx="2"/>
          </p:nvPr>
        </p:nvSpPr>
        <p:spPr>
          <a:xfrm>
            <a:off x="7953369" y="1896868"/>
            <a:ext cx="27432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626" name="Google Shape;2626;p26"/>
          <p:cNvSpPr txBox="1">
            <a:spLocks noGrp="1"/>
          </p:cNvSpPr>
          <p:nvPr>
            <p:ph type="subTitle" idx="3"/>
          </p:nvPr>
        </p:nvSpPr>
        <p:spPr>
          <a:xfrm>
            <a:off x="7953369" y="2422743"/>
            <a:ext cx="2741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627" name="Google Shape;2627;p26"/>
          <p:cNvSpPr txBox="1">
            <a:spLocks noGrp="1"/>
          </p:cNvSpPr>
          <p:nvPr>
            <p:ph type="title" idx="4"/>
          </p:nvPr>
        </p:nvSpPr>
        <p:spPr>
          <a:xfrm>
            <a:off x="2876291" y="3468233"/>
            <a:ext cx="27432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628" name="Google Shape;2628;p26"/>
          <p:cNvSpPr txBox="1">
            <a:spLocks noGrp="1"/>
          </p:cNvSpPr>
          <p:nvPr>
            <p:ph type="subTitle" idx="5"/>
          </p:nvPr>
        </p:nvSpPr>
        <p:spPr>
          <a:xfrm>
            <a:off x="2876291" y="3996581"/>
            <a:ext cx="2741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629" name="Google Shape;2629;p26"/>
          <p:cNvSpPr txBox="1">
            <a:spLocks noGrp="1"/>
          </p:cNvSpPr>
          <p:nvPr>
            <p:ph type="title" idx="6"/>
          </p:nvPr>
        </p:nvSpPr>
        <p:spPr>
          <a:xfrm>
            <a:off x="2876291" y="5034047"/>
            <a:ext cx="27432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630" name="Google Shape;2630;p26"/>
          <p:cNvSpPr txBox="1">
            <a:spLocks noGrp="1"/>
          </p:cNvSpPr>
          <p:nvPr>
            <p:ph type="subTitle" idx="7"/>
          </p:nvPr>
        </p:nvSpPr>
        <p:spPr>
          <a:xfrm>
            <a:off x="2876291" y="5562395"/>
            <a:ext cx="2741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631" name="Google Shape;2631;p26"/>
          <p:cNvSpPr txBox="1">
            <a:spLocks noGrp="1"/>
          </p:cNvSpPr>
          <p:nvPr>
            <p:ph type="title" idx="8"/>
          </p:nvPr>
        </p:nvSpPr>
        <p:spPr>
          <a:xfrm>
            <a:off x="7953369" y="3468233"/>
            <a:ext cx="27432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632" name="Google Shape;2632;p26"/>
          <p:cNvSpPr txBox="1">
            <a:spLocks noGrp="1"/>
          </p:cNvSpPr>
          <p:nvPr>
            <p:ph type="subTitle" idx="9"/>
          </p:nvPr>
        </p:nvSpPr>
        <p:spPr>
          <a:xfrm>
            <a:off x="7953369" y="3996581"/>
            <a:ext cx="2741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633" name="Google Shape;2633;p26"/>
          <p:cNvSpPr txBox="1">
            <a:spLocks noGrp="1"/>
          </p:cNvSpPr>
          <p:nvPr>
            <p:ph type="title" idx="13"/>
          </p:nvPr>
        </p:nvSpPr>
        <p:spPr>
          <a:xfrm>
            <a:off x="7953369" y="5034047"/>
            <a:ext cx="27432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634" name="Google Shape;2634;p26"/>
          <p:cNvSpPr txBox="1">
            <a:spLocks noGrp="1"/>
          </p:cNvSpPr>
          <p:nvPr>
            <p:ph type="subTitle" idx="14"/>
          </p:nvPr>
        </p:nvSpPr>
        <p:spPr>
          <a:xfrm>
            <a:off x="7953369" y="5562395"/>
            <a:ext cx="2741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635" name="Google Shape;2635;p26"/>
          <p:cNvSpPr txBox="1">
            <a:spLocks noGrp="1"/>
          </p:cNvSpPr>
          <p:nvPr>
            <p:ph type="title" idx="15"/>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2636" name="Google Shape;2636;p26"/>
          <p:cNvSpPr/>
          <p:nvPr/>
        </p:nvSpPr>
        <p:spPr>
          <a:xfrm>
            <a:off x="-88599" y="19533"/>
            <a:ext cx="2501900" cy="1041400"/>
          </a:xfrm>
          <a:custGeom>
            <a:avLst/>
            <a:gdLst/>
            <a:ahLst/>
            <a:cxnLst/>
            <a:rect l="l" t="t" r="r" b="b"/>
            <a:pathLst>
              <a:path w="75057" h="31242" extrusionOk="0">
                <a:moveTo>
                  <a:pt x="75057" y="0"/>
                </a:moveTo>
                <a:cubicBezTo>
                  <a:pt x="66948" y="1622"/>
                  <a:pt x="58782" y="2950"/>
                  <a:pt x="50673" y="4572"/>
                </a:cubicBezTo>
                <a:cubicBezTo>
                  <a:pt x="42142" y="6278"/>
                  <a:pt x="36953" y="15623"/>
                  <a:pt x="28956" y="19050"/>
                </a:cubicBezTo>
                <a:cubicBezTo>
                  <a:pt x="22962" y="21619"/>
                  <a:pt x="14742" y="17423"/>
                  <a:pt x="9525" y="21336"/>
                </a:cubicBezTo>
                <a:cubicBezTo>
                  <a:pt x="5860" y="24084"/>
                  <a:pt x="4097" y="29193"/>
                  <a:pt x="0" y="31242"/>
                </a:cubicBezTo>
              </a:path>
            </a:pathLst>
          </a:custGeom>
          <a:noFill/>
          <a:ln w="19050" cap="flat" cmpd="sng">
            <a:solidFill>
              <a:schemeClr val="lt1"/>
            </a:solidFill>
            <a:prstDash val="dash"/>
            <a:round/>
            <a:headEnd type="none" w="med" len="med"/>
            <a:tailEnd type="none" w="med" len="med"/>
          </a:ln>
        </p:spPr>
      </p:sp>
      <p:sp>
        <p:nvSpPr>
          <p:cNvPr id="2637" name="Google Shape;2637;p26"/>
          <p:cNvSpPr/>
          <p:nvPr/>
        </p:nvSpPr>
        <p:spPr>
          <a:xfrm>
            <a:off x="6744001" y="-145566"/>
            <a:ext cx="3644900" cy="702633"/>
          </a:xfrm>
          <a:custGeom>
            <a:avLst/>
            <a:gdLst/>
            <a:ahLst/>
            <a:cxnLst/>
            <a:rect l="l" t="t" r="r" b="b"/>
            <a:pathLst>
              <a:path w="109347" h="21079" extrusionOk="0">
                <a:moveTo>
                  <a:pt x="0" y="4191"/>
                </a:moveTo>
                <a:cubicBezTo>
                  <a:pt x="11068" y="6745"/>
                  <a:pt x="22657" y="6993"/>
                  <a:pt x="33528" y="10287"/>
                </a:cubicBezTo>
                <a:cubicBezTo>
                  <a:pt x="52712" y="16100"/>
                  <a:pt x="73596" y="24596"/>
                  <a:pt x="92964" y="19431"/>
                </a:cubicBezTo>
                <a:cubicBezTo>
                  <a:pt x="101150" y="17248"/>
                  <a:pt x="105558" y="7578"/>
                  <a:pt x="109347" y="0"/>
                </a:cubicBezTo>
              </a:path>
            </a:pathLst>
          </a:custGeom>
          <a:noFill/>
          <a:ln w="19050" cap="flat" cmpd="sng">
            <a:solidFill>
              <a:schemeClr val="lt1"/>
            </a:solidFill>
            <a:prstDash val="dash"/>
            <a:round/>
            <a:headEnd type="none" w="med" len="med"/>
            <a:tailEnd type="none" w="med" len="med"/>
          </a:ln>
        </p:spPr>
      </p:sp>
      <p:grpSp>
        <p:nvGrpSpPr>
          <p:cNvPr id="2638" name="Google Shape;2638;p26"/>
          <p:cNvGrpSpPr/>
          <p:nvPr/>
        </p:nvGrpSpPr>
        <p:grpSpPr>
          <a:xfrm rot="-2864756">
            <a:off x="798615" y="376064"/>
            <a:ext cx="457189" cy="425456"/>
            <a:chOff x="-1003774" y="3010923"/>
            <a:chExt cx="671424" cy="624822"/>
          </a:xfrm>
        </p:grpSpPr>
        <p:sp>
          <p:nvSpPr>
            <p:cNvPr id="2639" name="Google Shape;2639;p26"/>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6"/>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6"/>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6"/>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26"/>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26"/>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26"/>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26"/>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26"/>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26"/>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26"/>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26"/>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26"/>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26"/>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26"/>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26"/>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26"/>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26"/>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26"/>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26"/>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26"/>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26"/>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26"/>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26"/>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26"/>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26"/>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5" name="Google Shape;2665;p26"/>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6" name="Google Shape;2666;p26"/>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26"/>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26"/>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26"/>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26"/>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26"/>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26"/>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26"/>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26"/>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26"/>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76" name="Google Shape;2676;p26"/>
          <p:cNvGrpSpPr/>
          <p:nvPr/>
        </p:nvGrpSpPr>
        <p:grpSpPr>
          <a:xfrm>
            <a:off x="10607133" y="355325"/>
            <a:ext cx="1431471" cy="1337616"/>
            <a:chOff x="10715325" y="1566575"/>
            <a:chExt cx="934950" cy="873650"/>
          </a:xfrm>
        </p:grpSpPr>
        <p:sp>
          <p:nvSpPr>
            <p:cNvPr id="2677" name="Google Shape;2677;p26"/>
            <p:cNvSpPr/>
            <p:nvPr/>
          </p:nvSpPr>
          <p:spPr>
            <a:xfrm>
              <a:off x="10810900" y="1566575"/>
              <a:ext cx="672650" cy="605125"/>
            </a:xfrm>
            <a:custGeom>
              <a:avLst/>
              <a:gdLst/>
              <a:ahLst/>
              <a:cxnLst/>
              <a:rect l="l" t="t" r="r" b="b"/>
              <a:pathLst>
                <a:path w="26906" h="24205" extrusionOk="0">
                  <a:moveTo>
                    <a:pt x="25326" y="12819"/>
                  </a:moveTo>
                  <a:lnTo>
                    <a:pt x="25451" y="13089"/>
                  </a:lnTo>
                  <a:lnTo>
                    <a:pt x="25555" y="13359"/>
                  </a:lnTo>
                  <a:lnTo>
                    <a:pt x="25638" y="13629"/>
                  </a:lnTo>
                  <a:lnTo>
                    <a:pt x="25700" y="13899"/>
                  </a:lnTo>
                  <a:lnTo>
                    <a:pt x="25721" y="14170"/>
                  </a:lnTo>
                  <a:lnTo>
                    <a:pt x="25742" y="14440"/>
                  </a:lnTo>
                  <a:lnTo>
                    <a:pt x="25742" y="14710"/>
                  </a:lnTo>
                  <a:lnTo>
                    <a:pt x="25742" y="14959"/>
                  </a:lnTo>
                  <a:lnTo>
                    <a:pt x="25700" y="15229"/>
                  </a:lnTo>
                  <a:lnTo>
                    <a:pt x="25659" y="15499"/>
                  </a:lnTo>
                  <a:lnTo>
                    <a:pt x="25534" y="16039"/>
                  </a:lnTo>
                  <a:lnTo>
                    <a:pt x="25347" y="16559"/>
                  </a:lnTo>
                  <a:lnTo>
                    <a:pt x="25139" y="17099"/>
                  </a:lnTo>
                  <a:lnTo>
                    <a:pt x="24973" y="16850"/>
                  </a:lnTo>
                  <a:lnTo>
                    <a:pt x="24848" y="16580"/>
                  </a:lnTo>
                  <a:lnTo>
                    <a:pt x="24807" y="16455"/>
                  </a:lnTo>
                  <a:lnTo>
                    <a:pt x="24786" y="16309"/>
                  </a:lnTo>
                  <a:lnTo>
                    <a:pt x="24765" y="16164"/>
                  </a:lnTo>
                  <a:lnTo>
                    <a:pt x="24765" y="16039"/>
                  </a:lnTo>
                  <a:lnTo>
                    <a:pt x="24807" y="15271"/>
                  </a:lnTo>
                  <a:lnTo>
                    <a:pt x="24848" y="14876"/>
                  </a:lnTo>
                  <a:lnTo>
                    <a:pt x="24911" y="14502"/>
                  </a:lnTo>
                  <a:lnTo>
                    <a:pt x="24994" y="14086"/>
                  </a:lnTo>
                  <a:lnTo>
                    <a:pt x="25098" y="13671"/>
                  </a:lnTo>
                  <a:lnTo>
                    <a:pt x="25326" y="12819"/>
                  </a:lnTo>
                  <a:close/>
                  <a:moveTo>
                    <a:pt x="9204" y="0"/>
                  </a:moveTo>
                  <a:lnTo>
                    <a:pt x="8955" y="21"/>
                  </a:lnTo>
                  <a:lnTo>
                    <a:pt x="9266" y="229"/>
                  </a:lnTo>
                  <a:lnTo>
                    <a:pt x="9453" y="374"/>
                  </a:lnTo>
                  <a:lnTo>
                    <a:pt x="9619" y="519"/>
                  </a:lnTo>
                  <a:lnTo>
                    <a:pt x="9765" y="686"/>
                  </a:lnTo>
                  <a:lnTo>
                    <a:pt x="9890" y="873"/>
                  </a:lnTo>
                  <a:lnTo>
                    <a:pt x="9993" y="1060"/>
                  </a:lnTo>
                  <a:lnTo>
                    <a:pt x="10076" y="1267"/>
                  </a:lnTo>
                  <a:lnTo>
                    <a:pt x="10118" y="1496"/>
                  </a:lnTo>
                  <a:lnTo>
                    <a:pt x="10118" y="1745"/>
                  </a:lnTo>
                  <a:lnTo>
                    <a:pt x="10097" y="1932"/>
                  </a:lnTo>
                  <a:lnTo>
                    <a:pt x="10056" y="2098"/>
                  </a:lnTo>
                  <a:lnTo>
                    <a:pt x="9993" y="2265"/>
                  </a:lnTo>
                  <a:lnTo>
                    <a:pt x="9890" y="2389"/>
                  </a:lnTo>
                  <a:lnTo>
                    <a:pt x="9786" y="2514"/>
                  </a:lnTo>
                  <a:lnTo>
                    <a:pt x="9640" y="2597"/>
                  </a:lnTo>
                  <a:lnTo>
                    <a:pt x="9474" y="2659"/>
                  </a:lnTo>
                  <a:lnTo>
                    <a:pt x="9287" y="2680"/>
                  </a:lnTo>
                  <a:lnTo>
                    <a:pt x="9038" y="2701"/>
                  </a:lnTo>
                  <a:lnTo>
                    <a:pt x="8788" y="2680"/>
                  </a:lnTo>
                  <a:lnTo>
                    <a:pt x="8539" y="2659"/>
                  </a:lnTo>
                  <a:lnTo>
                    <a:pt x="8290" y="2618"/>
                  </a:lnTo>
                  <a:lnTo>
                    <a:pt x="7833" y="2556"/>
                  </a:lnTo>
                  <a:lnTo>
                    <a:pt x="7355" y="2535"/>
                  </a:lnTo>
                  <a:lnTo>
                    <a:pt x="7126" y="2535"/>
                  </a:lnTo>
                  <a:lnTo>
                    <a:pt x="6898" y="2556"/>
                  </a:lnTo>
                  <a:lnTo>
                    <a:pt x="6648" y="2597"/>
                  </a:lnTo>
                  <a:lnTo>
                    <a:pt x="6420" y="2659"/>
                  </a:lnTo>
                  <a:lnTo>
                    <a:pt x="6212" y="2680"/>
                  </a:lnTo>
                  <a:lnTo>
                    <a:pt x="6004" y="2701"/>
                  </a:lnTo>
                  <a:lnTo>
                    <a:pt x="5568" y="2722"/>
                  </a:lnTo>
                  <a:lnTo>
                    <a:pt x="4820" y="2722"/>
                  </a:lnTo>
                  <a:lnTo>
                    <a:pt x="4446" y="2743"/>
                  </a:lnTo>
                  <a:lnTo>
                    <a:pt x="4093" y="2784"/>
                  </a:lnTo>
                  <a:lnTo>
                    <a:pt x="3719" y="2846"/>
                  </a:lnTo>
                  <a:lnTo>
                    <a:pt x="3366" y="2930"/>
                  </a:lnTo>
                  <a:lnTo>
                    <a:pt x="2992" y="3033"/>
                  </a:lnTo>
                  <a:lnTo>
                    <a:pt x="2639" y="3158"/>
                  </a:lnTo>
                  <a:lnTo>
                    <a:pt x="2514" y="3220"/>
                  </a:lnTo>
                  <a:lnTo>
                    <a:pt x="2389" y="3241"/>
                  </a:lnTo>
                  <a:lnTo>
                    <a:pt x="2244" y="3262"/>
                  </a:lnTo>
                  <a:lnTo>
                    <a:pt x="2119" y="3283"/>
                  </a:lnTo>
                  <a:lnTo>
                    <a:pt x="1995" y="3262"/>
                  </a:lnTo>
                  <a:lnTo>
                    <a:pt x="1870" y="3262"/>
                  </a:lnTo>
                  <a:lnTo>
                    <a:pt x="1766" y="3220"/>
                  </a:lnTo>
                  <a:lnTo>
                    <a:pt x="1641" y="3179"/>
                  </a:lnTo>
                  <a:lnTo>
                    <a:pt x="1537" y="3117"/>
                  </a:lnTo>
                  <a:lnTo>
                    <a:pt x="1434" y="3054"/>
                  </a:lnTo>
                  <a:lnTo>
                    <a:pt x="1330" y="2950"/>
                  </a:lnTo>
                  <a:lnTo>
                    <a:pt x="1226" y="2867"/>
                  </a:lnTo>
                  <a:lnTo>
                    <a:pt x="1143" y="2763"/>
                  </a:lnTo>
                  <a:lnTo>
                    <a:pt x="1060" y="2639"/>
                  </a:lnTo>
                  <a:lnTo>
                    <a:pt x="914" y="2348"/>
                  </a:lnTo>
                  <a:lnTo>
                    <a:pt x="852" y="2182"/>
                  </a:lnTo>
                  <a:lnTo>
                    <a:pt x="810" y="2015"/>
                  </a:lnTo>
                  <a:lnTo>
                    <a:pt x="810" y="1849"/>
                  </a:lnTo>
                  <a:lnTo>
                    <a:pt x="831" y="1683"/>
                  </a:lnTo>
                  <a:lnTo>
                    <a:pt x="893" y="1538"/>
                  </a:lnTo>
                  <a:lnTo>
                    <a:pt x="977" y="1392"/>
                  </a:lnTo>
                  <a:lnTo>
                    <a:pt x="1060" y="1267"/>
                  </a:lnTo>
                  <a:lnTo>
                    <a:pt x="1184" y="1122"/>
                  </a:lnTo>
                  <a:lnTo>
                    <a:pt x="1579" y="769"/>
                  </a:lnTo>
                  <a:lnTo>
                    <a:pt x="1413" y="810"/>
                  </a:lnTo>
                  <a:lnTo>
                    <a:pt x="1267" y="873"/>
                  </a:lnTo>
                  <a:lnTo>
                    <a:pt x="1101" y="935"/>
                  </a:lnTo>
                  <a:lnTo>
                    <a:pt x="956" y="1018"/>
                  </a:lnTo>
                  <a:lnTo>
                    <a:pt x="810" y="1101"/>
                  </a:lnTo>
                  <a:lnTo>
                    <a:pt x="686" y="1205"/>
                  </a:lnTo>
                  <a:lnTo>
                    <a:pt x="457" y="1413"/>
                  </a:lnTo>
                  <a:lnTo>
                    <a:pt x="353" y="1538"/>
                  </a:lnTo>
                  <a:lnTo>
                    <a:pt x="270" y="1662"/>
                  </a:lnTo>
                  <a:lnTo>
                    <a:pt x="187" y="1808"/>
                  </a:lnTo>
                  <a:lnTo>
                    <a:pt x="125" y="1932"/>
                  </a:lnTo>
                  <a:lnTo>
                    <a:pt x="62" y="2078"/>
                  </a:lnTo>
                  <a:lnTo>
                    <a:pt x="21" y="2223"/>
                  </a:lnTo>
                  <a:lnTo>
                    <a:pt x="0" y="2369"/>
                  </a:lnTo>
                  <a:lnTo>
                    <a:pt x="0" y="2514"/>
                  </a:lnTo>
                  <a:lnTo>
                    <a:pt x="0" y="2680"/>
                  </a:lnTo>
                  <a:lnTo>
                    <a:pt x="21" y="2846"/>
                  </a:lnTo>
                  <a:lnTo>
                    <a:pt x="42" y="3013"/>
                  </a:lnTo>
                  <a:lnTo>
                    <a:pt x="104" y="3179"/>
                  </a:lnTo>
                  <a:lnTo>
                    <a:pt x="145" y="3345"/>
                  </a:lnTo>
                  <a:lnTo>
                    <a:pt x="229" y="3490"/>
                  </a:lnTo>
                  <a:lnTo>
                    <a:pt x="312" y="3636"/>
                  </a:lnTo>
                  <a:lnTo>
                    <a:pt x="416" y="3781"/>
                  </a:lnTo>
                  <a:lnTo>
                    <a:pt x="540" y="3927"/>
                  </a:lnTo>
                  <a:lnTo>
                    <a:pt x="665" y="4051"/>
                  </a:lnTo>
                  <a:lnTo>
                    <a:pt x="810" y="4176"/>
                  </a:lnTo>
                  <a:lnTo>
                    <a:pt x="977" y="4280"/>
                  </a:lnTo>
                  <a:lnTo>
                    <a:pt x="1163" y="4384"/>
                  </a:lnTo>
                  <a:lnTo>
                    <a:pt x="1371" y="4467"/>
                  </a:lnTo>
                  <a:lnTo>
                    <a:pt x="1579" y="4550"/>
                  </a:lnTo>
                  <a:lnTo>
                    <a:pt x="1808" y="4633"/>
                  </a:lnTo>
                  <a:lnTo>
                    <a:pt x="1330" y="5256"/>
                  </a:lnTo>
                  <a:lnTo>
                    <a:pt x="1558" y="5360"/>
                  </a:lnTo>
                  <a:lnTo>
                    <a:pt x="1350" y="5568"/>
                  </a:lnTo>
                  <a:lnTo>
                    <a:pt x="1579" y="5755"/>
                  </a:lnTo>
                  <a:lnTo>
                    <a:pt x="1828" y="5901"/>
                  </a:lnTo>
                  <a:lnTo>
                    <a:pt x="2078" y="6004"/>
                  </a:lnTo>
                  <a:lnTo>
                    <a:pt x="2327" y="6067"/>
                  </a:lnTo>
                  <a:lnTo>
                    <a:pt x="2597" y="6088"/>
                  </a:lnTo>
                  <a:lnTo>
                    <a:pt x="3158" y="6088"/>
                  </a:lnTo>
                  <a:lnTo>
                    <a:pt x="3428" y="6046"/>
                  </a:lnTo>
                  <a:lnTo>
                    <a:pt x="3470" y="6482"/>
                  </a:lnTo>
                  <a:lnTo>
                    <a:pt x="3511" y="7085"/>
                  </a:lnTo>
                  <a:lnTo>
                    <a:pt x="3553" y="7667"/>
                  </a:lnTo>
                  <a:lnTo>
                    <a:pt x="3636" y="8269"/>
                  </a:lnTo>
                  <a:lnTo>
                    <a:pt x="3740" y="8851"/>
                  </a:lnTo>
                  <a:lnTo>
                    <a:pt x="3864" y="9433"/>
                  </a:lnTo>
                  <a:lnTo>
                    <a:pt x="4010" y="9993"/>
                  </a:lnTo>
                  <a:lnTo>
                    <a:pt x="4176" y="10575"/>
                  </a:lnTo>
                  <a:lnTo>
                    <a:pt x="4342" y="11136"/>
                  </a:lnTo>
                  <a:lnTo>
                    <a:pt x="4425" y="11385"/>
                  </a:lnTo>
                  <a:lnTo>
                    <a:pt x="4488" y="11635"/>
                  </a:lnTo>
                  <a:lnTo>
                    <a:pt x="4529" y="11863"/>
                  </a:lnTo>
                  <a:lnTo>
                    <a:pt x="4550" y="12113"/>
                  </a:lnTo>
                  <a:lnTo>
                    <a:pt x="4571" y="12611"/>
                  </a:lnTo>
                  <a:lnTo>
                    <a:pt x="4550" y="13110"/>
                  </a:lnTo>
                  <a:lnTo>
                    <a:pt x="4550" y="13401"/>
                  </a:lnTo>
                  <a:lnTo>
                    <a:pt x="4550" y="13692"/>
                  </a:lnTo>
                  <a:lnTo>
                    <a:pt x="4592" y="13983"/>
                  </a:lnTo>
                  <a:lnTo>
                    <a:pt x="4633" y="14273"/>
                  </a:lnTo>
                  <a:lnTo>
                    <a:pt x="4716" y="14543"/>
                  </a:lnTo>
                  <a:lnTo>
                    <a:pt x="4799" y="14814"/>
                  </a:lnTo>
                  <a:lnTo>
                    <a:pt x="4986" y="15354"/>
                  </a:lnTo>
                  <a:lnTo>
                    <a:pt x="5256" y="15977"/>
                  </a:lnTo>
                  <a:lnTo>
                    <a:pt x="5527" y="16580"/>
                  </a:lnTo>
                  <a:lnTo>
                    <a:pt x="5817" y="17182"/>
                  </a:lnTo>
                  <a:lnTo>
                    <a:pt x="6067" y="17785"/>
                  </a:lnTo>
                  <a:lnTo>
                    <a:pt x="6171" y="18075"/>
                  </a:lnTo>
                  <a:lnTo>
                    <a:pt x="6274" y="18346"/>
                  </a:lnTo>
                  <a:lnTo>
                    <a:pt x="6420" y="18927"/>
                  </a:lnTo>
                  <a:lnTo>
                    <a:pt x="6732" y="19925"/>
                  </a:lnTo>
                  <a:lnTo>
                    <a:pt x="6877" y="20423"/>
                  </a:lnTo>
                  <a:lnTo>
                    <a:pt x="7064" y="20922"/>
                  </a:lnTo>
                  <a:lnTo>
                    <a:pt x="7189" y="21317"/>
                  </a:lnTo>
                  <a:lnTo>
                    <a:pt x="7272" y="21732"/>
                  </a:lnTo>
                  <a:lnTo>
                    <a:pt x="7334" y="22148"/>
                  </a:lnTo>
                  <a:lnTo>
                    <a:pt x="7355" y="22563"/>
                  </a:lnTo>
                  <a:lnTo>
                    <a:pt x="7334" y="22979"/>
                  </a:lnTo>
                  <a:lnTo>
                    <a:pt x="7292" y="23394"/>
                  </a:lnTo>
                  <a:lnTo>
                    <a:pt x="7209" y="23810"/>
                  </a:lnTo>
                  <a:lnTo>
                    <a:pt x="7105" y="24204"/>
                  </a:lnTo>
                  <a:lnTo>
                    <a:pt x="8643" y="24080"/>
                  </a:lnTo>
                  <a:lnTo>
                    <a:pt x="8498" y="23644"/>
                  </a:lnTo>
                  <a:lnTo>
                    <a:pt x="8726" y="23581"/>
                  </a:lnTo>
                  <a:lnTo>
                    <a:pt x="8643" y="23290"/>
                  </a:lnTo>
                  <a:lnTo>
                    <a:pt x="8581" y="22999"/>
                  </a:lnTo>
                  <a:lnTo>
                    <a:pt x="8477" y="22625"/>
                  </a:lnTo>
                  <a:lnTo>
                    <a:pt x="8394" y="22251"/>
                  </a:lnTo>
                  <a:lnTo>
                    <a:pt x="8311" y="21878"/>
                  </a:lnTo>
                  <a:lnTo>
                    <a:pt x="8269" y="21504"/>
                  </a:lnTo>
                  <a:lnTo>
                    <a:pt x="8248" y="21130"/>
                  </a:lnTo>
                  <a:lnTo>
                    <a:pt x="8227" y="20756"/>
                  </a:lnTo>
                  <a:lnTo>
                    <a:pt x="8248" y="20382"/>
                  </a:lnTo>
                  <a:lnTo>
                    <a:pt x="8290" y="19987"/>
                  </a:lnTo>
                  <a:lnTo>
                    <a:pt x="8290" y="19821"/>
                  </a:lnTo>
                  <a:lnTo>
                    <a:pt x="8269" y="19634"/>
                  </a:lnTo>
                  <a:lnTo>
                    <a:pt x="8227" y="19280"/>
                  </a:lnTo>
                  <a:lnTo>
                    <a:pt x="8103" y="17888"/>
                  </a:lnTo>
                  <a:lnTo>
                    <a:pt x="8290" y="17972"/>
                  </a:lnTo>
                  <a:lnTo>
                    <a:pt x="8414" y="18055"/>
                  </a:lnTo>
                  <a:lnTo>
                    <a:pt x="8705" y="18242"/>
                  </a:lnTo>
                  <a:lnTo>
                    <a:pt x="8996" y="18429"/>
                  </a:lnTo>
                  <a:lnTo>
                    <a:pt x="9142" y="18491"/>
                  </a:lnTo>
                  <a:lnTo>
                    <a:pt x="9266" y="18533"/>
                  </a:lnTo>
                  <a:lnTo>
                    <a:pt x="9391" y="18574"/>
                  </a:lnTo>
                  <a:lnTo>
                    <a:pt x="9640" y="18574"/>
                  </a:lnTo>
                  <a:lnTo>
                    <a:pt x="9765" y="18533"/>
                  </a:lnTo>
                  <a:lnTo>
                    <a:pt x="9890" y="18491"/>
                  </a:lnTo>
                  <a:lnTo>
                    <a:pt x="10014" y="18408"/>
                  </a:lnTo>
                  <a:lnTo>
                    <a:pt x="10222" y="18262"/>
                  </a:lnTo>
                  <a:lnTo>
                    <a:pt x="10430" y="18096"/>
                  </a:lnTo>
                  <a:lnTo>
                    <a:pt x="10845" y="17764"/>
                  </a:lnTo>
                  <a:lnTo>
                    <a:pt x="11095" y="17577"/>
                  </a:lnTo>
                  <a:lnTo>
                    <a:pt x="11178" y="17577"/>
                  </a:lnTo>
                  <a:lnTo>
                    <a:pt x="11219" y="18117"/>
                  </a:lnTo>
                  <a:lnTo>
                    <a:pt x="11240" y="18387"/>
                  </a:lnTo>
                  <a:lnTo>
                    <a:pt x="11282" y="18657"/>
                  </a:lnTo>
                  <a:lnTo>
                    <a:pt x="11385" y="19073"/>
                  </a:lnTo>
                  <a:lnTo>
                    <a:pt x="11469" y="19467"/>
                  </a:lnTo>
                  <a:lnTo>
                    <a:pt x="11676" y="20278"/>
                  </a:lnTo>
                  <a:lnTo>
                    <a:pt x="11759" y="20631"/>
                  </a:lnTo>
                  <a:lnTo>
                    <a:pt x="11801" y="21005"/>
                  </a:lnTo>
                  <a:lnTo>
                    <a:pt x="11822" y="21358"/>
                  </a:lnTo>
                  <a:lnTo>
                    <a:pt x="11842" y="21711"/>
                  </a:lnTo>
                  <a:lnTo>
                    <a:pt x="11822" y="22065"/>
                  </a:lnTo>
                  <a:lnTo>
                    <a:pt x="11801" y="22438"/>
                  </a:lnTo>
                  <a:lnTo>
                    <a:pt x="11759" y="22792"/>
                  </a:lnTo>
                  <a:lnTo>
                    <a:pt x="11697" y="23145"/>
                  </a:lnTo>
                  <a:lnTo>
                    <a:pt x="11593" y="23831"/>
                  </a:lnTo>
                  <a:lnTo>
                    <a:pt x="12985" y="23706"/>
                  </a:lnTo>
                  <a:lnTo>
                    <a:pt x="12944" y="23394"/>
                  </a:lnTo>
                  <a:lnTo>
                    <a:pt x="12944" y="23311"/>
                  </a:lnTo>
                  <a:lnTo>
                    <a:pt x="12964" y="23270"/>
                  </a:lnTo>
                  <a:lnTo>
                    <a:pt x="12964" y="23249"/>
                  </a:lnTo>
                  <a:lnTo>
                    <a:pt x="13068" y="23186"/>
                  </a:lnTo>
                  <a:lnTo>
                    <a:pt x="13110" y="23124"/>
                  </a:lnTo>
                  <a:lnTo>
                    <a:pt x="13151" y="23062"/>
                  </a:lnTo>
                  <a:lnTo>
                    <a:pt x="13151" y="22979"/>
                  </a:lnTo>
                  <a:lnTo>
                    <a:pt x="13110" y="22812"/>
                  </a:lnTo>
                  <a:lnTo>
                    <a:pt x="13068" y="22667"/>
                  </a:lnTo>
                  <a:lnTo>
                    <a:pt x="12964" y="22023"/>
                  </a:lnTo>
                  <a:lnTo>
                    <a:pt x="12923" y="21711"/>
                  </a:lnTo>
                  <a:lnTo>
                    <a:pt x="12902" y="21379"/>
                  </a:lnTo>
                  <a:lnTo>
                    <a:pt x="12902" y="21046"/>
                  </a:lnTo>
                  <a:lnTo>
                    <a:pt x="12902" y="20735"/>
                  </a:lnTo>
                  <a:lnTo>
                    <a:pt x="12923" y="20402"/>
                  </a:lnTo>
                  <a:lnTo>
                    <a:pt x="12964" y="20070"/>
                  </a:lnTo>
                  <a:lnTo>
                    <a:pt x="13131" y="19239"/>
                  </a:lnTo>
                  <a:lnTo>
                    <a:pt x="13276" y="18408"/>
                  </a:lnTo>
                  <a:lnTo>
                    <a:pt x="13338" y="18013"/>
                  </a:lnTo>
                  <a:lnTo>
                    <a:pt x="13359" y="17598"/>
                  </a:lnTo>
                  <a:lnTo>
                    <a:pt x="13380" y="17514"/>
                  </a:lnTo>
                  <a:lnTo>
                    <a:pt x="13421" y="17431"/>
                  </a:lnTo>
                  <a:lnTo>
                    <a:pt x="13484" y="17390"/>
                  </a:lnTo>
                  <a:lnTo>
                    <a:pt x="13588" y="17348"/>
                  </a:lnTo>
                  <a:lnTo>
                    <a:pt x="14377" y="17203"/>
                  </a:lnTo>
                  <a:lnTo>
                    <a:pt x="15167" y="17037"/>
                  </a:lnTo>
                  <a:lnTo>
                    <a:pt x="15458" y="16974"/>
                  </a:lnTo>
                  <a:lnTo>
                    <a:pt x="15748" y="16912"/>
                  </a:lnTo>
                  <a:lnTo>
                    <a:pt x="15977" y="16891"/>
                  </a:lnTo>
                  <a:lnTo>
                    <a:pt x="16185" y="16912"/>
                  </a:lnTo>
                  <a:lnTo>
                    <a:pt x="16372" y="16954"/>
                  </a:lnTo>
                  <a:lnTo>
                    <a:pt x="16517" y="17037"/>
                  </a:lnTo>
                  <a:lnTo>
                    <a:pt x="16663" y="17161"/>
                  </a:lnTo>
                  <a:lnTo>
                    <a:pt x="16766" y="17307"/>
                  </a:lnTo>
                  <a:lnTo>
                    <a:pt x="16850" y="17494"/>
                  </a:lnTo>
                  <a:lnTo>
                    <a:pt x="16912" y="17722"/>
                  </a:lnTo>
                  <a:lnTo>
                    <a:pt x="17182" y="17494"/>
                  </a:lnTo>
                  <a:lnTo>
                    <a:pt x="17452" y="17265"/>
                  </a:lnTo>
                  <a:lnTo>
                    <a:pt x="17743" y="17078"/>
                  </a:lnTo>
                  <a:lnTo>
                    <a:pt x="18055" y="16891"/>
                  </a:lnTo>
                  <a:lnTo>
                    <a:pt x="18117" y="17016"/>
                  </a:lnTo>
                  <a:lnTo>
                    <a:pt x="18158" y="17120"/>
                  </a:lnTo>
                  <a:lnTo>
                    <a:pt x="18491" y="18179"/>
                  </a:lnTo>
                  <a:lnTo>
                    <a:pt x="18636" y="18720"/>
                  </a:lnTo>
                  <a:lnTo>
                    <a:pt x="18782" y="19239"/>
                  </a:lnTo>
                  <a:lnTo>
                    <a:pt x="18865" y="19675"/>
                  </a:lnTo>
                  <a:lnTo>
                    <a:pt x="18886" y="19883"/>
                  </a:lnTo>
                  <a:lnTo>
                    <a:pt x="18886" y="20112"/>
                  </a:lnTo>
                  <a:lnTo>
                    <a:pt x="18886" y="20299"/>
                  </a:lnTo>
                  <a:lnTo>
                    <a:pt x="18865" y="20506"/>
                  </a:lnTo>
                  <a:lnTo>
                    <a:pt x="18844" y="20714"/>
                  </a:lnTo>
                  <a:lnTo>
                    <a:pt x="18782" y="20901"/>
                  </a:lnTo>
                  <a:lnTo>
                    <a:pt x="18719" y="21088"/>
                  </a:lnTo>
                  <a:lnTo>
                    <a:pt x="18657" y="21275"/>
                  </a:lnTo>
                  <a:lnTo>
                    <a:pt x="18574" y="21462"/>
                  </a:lnTo>
                  <a:lnTo>
                    <a:pt x="18470" y="21628"/>
                  </a:lnTo>
                  <a:lnTo>
                    <a:pt x="18345" y="21815"/>
                  </a:lnTo>
                  <a:lnTo>
                    <a:pt x="18200" y="21981"/>
                  </a:lnTo>
                  <a:lnTo>
                    <a:pt x="18055" y="22148"/>
                  </a:lnTo>
                  <a:lnTo>
                    <a:pt x="17888" y="22293"/>
                  </a:lnTo>
                  <a:lnTo>
                    <a:pt x="17784" y="22418"/>
                  </a:lnTo>
                  <a:lnTo>
                    <a:pt x="17701" y="22522"/>
                  </a:lnTo>
                  <a:lnTo>
                    <a:pt x="17639" y="22667"/>
                  </a:lnTo>
                  <a:lnTo>
                    <a:pt x="17577" y="22792"/>
                  </a:lnTo>
                  <a:lnTo>
                    <a:pt x="17494" y="23062"/>
                  </a:lnTo>
                  <a:lnTo>
                    <a:pt x="17411" y="23332"/>
                  </a:lnTo>
                  <a:lnTo>
                    <a:pt x="18948" y="23207"/>
                  </a:lnTo>
                  <a:lnTo>
                    <a:pt x="18969" y="22750"/>
                  </a:lnTo>
                  <a:lnTo>
                    <a:pt x="19239" y="22833"/>
                  </a:lnTo>
                  <a:lnTo>
                    <a:pt x="19280" y="22709"/>
                  </a:lnTo>
                  <a:lnTo>
                    <a:pt x="19322" y="22563"/>
                  </a:lnTo>
                  <a:lnTo>
                    <a:pt x="19384" y="22148"/>
                  </a:lnTo>
                  <a:lnTo>
                    <a:pt x="19447" y="21753"/>
                  </a:lnTo>
                  <a:lnTo>
                    <a:pt x="19550" y="21358"/>
                  </a:lnTo>
                  <a:lnTo>
                    <a:pt x="19654" y="20963"/>
                  </a:lnTo>
                  <a:lnTo>
                    <a:pt x="19800" y="20589"/>
                  </a:lnTo>
                  <a:lnTo>
                    <a:pt x="19945" y="20215"/>
                  </a:lnTo>
                  <a:lnTo>
                    <a:pt x="20132" y="19841"/>
                  </a:lnTo>
                  <a:lnTo>
                    <a:pt x="20319" y="19488"/>
                  </a:lnTo>
                  <a:lnTo>
                    <a:pt x="20402" y="19343"/>
                  </a:lnTo>
                  <a:lnTo>
                    <a:pt x="20444" y="19218"/>
                  </a:lnTo>
                  <a:lnTo>
                    <a:pt x="20485" y="19114"/>
                  </a:lnTo>
                  <a:lnTo>
                    <a:pt x="20506" y="18990"/>
                  </a:lnTo>
                  <a:lnTo>
                    <a:pt x="20527" y="18865"/>
                  </a:lnTo>
                  <a:lnTo>
                    <a:pt x="20506" y="18740"/>
                  </a:lnTo>
                  <a:lnTo>
                    <a:pt x="20485" y="18595"/>
                  </a:lnTo>
                  <a:lnTo>
                    <a:pt x="20444" y="18449"/>
                  </a:lnTo>
                  <a:lnTo>
                    <a:pt x="20402" y="18304"/>
                  </a:lnTo>
                  <a:lnTo>
                    <a:pt x="20361" y="18159"/>
                  </a:lnTo>
                  <a:lnTo>
                    <a:pt x="20361" y="18013"/>
                  </a:lnTo>
                  <a:lnTo>
                    <a:pt x="20361" y="17888"/>
                  </a:lnTo>
                  <a:lnTo>
                    <a:pt x="20382" y="17743"/>
                  </a:lnTo>
                  <a:lnTo>
                    <a:pt x="20402" y="17598"/>
                  </a:lnTo>
                  <a:lnTo>
                    <a:pt x="20485" y="17348"/>
                  </a:lnTo>
                  <a:lnTo>
                    <a:pt x="20631" y="17120"/>
                  </a:lnTo>
                  <a:lnTo>
                    <a:pt x="20797" y="16891"/>
                  </a:lnTo>
                  <a:lnTo>
                    <a:pt x="20984" y="16683"/>
                  </a:lnTo>
                  <a:lnTo>
                    <a:pt x="21213" y="16517"/>
                  </a:lnTo>
                  <a:lnTo>
                    <a:pt x="21254" y="16496"/>
                  </a:lnTo>
                  <a:lnTo>
                    <a:pt x="21337" y="16476"/>
                  </a:lnTo>
                  <a:lnTo>
                    <a:pt x="21337" y="16995"/>
                  </a:lnTo>
                  <a:lnTo>
                    <a:pt x="21358" y="17203"/>
                  </a:lnTo>
                  <a:lnTo>
                    <a:pt x="21420" y="17369"/>
                  </a:lnTo>
                  <a:lnTo>
                    <a:pt x="21483" y="17514"/>
                  </a:lnTo>
                  <a:lnTo>
                    <a:pt x="21587" y="17639"/>
                  </a:lnTo>
                  <a:lnTo>
                    <a:pt x="21690" y="17743"/>
                  </a:lnTo>
                  <a:lnTo>
                    <a:pt x="21836" y="17826"/>
                  </a:lnTo>
                  <a:lnTo>
                    <a:pt x="21981" y="17868"/>
                  </a:lnTo>
                  <a:lnTo>
                    <a:pt x="22127" y="17868"/>
                  </a:lnTo>
                  <a:lnTo>
                    <a:pt x="22314" y="17847"/>
                  </a:lnTo>
                  <a:lnTo>
                    <a:pt x="22501" y="17785"/>
                  </a:lnTo>
                  <a:lnTo>
                    <a:pt x="22646" y="17701"/>
                  </a:lnTo>
                  <a:lnTo>
                    <a:pt x="22771" y="17577"/>
                  </a:lnTo>
                  <a:lnTo>
                    <a:pt x="22875" y="17431"/>
                  </a:lnTo>
                  <a:lnTo>
                    <a:pt x="22958" y="17265"/>
                  </a:lnTo>
                  <a:lnTo>
                    <a:pt x="22999" y="17078"/>
                  </a:lnTo>
                  <a:lnTo>
                    <a:pt x="23020" y="16891"/>
                  </a:lnTo>
                  <a:lnTo>
                    <a:pt x="22999" y="16642"/>
                  </a:lnTo>
                  <a:lnTo>
                    <a:pt x="23062" y="16725"/>
                  </a:lnTo>
                  <a:lnTo>
                    <a:pt x="23124" y="16787"/>
                  </a:lnTo>
                  <a:lnTo>
                    <a:pt x="23394" y="17348"/>
                  </a:lnTo>
                  <a:lnTo>
                    <a:pt x="23498" y="17618"/>
                  </a:lnTo>
                  <a:lnTo>
                    <a:pt x="23602" y="17909"/>
                  </a:lnTo>
                  <a:lnTo>
                    <a:pt x="23706" y="18200"/>
                  </a:lnTo>
                  <a:lnTo>
                    <a:pt x="23789" y="18470"/>
                  </a:lnTo>
                  <a:lnTo>
                    <a:pt x="23913" y="19052"/>
                  </a:lnTo>
                  <a:lnTo>
                    <a:pt x="23976" y="19654"/>
                  </a:lnTo>
                  <a:lnTo>
                    <a:pt x="23997" y="20257"/>
                  </a:lnTo>
                  <a:lnTo>
                    <a:pt x="23976" y="20859"/>
                  </a:lnTo>
                  <a:lnTo>
                    <a:pt x="23913" y="21462"/>
                  </a:lnTo>
                  <a:lnTo>
                    <a:pt x="23872" y="21691"/>
                  </a:lnTo>
                  <a:lnTo>
                    <a:pt x="23789" y="21919"/>
                  </a:lnTo>
                  <a:lnTo>
                    <a:pt x="23643" y="22376"/>
                  </a:lnTo>
                  <a:lnTo>
                    <a:pt x="23519" y="22812"/>
                  </a:lnTo>
                  <a:lnTo>
                    <a:pt x="24952" y="22709"/>
                  </a:lnTo>
                  <a:lnTo>
                    <a:pt x="24911" y="22148"/>
                  </a:lnTo>
                  <a:lnTo>
                    <a:pt x="25181" y="22106"/>
                  </a:lnTo>
                  <a:lnTo>
                    <a:pt x="25077" y="21649"/>
                  </a:lnTo>
                  <a:lnTo>
                    <a:pt x="25035" y="21192"/>
                  </a:lnTo>
                  <a:lnTo>
                    <a:pt x="25015" y="20714"/>
                  </a:lnTo>
                  <a:lnTo>
                    <a:pt x="25015" y="20257"/>
                  </a:lnTo>
                  <a:lnTo>
                    <a:pt x="25056" y="19800"/>
                  </a:lnTo>
                  <a:lnTo>
                    <a:pt x="25118" y="19343"/>
                  </a:lnTo>
                  <a:lnTo>
                    <a:pt x="25222" y="18865"/>
                  </a:lnTo>
                  <a:lnTo>
                    <a:pt x="25326" y="18408"/>
                  </a:lnTo>
                  <a:lnTo>
                    <a:pt x="25638" y="18865"/>
                  </a:lnTo>
                  <a:lnTo>
                    <a:pt x="25783" y="19093"/>
                  </a:lnTo>
                  <a:lnTo>
                    <a:pt x="25970" y="19280"/>
                  </a:lnTo>
                  <a:lnTo>
                    <a:pt x="26157" y="19467"/>
                  </a:lnTo>
                  <a:lnTo>
                    <a:pt x="26365" y="19634"/>
                  </a:lnTo>
                  <a:lnTo>
                    <a:pt x="26614" y="19758"/>
                  </a:lnTo>
                  <a:lnTo>
                    <a:pt x="26905" y="19841"/>
                  </a:lnTo>
                  <a:lnTo>
                    <a:pt x="26843" y="19717"/>
                  </a:lnTo>
                  <a:lnTo>
                    <a:pt x="26801" y="19634"/>
                  </a:lnTo>
                  <a:lnTo>
                    <a:pt x="26614" y="19384"/>
                  </a:lnTo>
                  <a:lnTo>
                    <a:pt x="26469" y="19135"/>
                  </a:lnTo>
                  <a:lnTo>
                    <a:pt x="26365" y="18865"/>
                  </a:lnTo>
                  <a:lnTo>
                    <a:pt x="26303" y="18574"/>
                  </a:lnTo>
                  <a:lnTo>
                    <a:pt x="26282" y="18304"/>
                  </a:lnTo>
                  <a:lnTo>
                    <a:pt x="26282" y="18013"/>
                  </a:lnTo>
                  <a:lnTo>
                    <a:pt x="26303" y="17701"/>
                  </a:lnTo>
                  <a:lnTo>
                    <a:pt x="26344" y="17411"/>
                  </a:lnTo>
                  <a:lnTo>
                    <a:pt x="26469" y="16517"/>
                  </a:lnTo>
                  <a:lnTo>
                    <a:pt x="26552" y="15624"/>
                  </a:lnTo>
                  <a:lnTo>
                    <a:pt x="26573" y="15229"/>
                  </a:lnTo>
                  <a:lnTo>
                    <a:pt x="26573" y="14855"/>
                  </a:lnTo>
                  <a:lnTo>
                    <a:pt x="26511" y="14481"/>
                  </a:lnTo>
                  <a:lnTo>
                    <a:pt x="26427" y="14107"/>
                  </a:lnTo>
                  <a:lnTo>
                    <a:pt x="26303" y="13754"/>
                  </a:lnTo>
                  <a:lnTo>
                    <a:pt x="26157" y="13401"/>
                  </a:lnTo>
                  <a:lnTo>
                    <a:pt x="26012" y="13048"/>
                  </a:lnTo>
                  <a:lnTo>
                    <a:pt x="25846" y="12694"/>
                  </a:lnTo>
                  <a:lnTo>
                    <a:pt x="25679" y="12424"/>
                  </a:lnTo>
                  <a:lnTo>
                    <a:pt x="25576" y="12258"/>
                  </a:lnTo>
                  <a:lnTo>
                    <a:pt x="25513" y="12092"/>
                  </a:lnTo>
                  <a:lnTo>
                    <a:pt x="25430" y="11926"/>
                  </a:lnTo>
                  <a:lnTo>
                    <a:pt x="25389" y="11759"/>
                  </a:lnTo>
                  <a:lnTo>
                    <a:pt x="25347" y="11572"/>
                  </a:lnTo>
                  <a:lnTo>
                    <a:pt x="25326" y="11406"/>
                  </a:lnTo>
                  <a:lnTo>
                    <a:pt x="25305" y="11032"/>
                  </a:lnTo>
                  <a:lnTo>
                    <a:pt x="25285" y="10367"/>
                  </a:lnTo>
                  <a:lnTo>
                    <a:pt x="25264" y="10035"/>
                  </a:lnTo>
                  <a:lnTo>
                    <a:pt x="25222" y="9723"/>
                  </a:lnTo>
                  <a:lnTo>
                    <a:pt x="25160" y="9391"/>
                  </a:lnTo>
                  <a:lnTo>
                    <a:pt x="25077" y="9079"/>
                  </a:lnTo>
                  <a:lnTo>
                    <a:pt x="24973" y="8747"/>
                  </a:lnTo>
                  <a:lnTo>
                    <a:pt x="24828" y="8456"/>
                  </a:lnTo>
                  <a:lnTo>
                    <a:pt x="24703" y="8207"/>
                  </a:lnTo>
                  <a:lnTo>
                    <a:pt x="24558" y="7978"/>
                  </a:lnTo>
                  <a:lnTo>
                    <a:pt x="24246" y="7542"/>
                  </a:lnTo>
                  <a:lnTo>
                    <a:pt x="24163" y="7438"/>
                  </a:lnTo>
                  <a:lnTo>
                    <a:pt x="24100" y="7334"/>
                  </a:lnTo>
                  <a:lnTo>
                    <a:pt x="24059" y="7230"/>
                  </a:lnTo>
                  <a:lnTo>
                    <a:pt x="23997" y="7126"/>
                  </a:lnTo>
                  <a:lnTo>
                    <a:pt x="23913" y="7064"/>
                  </a:lnTo>
                  <a:lnTo>
                    <a:pt x="23830" y="7002"/>
                  </a:lnTo>
                  <a:lnTo>
                    <a:pt x="23747" y="6981"/>
                  </a:lnTo>
                  <a:lnTo>
                    <a:pt x="23643" y="6960"/>
                  </a:lnTo>
                  <a:lnTo>
                    <a:pt x="23540" y="6939"/>
                  </a:lnTo>
                  <a:lnTo>
                    <a:pt x="23436" y="6960"/>
                  </a:lnTo>
                  <a:lnTo>
                    <a:pt x="22002" y="7085"/>
                  </a:lnTo>
                  <a:lnTo>
                    <a:pt x="21296" y="7168"/>
                  </a:lnTo>
                  <a:lnTo>
                    <a:pt x="20589" y="7272"/>
                  </a:lnTo>
                  <a:lnTo>
                    <a:pt x="19737" y="7417"/>
                  </a:lnTo>
                  <a:lnTo>
                    <a:pt x="18906" y="7521"/>
                  </a:lnTo>
                  <a:lnTo>
                    <a:pt x="18055" y="7625"/>
                  </a:lnTo>
                  <a:lnTo>
                    <a:pt x="17224" y="7687"/>
                  </a:lnTo>
                  <a:lnTo>
                    <a:pt x="15520" y="7812"/>
                  </a:lnTo>
                  <a:lnTo>
                    <a:pt x="13837" y="7937"/>
                  </a:lnTo>
                  <a:lnTo>
                    <a:pt x="13338" y="7937"/>
                  </a:lnTo>
                  <a:lnTo>
                    <a:pt x="13151" y="7916"/>
                  </a:lnTo>
                  <a:lnTo>
                    <a:pt x="12964" y="7874"/>
                  </a:lnTo>
                  <a:lnTo>
                    <a:pt x="12777" y="7812"/>
                  </a:lnTo>
                  <a:lnTo>
                    <a:pt x="12611" y="7729"/>
                  </a:lnTo>
                  <a:lnTo>
                    <a:pt x="12424" y="7625"/>
                  </a:lnTo>
                  <a:lnTo>
                    <a:pt x="12279" y="7500"/>
                  </a:lnTo>
                  <a:lnTo>
                    <a:pt x="12113" y="7355"/>
                  </a:lnTo>
                  <a:lnTo>
                    <a:pt x="11842" y="7085"/>
                  </a:lnTo>
                  <a:lnTo>
                    <a:pt x="11552" y="6835"/>
                  </a:lnTo>
                  <a:lnTo>
                    <a:pt x="11261" y="6586"/>
                  </a:lnTo>
                  <a:lnTo>
                    <a:pt x="10949" y="6358"/>
                  </a:lnTo>
                  <a:lnTo>
                    <a:pt x="10637" y="6150"/>
                  </a:lnTo>
                  <a:lnTo>
                    <a:pt x="10326" y="5942"/>
                  </a:lnTo>
                  <a:lnTo>
                    <a:pt x="9973" y="5776"/>
                  </a:lnTo>
                  <a:lnTo>
                    <a:pt x="9640" y="5610"/>
                  </a:lnTo>
                  <a:lnTo>
                    <a:pt x="9557" y="5547"/>
                  </a:lnTo>
                  <a:lnTo>
                    <a:pt x="9910" y="5277"/>
                  </a:lnTo>
                  <a:lnTo>
                    <a:pt x="10263" y="4986"/>
                  </a:lnTo>
                  <a:lnTo>
                    <a:pt x="10388" y="4862"/>
                  </a:lnTo>
                  <a:lnTo>
                    <a:pt x="10430" y="4820"/>
                  </a:lnTo>
                  <a:lnTo>
                    <a:pt x="10430" y="4758"/>
                  </a:lnTo>
                  <a:lnTo>
                    <a:pt x="10409" y="4716"/>
                  </a:lnTo>
                  <a:lnTo>
                    <a:pt x="10367" y="4675"/>
                  </a:lnTo>
                  <a:lnTo>
                    <a:pt x="10222" y="4571"/>
                  </a:lnTo>
                  <a:lnTo>
                    <a:pt x="9723" y="4342"/>
                  </a:lnTo>
                  <a:lnTo>
                    <a:pt x="9162" y="4114"/>
                  </a:lnTo>
                  <a:lnTo>
                    <a:pt x="9412" y="4010"/>
                  </a:lnTo>
                  <a:lnTo>
                    <a:pt x="9723" y="3885"/>
                  </a:lnTo>
                  <a:lnTo>
                    <a:pt x="10035" y="3740"/>
                  </a:lnTo>
                  <a:lnTo>
                    <a:pt x="10180" y="3657"/>
                  </a:lnTo>
                  <a:lnTo>
                    <a:pt x="10326" y="3574"/>
                  </a:lnTo>
                  <a:lnTo>
                    <a:pt x="10450" y="3470"/>
                  </a:lnTo>
                  <a:lnTo>
                    <a:pt x="10554" y="3345"/>
                  </a:lnTo>
                  <a:lnTo>
                    <a:pt x="10762" y="3075"/>
                  </a:lnTo>
                  <a:lnTo>
                    <a:pt x="10908" y="2805"/>
                  </a:lnTo>
                  <a:lnTo>
                    <a:pt x="11011" y="2535"/>
                  </a:lnTo>
                  <a:lnTo>
                    <a:pt x="11074" y="2285"/>
                  </a:lnTo>
                  <a:lnTo>
                    <a:pt x="11095" y="2036"/>
                  </a:lnTo>
                  <a:lnTo>
                    <a:pt x="11095" y="1787"/>
                  </a:lnTo>
                  <a:lnTo>
                    <a:pt x="11032" y="1558"/>
                  </a:lnTo>
                  <a:lnTo>
                    <a:pt x="10949" y="1330"/>
                  </a:lnTo>
                  <a:lnTo>
                    <a:pt x="10845" y="1122"/>
                  </a:lnTo>
                  <a:lnTo>
                    <a:pt x="10721" y="935"/>
                  </a:lnTo>
                  <a:lnTo>
                    <a:pt x="10575" y="748"/>
                  </a:lnTo>
                  <a:lnTo>
                    <a:pt x="10388" y="582"/>
                  </a:lnTo>
                  <a:lnTo>
                    <a:pt x="10201" y="436"/>
                  </a:lnTo>
                  <a:lnTo>
                    <a:pt x="10014" y="312"/>
                  </a:lnTo>
                  <a:lnTo>
                    <a:pt x="9806" y="208"/>
                  </a:lnTo>
                  <a:lnTo>
                    <a:pt x="9578" y="125"/>
                  </a:lnTo>
                  <a:lnTo>
                    <a:pt x="9204" y="0"/>
                  </a:lnTo>
                  <a:close/>
                </a:path>
              </a:pathLst>
            </a:custGeom>
            <a:solidFill>
              <a:schemeClr val="dk1"/>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26"/>
            <p:cNvSpPr/>
            <p:nvPr/>
          </p:nvSpPr>
          <p:spPr>
            <a:xfrm>
              <a:off x="10715325" y="2211150"/>
              <a:ext cx="166750" cy="229075"/>
            </a:xfrm>
            <a:custGeom>
              <a:avLst/>
              <a:gdLst/>
              <a:ahLst/>
              <a:cxnLst/>
              <a:rect l="l" t="t" r="r" b="b"/>
              <a:pathLst>
                <a:path w="6670" h="9163" extrusionOk="0">
                  <a:moveTo>
                    <a:pt x="2888" y="0"/>
                  </a:moveTo>
                  <a:lnTo>
                    <a:pt x="2556" y="42"/>
                  </a:lnTo>
                  <a:lnTo>
                    <a:pt x="2244" y="104"/>
                  </a:lnTo>
                  <a:lnTo>
                    <a:pt x="1953" y="187"/>
                  </a:lnTo>
                  <a:lnTo>
                    <a:pt x="1662" y="291"/>
                  </a:lnTo>
                  <a:lnTo>
                    <a:pt x="1392" y="416"/>
                  </a:lnTo>
                  <a:lnTo>
                    <a:pt x="1143" y="541"/>
                  </a:lnTo>
                  <a:lnTo>
                    <a:pt x="935" y="707"/>
                  </a:lnTo>
                  <a:lnTo>
                    <a:pt x="727" y="873"/>
                  </a:lnTo>
                  <a:lnTo>
                    <a:pt x="540" y="1060"/>
                  </a:lnTo>
                  <a:lnTo>
                    <a:pt x="395" y="1289"/>
                  </a:lnTo>
                  <a:lnTo>
                    <a:pt x="250" y="1496"/>
                  </a:lnTo>
                  <a:lnTo>
                    <a:pt x="146" y="1746"/>
                  </a:lnTo>
                  <a:lnTo>
                    <a:pt x="63" y="2016"/>
                  </a:lnTo>
                  <a:lnTo>
                    <a:pt x="21" y="2286"/>
                  </a:lnTo>
                  <a:lnTo>
                    <a:pt x="0" y="2577"/>
                  </a:lnTo>
                  <a:lnTo>
                    <a:pt x="21" y="2868"/>
                  </a:lnTo>
                  <a:lnTo>
                    <a:pt x="42" y="3138"/>
                  </a:lnTo>
                  <a:lnTo>
                    <a:pt x="104" y="3387"/>
                  </a:lnTo>
                  <a:lnTo>
                    <a:pt x="166" y="3595"/>
                  </a:lnTo>
                  <a:lnTo>
                    <a:pt x="250" y="3823"/>
                  </a:lnTo>
                  <a:lnTo>
                    <a:pt x="353" y="4010"/>
                  </a:lnTo>
                  <a:lnTo>
                    <a:pt x="478" y="4197"/>
                  </a:lnTo>
                  <a:lnTo>
                    <a:pt x="603" y="4364"/>
                  </a:lnTo>
                  <a:lnTo>
                    <a:pt x="748" y="4509"/>
                  </a:lnTo>
                  <a:lnTo>
                    <a:pt x="894" y="4634"/>
                  </a:lnTo>
                  <a:lnTo>
                    <a:pt x="1060" y="4758"/>
                  </a:lnTo>
                  <a:lnTo>
                    <a:pt x="1226" y="4883"/>
                  </a:lnTo>
                  <a:lnTo>
                    <a:pt x="1392" y="4966"/>
                  </a:lnTo>
                  <a:lnTo>
                    <a:pt x="1766" y="5132"/>
                  </a:lnTo>
                  <a:lnTo>
                    <a:pt x="2140" y="5236"/>
                  </a:lnTo>
                  <a:lnTo>
                    <a:pt x="3491" y="5548"/>
                  </a:lnTo>
                  <a:lnTo>
                    <a:pt x="3865" y="5631"/>
                  </a:lnTo>
                  <a:lnTo>
                    <a:pt x="4052" y="5693"/>
                  </a:lnTo>
                  <a:lnTo>
                    <a:pt x="4218" y="5776"/>
                  </a:lnTo>
                  <a:lnTo>
                    <a:pt x="4363" y="5880"/>
                  </a:lnTo>
                  <a:lnTo>
                    <a:pt x="4488" y="6005"/>
                  </a:lnTo>
                  <a:lnTo>
                    <a:pt x="4529" y="6088"/>
                  </a:lnTo>
                  <a:lnTo>
                    <a:pt x="4571" y="6171"/>
                  </a:lnTo>
                  <a:lnTo>
                    <a:pt x="4592" y="6254"/>
                  </a:lnTo>
                  <a:lnTo>
                    <a:pt x="4613" y="6358"/>
                  </a:lnTo>
                  <a:lnTo>
                    <a:pt x="4613" y="6566"/>
                  </a:lnTo>
                  <a:lnTo>
                    <a:pt x="4571" y="6753"/>
                  </a:lnTo>
                  <a:lnTo>
                    <a:pt x="4509" y="6919"/>
                  </a:lnTo>
                  <a:lnTo>
                    <a:pt x="4405" y="7044"/>
                  </a:lnTo>
                  <a:lnTo>
                    <a:pt x="4259" y="7168"/>
                  </a:lnTo>
                  <a:lnTo>
                    <a:pt x="4072" y="7251"/>
                  </a:lnTo>
                  <a:lnTo>
                    <a:pt x="3865" y="7314"/>
                  </a:lnTo>
                  <a:lnTo>
                    <a:pt x="3636" y="7355"/>
                  </a:lnTo>
                  <a:lnTo>
                    <a:pt x="3158" y="7355"/>
                  </a:lnTo>
                  <a:lnTo>
                    <a:pt x="3034" y="7314"/>
                  </a:lnTo>
                  <a:lnTo>
                    <a:pt x="2909" y="7272"/>
                  </a:lnTo>
                  <a:lnTo>
                    <a:pt x="2784" y="7231"/>
                  </a:lnTo>
                  <a:lnTo>
                    <a:pt x="2680" y="7168"/>
                  </a:lnTo>
                  <a:lnTo>
                    <a:pt x="2597" y="7106"/>
                  </a:lnTo>
                  <a:lnTo>
                    <a:pt x="2493" y="7023"/>
                  </a:lnTo>
                  <a:lnTo>
                    <a:pt x="2431" y="6940"/>
                  </a:lnTo>
                  <a:lnTo>
                    <a:pt x="2369" y="6857"/>
                  </a:lnTo>
                  <a:lnTo>
                    <a:pt x="2306" y="6753"/>
                  </a:lnTo>
                  <a:lnTo>
                    <a:pt x="2223" y="6524"/>
                  </a:lnTo>
                  <a:lnTo>
                    <a:pt x="2182" y="6275"/>
                  </a:lnTo>
                  <a:lnTo>
                    <a:pt x="2161" y="5922"/>
                  </a:lnTo>
                  <a:lnTo>
                    <a:pt x="63" y="6088"/>
                  </a:lnTo>
                  <a:lnTo>
                    <a:pt x="208" y="7833"/>
                  </a:lnTo>
                  <a:lnTo>
                    <a:pt x="810" y="7771"/>
                  </a:lnTo>
                  <a:lnTo>
                    <a:pt x="914" y="7958"/>
                  </a:lnTo>
                  <a:lnTo>
                    <a:pt x="1018" y="8124"/>
                  </a:lnTo>
                  <a:lnTo>
                    <a:pt x="1164" y="8269"/>
                  </a:lnTo>
                  <a:lnTo>
                    <a:pt x="1288" y="8415"/>
                  </a:lnTo>
                  <a:lnTo>
                    <a:pt x="1455" y="8540"/>
                  </a:lnTo>
                  <a:lnTo>
                    <a:pt x="1621" y="8664"/>
                  </a:lnTo>
                  <a:lnTo>
                    <a:pt x="1787" y="8768"/>
                  </a:lnTo>
                  <a:lnTo>
                    <a:pt x="1995" y="8872"/>
                  </a:lnTo>
                  <a:lnTo>
                    <a:pt x="2182" y="8955"/>
                  </a:lnTo>
                  <a:lnTo>
                    <a:pt x="2389" y="9017"/>
                  </a:lnTo>
                  <a:lnTo>
                    <a:pt x="2597" y="9080"/>
                  </a:lnTo>
                  <a:lnTo>
                    <a:pt x="2826" y="9121"/>
                  </a:lnTo>
                  <a:lnTo>
                    <a:pt x="3054" y="9142"/>
                  </a:lnTo>
                  <a:lnTo>
                    <a:pt x="3262" y="9163"/>
                  </a:lnTo>
                  <a:lnTo>
                    <a:pt x="3740" y="9163"/>
                  </a:lnTo>
                  <a:lnTo>
                    <a:pt x="6669" y="5672"/>
                  </a:lnTo>
                  <a:lnTo>
                    <a:pt x="6607" y="5423"/>
                  </a:lnTo>
                  <a:lnTo>
                    <a:pt x="6545" y="5215"/>
                  </a:lnTo>
                  <a:lnTo>
                    <a:pt x="6462" y="5028"/>
                  </a:lnTo>
                  <a:lnTo>
                    <a:pt x="6358" y="4862"/>
                  </a:lnTo>
                  <a:lnTo>
                    <a:pt x="6254" y="4717"/>
                  </a:lnTo>
                  <a:lnTo>
                    <a:pt x="6150" y="4571"/>
                  </a:lnTo>
                  <a:lnTo>
                    <a:pt x="6025" y="4447"/>
                  </a:lnTo>
                  <a:lnTo>
                    <a:pt x="5901" y="4322"/>
                  </a:lnTo>
                  <a:lnTo>
                    <a:pt x="5755" y="4218"/>
                  </a:lnTo>
                  <a:lnTo>
                    <a:pt x="5610" y="4135"/>
                  </a:lnTo>
                  <a:lnTo>
                    <a:pt x="5298" y="3969"/>
                  </a:lnTo>
                  <a:lnTo>
                    <a:pt x="4966" y="3865"/>
                  </a:lnTo>
                  <a:lnTo>
                    <a:pt x="3345" y="3470"/>
                  </a:lnTo>
                  <a:lnTo>
                    <a:pt x="2930" y="3387"/>
                  </a:lnTo>
                  <a:lnTo>
                    <a:pt x="2722" y="3325"/>
                  </a:lnTo>
                  <a:lnTo>
                    <a:pt x="2514" y="3262"/>
                  </a:lnTo>
                  <a:lnTo>
                    <a:pt x="2348" y="3158"/>
                  </a:lnTo>
                  <a:lnTo>
                    <a:pt x="2202" y="3034"/>
                  </a:lnTo>
                  <a:lnTo>
                    <a:pt x="2161" y="2951"/>
                  </a:lnTo>
                  <a:lnTo>
                    <a:pt x="2119" y="2868"/>
                  </a:lnTo>
                  <a:lnTo>
                    <a:pt x="2078" y="2764"/>
                  </a:lnTo>
                  <a:lnTo>
                    <a:pt x="2057" y="2639"/>
                  </a:lnTo>
                  <a:lnTo>
                    <a:pt x="2078" y="2431"/>
                  </a:lnTo>
                  <a:lnTo>
                    <a:pt x="2119" y="2265"/>
                  </a:lnTo>
                  <a:lnTo>
                    <a:pt x="2202" y="2120"/>
                  </a:lnTo>
                  <a:lnTo>
                    <a:pt x="2327" y="2016"/>
                  </a:lnTo>
                  <a:lnTo>
                    <a:pt x="2473" y="1912"/>
                  </a:lnTo>
                  <a:lnTo>
                    <a:pt x="2639" y="1829"/>
                  </a:lnTo>
                  <a:lnTo>
                    <a:pt x="2826" y="1787"/>
                  </a:lnTo>
                  <a:lnTo>
                    <a:pt x="3034" y="1766"/>
                  </a:lnTo>
                  <a:lnTo>
                    <a:pt x="3283" y="1746"/>
                  </a:lnTo>
                  <a:lnTo>
                    <a:pt x="3511" y="1787"/>
                  </a:lnTo>
                  <a:lnTo>
                    <a:pt x="3740" y="1870"/>
                  </a:lnTo>
                  <a:lnTo>
                    <a:pt x="3927" y="1953"/>
                  </a:lnTo>
                  <a:lnTo>
                    <a:pt x="4093" y="2099"/>
                  </a:lnTo>
                  <a:lnTo>
                    <a:pt x="4239" y="2244"/>
                  </a:lnTo>
                  <a:lnTo>
                    <a:pt x="4342" y="2431"/>
                  </a:lnTo>
                  <a:lnTo>
                    <a:pt x="4405" y="2618"/>
                  </a:lnTo>
                  <a:lnTo>
                    <a:pt x="4446" y="3117"/>
                  </a:lnTo>
                  <a:lnTo>
                    <a:pt x="6545" y="2951"/>
                  </a:lnTo>
                  <a:lnTo>
                    <a:pt x="6399" y="1206"/>
                  </a:lnTo>
                  <a:lnTo>
                    <a:pt x="5818" y="1247"/>
                  </a:lnTo>
                  <a:lnTo>
                    <a:pt x="5734" y="1122"/>
                  </a:lnTo>
                  <a:lnTo>
                    <a:pt x="5631" y="977"/>
                  </a:lnTo>
                  <a:lnTo>
                    <a:pt x="5506" y="852"/>
                  </a:lnTo>
                  <a:lnTo>
                    <a:pt x="5381" y="728"/>
                  </a:lnTo>
                  <a:lnTo>
                    <a:pt x="5236" y="624"/>
                  </a:lnTo>
                  <a:lnTo>
                    <a:pt x="5090" y="499"/>
                  </a:lnTo>
                  <a:lnTo>
                    <a:pt x="4924" y="395"/>
                  </a:lnTo>
                  <a:lnTo>
                    <a:pt x="4737" y="312"/>
                  </a:lnTo>
                  <a:lnTo>
                    <a:pt x="4550" y="229"/>
                  </a:lnTo>
                  <a:lnTo>
                    <a:pt x="4342" y="167"/>
                  </a:lnTo>
                  <a:lnTo>
                    <a:pt x="4114" y="104"/>
                  </a:lnTo>
                  <a:lnTo>
                    <a:pt x="3885" y="42"/>
                  </a:lnTo>
                  <a:lnTo>
                    <a:pt x="3657" y="21"/>
                  </a:lnTo>
                  <a:lnTo>
                    <a:pt x="3407" y="0"/>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26"/>
            <p:cNvSpPr/>
            <p:nvPr/>
          </p:nvSpPr>
          <p:spPr>
            <a:xfrm>
              <a:off x="10894500" y="2199725"/>
              <a:ext cx="116375" cy="101825"/>
            </a:xfrm>
            <a:custGeom>
              <a:avLst/>
              <a:gdLst/>
              <a:ahLst/>
              <a:cxnLst/>
              <a:rect l="l" t="t" r="r" b="b"/>
              <a:pathLst>
                <a:path w="4655" h="4073" extrusionOk="0">
                  <a:moveTo>
                    <a:pt x="4343" y="0"/>
                  </a:moveTo>
                  <a:lnTo>
                    <a:pt x="4032" y="21"/>
                  </a:lnTo>
                  <a:lnTo>
                    <a:pt x="1" y="354"/>
                  </a:lnTo>
                  <a:lnTo>
                    <a:pt x="146" y="1953"/>
                  </a:lnTo>
                  <a:lnTo>
                    <a:pt x="1040" y="1870"/>
                  </a:lnTo>
                  <a:lnTo>
                    <a:pt x="1227" y="4073"/>
                  </a:lnTo>
                  <a:lnTo>
                    <a:pt x="2972" y="2016"/>
                  </a:lnTo>
                  <a:lnTo>
                    <a:pt x="2951" y="1704"/>
                  </a:lnTo>
                  <a:lnTo>
                    <a:pt x="3263" y="1683"/>
                  </a:lnTo>
                  <a:lnTo>
                    <a:pt x="4655" y="21"/>
                  </a:lnTo>
                  <a:lnTo>
                    <a:pt x="4343" y="0"/>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26"/>
            <p:cNvSpPr/>
            <p:nvPr/>
          </p:nvSpPr>
          <p:spPr>
            <a:xfrm>
              <a:off x="11564025" y="2150900"/>
              <a:ext cx="11450" cy="12500"/>
            </a:xfrm>
            <a:custGeom>
              <a:avLst/>
              <a:gdLst/>
              <a:ahLst/>
              <a:cxnLst/>
              <a:rect l="l" t="t" r="r" b="b"/>
              <a:pathLst>
                <a:path w="458" h="500" extrusionOk="0">
                  <a:moveTo>
                    <a:pt x="458" y="0"/>
                  </a:moveTo>
                  <a:lnTo>
                    <a:pt x="1" y="42"/>
                  </a:lnTo>
                  <a:lnTo>
                    <a:pt x="42" y="499"/>
                  </a:lnTo>
                  <a:lnTo>
                    <a:pt x="458" y="0"/>
                  </a:lnTo>
                  <a:close/>
                </a:path>
              </a:pathLst>
            </a:custGeom>
            <a:solidFill>
              <a:srgbClr val="FBB03B"/>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26"/>
            <p:cNvSpPr/>
            <p:nvPr/>
          </p:nvSpPr>
          <p:spPr>
            <a:xfrm>
              <a:off x="11310025" y="2165450"/>
              <a:ext cx="102350" cy="225950"/>
            </a:xfrm>
            <a:custGeom>
              <a:avLst/>
              <a:gdLst/>
              <a:ahLst/>
              <a:cxnLst/>
              <a:rect l="l" t="t" r="r" b="b"/>
              <a:pathLst>
                <a:path w="4094" h="9038" extrusionOk="0">
                  <a:moveTo>
                    <a:pt x="3741" y="0"/>
                  </a:moveTo>
                  <a:lnTo>
                    <a:pt x="1" y="333"/>
                  </a:lnTo>
                  <a:lnTo>
                    <a:pt x="126" y="1891"/>
                  </a:lnTo>
                  <a:lnTo>
                    <a:pt x="1040" y="1828"/>
                  </a:lnTo>
                  <a:lnTo>
                    <a:pt x="1518" y="7397"/>
                  </a:lnTo>
                  <a:lnTo>
                    <a:pt x="604" y="7459"/>
                  </a:lnTo>
                  <a:lnTo>
                    <a:pt x="749" y="9038"/>
                  </a:lnTo>
                  <a:lnTo>
                    <a:pt x="2640" y="8872"/>
                  </a:lnTo>
                  <a:lnTo>
                    <a:pt x="4094" y="7168"/>
                  </a:lnTo>
                  <a:lnTo>
                    <a:pt x="3408" y="7230"/>
                  </a:lnTo>
                  <a:lnTo>
                    <a:pt x="2951" y="1662"/>
                  </a:lnTo>
                  <a:lnTo>
                    <a:pt x="3865" y="1579"/>
                  </a:lnTo>
                  <a:lnTo>
                    <a:pt x="3741" y="0"/>
                  </a:lnTo>
                  <a:close/>
                </a:path>
              </a:pathLst>
            </a:custGeom>
            <a:solidFill>
              <a:schemeClr val="accent4"/>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26"/>
            <p:cNvSpPr/>
            <p:nvPr/>
          </p:nvSpPr>
          <p:spPr>
            <a:xfrm>
              <a:off x="11098650" y="2181550"/>
              <a:ext cx="210375" cy="229075"/>
            </a:xfrm>
            <a:custGeom>
              <a:avLst/>
              <a:gdLst/>
              <a:ahLst/>
              <a:cxnLst/>
              <a:rect l="l" t="t" r="r" b="b"/>
              <a:pathLst>
                <a:path w="8415" h="9163" extrusionOk="0">
                  <a:moveTo>
                    <a:pt x="3636" y="1683"/>
                  </a:moveTo>
                  <a:lnTo>
                    <a:pt x="4758" y="4446"/>
                  </a:lnTo>
                  <a:lnTo>
                    <a:pt x="2992" y="4592"/>
                  </a:lnTo>
                  <a:lnTo>
                    <a:pt x="2992" y="4592"/>
                  </a:lnTo>
                  <a:lnTo>
                    <a:pt x="3636" y="1683"/>
                  </a:lnTo>
                  <a:close/>
                  <a:moveTo>
                    <a:pt x="4716" y="0"/>
                  </a:moveTo>
                  <a:lnTo>
                    <a:pt x="2410" y="187"/>
                  </a:lnTo>
                  <a:lnTo>
                    <a:pt x="644" y="7542"/>
                  </a:lnTo>
                  <a:lnTo>
                    <a:pt x="0" y="7584"/>
                  </a:lnTo>
                  <a:lnTo>
                    <a:pt x="125" y="9163"/>
                  </a:lnTo>
                  <a:lnTo>
                    <a:pt x="3428" y="8892"/>
                  </a:lnTo>
                  <a:lnTo>
                    <a:pt x="3303" y="7313"/>
                  </a:lnTo>
                  <a:lnTo>
                    <a:pt x="2389" y="7376"/>
                  </a:lnTo>
                  <a:lnTo>
                    <a:pt x="2659" y="6108"/>
                  </a:lnTo>
                  <a:lnTo>
                    <a:pt x="5340" y="5880"/>
                  </a:lnTo>
                  <a:lnTo>
                    <a:pt x="5838" y="7085"/>
                  </a:lnTo>
                  <a:lnTo>
                    <a:pt x="4966" y="7168"/>
                  </a:lnTo>
                  <a:lnTo>
                    <a:pt x="5111" y="8747"/>
                  </a:lnTo>
                  <a:lnTo>
                    <a:pt x="8414" y="8456"/>
                  </a:lnTo>
                  <a:lnTo>
                    <a:pt x="8269" y="6877"/>
                  </a:lnTo>
                  <a:lnTo>
                    <a:pt x="7646" y="6940"/>
                  </a:lnTo>
                  <a:lnTo>
                    <a:pt x="4716" y="0"/>
                  </a:lnTo>
                  <a:close/>
                </a:path>
              </a:pathLst>
            </a:custGeom>
            <a:solidFill>
              <a:schemeClr val="accent4"/>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26"/>
            <p:cNvSpPr/>
            <p:nvPr/>
          </p:nvSpPr>
          <p:spPr>
            <a:xfrm>
              <a:off x="11426900" y="2158175"/>
              <a:ext cx="101825" cy="135075"/>
            </a:xfrm>
            <a:custGeom>
              <a:avLst/>
              <a:gdLst/>
              <a:ahLst/>
              <a:cxnLst/>
              <a:rect l="l" t="t" r="r" b="b"/>
              <a:pathLst>
                <a:path w="4073" h="5403" extrusionOk="0">
                  <a:moveTo>
                    <a:pt x="2618" y="0"/>
                  </a:moveTo>
                  <a:lnTo>
                    <a:pt x="1" y="229"/>
                  </a:lnTo>
                  <a:lnTo>
                    <a:pt x="125" y="1808"/>
                  </a:lnTo>
                  <a:lnTo>
                    <a:pt x="832" y="1746"/>
                  </a:lnTo>
                  <a:lnTo>
                    <a:pt x="1143" y="5402"/>
                  </a:lnTo>
                  <a:lnTo>
                    <a:pt x="2847" y="3387"/>
                  </a:lnTo>
                  <a:lnTo>
                    <a:pt x="2826" y="3075"/>
                  </a:lnTo>
                  <a:lnTo>
                    <a:pt x="2951" y="3262"/>
                  </a:lnTo>
                  <a:lnTo>
                    <a:pt x="4073" y="1912"/>
                  </a:lnTo>
                  <a:lnTo>
                    <a:pt x="2618" y="0"/>
                  </a:lnTo>
                  <a:close/>
                </a:path>
              </a:pathLst>
            </a:custGeom>
            <a:solidFill>
              <a:schemeClr val="accent4"/>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26"/>
            <p:cNvSpPr/>
            <p:nvPr/>
          </p:nvSpPr>
          <p:spPr>
            <a:xfrm>
              <a:off x="10909575" y="2200250"/>
              <a:ext cx="168300" cy="226475"/>
            </a:xfrm>
            <a:custGeom>
              <a:avLst/>
              <a:gdLst/>
              <a:ahLst/>
              <a:cxnLst/>
              <a:rect l="l" t="t" r="r" b="b"/>
              <a:pathLst>
                <a:path w="6732" h="9059" extrusionOk="0">
                  <a:moveTo>
                    <a:pt x="4052" y="0"/>
                  </a:moveTo>
                  <a:lnTo>
                    <a:pt x="2660" y="1662"/>
                  </a:lnTo>
                  <a:lnTo>
                    <a:pt x="2660" y="1662"/>
                  </a:lnTo>
                  <a:lnTo>
                    <a:pt x="3138" y="1621"/>
                  </a:lnTo>
                  <a:lnTo>
                    <a:pt x="3470" y="1600"/>
                  </a:lnTo>
                  <a:lnTo>
                    <a:pt x="3761" y="1642"/>
                  </a:lnTo>
                  <a:lnTo>
                    <a:pt x="3886" y="1683"/>
                  </a:lnTo>
                  <a:lnTo>
                    <a:pt x="4010" y="1725"/>
                  </a:lnTo>
                  <a:lnTo>
                    <a:pt x="4114" y="1787"/>
                  </a:lnTo>
                  <a:lnTo>
                    <a:pt x="4218" y="1849"/>
                  </a:lnTo>
                  <a:lnTo>
                    <a:pt x="4322" y="1912"/>
                  </a:lnTo>
                  <a:lnTo>
                    <a:pt x="4405" y="1995"/>
                  </a:lnTo>
                  <a:lnTo>
                    <a:pt x="4467" y="2099"/>
                  </a:lnTo>
                  <a:lnTo>
                    <a:pt x="4530" y="2202"/>
                  </a:lnTo>
                  <a:lnTo>
                    <a:pt x="4571" y="2306"/>
                  </a:lnTo>
                  <a:lnTo>
                    <a:pt x="4613" y="2431"/>
                  </a:lnTo>
                  <a:lnTo>
                    <a:pt x="4654" y="2680"/>
                  </a:lnTo>
                  <a:lnTo>
                    <a:pt x="4675" y="2826"/>
                  </a:lnTo>
                  <a:lnTo>
                    <a:pt x="4654" y="2971"/>
                  </a:lnTo>
                  <a:lnTo>
                    <a:pt x="4634" y="3096"/>
                  </a:lnTo>
                  <a:lnTo>
                    <a:pt x="4613" y="3221"/>
                  </a:lnTo>
                  <a:lnTo>
                    <a:pt x="4571" y="3324"/>
                  </a:lnTo>
                  <a:lnTo>
                    <a:pt x="4509" y="3428"/>
                  </a:lnTo>
                  <a:lnTo>
                    <a:pt x="4426" y="3511"/>
                  </a:lnTo>
                  <a:lnTo>
                    <a:pt x="4343" y="3594"/>
                  </a:lnTo>
                  <a:lnTo>
                    <a:pt x="4156" y="3740"/>
                  </a:lnTo>
                  <a:lnTo>
                    <a:pt x="3906" y="3844"/>
                  </a:lnTo>
                  <a:lnTo>
                    <a:pt x="3636" y="3906"/>
                  </a:lnTo>
                  <a:lnTo>
                    <a:pt x="3325" y="3948"/>
                  </a:lnTo>
                  <a:lnTo>
                    <a:pt x="2535" y="4031"/>
                  </a:lnTo>
                  <a:lnTo>
                    <a:pt x="2369" y="1995"/>
                  </a:lnTo>
                  <a:lnTo>
                    <a:pt x="624" y="4052"/>
                  </a:lnTo>
                  <a:lnTo>
                    <a:pt x="915" y="7397"/>
                  </a:lnTo>
                  <a:lnTo>
                    <a:pt x="1" y="7480"/>
                  </a:lnTo>
                  <a:lnTo>
                    <a:pt x="146" y="9059"/>
                  </a:lnTo>
                  <a:lnTo>
                    <a:pt x="3740" y="8747"/>
                  </a:lnTo>
                  <a:lnTo>
                    <a:pt x="3616" y="7168"/>
                  </a:lnTo>
                  <a:lnTo>
                    <a:pt x="2826" y="7251"/>
                  </a:lnTo>
                  <a:lnTo>
                    <a:pt x="2681" y="5589"/>
                  </a:lnTo>
                  <a:lnTo>
                    <a:pt x="3886" y="5485"/>
                  </a:lnTo>
                  <a:lnTo>
                    <a:pt x="4280" y="5423"/>
                  </a:lnTo>
                  <a:lnTo>
                    <a:pt x="4634" y="5360"/>
                  </a:lnTo>
                  <a:lnTo>
                    <a:pt x="4945" y="5257"/>
                  </a:lnTo>
                  <a:lnTo>
                    <a:pt x="5236" y="5132"/>
                  </a:lnTo>
                  <a:lnTo>
                    <a:pt x="5506" y="4986"/>
                  </a:lnTo>
                  <a:lnTo>
                    <a:pt x="5756" y="4820"/>
                  </a:lnTo>
                  <a:lnTo>
                    <a:pt x="5963" y="4633"/>
                  </a:lnTo>
                  <a:lnTo>
                    <a:pt x="6150" y="4426"/>
                  </a:lnTo>
                  <a:lnTo>
                    <a:pt x="6316" y="4218"/>
                  </a:lnTo>
                  <a:lnTo>
                    <a:pt x="6441" y="3989"/>
                  </a:lnTo>
                  <a:lnTo>
                    <a:pt x="6545" y="3740"/>
                  </a:lnTo>
                  <a:lnTo>
                    <a:pt x="6628" y="3470"/>
                  </a:lnTo>
                  <a:lnTo>
                    <a:pt x="6690" y="3179"/>
                  </a:lnTo>
                  <a:lnTo>
                    <a:pt x="6732" y="2909"/>
                  </a:lnTo>
                  <a:lnTo>
                    <a:pt x="6732" y="2618"/>
                  </a:lnTo>
                  <a:lnTo>
                    <a:pt x="6711" y="2306"/>
                  </a:lnTo>
                  <a:lnTo>
                    <a:pt x="6690" y="2057"/>
                  </a:lnTo>
                  <a:lnTo>
                    <a:pt x="6628" y="1828"/>
                  </a:lnTo>
                  <a:lnTo>
                    <a:pt x="6524" y="1579"/>
                  </a:lnTo>
                  <a:lnTo>
                    <a:pt x="6400" y="1351"/>
                  </a:lnTo>
                  <a:lnTo>
                    <a:pt x="6254" y="1143"/>
                  </a:lnTo>
                  <a:lnTo>
                    <a:pt x="6088" y="935"/>
                  </a:lnTo>
                  <a:lnTo>
                    <a:pt x="5901" y="748"/>
                  </a:lnTo>
                  <a:lnTo>
                    <a:pt x="5693" y="582"/>
                  </a:lnTo>
                  <a:lnTo>
                    <a:pt x="5465" y="436"/>
                  </a:lnTo>
                  <a:lnTo>
                    <a:pt x="5215" y="312"/>
                  </a:lnTo>
                  <a:lnTo>
                    <a:pt x="4966" y="187"/>
                  </a:lnTo>
                  <a:lnTo>
                    <a:pt x="4675" y="104"/>
                  </a:lnTo>
                  <a:lnTo>
                    <a:pt x="4364" y="42"/>
                  </a:lnTo>
                  <a:lnTo>
                    <a:pt x="4052" y="0"/>
                  </a:lnTo>
                  <a:close/>
                </a:path>
              </a:pathLst>
            </a:custGeom>
            <a:solidFill>
              <a:schemeClr val="accent4"/>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26"/>
            <p:cNvSpPr/>
            <p:nvPr/>
          </p:nvSpPr>
          <p:spPr>
            <a:xfrm>
              <a:off x="10808800" y="2352950"/>
              <a:ext cx="74825" cy="87275"/>
            </a:xfrm>
            <a:custGeom>
              <a:avLst/>
              <a:gdLst/>
              <a:ahLst/>
              <a:cxnLst/>
              <a:rect l="l" t="t" r="r" b="b"/>
              <a:pathLst>
                <a:path w="2993" h="3491" extrusionOk="0">
                  <a:moveTo>
                    <a:pt x="2930" y="0"/>
                  </a:moveTo>
                  <a:lnTo>
                    <a:pt x="1" y="3491"/>
                  </a:lnTo>
                  <a:lnTo>
                    <a:pt x="42" y="3470"/>
                  </a:lnTo>
                  <a:lnTo>
                    <a:pt x="396" y="3429"/>
                  </a:lnTo>
                  <a:lnTo>
                    <a:pt x="728" y="3366"/>
                  </a:lnTo>
                  <a:lnTo>
                    <a:pt x="1040" y="3283"/>
                  </a:lnTo>
                  <a:lnTo>
                    <a:pt x="1331" y="3158"/>
                  </a:lnTo>
                  <a:lnTo>
                    <a:pt x="1601" y="3034"/>
                  </a:lnTo>
                  <a:lnTo>
                    <a:pt x="1850" y="2868"/>
                  </a:lnTo>
                  <a:lnTo>
                    <a:pt x="2079" y="2681"/>
                  </a:lnTo>
                  <a:lnTo>
                    <a:pt x="2286" y="2494"/>
                  </a:lnTo>
                  <a:lnTo>
                    <a:pt x="2453" y="2286"/>
                  </a:lnTo>
                  <a:lnTo>
                    <a:pt x="2619" y="2057"/>
                  </a:lnTo>
                  <a:lnTo>
                    <a:pt x="2743" y="1808"/>
                  </a:lnTo>
                  <a:lnTo>
                    <a:pt x="2847" y="1538"/>
                  </a:lnTo>
                  <a:lnTo>
                    <a:pt x="2930" y="1268"/>
                  </a:lnTo>
                  <a:lnTo>
                    <a:pt x="2993" y="977"/>
                  </a:lnTo>
                  <a:lnTo>
                    <a:pt x="2993" y="686"/>
                  </a:lnTo>
                  <a:lnTo>
                    <a:pt x="2993" y="374"/>
                  </a:lnTo>
                  <a:lnTo>
                    <a:pt x="2930" y="0"/>
                  </a:lnTo>
                  <a:close/>
                </a:path>
              </a:pathLst>
            </a:custGeom>
            <a:solidFill>
              <a:srgbClr val="FBB03B"/>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26"/>
            <p:cNvSpPr/>
            <p:nvPr/>
          </p:nvSpPr>
          <p:spPr>
            <a:xfrm>
              <a:off x="11376000" y="2344125"/>
              <a:ext cx="45725" cy="43125"/>
            </a:xfrm>
            <a:custGeom>
              <a:avLst/>
              <a:gdLst/>
              <a:ahLst/>
              <a:cxnLst/>
              <a:rect l="l" t="t" r="r" b="b"/>
              <a:pathLst>
                <a:path w="1829" h="1725" extrusionOk="0">
                  <a:moveTo>
                    <a:pt x="1704" y="0"/>
                  </a:moveTo>
                  <a:lnTo>
                    <a:pt x="1455" y="21"/>
                  </a:lnTo>
                  <a:lnTo>
                    <a:pt x="1" y="1725"/>
                  </a:lnTo>
                  <a:lnTo>
                    <a:pt x="1829" y="1579"/>
                  </a:lnTo>
                  <a:lnTo>
                    <a:pt x="1704" y="0"/>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26"/>
            <p:cNvSpPr/>
            <p:nvPr/>
          </p:nvSpPr>
          <p:spPr>
            <a:xfrm>
              <a:off x="11441450" y="2242825"/>
              <a:ext cx="86250" cy="138725"/>
            </a:xfrm>
            <a:custGeom>
              <a:avLst/>
              <a:gdLst/>
              <a:ahLst/>
              <a:cxnLst/>
              <a:rect l="l" t="t" r="r" b="b"/>
              <a:pathLst>
                <a:path w="3450" h="5549" extrusionOk="0">
                  <a:moveTo>
                    <a:pt x="2265" y="1"/>
                  </a:moveTo>
                  <a:lnTo>
                    <a:pt x="561" y="2016"/>
                  </a:lnTo>
                  <a:lnTo>
                    <a:pt x="728" y="3907"/>
                  </a:lnTo>
                  <a:lnTo>
                    <a:pt x="0" y="3969"/>
                  </a:lnTo>
                  <a:lnTo>
                    <a:pt x="146" y="5548"/>
                  </a:lnTo>
                  <a:lnTo>
                    <a:pt x="3449" y="5278"/>
                  </a:lnTo>
                  <a:lnTo>
                    <a:pt x="3304" y="3699"/>
                  </a:lnTo>
                  <a:lnTo>
                    <a:pt x="2577" y="3761"/>
                  </a:lnTo>
                  <a:lnTo>
                    <a:pt x="2265" y="1"/>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26"/>
            <p:cNvSpPr/>
            <p:nvPr/>
          </p:nvSpPr>
          <p:spPr>
            <a:xfrm>
              <a:off x="11500650" y="2145175"/>
              <a:ext cx="149625" cy="223375"/>
            </a:xfrm>
            <a:custGeom>
              <a:avLst/>
              <a:gdLst/>
              <a:ahLst/>
              <a:cxnLst/>
              <a:rect l="l" t="t" r="r" b="b"/>
              <a:pathLst>
                <a:path w="5985" h="8935" extrusionOk="0">
                  <a:moveTo>
                    <a:pt x="5839" y="1"/>
                  </a:moveTo>
                  <a:lnTo>
                    <a:pt x="2993" y="229"/>
                  </a:lnTo>
                  <a:lnTo>
                    <a:pt x="2577" y="728"/>
                  </a:lnTo>
                  <a:lnTo>
                    <a:pt x="2681" y="1850"/>
                  </a:lnTo>
                  <a:lnTo>
                    <a:pt x="3408" y="1788"/>
                  </a:lnTo>
                  <a:lnTo>
                    <a:pt x="3761" y="5922"/>
                  </a:lnTo>
                  <a:lnTo>
                    <a:pt x="1123" y="2432"/>
                  </a:lnTo>
                  <a:lnTo>
                    <a:pt x="1" y="3782"/>
                  </a:lnTo>
                  <a:lnTo>
                    <a:pt x="3969" y="8935"/>
                  </a:lnTo>
                  <a:lnTo>
                    <a:pt x="5881" y="8768"/>
                  </a:lnTo>
                  <a:lnTo>
                    <a:pt x="5278" y="1642"/>
                  </a:lnTo>
                  <a:lnTo>
                    <a:pt x="5984" y="1580"/>
                  </a:lnTo>
                  <a:lnTo>
                    <a:pt x="5839" y="1"/>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89" name="Google Shape;2689;p26"/>
          <p:cNvGrpSpPr/>
          <p:nvPr/>
        </p:nvGrpSpPr>
        <p:grpSpPr>
          <a:xfrm>
            <a:off x="-15" y="5764067"/>
            <a:ext cx="1431505" cy="961051"/>
            <a:chOff x="7681600" y="381950"/>
            <a:chExt cx="1073629" cy="720788"/>
          </a:xfrm>
        </p:grpSpPr>
        <p:sp>
          <p:nvSpPr>
            <p:cNvPr id="2690" name="Google Shape;2690;p26"/>
            <p:cNvSpPr/>
            <p:nvPr/>
          </p:nvSpPr>
          <p:spPr>
            <a:xfrm>
              <a:off x="7896527" y="971845"/>
              <a:ext cx="226409" cy="91112"/>
            </a:xfrm>
            <a:custGeom>
              <a:avLst/>
              <a:gdLst/>
              <a:ahLst/>
              <a:cxnLst/>
              <a:rect l="l" t="t" r="r" b="b"/>
              <a:pathLst>
                <a:path w="5775" h="2324" fill="none" extrusionOk="0">
                  <a:moveTo>
                    <a:pt x="226" y="2323"/>
                  </a:moveTo>
                  <a:lnTo>
                    <a:pt x="0" y="1444"/>
                  </a:lnTo>
                  <a:lnTo>
                    <a:pt x="5549" y="0"/>
                  </a:lnTo>
                  <a:lnTo>
                    <a:pt x="5775" y="880"/>
                  </a:lnTo>
                  <a:lnTo>
                    <a:pt x="226" y="232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26"/>
            <p:cNvSpPr/>
            <p:nvPr/>
          </p:nvSpPr>
          <p:spPr>
            <a:xfrm>
              <a:off x="7885000" y="930286"/>
              <a:ext cx="229977" cy="84918"/>
            </a:xfrm>
            <a:custGeom>
              <a:avLst/>
              <a:gdLst/>
              <a:ahLst/>
              <a:cxnLst/>
              <a:rect l="l" t="t" r="r" b="b"/>
              <a:pathLst>
                <a:path w="5866" h="2166" fill="none" extrusionOk="0">
                  <a:moveTo>
                    <a:pt x="181" y="2165"/>
                  </a:moveTo>
                  <a:lnTo>
                    <a:pt x="1" y="1489"/>
                  </a:lnTo>
                  <a:lnTo>
                    <a:pt x="5685" y="0"/>
                  </a:lnTo>
                  <a:lnTo>
                    <a:pt x="5866" y="699"/>
                  </a:lnTo>
                  <a:lnTo>
                    <a:pt x="181" y="216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26"/>
            <p:cNvSpPr/>
            <p:nvPr/>
          </p:nvSpPr>
          <p:spPr>
            <a:xfrm>
              <a:off x="7681600" y="381950"/>
              <a:ext cx="1073629" cy="720784"/>
            </a:xfrm>
            <a:custGeom>
              <a:avLst/>
              <a:gdLst/>
              <a:ahLst/>
              <a:cxnLst/>
              <a:rect l="l" t="t" r="r" b="b"/>
              <a:pathLst>
                <a:path w="27385" h="18385" extrusionOk="0">
                  <a:moveTo>
                    <a:pt x="24159" y="1"/>
                  </a:moveTo>
                  <a:lnTo>
                    <a:pt x="1" y="6633"/>
                  </a:lnTo>
                  <a:lnTo>
                    <a:pt x="3249" y="18385"/>
                  </a:lnTo>
                  <a:lnTo>
                    <a:pt x="27384" y="11775"/>
                  </a:lnTo>
                  <a:lnTo>
                    <a:pt x="24159" y="1"/>
                  </a:lnTo>
                  <a:close/>
                </a:path>
              </a:pathLst>
            </a:custGeom>
            <a:solidFill>
              <a:schemeClr val="lt1"/>
            </a:solidFill>
            <a:ln>
              <a:noFill/>
            </a:ln>
            <a:effectLst>
              <a:outerShdw dist="47625" dir="30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26"/>
            <p:cNvSpPr/>
            <p:nvPr/>
          </p:nvSpPr>
          <p:spPr>
            <a:xfrm>
              <a:off x="7681600" y="540264"/>
              <a:ext cx="496178" cy="562474"/>
            </a:xfrm>
            <a:custGeom>
              <a:avLst/>
              <a:gdLst/>
              <a:ahLst/>
              <a:cxnLst/>
              <a:rect l="l" t="t" r="r" b="b"/>
              <a:pathLst>
                <a:path w="12656" h="14347" extrusionOk="0">
                  <a:moveTo>
                    <a:pt x="9430" y="1"/>
                  </a:moveTo>
                  <a:lnTo>
                    <a:pt x="1" y="2595"/>
                  </a:lnTo>
                  <a:lnTo>
                    <a:pt x="3249" y="14347"/>
                  </a:lnTo>
                  <a:lnTo>
                    <a:pt x="12655" y="11775"/>
                  </a:lnTo>
                  <a:lnTo>
                    <a:pt x="943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4" name="Google Shape;2694;p26"/>
            <p:cNvSpPr/>
            <p:nvPr/>
          </p:nvSpPr>
          <p:spPr>
            <a:xfrm>
              <a:off x="8170655" y="573001"/>
              <a:ext cx="427178" cy="117654"/>
            </a:xfrm>
            <a:custGeom>
              <a:avLst/>
              <a:gdLst/>
              <a:ahLst/>
              <a:cxnLst/>
              <a:rect l="l" t="t" r="r" b="b"/>
              <a:pathLst>
                <a:path w="10896" h="3001" extrusionOk="0">
                  <a:moveTo>
                    <a:pt x="1" y="3000"/>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5" name="Google Shape;2695;p26"/>
            <p:cNvSpPr/>
            <p:nvPr/>
          </p:nvSpPr>
          <p:spPr>
            <a:xfrm>
              <a:off x="8170655" y="573001"/>
              <a:ext cx="427178" cy="117654"/>
            </a:xfrm>
            <a:custGeom>
              <a:avLst/>
              <a:gdLst/>
              <a:ahLst/>
              <a:cxnLst/>
              <a:rect l="l" t="t" r="r" b="b"/>
              <a:pathLst>
                <a:path w="10896" h="3001" fill="none" extrusionOk="0">
                  <a:moveTo>
                    <a:pt x="1" y="3000"/>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6" name="Google Shape;2696;p26"/>
            <p:cNvSpPr/>
            <p:nvPr/>
          </p:nvSpPr>
          <p:spPr>
            <a:xfrm>
              <a:off x="8161833" y="564141"/>
              <a:ext cx="444820" cy="134473"/>
            </a:xfrm>
            <a:custGeom>
              <a:avLst/>
              <a:gdLst/>
              <a:ahLst/>
              <a:cxnLst/>
              <a:rect l="l" t="t" r="r" b="b"/>
              <a:pathLst>
                <a:path w="11346" h="3430" extrusionOk="0">
                  <a:moveTo>
                    <a:pt x="11053" y="1"/>
                  </a:moveTo>
                  <a:lnTo>
                    <a:pt x="158" y="3001"/>
                  </a:lnTo>
                  <a:lnTo>
                    <a:pt x="68" y="3046"/>
                  </a:lnTo>
                  <a:lnTo>
                    <a:pt x="23" y="3113"/>
                  </a:lnTo>
                  <a:lnTo>
                    <a:pt x="0" y="3181"/>
                  </a:lnTo>
                  <a:lnTo>
                    <a:pt x="0" y="3271"/>
                  </a:lnTo>
                  <a:lnTo>
                    <a:pt x="23" y="3339"/>
                  </a:lnTo>
                  <a:lnTo>
                    <a:pt x="90" y="3384"/>
                  </a:lnTo>
                  <a:lnTo>
                    <a:pt x="135" y="3429"/>
                  </a:lnTo>
                  <a:lnTo>
                    <a:pt x="271" y="3429"/>
                  </a:lnTo>
                  <a:lnTo>
                    <a:pt x="11188" y="429"/>
                  </a:lnTo>
                  <a:lnTo>
                    <a:pt x="11256" y="407"/>
                  </a:lnTo>
                  <a:lnTo>
                    <a:pt x="11323" y="339"/>
                  </a:lnTo>
                  <a:lnTo>
                    <a:pt x="11346" y="249"/>
                  </a:lnTo>
                  <a:lnTo>
                    <a:pt x="11346" y="159"/>
                  </a:lnTo>
                  <a:lnTo>
                    <a:pt x="11301" y="91"/>
                  </a:lnTo>
                  <a:lnTo>
                    <a:pt x="11233" y="23"/>
                  </a:lnTo>
                  <a:lnTo>
                    <a:pt x="111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7" name="Google Shape;2697;p26"/>
            <p:cNvSpPr/>
            <p:nvPr/>
          </p:nvSpPr>
          <p:spPr>
            <a:xfrm>
              <a:off x="8183044" y="618990"/>
              <a:ext cx="427178" cy="116752"/>
            </a:xfrm>
            <a:custGeom>
              <a:avLst/>
              <a:gdLst/>
              <a:ahLst/>
              <a:cxnLst/>
              <a:rect l="l" t="t" r="r" b="b"/>
              <a:pathLst>
                <a:path w="10896" h="2978" extrusionOk="0">
                  <a:moveTo>
                    <a:pt x="0" y="2978"/>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8" name="Google Shape;2698;p26"/>
            <p:cNvSpPr/>
            <p:nvPr/>
          </p:nvSpPr>
          <p:spPr>
            <a:xfrm>
              <a:off x="8183044" y="618990"/>
              <a:ext cx="427178" cy="116752"/>
            </a:xfrm>
            <a:custGeom>
              <a:avLst/>
              <a:gdLst/>
              <a:ahLst/>
              <a:cxnLst/>
              <a:rect l="l" t="t" r="r" b="b"/>
              <a:pathLst>
                <a:path w="10896" h="2978" fill="none" extrusionOk="0">
                  <a:moveTo>
                    <a:pt x="0" y="2978"/>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26"/>
            <p:cNvSpPr/>
            <p:nvPr/>
          </p:nvSpPr>
          <p:spPr>
            <a:xfrm>
              <a:off x="8174183" y="610129"/>
              <a:ext cx="444859" cy="134473"/>
            </a:xfrm>
            <a:custGeom>
              <a:avLst/>
              <a:gdLst/>
              <a:ahLst/>
              <a:cxnLst/>
              <a:rect l="l" t="t" r="r" b="b"/>
              <a:pathLst>
                <a:path w="11347" h="3430" extrusionOk="0">
                  <a:moveTo>
                    <a:pt x="11076" y="1"/>
                  </a:moveTo>
                  <a:lnTo>
                    <a:pt x="159" y="3001"/>
                  </a:lnTo>
                  <a:lnTo>
                    <a:pt x="91" y="3023"/>
                  </a:lnTo>
                  <a:lnTo>
                    <a:pt x="23" y="3091"/>
                  </a:lnTo>
                  <a:lnTo>
                    <a:pt x="1" y="3181"/>
                  </a:lnTo>
                  <a:lnTo>
                    <a:pt x="1" y="3271"/>
                  </a:lnTo>
                  <a:lnTo>
                    <a:pt x="46" y="3339"/>
                  </a:lnTo>
                  <a:lnTo>
                    <a:pt x="91" y="3384"/>
                  </a:lnTo>
                  <a:lnTo>
                    <a:pt x="159" y="3429"/>
                  </a:lnTo>
                  <a:lnTo>
                    <a:pt x="272" y="3429"/>
                  </a:lnTo>
                  <a:lnTo>
                    <a:pt x="11189" y="429"/>
                  </a:lnTo>
                  <a:lnTo>
                    <a:pt x="11279" y="384"/>
                  </a:lnTo>
                  <a:lnTo>
                    <a:pt x="11324" y="339"/>
                  </a:lnTo>
                  <a:lnTo>
                    <a:pt x="11347" y="249"/>
                  </a:lnTo>
                  <a:lnTo>
                    <a:pt x="11347" y="158"/>
                  </a:lnTo>
                  <a:lnTo>
                    <a:pt x="11302" y="68"/>
                  </a:lnTo>
                  <a:lnTo>
                    <a:pt x="11234" y="23"/>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0" name="Google Shape;2700;p26"/>
            <p:cNvSpPr/>
            <p:nvPr/>
          </p:nvSpPr>
          <p:spPr>
            <a:xfrm>
              <a:off x="8195433" y="664077"/>
              <a:ext cx="428040" cy="117654"/>
            </a:xfrm>
            <a:custGeom>
              <a:avLst/>
              <a:gdLst/>
              <a:ahLst/>
              <a:cxnLst/>
              <a:rect l="l" t="t" r="r" b="b"/>
              <a:pathLst>
                <a:path w="10918" h="3001" extrusionOk="0">
                  <a:moveTo>
                    <a:pt x="0" y="3001"/>
                  </a:moveTo>
                  <a:lnTo>
                    <a:pt x="10918"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1" name="Google Shape;2701;p26"/>
            <p:cNvSpPr/>
            <p:nvPr/>
          </p:nvSpPr>
          <p:spPr>
            <a:xfrm>
              <a:off x="8195433" y="664077"/>
              <a:ext cx="428040" cy="117654"/>
            </a:xfrm>
            <a:custGeom>
              <a:avLst/>
              <a:gdLst/>
              <a:ahLst/>
              <a:cxnLst/>
              <a:rect l="l" t="t" r="r" b="b"/>
              <a:pathLst>
                <a:path w="10918" h="3001" fill="none" extrusionOk="0">
                  <a:moveTo>
                    <a:pt x="0" y="3001"/>
                  </a:moveTo>
                  <a:lnTo>
                    <a:pt x="109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2" name="Google Shape;2702;p26"/>
            <p:cNvSpPr/>
            <p:nvPr/>
          </p:nvSpPr>
          <p:spPr>
            <a:xfrm>
              <a:off x="8186572" y="656118"/>
              <a:ext cx="444859" cy="134473"/>
            </a:xfrm>
            <a:custGeom>
              <a:avLst/>
              <a:gdLst/>
              <a:ahLst/>
              <a:cxnLst/>
              <a:rect l="l" t="t" r="r" b="b"/>
              <a:pathLst>
                <a:path w="11347" h="3430" extrusionOk="0">
                  <a:moveTo>
                    <a:pt x="11076" y="0"/>
                  </a:moveTo>
                  <a:lnTo>
                    <a:pt x="159" y="3001"/>
                  </a:lnTo>
                  <a:lnTo>
                    <a:pt x="91" y="3023"/>
                  </a:lnTo>
                  <a:lnTo>
                    <a:pt x="23" y="3091"/>
                  </a:lnTo>
                  <a:lnTo>
                    <a:pt x="1" y="3181"/>
                  </a:lnTo>
                  <a:lnTo>
                    <a:pt x="1" y="3271"/>
                  </a:lnTo>
                  <a:lnTo>
                    <a:pt x="46" y="3339"/>
                  </a:lnTo>
                  <a:lnTo>
                    <a:pt x="91" y="3384"/>
                  </a:lnTo>
                  <a:lnTo>
                    <a:pt x="159" y="3429"/>
                  </a:lnTo>
                  <a:lnTo>
                    <a:pt x="294" y="3429"/>
                  </a:lnTo>
                  <a:lnTo>
                    <a:pt x="11189" y="429"/>
                  </a:lnTo>
                  <a:lnTo>
                    <a:pt x="11279" y="384"/>
                  </a:lnTo>
                  <a:lnTo>
                    <a:pt x="11324" y="316"/>
                  </a:lnTo>
                  <a:lnTo>
                    <a:pt x="11347" y="249"/>
                  </a:lnTo>
                  <a:lnTo>
                    <a:pt x="11347" y="158"/>
                  </a:lnTo>
                  <a:lnTo>
                    <a:pt x="11301" y="68"/>
                  </a:lnTo>
                  <a:lnTo>
                    <a:pt x="11234" y="23"/>
                  </a:lnTo>
                  <a:lnTo>
                    <a:pt x="111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26"/>
            <p:cNvSpPr/>
            <p:nvPr/>
          </p:nvSpPr>
          <p:spPr>
            <a:xfrm>
              <a:off x="8207822" y="710066"/>
              <a:ext cx="428040" cy="117654"/>
            </a:xfrm>
            <a:custGeom>
              <a:avLst/>
              <a:gdLst/>
              <a:ahLst/>
              <a:cxnLst/>
              <a:rect l="l" t="t" r="r" b="b"/>
              <a:pathLst>
                <a:path w="10918" h="3001" extrusionOk="0">
                  <a:moveTo>
                    <a:pt x="0" y="3000"/>
                  </a:moveTo>
                  <a:lnTo>
                    <a:pt x="10917"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26"/>
            <p:cNvSpPr/>
            <p:nvPr/>
          </p:nvSpPr>
          <p:spPr>
            <a:xfrm>
              <a:off x="8207822" y="710066"/>
              <a:ext cx="428040" cy="117654"/>
            </a:xfrm>
            <a:custGeom>
              <a:avLst/>
              <a:gdLst/>
              <a:ahLst/>
              <a:cxnLst/>
              <a:rect l="l" t="t" r="r" b="b"/>
              <a:pathLst>
                <a:path w="10918" h="3001" fill="none" extrusionOk="0">
                  <a:moveTo>
                    <a:pt x="0" y="3000"/>
                  </a:moveTo>
                  <a:lnTo>
                    <a:pt x="109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26"/>
            <p:cNvSpPr/>
            <p:nvPr/>
          </p:nvSpPr>
          <p:spPr>
            <a:xfrm>
              <a:off x="8198961" y="701205"/>
              <a:ext cx="445722" cy="135375"/>
            </a:xfrm>
            <a:custGeom>
              <a:avLst/>
              <a:gdLst/>
              <a:ahLst/>
              <a:cxnLst/>
              <a:rect l="l" t="t" r="r" b="b"/>
              <a:pathLst>
                <a:path w="11369" h="3453" extrusionOk="0">
                  <a:moveTo>
                    <a:pt x="11166" y="1"/>
                  </a:moveTo>
                  <a:lnTo>
                    <a:pt x="11076" y="23"/>
                  </a:lnTo>
                  <a:lnTo>
                    <a:pt x="181" y="3001"/>
                  </a:lnTo>
                  <a:lnTo>
                    <a:pt x="91" y="3046"/>
                  </a:lnTo>
                  <a:lnTo>
                    <a:pt x="46" y="3114"/>
                  </a:lnTo>
                  <a:lnTo>
                    <a:pt x="0" y="3204"/>
                  </a:lnTo>
                  <a:lnTo>
                    <a:pt x="23" y="3294"/>
                  </a:lnTo>
                  <a:lnTo>
                    <a:pt x="46" y="3362"/>
                  </a:lnTo>
                  <a:lnTo>
                    <a:pt x="91" y="3407"/>
                  </a:lnTo>
                  <a:lnTo>
                    <a:pt x="158" y="3429"/>
                  </a:lnTo>
                  <a:lnTo>
                    <a:pt x="226" y="3452"/>
                  </a:lnTo>
                  <a:lnTo>
                    <a:pt x="294" y="3452"/>
                  </a:lnTo>
                  <a:lnTo>
                    <a:pt x="11188" y="452"/>
                  </a:lnTo>
                  <a:lnTo>
                    <a:pt x="11279" y="407"/>
                  </a:lnTo>
                  <a:lnTo>
                    <a:pt x="11324" y="339"/>
                  </a:lnTo>
                  <a:lnTo>
                    <a:pt x="11369" y="272"/>
                  </a:lnTo>
                  <a:lnTo>
                    <a:pt x="11346" y="181"/>
                  </a:lnTo>
                  <a:lnTo>
                    <a:pt x="11324" y="91"/>
                  </a:lnTo>
                  <a:lnTo>
                    <a:pt x="11256" y="46"/>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26"/>
            <p:cNvSpPr/>
            <p:nvPr/>
          </p:nvSpPr>
          <p:spPr>
            <a:xfrm>
              <a:off x="7813371" y="668507"/>
              <a:ext cx="217588" cy="217588"/>
            </a:xfrm>
            <a:custGeom>
              <a:avLst/>
              <a:gdLst/>
              <a:ahLst/>
              <a:cxnLst/>
              <a:rect l="l" t="t" r="r" b="b"/>
              <a:pathLst>
                <a:path w="5550" h="5550" extrusionOk="0">
                  <a:moveTo>
                    <a:pt x="2866" y="0"/>
                  </a:moveTo>
                  <a:lnTo>
                    <a:pt x="2595" y="23"/>
                  </a:lnTo>
                  <a:lnTo>
                    <a:pt x="2302" y="45"/>
                  </a:lnTo>
                  <a:lnTo>
                    <a:pt x="2031" y="113"/>
                  </a:lnTo>
                  <a:lnTo>
                    <a:pt x="1760" y="203"/>
                  </a:lnTo>
                  <a:lnTo>
                    <a:pt x="1512" y="316"/>
                  </a:lnTo>
                  <a:lnTo>
                    <a:pt x="1264" y="451"/>
                  </a:lnTo>
                  <a:lnTo>
                    <a:pt x="1038" y="609"/>
                  </a:lnTo>
                  <a:lnTo>
                    <a:pt x="835" y="790"/>
                  </a:lnTo>
                  <a:lnTo>
                    <a:pt x="655" y="970"/>
                  </a:lnTo>
                  <a:lnTo>
                    <a:pt x="497" y="1173"/>
                  </a:lnTo>
                  <a:lnTo>
                    <a:pt x="362" y="1399"/>
                  </a:lnTo>
                  <a:lnTo>
                    <a:pt x="226" y="1647"/>
                  </a:lnTo>
                  <a:lnTo>
                    <a:pt x="136" y="1895"/>
                  </a:lnTo>
                  <a:lnTo>
                    <a:pt x="69" y="2143"/>
                  </a:lnTo>
                  <a:lnTo>
                    <a:pt x="23" y="2414"/>
                  </a:lnTo>
                  <a:lnTo>
                    <a:pt x="1" y="2685"/>
                  </a:lnTo>
                  <a:lnTo>
                    <a:pt x="1" y="2955"/>
                  </a:lnTo>
                  <a:lnTo>
                    <a:pt x="23" y="3248"/>
                  </a:lnTo>
                  <a:lnTo>
                    <a:pt x="91" y="3519"/>
                  </a:lnTo>
                  <a:lnTo>
                    <a:pt x="181" y="3790"/>
                  </a:lnTo>
                  <a:lnTo>
                    <a:pt x="294" y="4038"/>
                  </a:lnTo>
                  <a:lnTo>
                    <a:pt x="429" y="4286"/>
                  </a:lnTo>
                  <a:lnTo>
                    <a:pt x="587" y="4512"/>
                  </a:lnTo>
                  <a:lnTo>
                    <a:pt x="768" y="4715"/>
                  </a:lnTo>
                  <a:lnTo>
                    <a:pt x="948" y="4895"/>
                  </a:lnTo>
                  <a:lnTo>
                    <a:pt x="1174" y="5053"/>
                  </a:lnTo>
                  <a:lnTo>
                    <a:pt x="1399" y="5188"/>
                  </a:lnTo>
                  <a:lnTo>
                    <a:pt x="1625" y="5324"/>
                  </a:lnTo>
                  <a:lnTo>
                    <a:pt x="1873" y="5414"/>
                  </a:lnTo>
                  <a:lnTo>
                    <a:pt x="2144" y="5482"/>
                  </a:lnTo>
                  <a:lnTo>
                    <a:pt x="2392" y="5527"/>
                  </a:lnTo>
                  <a:lnTo>
                    <a:pt x="2663" y="5549"/>
                  </a:lnTo>
                  <a:lnTo>
                    <a:pt x="2956" y="5549"/>
                  </a:lnTo>
                  <a:lnTo>
                    <a:pt x="3226" y="5527"/>
                  </a:lnTo>
                  <a:lnTo>
                    <a:pt x="3497" y="5459"/>
                  </a:lnTo>
                  <a:lnTo>
                    <a:pt x="3768" y="5369"/>
                  </a:lnTo>
                  <a:lnTo>
                    <a:pt x="4016" y="5256"/>
                  </a:lnTo>
                  <a:lnTo>
                    <a:pt x="4264" y="5121"/>
                  </a:lnTo>
                  <a:lnTo>
                    <a:pt x="4490" y="4963"/>
                  </a:lnTo>
                  <a:lnTo>
                    <a:pt x="4693" y="4782"/>
                  </a:lnTo>
                  <a:lnTo>
                    <a:pt x="4873" y="4602"/>
                  </a:lnTo>
                  <a:lnTo>
                    <a:pt x="5031" y="4376"/>
                  </a:lnTo>
                  <a:lnTo>
                    <a:pt x="5189" y="4151"/>
                  </a:lnTo>
                  <a:lnTo>
                    <a:pt x="5302" y="3925"/>
                  </a:lnTo>
                  <a:lnTo>
                    <a:pt x="5392" y="3677"/>
                  </a:lnTo>
                  <a:lnTo>
                    <a:pt x="5460" y="3406"/>
                  </a:lnTo>
                  <a:lnTo>
                    <a:pt x="5527" y="3158"/>
                  </a:lnTo>
                  <a:lnTo>
                    <a:pt x="5550" y="2888"/>
                  </a:lnTo>
                  <a:lnTo>
                    <a:pt x="5527" y="2594"/>
                  </a:lnTo>
                  <a:lnTo>
                    <a:pt x="5505" y="2324"/>
                  </a:lnTo>
                  <a:lnTo>
                    <a:pt x="5437" y="2053"/>
                  </a:lnTo>
                  <a:lnTo>
                    <a:pt x="5347" y="1782"/>
                  </a:lnTo>
                  <a:lnTo>
                    <a:pt x="5234" y="1534"/>
                  </a:lnTo>
                  <a:lnTo>
                    <a:pt x="5099" y="1286"/>
                  </a:lnTo>
                  <a:lnTo>
                    <a:pt x="4941" y="1060"/>
                  </a:lnTo>
                  <a:lnTo>
                    <a:pt x="4760" y="857"/>
                  </a:lnTo>
                  <a:lnTo>
                    <a:pt x="4580" y="677"/>
                  </a:lnTo>
                  <a:lnTo>
                    <a:pt x="4354" y="519"/>
                  </a:lnTo>
                  <a:lnTo>
                    <a:pt x="4129" y="361"/>
                  </a:lnTo>
                  <a:lnTo>
                    <a:pt x="3903" y="248"/>
                  </a:lnTo>
                  <a:lnTo>
                    <a:pt x="3655" y="158"/>
                  </a:lnTo>
                  <a:lnTo>
                    <a:pt x="3407" y="68"/>
                  </a:lnTo>
                  <a:lnTo>
                    <a:pt x="3136" y="23"/>
                  </a:lnTo>
                  <a:lnTo>
                    <a:pt x="28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26"/>
            <p:cNvSpPr/>
            <p:nvPr/>
          </p:nvSpPr>
          <p:spPr>
            <a:xfrm>
              <a:off x="7844344" y="720691"/>
              <a:ext cx="148587" cy="112322"/>
            </a:xfrm>
            <a:custGeom>
              <a:avLst/>
              <a:gdLst/>
              <a:ahLst/>
              <a:cxnLst/>
              <a:rect l="l" t="t" r="r" b="b"/>
              <a:pathLst>
                <a:path w="3790" h="2865" extrusionOk="0">
                  <a:moveTo>
                    <a:pt x="2301" y="0"/>
                  </a:moveTo>
                  <a:lnTo>
                    <a:pt x="2008" y="68"/>
                  </a:lnTo>
                  <a:lnTo>
                    <a:pt x="1805" y="293"/>
                  </a:lnTo>
                  <a:lnTo>
                    <a:pt x="1760" y="248"/>
                  </a:lnTo>
                  <a:lnTo>
                    <a:pt x="1602" y="203"/>
                  </a:lnTo>
                  <a:lnTo>
                    <a:pt x="1579" y="361"/>
                  </a:lnTo>
                  <a:lnTo>
                    <a:pt x="1715" y="384"/>
                  </a:lnTo>
                  <a:lnTo>
                    <a:pt x="1421" y="699"/>
                  </a:lnTo>
                  <a:lnTo>
                    <a:pt x="1354" y="654"/>
                  </a:lnTo>
                  <a:lnTo>
                    <a:pt x="1218" y="632"/>
                  </a:lnTo>
                  <a:lnTo>
                    <a:pt x="1173" y="790"/>
                  </a:lnTo>
                  <a:lnTo>
                    <a:pt x="1331" y="812"/>
                  </a:lnTo>
                  <a:lnTo>
                    <a:pt x="1106" y="1038"/>
                  </a:lnTo>
                  <a:lnTo>
                    <a:pt x="1106" y="1060"/>
                  </a:lnTo>
                  <a:lnTo>
                    <a:pt x="812" y="993"/>
                  </a:lnTo>
                  <a:lnTo>
                    <a:pt x="542" y="970"/>
                  </a:lnTo>
                  <a:lnTo>
                    <a:pt x="271" y="970"/>
                  </a:lnTo>
                  <a:lnTo>
                    <a:pt x="68" y="993"/>
                  </a:lnTo>
                  <a:lnTo>
                    <a:pt x="23" y="1015"/>
                  </a:lnTo>
                  <a:lnTo>
                    <a:pt x="0" y="1083"/>
                  </a:lnTo>
                  <a:lnTo>
                    <a:pt x="0" y="1128"/>
                  </a:lnTo>
                  <a:lnTo>
                    <a:pt x="45" y="1173"/>
                  </a:lnTo>
                  <a:lnTo>
                    <a:pt x="226" y="1263"/>
                  </a:lnTo>
                  <a:lnTo>
                    <a:pt x="474" y="1376"/>
                  </a:lnTo>
                  <a:lnTo>
                    <a:pt x="722" y="1421"/>
                  </a:lnTo>
                  <a:lnTo>
                    <a:pt x="1015" y="1489"/>
                  </a:lnTo>
                  <a:lnTo>
                    <a:pt x="1151" y="1782"/>
                  </a:lnTo>
                  <a:lnTo>
                    <a:pt x="1015" y="1760"/>
                  </a:lnTo>
                  <a:lnTo>
                    <a:pt x="970" y="1917"/>
                  </a:lnTo>
                  <a:lnTo>
                    <a:pt x="1128" y="1940"/>
                  </a:lnTo>
                  <a:lnTo>
                    <a:pt x="1196" y="1917"/>
                  </a:lnTo>
                  <a:lnTo>
                    <a:pt x="1376" y="2323"/>
                  </a:lnTo>
                  <a:lnTo>
                    <a:pt x="1241" y="2301"/>
                  </a:lnTo>
                  <a:lnTo>
                    <a:pt x="1196" y="2436"/>
                  </a:lnTo>
                  <a:lnTo>
                    <a:pt x="1354" y="2459"/>
                  </a:lnTo>
                  <a:lnTo>
                    <a:pt x="1421" y="2436"/>
                  </a:lnTo>
                  <a:lnTo>
                    <a:pt x="1534" y="2707"/>
                  </a:lnTo>
                  <a:lnTo>
                    <a:pt x="1782" y="2865"/>
                  </a:lnTo>
                  <a:lnTo>
                    <a:pt x="1647" y="1602"/>
                  </a:lnTo>
                  <a:lnTo>
                    <a:pt x="2865" y="1827"/>
                  </a:lnTo>
                  <a:lnTo>
                    <a:pt x="3023" y="1827"/>
                  </a:lnTo>
                  <a:lnTo>
                    <a:pt x="3181" y="1782"/>
                  </a:lnTo>
                  <a:lnTo>
                    <a:pt x="3339" y="2323"/>
                  </a:lnTo>
                  <a:lnTo>
                    <a:pt x="3564" y="2369"/>
                  </a:lnTo>
                  <a:lnTo>
                    <a:pt x="3564" y="2369"/>
                  </a:lnTo>
                  <a:lnTo>
                    <a:pt x="3519" y="1714"/>
                  </a:lnTo>
                  <a:lnTo>
                    <a:pt x="3790" y="1128"/>
                  </a:lnTo>
                  <a:lnTo>
                    <a:pt x="3564" y="1083"/>
                  </a:lnTo>
                  <a:lnTo>
                    <a:pt x="3226" y="1534"/>
                  </a:lnTo>
                  <a:lnTo>
                    <a:pt x="3158" y="1489"/>
                  </a:lnTo>
                  <a:lnTo>
                    <a:pt x="3091" y="1444"/>
                  </a:lnTo>
                  <a:lnTo>
                    <a:pt x="3023" y="1399"/>
                  </a:lnTo>
                  <a:lnTo>
                    <a:pt x="2933" y="1376"/>
                  </a:lnTo>
                  <a:lnTo>
                    <a:pt x="1737" y="1173"/>
                  </a:lnTo>
                  <a:lnTo>
                    <a:pt x="23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26"/>
            <p:cNvSpPr/>
            <p:nvPr/>
          </p:nvSpPr>
          <p:spPr>
            <a:xfrm>
              <a:off x="7854851" y="977922"/>
              <a:ext cx="34030" cy="40381"/>
            </a:xfrm>
            <a:custGeom>
              <a:avLst/>
              <a:gdLst/>
              <a:ahLst/>
              <a:cxnLst/>
              <a:rect l="l" t="t" r="r" b="b"/>
              <a:pathLst>
                <a:path w="868" h="1030" extrusionOk="0">
                  <a:moveTo>
                    <a:pt x="822" y="1"/>
                  </a:moveTo>
                  <a:lnTo>
                    <a:pt x="1" y="216"/>
                  </a:lnTo>
                  <a:lnTo>
                    <a:pt x="46" y="390"/>
                  </a:lnTo>
                  <a:lnTo>
                    <a:pt x="342" y="312"/>
                  </a:lnTo>
                  <a:lnTo>
                    <a:pt x="530" y="1029"/>
                  </a:lnTo>
                  <a:lnTo>
                    <a:pt x="760" y="969"/>
                  </a:lnTo>
                  <a:lnTo>
                    <a:pt x="572" y="252"/>
                  </a:lnTo>
                  <a:lnTo>
                    <a:pt x="867" y="174"/>
                  </a:lnTo>
                  <a:lnTo>
                    <a:pt x="8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26"/>
            <p:cNvSpPr/>
            <p:nvPr/>
          </p:nvSpPr>
          <p:spPr>
            <a:xfrm>
              <a:off x="7889979" y="947302"/>
              <a:ext cx="124123" cy="64963"/>
            </a:xfrm>
            <a:custGeom>
              <a:avLst/>
              <a:gdLst/>
              <a:ahLst/>
              <a:cxnLst/>
              <a:rect l="l" t="t" r="r" b="b"/>
              <a:pathLst>
                <a:path w="3166" h="1657" extrusionOk="0">
                  <a:moveTo>
                    <a:pt x="2919" y="1"/>
                  </a:moveTo>
                  <a:lnTo>
                    <a:pt x="2299" y="163"/>
                  </a:lnTo>
                  <a:lnTo>
                    <a:pt x="2532" y="1054"/>
                  </a:lnTo>
                  <a:lnTo>
                    <a:pt x="3165" y="888"/>
                  </a:lnTo>
                  <a:lnTo>
                    <a:pt x="3120" y="714"/>
                  </a:lnTo>
                  <a:lnTo>
                    <a:pt x="2717" y="820"/>
                  </a:lnTo>
                  <a:lnTo>
                    <a:pt x="2663" y="616"/>
                  </a:lnTo>
                  <a:lnTo>
                    <a:pt x="3030" y="520"/>
                  </a:lnTo>
                  <a:lnTo>
                    <a:pt x="2984" y="346"/>
                  </a:lnTo>
                  <a:lnTo>
                    <a:pt x="2617" y="442"/>
                  </a:lnTo>
                  <a:lnTo>
                    <a:pt x="2574" y="277"/>
                  </a:lnTo>
                  <a:lnTo>
                    <a:pt x="2964" y="174"/>
                  </a:lnTo>
                  <a:lnTo>
                    <a:pt x="2919" y="1"/>
                  </a:lnTo>
                  <a:close/>
                  <a:moveTo>
                    <a:pt x="2179" y="195"/>
                  </a:moveTo>
                  <a:lnTo>
                    <a:pt x="1913" y="265"/>
                  </a:lnTo>
                  <a:lnTo>
                    <a:pt x="1667" y="677"/>
                  </a:lnTo>
                  <a:lnTo>
                    <a:pt x="1581" y="351"/>
                  </a:lnTo>
                  <a:lnTo>
                    <a:pt x="1352" y="412"/>
                  </a:lnTo>
                  <a:lnTo>
                    <a:pt x="1585" y="1302"/>
                  </a:lnTo>
                  <a:lnTo>
                    <a:pt x="1815" y="1242"/>
                  </a:lnTo>
                  <a:lnTo>
                    <a:pt x="1723" y="891"/>
                  </a:lnTo>
                  <a:lnTo>
                    <a:pt x="1723" y="891"/>
                  </a:lnTo>
                  <a:lnTo>
                    <a:pt x="2170" y="1149"/>
                  </a:lnTo>
                  <a:lnTo>
                    <a:pt x="2457" y="1074"/>
                  </a:lnTo>
                  <a:lnTo>
                    <a:pt x="1861" y="729"/>
                  </a:lnTo>
                  <a:lnTo>
                    <a:pt x="2179" y="195"/>
                  </a:lnTo>
                  <a:close/>
                  <a:moveTo>
                    <a:pt x="1041" y="497"/>
                  </a:moveTo>
                  <a:cubicBezTo>
                    <a:pt x="1037" y="497"/>
                    <a:pt x="1033" y="497"/>
                    <a:pt x="1030" y="497"/>
                  </a:cubicBezTo>
                  <a:cubicBezTo>
                    <a:pt x="981" y="498"/>
                    <a:pt x="932" y="505"/>
                    <a:pt x="882" y="518"/>
                  </a:cubicBezTo>
                  <a:cubicBezTo>
                    <a:pt x="734" y="557"/>
                    <a:pt x="627" y="629"/>
                    <a:pt x="562" y="735"/>
                  </a:cubicBezTo>
                  <a:cubicBezTo>
                    <a:pt x="497" y="840"/>
                    <a:pt x="484" y="964"/>
                    <a:pt x="521" y="1107"/>
                  </a:cubicBezTo>
                  <a:cubicBezTo>
                    <a:pt x="558" y="1249"/>
                    <a:pt x="631" y="1350"/>
                    <a:pt x="739" y="1410"/>
                  </a:cubicBezTo>
                  <a:cubicBezTo>
                    <a:pt x="805" y="1446"/>
                    <a:pt x="879" y="1465"/>
                    <a:pt x="959" y="1465"/>
                  </a:cubicBezTo>
                  <a:cubicBezTo>
                    <a:pt x="1011" y="1465"/>
                    <a:pt x="1066" y="1457"/>
                    <a:pt x="1125" y="1442"/>
                  </a:cubicBezTo>
                  <a:cubicBezTo>
                    <a:pt x="1174" y="1429"/>
                    <a:pt x="1221" y="1411"/>
                    <a:pt x="1264" y="1388"/>
                  </a:cubicBezTo>
                  <a:cubicBezTo>
                    <a:pt x="1306" y="1364"/>
                    <a:pt x="1346" y="1336"/>
                    <a:pt x="1382" y="1303"/>
                  </a:cubicBezTo>
                  <a:lnTo>
                    <a:pt x="1334" y="1119"/>
                  </a:lnTo>
                  <a:cubicBezTo>
                    <a:pt x="1299" y="1159"/>
                    <a:pt x="1263" y="1192"/>
                    <a:pt x="1225" y="1216"/>
                  </a:cubicBezTo>
                  <a:cubicBezTo>
                    <a:pt x="1187" y="1240"/>
                    <a:pt x="1145" y="1258"/>
                    <a:pt x="1100" y="1270"/>
                  </a:cubicBezTo>
                  <a:cubicBezTo>
                    <a:pt x="1071" y="1278"/>
                    <a:pt x="1044" y="1282"/>
                    <a:pt x="1018" y="1282"/>
                  </a:cubicBezTo>
                  <a:cubicBezTo>
                    <a:pt x="969" y="1282"/>
                    <a:pt x="925" y="1269"/>
                    <a:pt x="886" y="1242"/>
                  </a:cubicBezTo>
                  <a:cubicBezTo>
                    <a:pt x="825" y="1202"/>
                    <a:pt x="782" y="1136"/>
                    <a:pt x="758" y="1044"/>
                  </a:cubicBezTo>
                  <a:cubicBezTo>
                    <a:pt x="734" y="952"/>
                    <a:pt x="739" y="874"/>
                    <a:pt x="772" y="809"/>
                  </a:cubicBezTo>
                  <a:cubicBezTo>
                    <a:pt x="805" y="744"/>
                    <a:pt x="862" y="701"/>
                    <a:pt x="944" y="679"/>
                  </a:cubicBezTo>
                  <a:cubicBezTo>
                    <a:pt x="982" y="669"/>
                    <a:pt x="1019" y="665"/>
                    <a:pt x="1056" y="665"/>
                  </a:cubicBezTo>
                  <a:cubicBezTo>
                    <a:pt x="1064" y="665"/>
                    <a:pt x="1072" y="665"/>
                    <a:pt x="1080" y="665"/>
                  </a:cubicBezTo>
                  <a:cubicBezTo>
                    <a:pt x="1125" y="668"/>
                    <a:pt x="1173" y="678"/>
                    <a:pt x="1223" y="696"/>
                  </a:cubicBezTo>
                  <a:lnTo>
                    <a:pt x="1175" y="512"/>
                  </a:lnTo>
                  <a:cubicBezTo>
                    <a:pt x="1130" y="502"/>
                    <a:pt x="1086" y="497"/>
                    <a:pt x="1041" y="497"/>
                  </a:cubicBezTo>
                  <a:close/>
                  <a:moveTo>
                    <a:pt x="230" y="706"/>
                  </a:moveTo>
                  <a:lnTo>
                    <a:pt x="1" y="766"/>
                  </a:lnTo>
                  <a:lnTo>
                    <a:pt x="234" y="1657"/>
                  </a:lnTo>
                  <a:lnTo>
                    <a:pt x="464" y="1597"/>
                  </a:lnTo>
                  <a:lnTo>
                    <a:pt x="230" y="70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0" name="Google Shape;2710;p26"/>
            <p:cNvSpPr/>
            <p:nvPr/>
          </p:nvSpPr>
          <p:spPr>
            <a:xfrm>
              <a:off x="8009636" y="937265"/>
              <a:ext cx="33991" cy="40342"/>
            </a:xfrm>
            <a:custGeom>
              <a:avLst/>
              <a:gdLst/>
              <a:ahLst/>
              <a:cxnLst/>
              <a:rect l="l" t="t" r="r" b="b"/>
              <a:pathLst>
                <a:path w="867" h="1029" extrusionOk="0">
                  <a:moveTo>
                    <a:pt x="821" y="0"/>
                  </a:moveTo>
                  <a:lnTo>
                    <a:pt x="0" y="215"/>
                  </a:lnTo>
                  <a:lnTo>
                    <a:pt x="46" y="389"/>
                  </a:lnTo>
                  <a:lnTo>
                    <a:pt x="342" y="311"/>
                  </a:lnTo>
                  <a:lnTo>
                    <a:pt x="530" y="1029"/>
                  </a:lnTo>
                  <a:lnTo>
                    <a:pt x="760" y="968"/>
                  </a:lnTo>
                  <a:lnTo>
                    <a:pt x="571" y="251"/>
                  </a:lnTo>
                  <a:lnTo>
                    <a:pt x="867" y="174"/>
                  </a:lnTo>
                  <a:lnTo>
                    <a:pt x="82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1" name="Google Shape;2711;p26"/>
            <p:cNvSpPr/>
            <p:nvPr/>
          </p:nvSpPr>
          <p:spPr>
            <a:xfrm>
              <a:off x="8045078" y="931384"/>
              <a:ext cx="34148" cy="38774"/>
            </a:xfrm>
            <a:custGeom>
              <a:avLst/>
              <a:gdLst/>
              <a:ahLst/>
              <a:cxnLst/>
              <a:rect l="l" t="t" r="r" b="b"/>
              <a:pathLst>
                <a:path w="871" h="989" extrusionOk="0">
                  <a:moveTo>
                    <a:pt x="613" y="0"/>
                  </a:moveTo>
                  <a:cubicBezTo>
                    <a:pt x="556" y="0"/>
                    <a:pt x="502" y="3"/>
                    <a:pt x="450" y="9"/>
                  </a:cubicBezTo>
                  <a:cubicBezTo>
                    <a:pt x="396" y="15"/>
                    <a:pt x="345" y="25"/>
                    <a:pt x="296" y="38"/>
                  </a:cubicBezTo>
                  <a:cubicBezTo>
                    <a:pt x="189" y="66"/>
                    <a:pt x="113" y="111"/>
                    <a:pt x="68" y="174"/>
                  </a:cubicBezTo>
                  <a:cubicBezTo>
                    <a:pt x="23" y="237"/>
                    <a:pt x="12" y="312"/>
                    <a:pt x="36" y="401"/>
                  </a:cubicBezTo>
                  <a:cubicBezTo>
                    <a:pt x="54" y="472"/>
                    <a:pt x="90" y="523"/>
                    <a:pt x="142" y="554"/>
                  </a:cubicBezTo>
                  <a:cubicBezTo>
                    <a:pt x="188" y="581"/>
                    <a:pt x="250" y="595"/>
                    <a:pt x="328" y="595"/>
                  </a:cubicBezTo>
                  <a:cubicBezTo>
                    <a:pt x="339" y="595"/>
                    <a:pt x="350" y="594"/>
                    <a:pt x="361" y="594"/>
                  </a:cubicBezTo>
                  <a:lnTo>
                    <a:pt x="455" y="590"/>
                  </a:lnTo>
                  <a:cubicBezTo>
                    <a:pt x="465" y="590"/>
                    <a:pt x="475" y="590"/>
                    <a:pt x="484" y="590"/>
                  </a:cubicBezTo>
                  <a:cubicBezTo>
                    <a:pt x="526" y="590"/>
                    <a:pt x="556" y="594"/>
                    <a:pt x="574" y="602"/>
                  </a:cubicBezTo>
                  <a:cubicBezTo>
                    <a:pt x="596" y="613"/>
                    <a:pt x="611" y="632"/>
                    <a:pt x="618" y="660"/>
                  </a:cubicBezTo>
                  <a:cubicBezTo>
                    <a:pt x="626" y="691"/>
                    <a:pt x="619" y="718"/>
                    <a:pt x="597" y="742"/>
                  </a:cubicBezTo>
                  <a:cubicBezTo>
                    <a:pt x="575" y="765"/>
                    <a:pt x="538" y="784"/>
                    <a:pt x="488" y="797"/>
                  </a:cubicBezTo>
                  <a:cubicBezTo>
                    <a:pt x="444" y="809"/>
                    <a:pt x="396" y="814"/>
                    <a:pt x="345" y="814"/>
                  </a:cubicBezTo>
                  <a:cubicBezTo>
                    <a:pt x="340" y="814"/>
                    <a:pt x="334" y="814"/>
                    <a:pt x="329" y="814"/>
                  </a:cubicBezTo>
                  <a:cubicBezTo>
                    <a:pt x="272" y="813"/>
                    <a:pt x="211" y="805"/>
                    <a:pt x="146" y="789"/>
                  </a:cubicBezTo>
                  <a:lnTo>
                    <a:pt x="146" y="789"/>
                  </a:lnTo>
                  <a:lnTo>
                    <a:pt x="197" y="983"/>
                  </a:lnTo>
                  <a:cubicBezTo>
                    <a:pt x="234" y="987"/>
                    <a:pt x="271" y="989"/>
                    <a:pt x="307" y="989"/>
                  </a:cubicBezTo>
                  <a:cubicBezTo>
                    <a:pt x="331" y="989"/>
                    <a:pt x="356" y="988"/>
                    <a:pt x="380" y="986"/>
                  </a:cubicBezTo>
                  <a:cubicBezTo>
                    <a:pt x="440" y="982"/>
                    <a:pt x="498" y="972"/>
                    <a:pt x="554" y="958"/>
                  </a:cubicBezTo>
                  <a:cubicBezTo>
                    <a:pt x="674" y="926"/>
                    <a:pt x="757" y="879"/>
                    <a:pt x="802" y="816"/>
                  </a:cubicBezTo>
                  <a:cubicBezTo>
                    <a:pt x="848" y="752"/>
                    <a:pt x="858" y="672"/>
                    <a:pt x="832" y="574"/>
                  </a:cubicBezTo>
                  <a:cubicBezTo>
                    <a:pt x="812" y="499"/>
                    <a:pt x="776" y="447"/>
                    <a:pt x="724" y="417"/>
                  </a:cubicBezTo>
                  <a:cubicBezTo>
                    <a:pt x="681" y="392"/>
                    <a:pt x="619" y="380"/>
                    <a:pt x="540" y="380"/>
                  </a:cubicBezTo>
                  <a:cubicBezTo>
                    <a:pt x="524" y="380"/>
                    <a:pt x="507" y="381"/>
                    <a:pt x="489" y="382"/>
                  </a:cubicBezTo>
                  <a:lnTo>
                    <a:pt x="386" y="388"/>
                  </a:lnTo>
                  <a:cubicBezTo>
                    <a:pt x="375" y="388"/>
                    <a:pt x="364" y="389"/>
                    <a:pt x="354" y="389"/>
                  </a:cubicBezTo>
                  <a:cubicBezTo>
                    <a:pt x="321" y="389"/>
                    <a:pt x="297" y="385"/>
                    <a:pt x="281" y="379"/>
                  </a:cubicBezTo>
                  <a:cubicBezTo>
                    <a:pt x="260" y="370"/>
                    <a:pt x="246" y="354"/>
                    <a:pt x="240" y="330"/>
                  </a:cubicBezTo>
                  <a:cubicBezTo>
                    <a:pt x="231" y="298"/>
                    <a:pt x="238" y="271"/>
                    <a:pt x="260" y="249"/>
                  </a:cubicBezTo>
                  <a:cubicBezTo>
                    <a:pt x="283" y="227"/>
                    <a:pt x="321" y="209"/>
                    <a:pt x="376" y="194"/>
                  </a:cubicBezTo>
                  <a:cubicBezTo>
                    <a:pt x="418" y="184"/>
                    <a:pt x="463" y="178"/>
                    <a:pt x="512" y="177"/>
                  </a:cubicBezTo>
                  <a:cubicBezTo>
                    <a:pt x="518" y="176"/>
                    <a:pt x="523" y="176"/>
                    <a:pt x="528" y="176"/>
                  </a:cubicBezTo>
                  <a:cubicBezTo>
                    <a:pt x="573" y="176"/>
                    <a:pt x="620" y="180"/>
                    <a:pt x="669" y="189"/>
                  </a:cubicBezTo>
                  <a:lnTo>
                    <a:pt x="619" y="0"/>
                  </a:lnTo>
                  <a:cubicBezTo>
                    <a:pt x="617" y="0"/>
                    <a:pt x="615" y="0"/>
                    <a:pt x="6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26"/>
            <p:cNvSpPr/>
            <p:nvPr/>
          </p:nvSpPr>
          <p:spPr>
            <a:xfrm>
              <a:off x="7851597" y="942127"/>
              <a:ext cx="28816" cy="32344"/>
            </a:xfrm>
            <a:custGeom>
              <a:avLst/>
              <a:gdLst/>
              <a:ahLst/>
              <a:cxnLst/>
              <a:rect l="l" t="t" r="r" b="b"/>
              <a:pathLst>
                <a:path w="735" h="825" extrusionOk="0">
                  <a:moveTo>
                    <a:pt x="227" y="193"/>
                  </a:moveTo>
                  <a:lnTo>
                    <a:pt x="396" y="446"/>
                  </a:lnTo>
                  <a:lnTo>
                    <a:pt x="204" y="496"/>
                  </a:lnTo>
                  <a:lnTo>
                    <a:pt x="227" y="193"/>
                  </a:lnTo>
                  <a:close/>
                  <a:moveTo>
                    <a:pt x="291" y="0"/>
                  </a:moveTo>
                  <a:lnTo>
                    <a:pt x="76" y="57"/>
                  </a:lnTo>
                  <a:lnTo>
                    <a:pt x="0" y="825"/>
                  </a:lnTo>
                  <a:lnTo>
                    <a:pt x="182" y="777"/>
                  </a:lnTo>
                  <a:lnTo>
                    <a:pt x="193" y="638"/>
                  </a:lnTo>
                  <a:lnTo>
                    <a:pt x="475" y="564"/>
                  </a:lnTo>
                  <a:lnTo>
                    <a:pt x="553" y="680"/>
                  </a:lnTo>
                  <a:lnTo>
                    <a:pt x="734" y="632"/>
                  </a:lnTo>
                  <a:lnTo>
                    <a:pt x="2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26"/>
            <p:cNvSpPr/>
            <p:nvPr/>
          </p:nvSpPr>
          <p:spPr>
            <a:xfrm>
              <a:off x="7878610" y="936324"/>
              <a:ext cx="14310" cy="29325"/>
            </a:xfrm>
            <a:custGeom>
              <a:avLst/>
              <a:gdLst/>
              <a:ahLst/>
              <a:cxnLst/>
              <a:rect l="l" t="t" r="r" b="b"/>
              <a:pathLst>
                <a:path w="365" h="748" extrusionOk="0">
                  <a:moveTo>
                    <a:pt x="181" y="1"/>
                  </a:moveTo>
                  <a:lnTo>
                    <a:pt x="1" y="48"/>
                  </a:lnTo>
                  <a:lnTo>
                    <a:pt x="184" y="748"/>
                  </a:lnTo>
                  <a:lnTo>
                    <a:pt x="365" y="700"/>
                  </a:lnTo>
                  <a:lnTo>
                    <a:pt x="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26"/>
            <p:cNvSpPr/>
            <p:nvPr/>
          </p:nvSpPr>
          <p:spPr>
            <a:xfrm>
              <a:off x="7893665" y="931031"/>
              <a:ext cx="31991" cy="31090"/>
            </a:xfrm>
            <a:custGeom>
              <a:avLst/>
              <a:gdLst/>
              <a:ahLst/>
              <a:cxnLst/>
              <a:rect l="l" t="t" r="r" b="b"/>
              <a:pathLst>
                <a:path w="816" h="793" extrusionOk="0">
                  <a:moveTo>
                    <a:pt x="342" y="149"/>
                  </a:moveTo>
                  <a:cubicBezTo>
                    <a:pt x="356" y="149"/>
                    <a:pt x="368" y="151"/>
                    <a:pt x="378" y="155"/>
                  </a:cubicBezTo>
                  <a:cubicBezTo>
                    <a:pt x="398" y="165"/>
                    <a:pt x="412" y="186"/>
                    <a:pt x="420" y="217"/>
                  </a:cubicBezTo>
                  <a:cubicBezTo>
                    <a:pt x="429" y="250"/>
                    <a:pt x="427" y="275"/>
                    <a:pt x="414" y="293"/>
                  </a:cubicBezTo>
                  <a:cubicBezTo>
                    <a:pt x="401" y="312"/>
                    <a:pt x="376" y="326"/>
                    <a:pt x="338" y="336"/>
                  </a:cubicBezTo>
                  <a:lnTo>
                    <a:pt x="262" y="356"/>
                  </a:lnTo>
                  <a:lnTo>
                    <a:pt x="215" y="176"/>
                  </a:lnTo>
                  <a:lnTo>
                    <a:pt x="291" y="156"/>
                  </a:lnTo>
                  <a:cubicBezTo>
                    <a:pt x="310" y="151"/>
                    <a:pt x="327" y="149"/>
                    <a:pt x="342" y="149"/>
                  </a:cubicBezTo>
                  <a:close/>
                  <a:moveTo>
                    <a:pt x="410" y="0"/>
                  </a:moveTo>
                  <a:cubicBezTo>
                    <a:pt x="371" y="0"/>
                    <a:pt x="327" y="7"/>
                    <a:pt x="276" y="20"/>
                  </a:cubicBezTo>
                  <a:lnTo>
                    <a:pt x="0" y="93"/>
                  </a:lnTo>
                  <a:lnTo>
                    <a:pt x="184" y="792"/>
                  </a:lnTo>
                  <a:lnTo>
                    <a:pt x="364" y="745"/>
                  </a:lnTo>
                  <a:lnTo>
                    <a:pt x="295" y="480"/>
                  </a:lnTo>
                  <a:lnTo>
                    <a:pt x="346" y="467"/>
                  </a:lnTo>
                  <a:cubicBezTo>
                    <a:pt x="360" y="463"/>
                    <a:pt x="373" y="461"/>
                    <a:pt x="386" y="461"/>
                  </a:cubicBezTo>
                  <a:cubicBezTo>
                    <a:pt x="399" y="461"/>
                    <a:pt x="411" y="463"/>
                    <a:pt x="422" y="468"/>
                  </a:cubicBezTo>
                  <a:cubicBezTo>
                    <a:pt x="443" y="476"/>
                    <a:pt x="466" y="495"/>
                    <a:pt x="493" y="526"/>
                  </a:cubicBezTo>
                  <a:lnTo>
                    <a:pt x="624" y="677"/>
                  </a:lnTo>
                  <a:lnTo>
                    <a:pt x="816" y="627"/>
                  </a:lnTo>
                  <a:lnTo>
                    <a:pt x="666" y="454"/>
                  </a:lnTo>
                  <a:cubicBezTo>
                    <a:pt x="635" y="419"/>
                    <a:pt x="607" y="394"/>
                    <a:pt x="583" y="379"/>
                  </a:cubicBezTo>
                  <a:cubicBezTo>
                    <a:pt x="559" y="365"/>
                    <a:pt x="535" y="358"/>
                    <a:pt x="510" y="358"/>
                  </a:cubicBezTo>
                  <a:cubicBezTo>
                    <a:pt x="509" y="358"/>
                    <a:pt x="508" y="358"/>
                    <a:pt x="506" y="358"/>
                  </a:cubicBezTo>
                  <a:cubicBezTo>
                    <a:pt x="548" y="332"/>
                    <a:pt x="576" y="302"/>
                    <a:pt x="590" y="266"/>
                  </a:cubicBezTo>
                  <a:cubicBezTo>
                    <a:pt x="605" y="231"/>
                    <a:pt x="606" y="190"/>
                    <a:pt x="594" y="143"/>
                  </a:cubicBezTo>
                  <a:cubicBezTo>
                    <a:pt x="576" y="76"/>
                    <a:pt x="542" y="33"/>
                    <a:pt x="491" y="14"/>
                  </a:cubicBezTo>
                  <a:cubicBezTo>
                    <a:pt x="468" y="5"/>
                    <a:pt x="441" y="0"/>
                    <a:pt x="4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26"/>
            <p:cNvSpPr/>
            <p:nvPr/>
          </p:nvSpPr>
          <p:spPr>
            <a:xfrm>
              <a:off x="7923736" y="922955"/>
              <a:ext cx="26111" cy="31207"/>
            </a:xfrm>
            <a:custGeom>
              <a:avLst/>
              <a:gdLst/>
              <a:ahLst/>
              <a:cxnLst/>
              <a:rect l="l" t="t" r="r" b="b"/>
              <a:pathLst>
                <a:path w="666" h="796" extrusionOk="0">
                  <a:moveTo>
                    <a:pt x="357" y="147"/>
                  </a:moveTo>
                  <a:cubicBezTo>
                    <a:pt x="374" y="147"/>
                    <a:pt x="389" y="150"/>
                    <a:pt x="403" y="157"/>
                  </a:cubicBezTo>
                  <a:cubicBezTo>
                    <a:pt x="426" y="169"/>
                    <a:pt x="442" y="190"/>
                    <a:pt x="450" y="222"/>
                  </a:cubicBezTo>
                  <a:cubicBezTo>
                    <a:pt x="458" y="253"/>
                    <a:pt x="455" y="279"/>
                    <a:pt x="440" y="302"/>
                  </a:cubicBezTo>
                  <a:cubicBezTo>
                    <a:pt x="426" y="324"/>
                    <a:pt x="401" y="339"/>
                    <a:pt x="366" y="348"/>
                  </a:cubicBezTo>
                  <a:lnTo>
                    <a:pt x="266" y="375"/>
                  </a:lnTo>
                  <a:lnTo>
                    <a:pt x="215" y="179"/>
                  </a:lnTo>
                  <a:lnTo>
                    <a:pt x="315" y="153"/>
                  </a:lnTo>
                  <a:cubicBezTo>
                    <a:pt x="330" y="149"/>
                    <a:pt x="344" y="147"/>
                    <a:pt x="357" y="147"/>
                  </a:cubicBezTo>
                  <a:close/>
                  <a:moveTo>
                    <a:pt x="414" y="1"/>
                  </a:moveTo>
                  <a:cubicBezTo>
                    <a:pt x="379" y="1"/>
                    <a:pt x="341" y="6"/>
                    <a:pt x="300" y="17"/>
                  </a:cubicBezTo>
                  <a:lnTo>
                    <a:pt x="0" y="96"/>
                  </a:lnTo>
                  <a:lnTo>
                    <a:pt x="184" y="795"/>
                  </a:lnTo>
                  <a:lnTo>
                    <a:pt x="364" y="748"/>
                  </a:lnTo>
                  <a:lnTo>
                    <a:pt x="301" y="505"/>
                  </a:lnTo>
                  <a:lnTo>
                    <a:pt x="420" y="474"/>
                  </a:lnTo>
                  <a:cubicBezTo>
                    <a:pt x="509" y="451"/>
                    <a:pt x="572" y="413"/>
                    <a:pt x="609" y="361"/>
                  </a:cubicBezTo>
                  <a:cubicBezTo>
                    <a:pt x="646" y="309"/>
                    <a:pt x="655" y="246"/>
                    <a:pt x="636" y="173"/>
                  </a:cubicBezTo>
                  <a:cubicBezTo>
                    <a:pt x="617" y="100"/>
                    <a:pt x="578" y="50"/>
                    <a:pt x="520" y="23"/>
                  </a:cubicBezTo>
                  <a:cubicBezTo>
                    <a:pt x="489" y="8"/>
                    <a:pt x="454" y="1"/>
                    <a:pt x="4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26"/>
            <p:cNvSpPr/>
            <p:nvPr/>
          </p:nvSpPr>
          <p:spPr>
            <a:xfrm>
              <a:off x="7952003" y="916878"/>
              <a:ext cx="26738" cy="29325"/>
            </a:xfrm>
            <a:custGeom>
              <a:avLst/>
              <a:gdLst/>
              <a:ahLst/>
              <a:cxnLst/>
              <a:rect l="l" t="t" r="r" b="b"/>
              <a:pathLst>
                <a:path w="682" h="748" extrusionOk="0">
                  <a:moveTo>
                    <a:pt x="181" y="0"/>
                  </a:moveTo>
                  <a:lnTo>
                    <a:pt x="1" y="48"/>
                  </a:lnTo>
                  <a:lnTo>
                    <a:pt x="185" y="747"/>
                  </a:lnTo>
                  <a:lnTo>
                    <a:pt x="682" y="617"/>
                  </a:lnTo>
                  <a:lnTo>
                    <a:pt x="646" y="481"/>
                  </a:lnTo>
                  <a:lnTo>
                    <a:pt x="329" y="564"/>
                  </a:lnTo>
                  <a:lnTo>
                    <a:pt x="1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26"/>
            <p:cNvSpPr/>
            <p:nvPr/>
          </p:nvSpPr>
          <p:spPr>
            <a:xfrm>
              <a:off x="7979839" y="898451"/>
              <a:ext cx="57004" cy="42420"/>
            </a:xfrm>
            <a:custGeom>
              <a:avLst/>
              <a:gdLst/>
              <a:ahLst/>
              <a:cxnLst/>
              <a:rect l="l" t="t" r="r" b="b"/>
              <a:pathLst>
                <a:path w="1454" h="1082" extrusionOk="0">
                  <a:moveTo>
                    <a:pt x="227" y="449"/>
                  </a:moveTo>
                  <a:lnTo>
                    <a:pt x="395" y="703"/>
                  </a:lnTo>
                  <a:lnTo>
                    <a:pt x="204" y="753"/>
                  </a:lnTo>
                  <a:lnTo>
                    <a:pt x="227" y="449"/>
                  </a:lnTo>
                  <a:close/>
                  <a:moveTo>
                    <a:pt x="1270" y="0"/>
                  </a:moveTo>
                  <a:lnTo>
                    <a:pt x="1099" y="45"/>
                  </a:lnTo>
                  <a:lnTo>
                    <a:pt x="1225" y="525"/>
                  </a:lnTo>
                  <a:lnTo>
                    <a:pt x="1225" y="525"/>
                  </a:lnTo>
                  <a:lnTo>
                    <a:pt x="844" y="112"/>
                  </a:lnTo>
                  <a:lnTo>
                    <a:pt x="643" y="165"/>
                  </a:lnTo>
                  <a:lnTo>
                    <a:pt x="826" y="865"/>
                  </a:lnTo>
                  <a:lnTo>
                    <a:pt x="998" y="820"/>
                  </a:lnTo>
                  <a:lnTo>
                    <a:pt x="872" y="340"/>
                  </a:lnTo>
                  <a:lnTo>
                    <a:pt x="1252" y="753"/>
                  </a:lnTo>
                  <a:lnTo>
                    <a:pt x="1454" y="700"/>
                  </a:lnTo>
                  <a:lnTo>
                    <a:pt x="1270" y="0"/>
                  </a:lnTo>
                  <a:close/>
                  <a:moveTo>
                    <a:pt x="291" y="257"/>
                  </a:moveTo>
                  <a:lnTo>
                    <a:pt x="76" y="314"/>
                  </a:lnTo>
                  <a:lnTo>
                    <a:pt x="0" y="1081"/>
                  </a:lnTo>
                  <a:lnTo>
                    <a:pt x="0" y="1081"/>
                  </a:lnTo>
                  <a:lnTo>
                    <a:pt x="182" y="1034"/>
                  </a:lnTo>
                  <a:lnTo>
                    <a:pt x="193" y="895"/>
                  </a:lnTo>
                  <a:lnTo>
                    <a:pt x="475" y="821"/>
                  </a:lnTo>
                  <a:lnTo>
                    <a:pt x="552" y="937"/>
                  </a:lnTo>
                  <a:lnTo>
                    <a:pt x="734" y="889"/>
                  </a:lnTo>
                  <a:lnTo>
                    <a:pt x="291" y="25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26"/>
            <p:cNvSpPr/>
            <p:nvPr/>
          </p:nvSpPr>
          <p:spPr>
            <a:xfrm>
              <a:off x="8040452" y="890728"/>
              <a:ext cx="26738" cy="32462"/>
            </a:xfrm>
            <a:custGeom>
              <a:avLst/>
              <a:gdLst/>
              <a:ahLst/>
              <a:cxnLst/>
              <a:rect l="l" t="t" r="r" b="b"/>
              <a:pathLst>
                <a:path w="682" h="828" extrusionOk="0">
                  <a:moveTo>
                    <a:pt x="488" y="0"/>
                  </a:moveTo>
                  <a:lnTo>
                    <a:pt x="1" y="128"/>
                  </a:lnTo>
                  <a:lnTo>
                    <a:pt x="184" y="828"/>
                  </a:lnTo>
                  <a:lnTo>
                    <a:pt x="682" y="698"/>
                  </a:lnTo>
                  <a:lnTo>
                    <a:pt x="646" y="561"/>
                  </a:lnTo>
                  <a:lnTo>
                    <a:pt x="329" y="644"/>
                  </a:lnTo>
                  <a:lnTo>
                    <a:pt x="287" y="484"/>
                  </a:lnTo>
                  <a:lnTo>
                    <a:pt x="575" y="408"/>
                  </a:lnTo>
                  <a:lnTo>
                    <a:pt x="539" y="272"/>
                  </a:lnTo>
                  <a:lnTo>
                    <a:pt x="251" y="348"/>
                  </a:lnTo>
                  <a:lnTo>
                    <a:pt x="217" y="217"/>
                  </a:lnTo>
                  <a:lnTo>
                    <a:pt x="523" y="137"/>
                  </a:lnTo>
                  <a:lnTo>
                    <a:pt x="4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663281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719"/>
        <p:cNvGrpSpPr/>
        <p:nvPr/>
      </p:nvGrpSpPr>
      <p:grpSpPr>
        <a:xfrm>
          <a:off x="0" y="0"/>
          <a:ext cx="0" cy="0"/>
          <a:chOff x="0" y="0"/>
          <a:chExt cx="0" cy="0"/>
        </a:xfrm>
      </p:grpSpPr>
      <p:pic>
        <p:nvPicPr>
          <p:cNvPr id="2720" name="Google Shape;2720;p27"/>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2721" name="Google Shape;2721;p27"/>
          <p:cNvSpPr/>
          <p:nvPr/>
        </p:nvSpPr>
        <p:spPr>
          <a:xfrm>
            <a:off x="1451600" y="1263000"/>
            <a:ext cx="9288800" cy="4332000"/>
          </a:xfrm>
          <a:prstGeom prst="roundRect">
            <a:avLst>
              <a:gd name="adj" fmla="val 6508"/>
            </a:avLst>
          </a:prstGeom>
          <a:solidFill>
            <a:schemeClr val="lt1"/>
          </a:solidFill>
          <a:ln>
            <a:noFill/>
          </a:ln>
          <a:effectLst>
            <a:outerShdw dist="133350" dir="282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2" name="Google Shape;2722;p27"/>
          <p:cNvSpPr txBox="1">
            <a:spLocks noGrp="1"/>
          </p:cNvSpPr>
          <p:nvPr>
            <p:ph type="title" hasCustomPrompt="1"/>
          </p:nvPr>
        </p:nvSpPr>
        <p:spPr>
          <a:xfrm>
            <a:off x="3289600" y="1606801"/>
            <a:ext cx="5612800" cy="85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23" name="Google Shape;2723;p27"/>
          <p:cNvSpPr txBox="1">
            <a:spLocks noGrp="1"/>
          </p:cNvSpPr>
          <p:nvPr>
            <p:ph type="subTitle" idx="1"/>
          </p:nvPr>
        </p:nvSpPr>
        <p:spPr>
          <a:xfrm>
            <a:off x="3289600" y="2491611"/>
            <a:ext cx="56128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PT Sans"/>
              <a:buNone/>
              <a:defRPr>
                <a:solidFill>
                  <a:schemeClr val="lt1"/>
                </a:solidFil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endParaRPr/>
          </a:p>
        </p:txBody>
      </p:sp>
      <p:sp>
        <p:nvSpPr>
          <p:cNvPr id="2724" name="Google Shape;2724;p27"/>
          <p:cNvSpPr txBox="1">
            <a:spLocks noGrp="1"/>
          </p:cNvSpPr>
          <p:nvPr>
            <p:ph type="title" idx="2" hasCustomPrompt="1"/>
          </p:nvPr>
        </p:nvSpPr>
        <p:spPr>
          <a:xfrm>
            <a:off x="3289600" y="3807267"/>
            <a:ext cx="5612800" cy="85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25" name="Google Shape;2725;p27"/>
          <p:cNvSpPr txBox="1">
            <a:spLocks noGrp="1"/>
          </p:cNvSpPr>
          <p:nvPr>
            <p:ph type="subTitle" idx="3"/>
          </p:nvPr>
        </p:nvSpPr>
        <p:spPr>
          <a:xfrm>
            <a:off x="3289600" y="4702599"/>
            <a:ext cx="56128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PT Sans"/>
              <a:buNone/>
              <a:defRPr>
                <a:solidFill>
                  <a:schemeClr val="lt1"/>
                </a:solidFil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endParaRPr/>
          </a:p>
        </p:txBody>
      </p:sp>
      <p:sp>
        <p:nvSpPr>
          <p:cNvPr id="2726" name="Google Shape;2726;p27"/>
          <p:cNvSpPr/>
          <p:nvPr/>
        </p:nvSpPr>
        <p:spPr>
          <a:xfrm>
            <a:off x="5969300" y="-31266"/>
            <a:ext cx="6324600" cy="7023100"/>
          </a:xfrm>
          <a:custGeom>
            <a:avLst/>
            <a:gdLst/>
            <a:ahLst/>
            <a:cxnLst/>
            <a:rect l="l" t="t" r="r" b="b"/>
            <a:pathLst>
              <a:path w="189738" h="210693" extrusionOk="0">
                <a:moveTo>
                  <a:pt x="189738" y="210693"/>
                </a:moveTo>
                <a:cubicBezTo>
                  <a:pt x="182703" y="199956"/>
                  <a:pt x="173197" y="189202"/>
                  <a:pt x="172212" y="176403"/>
                </a:cubicBezTo>
                <a:cubicBezTo>
                  <a:pt x="171215" y="163437"/>
                  <a:pt x="179753" y="149878"/>
                  <a:pt x="175641" y="137541"/>
                </a:cubicBezTo>
                <a:cubicBezTo>
                  <a:pt x="170928" y="123403"/>
                  <a:pt x="154912" y="107808"/>
                  <a:pt x="162306" y="94869"/>
                </a:cubicBezTo>
                <a:cubicBezTo>
                  <a:pt x="163916" y="92051"/>
                  <a:pt x="167506" y="89280"/>
                  <a:pt x="170688" y="89916"/>
                </a:cubicBezTo>
                <a:cubicBezTo>
                  <a:pt x="175178" y="90814"/>
                  <a:pt x="177852" y="96790"/>
                  <a:pt x="178308" y="101346"/>
                </a:cubicBezTo>
                <a:cubicBezTo>
                  <a:pt x="179147" y="109737"/>
                  <a:pt x="169930" y="126440"/>
                  <a:pt x="163068" y="121539"/>
                </a:cubicBezTo>
                <a:cubicBezTo>
                  <a:pt x="152008" y="113639"/>
                  <a:pt x="160096" y="93840"/>
                  <a:pt x="163830" y="80772"/>
                </a:cubicBezTo>
                <a:cubicBezTo>
                  <a:pt x="168094" y="65850"/>
                  <a:pt x="168104" y="48171"/>
                  <a:pt x="161163" y="34290"/>
                </a:cubicBezTo>
                <a:cubicBezTo>
                  <a:pt x="149984" y="11932"/>
                  <a:pt x="111381" y="25169"/>
                  <a:pt x="86487" y="27432"/>
                </a:cubicBezTo>
                <a:cubicBezTo>
                  <a:pt x="56367" y="30170"/>
                  <a:pt x="27051" y="13526"/>
                  <a:pt x="0" y="0"/>
                </a:cubicBezTo>
              </a:path>
            </a:pathLst>
          </a:custGeom>
          <a:noFill/>
          <a:ln w="19050" cap="flat" cmpd="sng">
            <a:solidFill>
              <a:schemeClr val="lt1"/>
            </a:solidFill>
            <a:prstDash val="dash"/>
            <a:round/>
            <a:headEnd type="none" w="med" len="med"/>
            <a:tailEnd type="none" w="med" len="med"/>
          </a:ln>
        </p:spPr>
      </p:sp>
      <p:sp>
        <p:nvSpPr>
          <p:cNvPr id="2727" name="Google Shape;2727;p27"/>
          <p:cNvSpPr/>
          <p:nvPr/>
        </p:nvSpPr>
        <p:spPr>
          <a:xfrm>
            <a:off x="1164465" y="4680434"/>
            <a:ext cx="5719233" cy="2349500"/>
          </a:xfrm>
          <a:custGeom>
            <a:avLst/>
            <a:gdLst/>
            <a:ahLst/>
            <a:cxnLst/>
            <a:rect l="l" t="t" r="r" b="b"/>
            <a:pathLst>
              <a:path w="171577" h="70485" extrusionOk="0">
                <a:moveTo>
                  <a:pt x="171577" y="70485"/>
                </a:moveTo>
                <a:cubicBezTo>
                  <a:pt x="166436" y="60203"/>
                  <a:pt x="158981" y="47146"/>
                  <a:pt x="147574" y="45720"/>
                </a:cubicBezTo>
                <a:cubicBezTo>
                  <a:pt x="134028" y="44027"/>
                  <a:pt x="121115" y="52790"/>
                  <a:pt x="107569" y="54483"/>
                </a:cubicBezTo>
                <a:cubicBezTo>
                  <a:pt x="98743" y="55586"/>
                  <a:pt x="89236" y="53889"/>
                  <a:pt x="81280" y="49911"/>
                </a:cubicBezTo>
                <a:cubicBezTo>
                  <a:pt x="76044" y="47293"/>
                  <a:pt x="71087" y="43398"/>
                  <a:pt x="65278" y="42672"/>
                </a:cubicBezTo>
                <a:cubicBezTo>
                  <a:pt x="57817" y="41739"/>
                  <a:pt x="50901" y="47137"/>
                  <a:pt x="43561" y="48768"/>
                </a:cubicBezTo>
                <a:cubicBezTo>
                  <a:pt x="37109" y="50202"/>
                  <a:pt x="30325" y="50188"/>
                  <a:pt x="23749" y="49530"/>
                </a:cubicBezTo>
                <a:cubicBezTo>
                  <a:pt x="12669" y="48422"/>
                  <a:pt x="1235" y="36988"/>
                  <a:pt x="127" y="25908"/>
                </a:cubicBezTo>
                <a:cubicBezTo>
                  <a:pt x="-890" y="15741"/>
                  <a:pt x="7371" y="4570"/>
                  <a:pt x="16510" y="0"/>
                </a:cubicBezTo>
              </a:path>
            </a:pathLst>
          </a:custGeom>
          <a:noFill/>
          <a:ln w="19050" cap="flat" cmpd="sng">
            <a:solidFill>
              <a:schemeClr val="lt1"/>
            </a:solidFill>
            <a:prstDash val="dash"/>
            <a:round/>
            <a:headEnd type="none" w="med" len="med"/>
            <a:tailEnd type="none" w="med" len="med"/>
          </a:ln>
        </p:spPr>
      </p:sp>
      <p:grpSp>
        <p:nvGrpSpPr>
          <p:cNvPr id="2728" name="Google Shape;2728;p27"/>
          <p:cNvGrpSpPr/>
          <p:nvPr/>
        </p:nvGrpSpPr>
        <p:grpSpPr>
          <a:xfrm>
            <a:off x="550095" y="842330"/>
            <a:ext cx="1718591" cy="1272705"/>
            <a:chOff x="1156200" y="3428725"/>
            <a:chExt cx="684625" cy="507000"/>
          </a:xfrm>
        </p:grpSpPr>
        <p:sp>
          <p:nvSpPr>
            <p:cNvPr id="2729" name="Google Shape;2729;p27"/>
            <p:cNvSpPr/>
            <p:nvPr/>
          </p:nvSpPr>
          <p:spPr>
            <a:xfrm>
              <a:off x="1446625" y="3542075"/>
              <a:ext cx="394200" cy="393650"/>
            </a:xfrm>
            <a:custGeom>
              <a:avLst/>
              <a:gdLst/>
              <a:ahLst/>
              <a:cxnLst/>
              <a:rect l="l" t="t" r="r" b="b"/>
              <a:pathLst>
                <a:path w="15768" h="15746" extrusionOk="0">
                  <a:moveTo>
                    <a:pt x="2324" y="1"/>
                  </a:moveTo>
                  <a:lnTo>
                    <a:pt x="0" y="13422"/>
                  </a:lnTo>
                  <a:lnTo>
                    <a:pt x="13422" y="15745"/>
                  </a:lnTo>
                  <a:lnTo>
                    <a:pt x="15767" y="2324"/>
                  </a:lnTo>
                  <a:lnTo>
                    <a:pt x="2324" y="1"/>
                  </a:lnTo>
                  <a:close/>
                </a:path>
              </a:pathLst>
            </a:custGeom>
            <a:solidFill>
              <a:schemeClr val="lt1"/>
            </a:solidFill>
            <a:ln>
              <a:noFill/>
            </a:ln>
            <a:effectLst>
              <a:outerShdw dist="38100" dir="45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27"/>
            <p:cNvSpPr/>
            <p:nvPr/>
          </p:nvSpPr>
          <p:spPr>
            <a:xfrm>
              <a:off x="1446625" y="3542075"/>
              <a:ext cx="394200" cy="393650"/>
            </a:xfrm>
            <a:custGeom>
              <a:avLst/>
              <a:gdLst/>
              <a:ahLst/>
              <a:cxnLst/>
              <a:rect l="l" t="t" r="r" b="b"/>
              <a:pathLst>
                <a:path w="15768" h="15746" fill="none" extrusionOk="0">
                  <a:moveTo>
                    <a:pt x="13422" y="15745"/>
                  </a:moveTo>
                  <a:lnTo>
                    <a:pt x="0" y="13422"/>
                  </a:lnTo>
                  <a:lnTo>
                    <a:pt x="2324" y="1"/>
                  </a:lnTo>
                  <a:lnTo>
                    <a:pt x="15767" y="2324"/>
                  </a:lnTo>
                  <a:lnTo>
                    <a:pt x="13422" y="15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27"/>
            <p:cNvSpPr/>
            <p:nvPr/>
          </p:nvSpPr>
          <p:spPr>
            <a:xfrm>
              <a:off x="1482725" y="3574225"/>
              <a:ext cx="322000" cy="321450"/>
            </a:xfrm>
            <a:custGeom>
              <a:avLst/>
              <a:gdLst/>
              <a:ahLst/>
              <a:cxnLst/>
              <a:rect l="l" t="t" r="r" b="b"/>
              <a:pathLst>
                <a:path w="12880" h="12858" extrusionOk="0">
                  <a:moveTo>
                    <a:pt x="1895" y="0"/>
                  </a:moveTo>
                  <a:lnTo>
                    <a:pt x="0" y="10940"/>
                  </a:lnTo>
                  <a:lnTo>
                    <a:pt x="10985" y="12858"/>
                  </a:lnTo>
                  <a:lnTo>
                    <a:pt x="12880" y="1918"/>
                  </a:lnTo>
                  <a:lnTo>
                    <a:pt x="1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27"/>
            <p:cNvSpPr/>
            <p:nvPr/>
          </p:nvSpPr>
          <p:spPr>
            <a:xfrm>
              <a:off x="1482725" y="3574225"/>
              <a:ext cx="322000" cy="321450"/>
            </a:xfrm>
            <a:custGeom>
              <a:avLst/>
              <a:gdLst/>
              <a:ahLst/>
              <a:cxnLst/>
              <a:rect l="l" t="t" r="r" b="b"/>
              <a:pathLst>
                <a:path w="12880" h="12858" fill="none" extrusionOk="0">
                  <a:moveTo>
                    <a:pt x="10985" y="12858"/>
                  </a:moveTo>
                  <a:lnTo>
                    <a:pt x="0" y="10940"/>
                  </a:lnTo>
                  <a:lnTo>
                    <a:pt x="1895" y="0"/>
                  </a:lnTo>
                  <a:lnTo>
                    <a:pt x="12880" y="1918"/>
                  </a:lnTo>
                  <a:lnTo>
                    <a:pt x="10985" y="128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27"/>
            <p:cNvSpPr/>
            <p:nvPr/>
          </p:nvSpPr>
          <p:spPr>
            <a:xfrm>
              <a:off x="1482725" y="3672900"/>
              <a:ext cx="302825" cy="222775"/>
            </a:xfrm>
            <a:custGeom>
              <a:avLst/>
              <a:gdLst/>
              <a:ahLst/>
              <a:cxnLst/>
              <a:rect l="l" t="t" r="r" b="b"/>
              <a:pathLst>
                <a:path w="12113" h="8911" extrusionOk="0">
                  <a:moveTo>
                    <a:pt x="10895" y="1"/>
                  </a:moveTo>
                  <a:lnTo>
                    <a:pt x="7060" y="4061"/>
                  </a:lnTo>
                  <a:lnTo>
                    <a:pt x="4692" y="790"/>
                  </a:lnTo>
                  <a:lnTo>
                    <a:pt x="0" y="6993"/>
                  </a:lnTo>
                  <a:lnTo>
                    <a:pt x="10985" y="8911"/>
                  </a:lnTo>
                  <a:lnTo>
                    <a:pt x="12113" y="2414"/>
                  </a:lnTo>
                  <a:lnTo>
                    <a:pt x="108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27"/>
            <p:cNvSpPr/>
            <p:nvPr/>
          </p:nvSpPr>
          <p:spPr>
            <a:xfrm>
              <a:off x="1482725" y="3672900"/>
              <a:ext cx="302825" cy="222775"/>
            </a:xfrm>
            <a:custGeom>
              <a:avLst/>
              <a:gdLst/>
              <a:ahLst/>
              <a:cxnLst/>
              <a:rect l="l" t="t" r="r" b="b"/>
              <a:pathLst>
                <a:path w="12113" h="8911" fill="none" extrusionOk="0">
                  <a:moveTo>
                    <a:pt x="0" y="6993"/>
                  </a:moveTo>
                  <a:lnTo>
                    <a:pt x="4692" y="790"/>
                  </a:lnTo>
                  <a:lnTo>
                    <a:pt x="7060" y="4061"/>
                  </a:lnTo>
                  <a:lnTo>
                    <a:pt x="10895" y="1"/>
                  </a:lnTo>
                  <a:lnTo>
                    <a:pt x="12113" y="2414"/>
                  </a:lnTo>
                  <a:lnTo>
                    <a:pt x="10985" y="8911"/>
                  </a:lnTo>
                  <a:lnTo>
                    <a:pt x="0" y="69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5" name="Google Shape;2735;p27"/>
            <p:cNvSpPr/>
            <p:nvPr/>
          </p:nvSpPr>
          <p:spPr>
            <a:xfrm>
              <a:off x="1637225" y="3624400"/>
              <a:ext cx="49075" cy="49100"/>
            </a:xfrm>
            <a:custGeom>
              <a:avLst/>
              <a:gdLst/>
              <a:ahLst/>
              <a:cxnLst/>
              <a:rect l="l" t="t" r="r" b="b"/>
              <a:pathLst>
                <a:path w="1963" h="1964" extrusionOk="0">
                  <a:moveTo>
                    <a:pt x="993" y="1"/>
                  </a:moveTo>
                  <a:lnTo>
                    <a:pt x="790" y="23"/>
                  </a:lnTo>
                  <a:lnTo>
                    <a:pt x="610" y="69"/>
                  </a:lnTo>
                  <a:lnTo>
                    <a:pt x="452" y="159"/>
                  </a:lnTo>
                  <a:lnTo>
                    <a:pt x="294" y="272"/>
                  </a:lnTo>
                  <a:lnTo>
                    <a:pt x="181" y="429"/>
                  </a:lnTo>
                  <a:lnTo>
                    <a:pt x="91" y="587"/>
                  </a:lnTo>
                  <a:lnTo>
                    <a:pt x="23" y="790"/>
                  </a:lnTo>
                  <a:lnTo>
                    <a:pt x="1" y="971"/>
                  </a:lnTo>
                  <a:lnTo>
                    <a:pt x="23" y="1174"/>
                  </a:lnTo>
                  <a:lnTo>
                    <a:pt x="68" y="1354"/>
                  </a:lnTo>
                  <a:lnTo>
                    <a:pt x="158" y="1512"/>
                  </a:lnTo>
                  <a:lnTo>
                    <a:pt x="271" y="1670"/>
                  </a:lnTo>
                  <a:lnTo>
                    <a:pt x="429" y="1783"/>
                  </a:lnTo>
                  <a:lnTo>
                    <a:pt x="587" y="1896"/>
                  </a:lnTo>
                  <a:lnTo>
                    <a:pt x="790" y="1941"/>
                  </a:lnTo>
                  <a:lnTo>
                    <a:pt x="970" y="1963"/>
                  </a:lnTo>
                  <a:lnTo>
                    <a:pt x="1173" y="1941"/>
                  </a:lnTo>
                  <a:lnTo>
                    <a:pt x="1354" y="1896"/>
                  </a:lnTo>
                  <a:lnTo>
                    <a:pt x="1512" y="1805"/>
                  </a:lnTo>
                  <a:lnTo>
                    <a:pt x="1670" y="1693"/>
                  </a:lnTo>
                  <a:lnTo>
                    <a:pt x="1783" y="1535"/>
                  </a:lnTo>
                  <a:lnTo>
                    <a:pt x="1873" y="1377"/>
                  </a:lnTo>
                  <a:lnTo>
                    <a:pt x="1940" y="1196"/>
                  </a:lnTo>
                  <a:lnTo>
                    <a:pt x="1963" y="993"/>
                  </a:lnTo>
                  <a:lnTo>
                    <a:pt x="1940" y="790"/>
                  </a:lnTo>
                  <a:lnTo>
                    <a:pt x="1895" y="610"/>
                  </a:lnTo>
                  <a:lnTo>
                    <a:pt x="1805" y="452"/>
                  </a:lnTo>
                  <a:lnTo>
                    <a:pt x="1692" y="294"/>
                  </a:lnTo>
                  <a:lnTo>
                    <a:pt x="1534" y="181"/>
                  </a:lnTo>
                  <a:lnTo>
                    <a:pt x="1376" y="91"/>
                  </a:lnTo>
                  <a:lnTo>
                    <a:pt x="1173" y="23"/>
                  </a:lnTo>
                  <a:lnTo>
                    <a:pt x="9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6" name="Google Shape;2736;p27"/>
            <p:cNvSpPr/>
            <p:nvPr/>
          </p:nvSpPr>
          <p:spPr>
            <a:xfrm>
              <a:off x="1482725" y="3795275"/>
              <a:ext cx="20325" cy="52475"/>
            </a:xfrm>
            <a:custGeom>
              <a:avLst/>
              <a:gdLst/>
              <a:ahLst/>
              <a:cxnLst/>
              <a:rect l="l" t="t" r="r" b="b"/>
              <a:pathLst>
                <a:path w="813" h="2099" extrusionOk="0">
                  <a:moveTo>
                    <a:pt x="812" y="0"/>
                  </a:moveTo>
                  <a:lnTo>
                    <a:pt x="316" y="294"/>
                  </a:lnTo>
                  <a:lnTo>
                    <a:pt x="0" y="2098"/>
                  </a:lnTo>
                  <a:lnTo>
                    <a:pt x="767" y="1083"/>
                  </a:lnTo>
                  <a:lnTo>
                    <a:pt x="722" y="880"/>
                  </a:lnTo>
                  <a:lnTo>
                    <a:pt x="722" y="655"/>
                  </a:lnTo>
                  <a:lnTo>
                    <a:pt x="812" y="0"/>
                  </a:lnTo>
                  <a:close/>
                </a:path>
              </a:pathLst>
            </a:custGeom>
            <a:solidFill>
              <a:srgbClr val="B2CA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7" name="Google Shape;2737;p27"/>
            <p:cNvSpPr/>
            <p:nvPr/>
          </p:nvSpPr>
          <p:spPr>
            <a:xfrm>
              <a:off x="1482725" y="3795275"/>
              <a:ext cx="20325" cy="52475"/>
            </a:xfrm>
            <a:custGeom>
              <a:avLst/>
              <a:gdLst/>
              <a:ahLst/>
              <a:cxnLst/>
              <a:rect l="l" t="t" r="r" b="b"/>
              <a:pathLst>
                <a:path w="813" h="2099" fill="none" extrusionOk="0">
                  <a:moveTo>
                    <a:pt x="812" y="0"/>
                  </a:moveTo>
                  <a:lnTo>
                    <a:pt x="316" y="294"/>
                  </a:lnTo>
                  <a:lnTo>
                    <a:pt x="0" y="2098"/>
                  </a:lnTo>
                  <a:lnTo>
                    <a:pt x="767" y="1083"/>
                  </a:lnTo>
                  <a:lnTo>
                    <a:pt x="767" y="1083"/>
                  </a:lnTo>
                  <a:lnTo>
                    <a:pt x="722" y="880"/>
                  </a:lnTo>
                  <a:lnTo>
                    <a:pt x="722" y="655"/>
                  </a:lnTo>
                  <a:lnTo>
                    <a:pt x="812" y="0"/>
                  </a:lnTo>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8" name="Google Shape;2738;p27"/>
            <p:cNvSpPr/>
            <p:nvPr/>
          </p:nvSpPr>
          <p:spPr>
            <a:xfrm>
              <a:off x="1482725" y="3822350"/>
              <a:ext cx="274650" cy="73325"/>
            </a:xfrm>
            <a:custGeom>
              <a:avLst/>
              <a:gdLst/>
              <a:ahLst/>
              <a:cxnLst/>
              <a:rect l="l" t="t" r="r" b="b"/>
              <a:pathLst>
                <a:path w="10986" h="2933" extrusionOk="0">
                  <a:moveTo>
                    <a:pt x="767" y="0"/>
                  </a:moveTo>
                  <a:lnTo>
                    <a:pt x="0" y="1015"/>
                  </a:lnTo>
                  <a:lnTo>
                    <a:pt x="10985" y="2933"/>
                  </a:lnTo>
                  <a:lnTo>
                    <a:pt x="1556" y="767"/>
                  </a:lnTo>
                  <a:lnTo>
                    <a:pt x="1421" y="722"/>
                  </a:lnTo>
                  <a:lnTo>
                    <a:pt x="1286" y="654"/>
                  </a:lnTo>
                  <a:lnTo>
                    <a:pt x="1150" y="587"/>
                  </a:lnTo>
                  <a:lnTo>
                    <a:pt x="1060" y="496"/>
                  </a:lnTo>
                  <a:lnTo>
                    <a:pt x="947" y="384"/>
                  </a:lnTo>
                  <a:lnTo>
                    <a:pt x="880" y="271"/>
                  </a:lnTo>
                  <a:lnTo>
                    <a:pt x="812" y="136"/>
                  </a:lnTo>
                  <a:lnTo>
                    <a:pt x="767"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27"/>
            <p:cNvSpPr/>
            <p:nvPr/>
          </p:nvSpPr>
          <p:spPr>
            <a:xfrm>
              <a:off x="1482725" y="3822350"/>
              <a:ext cx="274650" cy="73325"/>
            </a:xfrm>
            <a:custGeom>
              <a:avLst/>
              <a:gdLst/>
              <a:ahLst/>
              <a:cxnLst/>
              <a:rect l="l" t="t" r="r" b="b"/>
              <a:pathLst>
                <a:path w="10986" h="2933" fill="none" extrusionOk="0">
                  <a:moveTo>
                    <a:pt x="767" y="0"/>
                  </a:moveTo>
                  <a:lnTo>
                    <a:pt x="0" y="1015"/>
                  </a:lnTo>
                  <a:lnTo>
                    <a:pt x="10985" y="2933"/>
                  </a:lnTo>
                  <a:lnTo>
                    <a:pt x="1556" y="767"/>
                  </a:lnTo>
                  <a:lnTo>
                    <a:pt x="1556" y="767"/>
                  </a:lnTo>
                  <a:lnTo>
                    <a:pt x="1421" y="722"/>
                  </a:lnTo>
                  <a:lnTo>
                    <a:pt x="1286" y="654"/>
                  </a:lnTo>
                  <a:lnTo>
                    <a:pt x="1150" y="587"/>
                  </a:lnTo>
                  <a:lnTo>
                    <a:pt x="1060" y="496"/>
                  </a:lnTo>
                  <a:lnTo>
                    <a:pt x="947" y="384"/>
                  </a:lnTo>
                  <a:lnTo>
                    <a:pt x="880" y="271"/>
                  </a:lnTo>
                  <a:lnTo>
                    <a:pt x="812" y="136"/>
                  </a:lnTo>
                  <a:lnTo>
                    <a:pt x="7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27"/>
            <p:cNvSpPr/>
            <p:nvPr/>
          </p:nvSpPr>
          <p:spPr>
            <a:xfrm>
              <a:off x="1703775" y="3604675"/>
              <a:ext cx="100950" cy="225025"/>
            </a:xfrm>
            <a:custGeom>
              <a:avLst/>
              <a:gdLst/>
              <a:ahLst/>
              <a:cxnLst/>
              <a:rect l="l" t="t" r="r" b="b"/>
              <a:pathLst>
                <a:path w="4038" h="9001" extrusionOk="0">
                  <a:moveTo>
                    <a:pt x="0" y="0"/>
                  </a:moveTo>
                  <a:lnTo>
                    <a:pt x="3609" y="1015"/>
                  </a:lnTo>
                  <a:lnTo>
                    <a:pt x="3090" y="4805"/>
                  </a:lnTo>
                  <a:lnTo>
                    <a:pt x="3266" y="5135"/>
                  </a:lnTo>
                  <a:lnTo>
                    <a:pt x="3266" y="5135"/>
                  </a:lnTo>
                  <a:lnTo>
                    <a:pt x="4038" y="700"/>
                  </a:lnTo>
                  <a:lnTo>
                    <a:pt x="0" y="0"/>
                  </a:lnTo>
                  <a:close/>
                  <a:moveTo>
                    <a:pt x="3266" y="5135"/>
                  </a:moveTo>
                  <a:lnTo>
                    <a:pt x="2594" y="9000"/>
                  </a:lnTo>
                  <a:lnTo>
                    <a:pt x="3271" y="5143"/>
                  </a:lnTo>
                  <a:lnTo>
                    <a:pt x="3266" y="5135"/>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27"/>
            <p:cNvSpPr/>
            <p:nvPr/>
          </p:nvSpPr>
          <p:spPr>
            <a:xfrm>
              <a:off x="1703775" y="3604675"/>
              <a:ext cx="100950" cy="225025"/>
            </a:xfrm>
            <a:custGeom>
              <a:avLst/>
              <a:gdLst/>
              <a:ahLst/>
              <a:cxnLst/>
              <a:rect l="l" t="t" r="r" b="b"/>
              <a:pathLst>
                <a:path w="4038" h="9001" fill="none" extrusionOk="0">
                  <a:moveTo>
                    <a:pt x="0" y="0"/>
                  </a:moveTo>
                  <a:lnTo>
                    <a:pt x="3609" y="1015"/>
                  </a:lnTo>
                  <a:lnTo>
                    <a:pt x="3090" y="4805"/>
                  </a:lnTo>
                  <a:lnTo>
                    <a:pt x="3271" y="5143"/>
                  </a:lnTo>
                  <a:lnTo>
                    <a:pt x="2594" y="9000"/>
                  </a:lnTo>
                  <a:lnTo>
                    <a:pt x="4038" y="70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2" name="Google Shape;2742;p27"/>
            <p:cNvSpPr/>
            <p:nvPr/>
          </p:nvSpPr>
          <p:spPr>
            <a:xfrm>
              <a:off x="1762425" y="3724775"/>
              <a:ext cx="23125" cy="143275"/>
            </a:xfrm>
            <a:custGeom>
              <a:avLst/>
              <a:gdLst/>
              <a:ahLst/>
              <a:cxnLst/>
              <a:rect l="l" t="t" r="r" b="b"/>
              <a:pathLst>
                <a:path w="925" h="5731" extrusionOk="0">
                  <a:moveTo>
                    <a:pt x="744" y="1"/>
                  </a:moveTo>
                  <a:lnTo>
                    <a:pt x="0" y="5730"/>
                  </a:lnTo>
                  <a:lnTo>
                    <a:pt x="248" y="4196"/>
                  </a:lnTo>
                  <a:lnTo>
                    <a:pt x="925" y="339"/>
                  </a:lnTo>
                  <a:lnTo>
                    <a:pt x="744"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3" name="Google Shape;2743;p27"/>
            <p:cNvSpPr/>
            <p:nvPr/>
          </p:nvSpPr>
          <p:spPr>
            <a:xfrm>
              <a:off x="1156200" y="3428725"/>
              <a:ext cx="468075" cy="468650"/>
            </a:xfrm>
            <a:custGeom>
              <a:avLst/>
              <a:gdLst/>
              <a:ahLst/>
              <a:cxnLst/>
              <a:rect l="l" t="t" r="r" b="b"/>
              <a:pathLst>
                <a:path w="18723" h="18746" extrusionOk="0">
                  <a:moveTo>
                    <a:pt x="11730" y="1"/>
                  </a:moveTo>
                  <a:lnTo>
                    <a:pt x="1" y="6948"/>
                  </a:lnTo>
                  <a:lnTo>
                    <a:pt x="6971" y="18745"/>
                  </a:lnTo>
                  <a:lnTo>
                    <a:pt x="18723" y="11798"/>
                  </a:lnTo>
                  <a:lnTo>
                    <a:pt x="11730" y="1"/>
                  </a:lnTo>
                  <a:close/>
                </a:path>
              </a:pathLst>
            </a:custGeom>
            <a:solidFill>
              <a:schemeClr val="lt1"/>
            </a:solidFill>
            <a:ln>
              <a:noFill/>
            </a:ln>
            <a:effectLst>
              <a:outerShdw dist="28575" dir="56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4" name="Google Shape;2744;p27"/>
            <p:cNvSpPr/>
            <p:nvPr/>
          </p:nvSpPr>
          <p:spPr>
            <a:xfrm>
              <a:off x="1156200" y="3428725"/>
              <a:ext cx="468075" cy="468650"/>
            </a:xfrm>
            <a:custGeom>
              <a:avLst/>
              <a:gdLst/>
              <a:ahLst/>
              <a:cxnLst/>
              <a:rect l="l" t="t" r="r" b="b"/>
              <a:pathLst>
                <a:path w="18723" h="18746" fill="none" extrusionOk="0">
                  <a:moveTo>
                    <a:pt x="18723" y="11798"/>
                  </a:moveTo>
                  <a:lnTo>
                    <a:pt x="6971" y="18745"/>
                  </a:lnTo>
                  <a:lnTo>
                    <a:pt x="1" y="6948"/>
                  </a:lnTo>
                  <a:lnTo>
                    <a:pt x="11730" y="1"/>
                  </a:lnTo>
                  <a:lnTo>
                    <a:pt x="18723" y="117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27"/>
            <p:cNvSpPr/>
            <p:nvPr/>
          </p:nvSpPr>
          <p:spPr>
            <a:xfrm>
              <a:off x="1196250" y="3468775"/>
              <a:ext cx="381225" cy="380650"/>
            </a:xfrm>
            <a:custGeom>
              <a:avLst/>
              <a:gdLst/>
              <a:ahLst/>
              <a:cxnLst/>
              <a:rect l="l" t="t" r="r" b="b"/>
              <a:pathLst>
                <a:path w="15249" h="15226" extrusionOk="0">
                  <a:moveTo>
                    <a:pt x="9609" y="0"/>
                  </a:moveTo>
                  <a:lnTo>
                    <a:pt x="0" y="5662"/>
                  </a:lnTo>
                  <a:lnTo>
                    <a:pt x="5662" y="15226"/>
                  </a:lnTo>
                  <a:lnTo>
                    <a:pt x="15249" y="9542"/>
                  </a:lnTo>
                  <a:lnTo>
                    <a:pt x="96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27"/>
            <p:cNvSpPr/>
            <p:nvPr/>
          </p:nvSpPr>
          <p:spPr>
            <a:xfrm>
              <a:off x="1196250" y="3468775"/>
              <a:ext cx="381225" cy="380650"/>
            </a:xfrm>
            <a:custGeom>
              <a:avLst/>
              <a:gdLst/>
              <a:ahLst/>
              <a:cxnLst/>
              <a:rect l="l" t="t" r="r" b="b"/>
              <a:pathLst>
                <a:path w="15249" h="15226" fill="none" extrusionOk="0">
                  <a:moveTo>
                    <a:pt x="15249" y="9542"/>
                  </a:moveTo>
                  <a:lnTo>
                    <a:pt x="5662" y="15226"/>
                  </a:lnTo>
                  <a:lnTo>
                    <a:pt x="0" y="5662"/>
                  </a:lnTo>
                  <a:lnTo>
                    <a:pt x="9609" y="0"/>
                  </a:lnTo>
                  <a:lnTo>
                    <a:pt x="15249" y="95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27"/>
            <p:cNvSpPr/>
            <p:nvPr/>
          </p:nvSpPr>
          <p:spPr>
            <a:xfrm>
              <a:off x="1326500" y="3539250"/>
              <a:ext cx="250975" cy="310175"/>
            </a:xfrm>
            <a:custGeom>
              <a:avLst/>
              <a:gdLst/>
              <a:ahLst/>
              <a:cxnLst/>
              <a:rect l="l" t="t" r="r" b="b"/>
              <a:pathLst>
                <a:path w="10039" h="12407" extrusionOk="0">
                  <a:moveTo>
                    <a:pt x="4219" y="1"/>
                  </a:moveTo>
                  <a:lnTo>
                    <a:pt x="3926" y="5595"/>
                  </a:lnTo>
                  <a:lnTo>
                    <a:pt x="1" y="4647"/>
                  </a:lnTo>
                  <a:lnTo>
                    <a:pt x="452" y="12407"/>
                  </a:lnTo>
                  <a:lnTo>
                    <a:pt x="10039" y="6723"/>
                  </a:lnTo>
                  <a:lnTo>
                    <a:pt x="6700" y="1061"/>
                  </a:lnTo>
                  <a:lnTo>
                    <a:pt x="4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27"/>
            <p:cNvSpPr/>
            <p:nvPr/>
          </p:nvSpPr>
          <p:spPr>
            <a:xfrm>
              <a:off x="1326500" y="3539250"/>
              <a:ext cx="250975" cy="310175"/>
            </a:xfrm>
            <a:custGeom>
              <a:avLst/>
              <a:gdLst/>
              <a:ahLst/>
              <a:cxnLst/>
              <a:rect l="l" t="t" r="r" b="b"/>
              <a:pathLst>
                <a:path w="10039" h="12407" fill="none" extrusionOk="0">
                  <a:moveTo>
                    <a:pt x="452" y="12407"/>
                  </a:moveTo>
                  <a:lnTo>
                    <a:pt x="1" y="4647"/>
                  </a:lnTo>
                  <a:lnTo>
                    <a:pt x="3926" y="5595"/>
                  </a:lnTo>
                  <a:lnTo>
                    <a:pt x="4219" y="1"/>
                  </a:lnTo>
                  <a:lnTo>
                    <a:pt x="6700" y="1061"/>
                  </a:lnTo>
                  <a:lnTo>
                    <a:pt x="10039" y="6723"/>
                  </a:lnTo>
                  <a:lnTo>
                    <a:pt x="452" y="124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27"/>
            <p:cNvSpPr/>
            <p:nvPr/>
          </p:nvSpPr>
          <p:spPr>
            <a:xfrm>
              <a:off x="1320875" y="3557300"/>
              <a:ext cx="48525" cy="49100"/>
            </a:xfrm>
            <a:custGeom>
              <a:avLst/>
              <a:gdLst/>
              <a:ahLst/>
              <a:cxnLst/>
              <a:rect l="l" t="t" r="r" b="b"/>
              <a:pathLst>
                <a:path w="1941" h="1964" extrusionOk="0">
                  <a:moveTo>
                    <a:pt x="880" y="1"/>
                  </a:moveTo>
                  <a:lnTo>
                    <a:pt x="677" y="46"/>
                  </a:lnTo>
                  <a:lnTo>
                    <a:pt x="497" y="113"/>
                  </a:lnTo>
                  <a:lnTo>
                    <a:pt x="339" y="226"/>
                  </a:lnTo>
                  <a:lnTo>
                    <a:pt x="203" y="384"/>
                  </a:lnTo>
                  <a:lnTo>
                    <a:pt x="91" y="542"/>
                  </a:lnTo>
                  <a:lnTo>
                    <a:pt x="23" y="700"/>
                  </a:lnTo>
                  <a:lnTo>
                    <a:pt x="0" y="903"/>
                  </a:lnTo>
                  <a:lnTo>
                    <a:pt x="0" y="1083"/>
                  </a:lnTo>
                  <a:lnTo>
                    <a:pt x="23" y="1264"/>
                  </a:lnTo>
                  <a:lnTo>
                    <a:pt x="113" y="1444"/>
                  </a:lnTo>
                  <a:lnTo>
                    <a:pt x="226" y="1625"/>
                  </a:lnTo>
                  <a:lnTo>
                    <a:pt x="361" y="1760"/>
                  </a:lnTo>
                  <a:lnTo>
                    <a:pt x="519" y="1850"/>
                  </a:lnTo>
                  <a:lnTo>
                    <a:pt x="700" y="1918"/>
                  </a:lnTo>
                  <a:lnTo>
                    <a:pt x="880" y="1963"/>
                  </a:lnTo>
                  <a:lnTo>
                    <a:pt x="1061" y="1963"/>
                  </a:lnTo>
                  <a:lnTo>
                    <a:pt x="1264" y="1918"/>
                  </a:lnTo>
                  <a:lnTo>
                    <a:pt x="1444" y="1850"/>
                  </a:lnTo>
                  <a:lnTo>
                    <a:pt x="1602" y="1737"/>
                  </a:lnTo>
                  <a:lnTo>
                    <a:pt x="1737" y="1602"/>
                  </a:lnTo>
                  <a:lnTo>
                    <a:pt x="1850" y="1444"/>
                  </a:lnTo>
                  <a:lnTo>
                    <a:pt x="1918" y="1264"/>
                  </a:lnTo>
                  <a:lnTo>
                    <a:pt x="1940" y="1083"/>
                  </a:lnTo>
                  <a:lnTo>
                    <a:pt x="1940" y="880"/>
                  </a:lnTo>
                  <a:lnTo>
                    <a:pt x="1918" y="700"/>
                  </a:lnTo>
                  <a:lnTo>
                    <a:pt x="1827" y="519"/>
                  </a:lnTo>
                  <a:lnTo>
                    <a:pt x="1715" y="362"/>
                  </a:lnTo>
                  <a:lnTo>
                    <a:pt x="1579" y="226"/>
                  </a:lnTo>
                  <a:lnTo>
                    <a:pt x="1421" y="113"/>
                  </a:lnTo>
                  <a:lnTo>
                    <a:pt x="1241" y="46"/>
                  </a:lnTo>
                  <a:lnTo>
                    <a:pt x="10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27"/>
            <p:cNvSpPr/>
            <p:nvPr/>
          </p:nvSpPr>
          <p:spPr>
            <a:xfrm>
              <a:off x="1196250" y="3610300"/>
              <a:ext cx="141575" cy="239125"/>
            </a:xfrm>
            <a:custGeom>
              <a:avLst/>
              <a:gdLst/>
              <a:ahLst/>
              <a:cxnLst/>
              <a:rect l="l" t="t" r="r" b="b"/>
              <a:pathLst>
                <a:path w="5663" h="9565" extrusionOk="0">
                  <a:moveTo>
                    <a:pt x="0" y="1"/>
                  </a:moveTo>
                  <a:lnTo>
                    <a:pt x="5662" y="9565"/>
                  </a:lnTo>
                  <a:lnTo>
                    <a:pt x="5594" y="8302"/>
                  </a:lnTo>
                  <a:lnTo>
                    <a:pt x="5414" y="8166"/>
                  </a:lnTo>
                  <a:lnTo>
                    <a:pt x="5279" y="7986"/>
                  </a:lnTo>
                  <a:lnTo>
                    <a:pt x="0"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27"/>
            <p:cNvSpPr/>
            <p:nvPr/>
          </p:nvSpPr>
          <p:spPr>
            <a:xfrm>
              <a:off x="1196250" y="3610300"/>
              <a:ext cx="141575" cy="239125"/>
            </a:xfrm>
            <a:custGeom>
              <a:avLst/>
              <a:gdLst/>
              <a:ahLst/>
              <a:cxnLst/>
              <a:rect l="l" t="t" r="r" b="b"/>
              <a:pathLst>
                <a:path w="5663" h="9565" fill="none" extrusionOk="0">
                  <a:moveTo>
                    <a:pt x="0" y="1"/>
                  </a:moveTo>
                  <a:lnTo>
                    <a:pt x="5662" y="9565"/>
                  </a:lnTo>
                  <a:lnTo>
                    <a:pt x="5594" y="8302"/>
                  </a:lnTo>
                  <a:lnTo>
                    <a:pt x="5594" y="8302"/>
                  </a:lnTo>
                  <a:lnTo>
                    <a:pt x="5414" y="8166"/>
                  </a:lnTo>
                  <a:lnTo>
                    <a:pt x="5279" y="798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27"/>
            <p:cNvSpPr/>
            <p:nvPr/>
          </p:nvSpPr>
          <p:spPr>
            <a:xfrm>
              <a:off x="1336100" y="3707300"/>
              <a:ext cx="241375" cy="142125"/>
            </a:xfrm>
            <a:custGeom>
              <a:avLst/>
              <a:gdLst/>
              <a:ahLst/>
              <a:cxnLst/>
              <a:rect l="l" t="t" r="r" b="b"/>
              <a:pathLst>
                <a:path w="9655" h="5685" extrusionOk="0">
                  <a:moveTo>
                    <a:pt x="9655" y="1"/>
                  </a:moveTo>
                  <a:lnTo>
                    <a:pt x="1083" y="4489"/>
                  </a:lnTo>
                  <a:lnTo>
                    <a:pt x="970" y="4535"/>
                  </a:lnTo>
                  <a:lnTo>
                    <a:pt x="835" y="4580"/>
                  </a:lnTo>
                  <a:lnTo>
                    <a:pt x="722" y="4602"/>
                  </a:lnTo>
                  <a:lnTo>
                    <a:pt x="587" y="4602"/>
                  </a:lnTo>
                  <a:lnTo>
                    <a:pt x="429" y="4580"/>
                  </a:lnTo>
                  <a:lnTo>
                    <a:pt x="271" y="4557"/>
                  </a:lnTo>
                  <a:lnTo>
                    <a:pt x="136" y="4489"/>
                  </a:lnTo>
                  <a:lnTo>
                    <a:pt x="0" y="4422"/>
                  </a:lnTo>
                  <a:lnTo>
                    <a:pt x="0" y="4422"/>
                  </a:lnTo>
                  <a:lnTo>
                    <a:pt x="68" y="5685"/>
                  </a:lnTo>
                  <a:lnTo>
                    <a:pt x="9655"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27"/>
            <p:cNvSpPr/>
            <p:nvPr/>
          </p:nvSpPr>
          <p:spPr>
            <a:xfrm>
              <a:off x="1336100" y="3707300"/>
              <a:ext cx="241375" cy="142125"/>
            </a:xfrm>
            <a:custGeom>
              <a:avLst/>
              <a:gdLst/>
              <a:ahLst/>
              <a:cxnLst/>
              <a:rect l="l" t="t" r="r" b="b"/>
              <a:pathLst>
                <a:path w="9655" h="5685" fill="none" extrusionOk="0">
                  <a:moveTo>
                    <a:pt x="9655" y="1"/>
                  </a:moveTo>
                  <a:lnTo>
                    <a:pt x="1083" y="4489"/>
                  </a:lnTo>
                  <a:lnTo>
                    <a:pt x="1083" y="4489"/>
                  </a:lnTo>
                  <a:lnTo>
                    <a:pt x="970" y="4535"/>
                  </a:lnTo>
                  <a:lnTo>
                    <a:pt x="835" y="4580"/>
                  </a:lnTo>
                  <a:lnTo>
                    <a:pt x="722" y="4602"/>
                  </a:lnTo>
                  <a:lnTo>
                    <a:pt x="587" y="4602"/>
                  </a:lnTo>
                  <a:lnTo>
                    <a:pt x="587" y="4602"/>
                  </a:lnTo>
                  <a:lnTo>
                    <a:pt x="429" y="4580"/>
                  </a:lnTo>
                  <a:lnTo>
                    <a:pt x="271" y="4557"/>
                  </a:lnTo>
                  <a:lnTo>
                    <a:pt x="136" y="4489"/>
                  </a:lnTo>
                  <a:lnTo>
                    <a:pt x="0" y="4422"/>
                  </a:lnTo>
                  <a:lnTo>
                    <a:pt x="68" y="5685"/>
                  </a:lnTo>
                  <a:lnTo>
                    <a:pt x="96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27"/>
            <p:cNvSpPr/>
            <p:nvPr/>
          </p:nvSpPr>
          <p:spPr>
            <a:xfrm>
              <a:off x="1436475" y="3468775"/>
              <a:ext cx="126900" cy="214875"/>
            </a:xfrm>
            <a:custGeom>
              <a:avLst/>
              <a:gdLst/>
              <a:ahLst/>
              <a:cxnLst/>
              <a:rect l="l" t="t" r="r" b="b"/>
              <a:pathLst>
                <a:path w="5076" h="8595" extrusionOk="0">
                  <a:moveTo>
                    <a:pt x="0" y="0"/>
                  </a:moveTo>
                  <a:lnTo>
                    <a:pt x="5076" y="8594"/>
                  </a:lnTo>
                  <a:lnTo>
                    <a:pt x="5076" y="8594"/>
                  </a:lnTo>
                  <a:lnTo>
                    <a:pt x="2301" y="3880"/>
                  </a:lnTo>
                  <a:lnTo>
                    <a:pt x="0" y="0"/>
                  </a:lnTo>
                  <a:close/>
                </a:path>
              </a:pathLst>
            </a:custGeom>
            <a:solidFill>
              <a:srgbClr val="F9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27"/>
            <p:cNvSpPr/>
            <p:nvPr/>
          </p:nvSpPr>
          <p:spPr>
            <a:xfrm>
              <a:off x="1348500" y="3468775"/>
              <a:ext cx="214875" cy="214875"/>
            </a:xfrm>
            <a:custGeom>
              <a:avLst/>
              <a:gdLst/>
              <a:ahLst/>
              <a:cxnLst/>
              <a:rect l="l" t="t" r="r" b="b"/>
              <a:pathLst>
                <a:path w="8595" h="8595" fill="none" extrusionOk="0">
                  <a:moveTo>
                    <a:pt x="3519" y="0"/>
                  </a:moveTo>
                  <a:lnTo>
                    <a:pt x="1" y="2075"/>
                  </a:lnTo>
                  <a:lnTo>
                    <a:pt x="1" y="2075"/>
                  </a:lnTo>
                  <a:lnTo>
                    <a:pt x="3519" y="0"/>
                  </a:lnTo>
                  <a:lnTo>
                    <a:pt x="5820" y="3880"/>
                  </a:lnTo>
                  <a:lnTo>
                    <a:pt x="5820" y="3880"/>
                  </a:lnTo>
                  <a:lnTo>
                    <a:pt x="8595" y="8594"/>
                  </a:lnTo>
                  <a:lnTo>
                    <a:pt x="8595" y="8594"/>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27"/>
            <p:cNvSpPr/>
            <p:nvPr/>
          </p:nvSpPr>
          <p:spPr>
            <a:xfrm>
              <a:off x="1348500" y="3468775"/>
              <a:ext cx="145525" cy="97000"/>
            </a:xfrm>
            <a:custGeom>
              <a:avLst/>
              <a:gdLst/>
              <a:ahLst/>
              <a:cxnLst/>
              <a:rect l="l" t="t" r="r" b="b"/>
              <a:pathLst>
                <a:path w="5821" h="3880" extrusionOk="0">
                  <a:moveTo>
                    <a:pt x="3519" y="0"/>
                  </a:moveTo>
                  <a:lnTo>
                    <a:pt x="1" y="2075"/>
                  </a:lnTo>
                  <a:lnTo>
                    <a:pt x="1" y="2075"/>
                  </a:lnTo>
                  <a:lnTo>
                    <a:pt x="3384" y="519"/>
                  </a:lnTo>
                  <a:lnTo>
                    <a:pt x="5482" y="3745"/>
                  </a:lnTo>
                  <a:lnTo>
                    <a:pt x="5820" y="3880"/>
                  </a:lnTo>
                  <a:lnTo>
                    <a:pt x="5820" y="3880"/>
                  </a:lnTo>
                  <a:lnTo>
                    <a:pt x="3519"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27"/>
            <p:cNvSpPr/>
            <p:nvPr/>
          </p:nvSpPr>
          <p:spPr>
            <a:xfrm>
              <a:off x="1348500" y="3468775"/>
              <a:ext cx="145525" cy="97000"/>
            </a:xfrm>
            <a:custGeom>
              <a:avLst/>
              <a:gdLst/>
              <a:ahLst/>
              <a:cxnLst/>
              <a:rect l="l" t="t" r="r" b="b"/>
              <a:pathLst>
                <a:path w="5821" h="3880" fill="none" extrusionOk="0">
                  <a:moveTo>
                    <a:pt x="3519" y="0"/>
                  </a:moveTo>
                  <a:lnTo>
                    <a:pt x="1" y="2075"/>
                  </a:lnTo>
                  <a:lnTo>
                    <a:pt x="3384" y="519"/>
                  </a:lnTo>
                  <a:lnTo>
                    <a:pt x="5482" y="3745"/>
                  </a:lnTo>
                  <a:lnTo>
                    <a:pt x="5820" y="3880"/>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27"/>
            <p:cNvSpPr/>
            <p:nvPr/>
          </p:nvSpPr>
          <p:spPr>
            <a:xfrm>
              <a:off x="1485525" y="3562375"/>
              <a:ext cx="77850" cy="121275"/>
            </a:xfrm>
            <a:custGeom>
              <a:avLst/>
              <a:gdLst/>
              <a:ahLst/>
              <a:cxnLst/>
              <a:rect l="l" t="t" r="r" b="b"/>
              <a:pathLst>
                <a:path w="3114" h="4851" extrusionOk="0">
                  <a:moveTo>
                    <a:pt x="1" y="1"/>
                  </a:moveTo>
                  <a:lnTo>
                    <a:pt x="3114" y="4850"/>
                  </a:lnTo>
                  <a:lnTo>
                    <a:pt x="3114" y="4850"/>
                  </a:lnTo>
                  <a:lnTo>
                    <a:pt x="339" y="136"/>
                  </a:lnTo>
                  <a:lnTo>
                    <a:pt x="1" y="1"/>
                  </a:lnTo>
                  <a:close/>
                </a:path>
              </a:pathLst>
            </a:custGeom>
            <a:solidFill>
              <a:srgbClr val="F5EB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27"/>
            <p:cNvSpPr/>
            <p:nvPr/>
          </p:nvSpPr>
          <p:spPr>
            <a:xfrm>
              <a:off x="1485525" y="3562375"/>
              <a:ext cx="77850" cy="121275"/>
            </a:xfrm>
            <a:custGeom>
              <a:avLst/>
              <a:gdLst/>
              <a:ahLst/>
              <a:cxnLst/>
              <a:rect l="l" t="t" r="r" b="b"/>
              <a:pathLst>
                <a:path w="3114" h="4851" fill="none" extrusionOk="0">
                  <a:moveTo>
                    <a:pt x="1" y="1"/>
                  </a:moveTo>
                  <a:lnTo>
                    <a:pt x="3114" y="4850"/>
                  </a:lnTo>
                  <a:lnTo>
                    <a:pt x="339" y="136"/>
                  </a:lnTo>
                  <a:lnTo>
                    <a:pt x="339" y="136"/>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60" name="Google Shape;2760;p27"/>
          <p:cNvGrpSpPr/>
          <p:nvPr/>
        </p:nvGrpSpPr>
        <p:grpSpPr>
          <a:xfrm>
            <a:off x="550085" y="2373167"/>
            <a:ext cx="1431505" cy="961051"/>
            <a:chOff x="7681600" y="381950"/>
            <a:chExt cx="1073629" cy="720788"/>
          </a:xfrm>
        </p:grpSpPr>
        <p:sp>
          <p:nvSpPr>
            <p:cNvPr id="2761" name="Google Shape;2761;p27"/>
            <p:cNvSpPr/>
            <p:nvPr/>
          </p:nvSpPr>
          <p:spPr>
            <a:xfrm>
              <a:off x="7896527" y="971845"/>
              <a:ext cx="226409" cy="91112"/>
            </a:xfrm>
            <a:custGeom>
              <a:avLst/>
              <a:gdLst/>
              <a:ahLst/>
              <a:cxnLst/>
              <a:rect l="l" t="t" r="r" b="b"/>
              <a:pathLst>
                <a:path w="5775" h="2324" fill="none" extrusionOk="0">
                  <a:moveTo>
                    <a:pt x="226" y="2323"/>
                  </a:moveTo>
                  <a:lnTo>
                    <a:pt x="0" y="1444"/>
                  </a:lnTo>
                  <a:lnTo>
                    <a:pt x="5549" y="0"/>
                  </a:lnTo>
                  <a:lnTo>
                    <a:pt x="5775" y="880"/>
                  </a:lnTo>
                  <a:lnTo>
                    <a:pt x="226" y="232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27"/>
            <p:cNvSpPr/>
            <p:nvPr/>
          </p:nvSpPr>
          <p:spPr>
            <a:xfrm>
              <a:off x="7885000" y="930286"/>
              <a:ext cx="229977" cy="84918"/>
            </a:xfrm>
            <a:custGeom>
              <a:avLst/>
              <a:gdLst/>
              <a:ahLst/>
              <a:cxnLst/>
              <a:rect l="l" t="t" r="r" b="b"/>
              <a:pathLst>
                <a:path w="5866" h="2166" fill="none" extrusionOk="0">
                  <a:moveTo>
                    <a:pt x="181" y="2165"/>
                  </a:moveTo>
                  <a:lnTo>
                    <a:pt x="1" y="1489"/>
                  </a:lnTo>
                  <a:lnTo>
                    <a:pt x="5685" y="0"/>
                  </a:lnTo>
                  <a:lnTo>
                    <a:pt x="5866" y="699"/>
                  </a:lnTo>
                  <a:lnTo>
                    <a:pt x="181" y="216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27"/>
            <p:cNvSpPr/>
            <p:nvPr/>
          </p:nvSpPr>
          <p:spPr>
            <a:xfrm>
              <a:off x="7681600" y="381950"/>
              <a:ext cx="1073629" cy="720784"/>
            </a:xfrm>
            <a:custGeom>
              <a:avLst/>
              <a:gdLst/>
              <a:ahLst/>
              <a:cxnLst/>
              <a:rect l="l" t="t" r="r" b="b"/>
              <a:pathLst>
                <a:path w="27385" h="18385" extrusionOk="0">
                  <a:moveTo>
                    <a:pt x="24159" y="1"/>
                  </a:moveTo>
                  <a:lnTo>
                    <a:pt x="1" y="6633"/>
                  </a:lnTo>
                  <a:lnTo>
                    <a:pt x="3249" y="18385"/>
                  </a:lnTo>
                  <a:lnTo>
                    <a:pt x="27384" y="11775"/>
                  </a:lnTo>
                  <a:lnTo>
                    <a:pt x="24159" y="1"/>
                  </a:lnTo>
                  <a:close/>
                </a:path>
              </a:pathLst>
            </a:custGeom>
            <a:solidFill>
              <a:schemeClr val="lt1"/>
            </a:solidFill>
            <a:ln>
              <a:noFill/>
            </a:ln>
            <a:effectLst>
              <a:outerShdw dist="47625" dir="30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4" name="Google Shape;2764;p27"/>
            <p:cNvSpPr/>
            <p:nvPr/>
          </p:nvSpPr>
          <p:spPr>
            <a:xfrm>
              <a:off x="7681600" y="540264"/>
              <a:ext cx="496178" cy="562474"/>
            </a:xfrm>
            <a:custGeom>
              <a:avLst/>
              <a:gdLst/>
              <a:ahLst/>
              <a:cxnLst/>
              <a:rect l="l" t="t" r="r" b="b"/>
              <a:pathLst>
                <a:path w="12656" h="14347" extrusionOk="0">
                  <a:moveTo>
                    <a:pt x="9430" y="1"/>
                  </a:moveTo>
                  <a:lnTo>
                    <a:pt x="1" y="2595"/>
                  </a:lnTo>
                  <a:lnTo>
                    <a:pt x="3249" y="14347"/>
                  </a:lnTo>
                  <a:lnTo>
                    <a:pt x="12655" y="11775"/>
                  </a:lnTo>
                  <a:lnTo>
                    <a:pt x="943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5" name="Google Shape;2765;p27"/>
            <p:cNvSpPr/>
            <p:nvPr/>
          </p:nvSpPr>
          <p:spPr>
            <a:xfrm>
              <a:off x="8170655" y="573001"/>
              <a:ext cx="427178" cy="117654"/>
            </a:xfrm>
            <a:custGeom>
              <a:avLst/>
              <a:gdLst/>
              <a:ahLst/>
              <a:cxnLst/>
              <a:rect l="l" t="t" r="r" b="b"/>
              <a:pathLst>
                <a:path w="10896" h="3001" extrusionOk="0">
                  <a:moveTo>
                    <a:pt x="1" y="3000"/>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27"/>
            <p:cNvSpPr/>
            <p:nvPr/>
          </p:nvSpPr>
          <p:spPr>
            <a:xfrm>
              <a:off x="8170655" y="573001"/>
              <a:ext cx="427178" cy="117654"/>
            </a:xfrm>
            <a:custGeom>
              <a:avLst/>
              <a:gdLst/>
              <a:ahLst/>
              <a:cxnLst/>
              <a:rect l="l" t="t" r="r" b="b"/>
              <a:pathLst>
                <a:path w="10896" h="3001" fill="none" extrusionOk="0">
                  <a:moveTo>
                    <a:pt x="1" y="3000"/>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27"/>
            <p:cNvSpPr/>
            <p:nvPr/>
          </p:nvSpPr>
          <p:spPr>
            <a:xfrm>
              <a:off x="8161833" y="564141"/>
              <a:ext cx="444820" cy="134473"/>
            </a:xfrm>
            <a:custGeom>
              <a:avLst/>
              <a:gdLst/>
              <a:ahLst/>
              <a:cxnLst/>
              <a:rect l="l" t="t" r="r" b="b"/>
              <a:pathLst>
                <a:path w="11346" h="3430" extrusionOk="0">
                  <a:moveTo>
                    <a:pt x="11053" y="1"/>
                  </a:moveTo>
                  <a:lnTo>
                    <a:pt x="158" y="3001"/>
                  </a:lnTo>
                  <a:lnTo>
                    <a:pt x="68" y="3046"/>
                  </a:lnTo>
                  <a:lnTo>
                    <a:pt x="23" y="3113"/>
                  </a:lnTo>
                  <a:lnTo>
                    <a:pt x="0" y="3181"/>
                  </a:lnTo>
                  <a:lnTo>
                    <a:pt x="0" y="3271"/>
                  </a:lnTo>
                  <a:lnTo>
                    <a:pt x="23" y="3339"/>
                  </a:lnTo>
                  <a:lnTo>
                    <a:pt x="90" y="3384"/>
                  </a:lnTo>
                  <a:lnTo>
                    <a:pt x="135" y="3429"/>
                  </a:lnTo>
                  <a:lnTo>
                    <a:pt x="271" y="3429"/>
                  </a:lnTo>
                  <a:lnTo>
                    <a:pt x="11188" y="429"/>
                  </a:lnTo>
                  <a:lnTo>
                    <a:pt x="11256" y="407"/>
                  </a:lnTo>
                  <a:lnTo>
                    <a:pt x="11323" y="339"/>
                  </a:lnTo>
                  <a:lnTo>
                    <a:pt x="11346" y="249"/>
                  </a:lnTo>
                  <a:lnTo>
                    <a:pt x="11346" y="159"/>
                  </a:lnTo>
                  <a:lnTo>
                    <a:pt x="11301" y="91"/>
                  </a:lnTo>
                  <a:lnTo>
                    <a:pt x="11233" y="23"/>
                  </a:lnTo>
                  <a:lnTo>
                    <a:pt x="111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27"/>
            <p:cNvSpPr/>
            <p:nvPr/>
          </p:nvSpPr>
          <p:spPr>
            <a:xfrm>
              <a:off x="8183044" y="618990"/>
              <a:ext cx="427178" cy="116752"/>
            </a:xfrm>
            <a:custGeom>
              <a:avLst/>
              <a:gdLst/>
              <a:ahLst/>
              <a:cxnLst/>
              <a:rect l="l" t="t" r="r" b="b"/>
              <a:pathLst>
                <a:path w="10896" h="2978" extrusionOk="0">
                  <a:moveTo>
                    <a:pt x="0" y="2978"/>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9" name="Google Shape;2769;p27"/>
            <p:cNvSpPr/>
            <p:nvPr/>
          </p:nvSpPr>
          <p:spPr>
            <a:xfrm>
              <a:off x="8183044" y="618990"/>
              <a:ext cx="427178" cy="116752"/>
            </a:xfrm>
            <a:custGeom>
              <a:avLst/>
              <a:gdLst/>
              <a:ahLst/>
              <a:cxnLst/>
              <a:rect l="l" t="t" r="r" b="b"/>
              <a:pathLst>
                <a:path w="10896" h="2978" fill="none" extrusionOk="0">
                  <a:moveTo>
                    <a:pt x="0" y="2978"/>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0" name="Google Shape;2770;p27"/>
            <p:cNvSpPr/>
            <p:nvPr/>
          </p:nvSpPr>
          <p:spPr>
            <a:xfrm>
              <a:off x="8174183" y="610129"/>
              <a:ext cx="444859" cy="134473"/>
            </a:xfrm>
            <a:custGeom>
              <a:avLst/>
              <a:gdLst/>
              <a:ahLst/>
              <a:cxnLst/>
              <a:rect l="l" t="t" r="r" b="b"/>
              <a:pathLst>
                <a:path w="11347" h="3430" extrusionOk="0">
                  <a:moveTo>
                    <a:pt x="11076" y="1"/>
                  </a:moveTo>
                  <a:lnTo>
                    <a:pt x="159" y="3001"/>
                  </a:lnTo>
                  <a:lnTo>
                    <a:pt x="91" y="3023"/>
                  </a:lnTo>
                  <a:lnTo>
                    <a:pt x="23" y="3091"/>
                  </a:lnTo>
                  <a:lnTo>
                    <a:pt x="1" y="3181"/>
                  </a:lnTo>
                  <a:lnTo>
                    <a:pt x="1" y="3271"/>
                  </a:lnTo>
                  <a:lnTo>
                    <a:pt x="46" y="3339"/>
                  </a:lnTo>
                  <a:lnTo>
                    <a:pt x="91" y="3384"/>
                  </a:lnTo>
                  <a:lnTo>
                    <a:pt x="159" y="3429"/>
                  </a:lnTo>
                  <a:lnTo>
                    <a:pt x="272" y="3429"/>
                  </a:lnTo>
                  <a:lnTo>
                    <a:pt x="11189" y="429"/>
                  </a:lnTo>
                  <a:lnTo>
                    <a:pt x="11279" y="384"/>
                  </a:lnTo>
                  <a:lnTo>
                    <a:pt x="11324" y="339"/>
                  </a:lnTo>
                  <a:lnTo>
                    <a:pt x="11347" y="249"/>
                  </a:lnTo>
                  <a:lnTo>
                    <a:pt x="11347" y="158"/>
                  </a:lnTo>
                  <a:lnTo>
                    <a:pt x="11302" y="68"/>
                  </a:lnTo>
                  <a:lnTo>
                    <a:pt x="11234" y="23"/>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1" name="Google Shape;2771;p27"/>
            <p:cNvSpPr/>
            <p:nvPr/>
          </p:nvSpPr>
          <p:spPr>
            <a:xfrm>
              <a:off x="8195433" y="664077"/>
              <a:ext cx="428040" cy="117654"/>
            </a:xfrm>
            <a:custGeom>
              <a:avLst/>
              <a:gdLst/>
              <a:ahLst/>
              <a:cxnLst/>
              <a:rect l="l" t="t" r="r" b="b"/>
              <a:pathLst>
                <a:path w="10918" h="3001" extrusionOk="0">
                  <a:moveTo>
                    <a:pt x="0" y="3001"/>
                  </a:moveTo>
                  <a:lnTo>
                    <a:pt x="10918"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2" name="Google Shape;2772;p27"/>
            <p:cNvSpPr/>
            <p:nvPr/>
          </p:nvSpPr>
          <p:spPr>
            <a:xfrm>
              <a:off x="8195433" y="664077"/>
              <a:ext cx="428040" cy="117654"/>
            </a:xfrm>
            <a:custGeom>
              <a:avLst/>
              <a:gdLst/>
              <a:ahLst/>
              <a:cxnLst/>
              <a:rect l="l" t="t" r="r" b="b"/>
              <a:pathLst>
                <a:path w="10918" h="3001" fill="none" extrusionOk="0">
                  <a:moveTo>
                    <a:pt x="0" y="3001"/>
                  </a:moveTo>
                  <a:lnTo>
                    <a:pt x="109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3" name="Google Shape;2773;p27"/>
            <p:cNvSpPr/>
            <p:nvPr/>
          </p:nvSpPr>
          <p:spPr>
            <a:xfrm>
              <a:off x="8186572" y="656118"/>
              <a:ext cx="444859" cy="134473"/>
            </a:xfrm>
            <a:custGeom>
              <a:avLst/>
              <a:gdLst/>
              <a:ahLst/>
              <a:cxnLst/>
              <a:rect l="l" t="t" r="r" b="b"/>
              <a:pathLst>
                <a:path w="11347" h="3430" extrusionOk="0">
                  <a:moveTo>
                    <a:pt x="11076" y="0"/>
                  </a:moveTo>
                  <a:lnTo>
                    <a:pt x="159" y="3001"/>
                  </a:lnTo>
                  <a:lnTo>
                    <a:pt x="91" y="3023"/>
                  </a:lnTo>
                  <a:lnTo>
                    <a:pt x="23" y="3091"/>
                  </a:lnTo>
                  <a:lnTo>
                    <a:pt x="1" y="3181"/>
                  </a:lnTo>
                  <a:lnTo>
                    <a:pt x="1" y="3271"/>
                  </a:lnTo>
                  <a:lnTo>
                    <a:pt x="46" y="3339"/>
                  </a:lnTo>
                  <a:lnTo>
                    <a:pt x="91" y="3384"/>
                  </a:lnTo>
                  <a:lnTo>
                    <a:pt x="159" y="3429"/>
                  </a:lnTo>
                  <a:lnTo>
                    <a:pt x="294" y="3429"/>
                  </a:lnTo>
                  <a:lnTo>
                    <a:pt x="11189" y="429"/>
                  </a:lnTo>
                  <a:lnTo>
                    <a:pt x="11279" y="384"/>
                  </a:lnTo>
                  <a:lnTo>
                    <a:pt x="11324" y="316"/>
                  </a:lnTo>
                  <a:lnTo>
                    <a:pt x="11347" y="249"/>
                  </a:lnTo>
                  <a:lnTo>
                    <a:pt x="11347" y="158"/>
                  </a:lnTo>
                  <a:lnTo>
                    <a:pt x="11301" y="68"/>
                  </a:lnTo>
                  <a:lnTo>
                    <a:pt x="11234" y="23"/>
                  </a:lnTo>
                  <a:lnTo>
                    <a:pt x="111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4" name="Google Shape;2774;p27"/>
            <p:cNvSpPr/>
            <p:nvPr/>
          </p:nvSpPr>
          <p:spPr>
            <a:xfrm>
              <a:off x="8207822" y="710066"/>
              <a:ext cx="428040" cy="117654"/>
            </a:xfrm>
            <a:custGeom>
              <a:avLst/>
              <a:gdLst/>
              <a:ahLst/>
              <a:cxnLst/>
              <a:rect l="l" t="t" r="r" b="b"/>
              <a:pathLst>
                <a:path w="10918" h="3001" extrusionOk="0">
                  <a:moveTo>
                    <a:pt x="0" y="3000"/>
                  </a:moveTo>
                  <a:lnTo>
                    <a:pt x="10917"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5" name="Google Shape;2775;p27"/>
            <p:cNvSpPr/>
            <p:nvPr/>
          </p:nvSpPr>
          <p:spPr>
            <a:xfrm>
              <a:off x="8207822" y="710066"/>
              <a:ext cx="428040" cy="117654"/>
            </a:xfrm>
            <a:custGeom>
              <a:avLst/>
              <a:gdLst/>
              <a:ahLst/>
              <a:cxnLst/>
              <a:rect l="l" t="t" r="r" b="b"/>
              <a:pathLst>
                <a:path w="10918" h="3001" fill="none" extrusionOk="0">
                  <a:moveTo>
                    <a:pt x="0" y="3000"/>
                  </a:moveTo>
                  <a:lnTo>
                    <a:pt x="109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6" name="Google Shape;2776;p27"/>
            <p:cNvSpPr/>
            <p:nvPr/>
          </p:nvSpPr>
          <p:spPr>
            <a:xfrm>
              <a:off x="8198961" y="701205"/>
              <a:ext cx="445722" cy="135375"/>
            </a:xfrm>
            <a:custGeom>
              <a:avLst/>
              <a:gdLst/>
              <a:ahLst/>
              <a:cxnLst/>
              <a:rect l="l" t="t" r="r" b="b"/>
              <a:pathLst>
                <a:path w="11369" h="3453" extrusionOk="0">
                  <a:moveTo>
                    <a:pt x="11166" y="1"/>
                  </a:moveTo>
                  <a:lnTo>
                    <a:pt x="11076" y="23"/>
                  </a:lnTo>
                  <a:lnTo>
                    <a:pt x="181" y="3001"/>
                  </a:lnTo>
                  <a:lnTo>
                    <a:pt x="91" y="3046"/>
                  </a:lnTo>
                  <a:lnTo>
                    <a:pt x="46" y="3114"/>
                  </a:lnTo>
                  <a:lnTo>
                    <a:pt x="0" y="3204"/>
                  </a:lnTo>
                  <a:lnTo>
                    <a:pt x="23" y="3294"/>
                  </a:lnTo>
                  <a:lnTo>
                    <a:pt x="46" y="3362"/>
                  </a:lnTo>
                  <a:lnTo>
                    <a:pt x="91" y="3407"/>
                  </a:lnTo>
                  <a:lnTo>
                    <a:pt x="158" y="3429"/>
                  </a:lnTo>
                  <a:lnTo>
                    <a:pt x="226" y="3452"/>
                  </a:lnTo>
                  <a:lnTo>
                    <a:pt x="294" y="3452"/>
                  </a:lnTo>
                  <a:lnTo>
                    <a:pt x="11188" y="452"/>
                  </a:lnTo>
                  <a:lnTo>
                    <a:pt x="11279" y="407"/>
                  </a:lnTo>
                  <a:lnTo>
                    <a:pt x="11324" y="339"/>
                  </a:lnTo>
                  <a:lnTo>
                    <a:pt x="11369" y="272"/>
                  </a:lnTo>
                  <a:lnTo>
                    <a:pt x="11346" y="181"/>
                  </a:lnTo>
                  <a:lnTo>
                    <a:pt x="11324" y="91"/>
                  </a:lnTo>
                  <a:lnTo>
                    <a:pt x="11256" y="46"/>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7" name="Google Shape;2777;p27"/>
            <p:cNvSpPr/>
            <p:nvPr/>
          </p:nvSpPr>
          <p:spPr>
            <a:xfrm>
              <a:off x="7813371" y="668507"/>
              <a:ext cx="217588" cy="217588"/>
            </a:xfrm>
            <a:custGeom>
              <a:avLst/>
              <a:gdLst/>
              <a:ahLst/>
              <a:cxnLst/>
              <a:rect l="l" t="t" r="r" b="b"/>
              <a:pathLst>
                <a:path w="5550" h="5550" extrusionOk="0">
                  <a:moveTo>
                    <a:pt x="2866" y="0"/>
                  </a:moveTo>
                  <a:lnTo>
                    <a:pt x="2595" y="23"/>
                  </a:lnTo>
                  <a:lnTo>
                    <a:pt x="2302" y="45"/>
                  </a:lnTo>
                  <a:lnTo>
                    <a:pt x="2031" y="113"/>
                  </a:lnTo>
                  <a:lnTo>
                    <a:pt x="1760" y="203"/>
                  </a:lnTo>
                  <a:lnTo>
                    <a:pt x="1512" y="316"/>
                  </a:lnTo>
                  <a:lnTo>
                    <a:pt x="1264" y="451"/>
                  </a:lnTo>
                  <a:lnTo>
                    <a:pt x="1038" y="609"/>
                  </a:lnTo>
                  <a:lnTo>
                    <a:pt x="835" y="790"/>
                  </a:lnTo>
                  <a:lnTo>
                    <a:pt x="655" y="970"/>
                  </a:lnTo>
                  <a:lnTo>
                    <a:pt x="497" y="1173"/>
                  </a:lnTo>
                  <a:lnTo>
                    <a:pt x="362" y="1399"/>
                  </a:lnTo>
                  <a:lnTo>
                    <a:pt x="226" y="1647"/>
                  </a:lnTo>
                  <a:lnTo>
                    <a:pt x="136" y="1895"/>
                  </a:lnTo>
                  <a:lnTo>
                    <a:pt x="69" y="2143"/>
                  </a:lnTo>
                  <a:lnTo>
                    <a:pt x="23" y="2414"/>
                  </a:lnTo>
                  <a:lnTo>
                    <a:pt x="1" y="2685"/>
                  </a:lnTo>
                  <a:lnTo>
                    <a:pt x="1" y="2955"/>
                  </a:lnTo>
                  <a:lnTo>
                    <a:pt x="23" y="3248"/>
                  </a:lnTo>
                  <a:lnTo>
                    <a:pt x="91" y="3519"/>
                  </a:lnTo>
                  <a:lnTo>
                    <a:pt x="181" y="3790"/>
                  </a:lnTo>
                  <a:lnTo>
                    <a:pt x="294" y="4038"/>
                  </a:lnTo>
                  <a:lnTo>
                    <a:pt x="429" y="4286"/>
                  </a:lnTo>
                  <a:lnTo>
                    <a:pt x="587" y="4512"/>
                  </a:lnTo>
                  <a:lnTo>
                    <a:pt x="768" y="4715"/>
                  </a:lnTo>
                  <a:lnTo>
                    <a:pt x="948" y="4895"/>
                  </a:lnTo>
                  <a:lnTo>
                    <a:pt x="1174" y="5053"/>
                  </a:lnTo>
                  <a:lnTo>
                    <a:pt x="1399" y="5188"/>
                  </a:lnTo>
                  <a:lnTo>
                    <a:pt x="1625" y="5324"/>
                  </a:lnTo>
                  <a:lnTo>
                    <a:pt x="1873" y="5414"/>
                  </a:lnTo>
                  <a:lnTo>
                    <a:pt x="2144" y="5482"/>
                  </a:lnTo>
                  <a:lnTo>
                    <a:pt x="2392" y="5527"/>
                  </a:lnTo>
                  <a:lnTo>
                    <a:pt x="2663" y="5549"/>
                  </a:lnTo>
                  <a:lnTo>
                    <a:pt x="2956" y="5549"/>
                  </a:lnTo>
                  <a:lnTo>
                    <a:pt x="3226" y="5527"/>
                  </a:lnTo>
                  <a:lnTo>
                    <a:pt x="3497" y="5459"/>
                  </a:lnTo>
                  <a:lnTo>
                    <a:pt x="3768" y="5369"/>
                  </a:lnTo>
                  <a:lnTo>
                    <a:pt x="4016" y="5256"/>
                  </a:lnTo>
                  <a:lnTo>
                    <a:pt x="4264" y="5121"/>
                  </a:lnTo>
                  <a:lnTo>
                    <a:pt x="4490" y="4963"/>
                  </a:lnTo>
                  <a:lnTo>
                    <a:pt x="4693" y="4782"/>
                  </a:lnTo>
                  <a:lnTo>
                    <a:pt x="4873" y="4602"/>
                  </a:lnTo>
                  <a:lnTo>
                    <a:pt x="5031" y="4376"/>
                  </a:lnTo>
                  <a:lnTo>
                    <a:pt x="5189" y="4151"/>
                  </a:lnTo>
                  <a:lnTo>
                    <a:pt x="5302" y="3925"/>
                  </a:lnTo>
                  <a:lnTo>
                    <a:pt x="5392" y="3677"/>
                  </a:lnTo>
                  <a:lnTo>
                    <a:pt x="5460" y="3406"/>
                  </a:lnTo>
                  <a:lnTo>
                    <a:pt x="5527" y="3158"/>
                  </a:lnTo>
                  <a:lnTo>
                    <a:pt x="5550" y="2888"/>
                  </a:lnTo>
                  <a:lnTo>
                    <a:pt x="5527" y="2594"/>
                  </a:lnTo>
                  <a:lnTo>
                    <a:pt x="5505" y="2324"/>
                  </a:lnTo>
                  <a:lnTo>
                    <a:pt x="5437" y="2053"/>
                  </a:lnTo>
                  <a:lnTo>
                    <a:pt x="5347" y="1782"/>
                  </a:lnTo>
                  <a:lnTo>
                    <a:pt x="5234" y="1534"/>
                  </a:lnTo>
                  <a:lnTo>
                    <a:pt x="5099" y="1286"/>
                  </a:lnTo>
                  <a:lnTo>
                    <a:pt x="4941" y="1060"/>
                  </a:lnTo>
                  <a:lnTo>
                    <a:pt x="4760" y="857"/>
                  </a:lnTo>
                  <a:lnTo>
                    <a:pt x="4580" y="677"/>
                  </a:lnTo>
                  <a:lnTo>
                    <a:pt x="4354" y="519"/>
                  </a:lnTo>
                  <a:lnTo>
                    <a:pt x="4129" y="361"/>
                  </a:lnTo>
                  <a:lnTo>
                    <a:pt x="3903" y="248"/>
                  </a:lnTo>
                  <a:lnTo>
                    <a:pt x="3655" y="158"/>
                  </a:lnTo>
                  <a:lnTo>
                    <a:pt x="3407" y="68"/>
                  </a:lnTo>
                  <a:lnTo>
                    <a:pt x="3136" y="23"/>
                  </a:lnTo>
                  <a:lnTo>
                    <a:pt x="28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8" name="Google Shape;2778;p27"/>
            <p:cNvSpPr/>
            <p:nvPr/>
          </p:nvSpPr>
          <p:spPr>
            <a:xfrm>
              <a:off x="7844344" y="720691"/>
              <a:ext cx="148587" cy="112322"/>
            </a:xfrm>
            <a:custGeom>
              <a:avLst/>
              <a:gdLst/>
              <a:ahLst/>
              <a:cxnLst/>
              <a:rect l="l" t="t" r="r" b="b"/>
              <a:pathLst>
                <a:path w="3790" h="2865" extrusionOk="0">
                  <a:moveTo>
                    <a:pt x="2301" y="0"/>
                  </a:moveTo>
                  <a:lnTo>
                    <a:pt x="2008" y="68"/>
                  </a:lnTo>
                  <a:lnTo>
                    <a:pt x="1805" y="293"/>
                  </a:lnTo>
                  <a:lnTo>
                    <a:pt x="1760" y="248"/>
                  </a:lnTo>
                  <a:lnTo>
                    <a:pt x="1602" y="203"/>
                  </a:lnTo>
                  <a:lnTo>
                    <a:pt x="1579" y="361"/>
                  </a:lnTo>
                  <a:lnTo>
                    <a:pt x="1715" y="384"/>
                  </a:lnTo>
                  <a:lnTo>
                    <a:pt x="1421" y="699"/>
                  </a:lnTo>
                  <a:lnTo>
                    <a:pt x="1354" y="654"/>
                  </a:lnTo>
                  <a:lnTo>
                    <a:pt x="1218" y="632"/>
                  </a:lnTo>
                  <a:lnTo>
                    <a:pt x="1173" y="790"/>
                  </a:lnTo>
                  <a:lnTo>
                    <a:pt x="1331" y="812"/>
                  </a:lnTo>
                  <a:lnTo>
                    <a:pt x="1106" y="1038"/>
                  </a:lnTo>
                  <a:lnTo>
                    <a:pt x="1106" y="1060"/>
                  </a:lnTo>
                  <a:lnTo>
                    <a:pt x="812" y="993"/>
                  </a:lnTo>
                  <a:lnTo>
                    <a:pt x="542" y="970"/>
                  </a:lnTo>
                  <a:lnTo>
                    <a:pt x="271" y="970"/>
                  </a:lnTo>
                  <a:lnTo>
                    <a:pt x="68" y="993"/>
                  </a:lnTo>
                  <a:lnTo>
                    <a:pt x="23" y="1015"/>
                  </a:lnTo>
                  <a:lnTo>
                    <a:pt x="0" y="1083"/>
                  </a:lnTo>
                  <a:lnTo>
                    <a:pt x="0" y="1128"/>
                  </a:lnTo>
                  <a:lnTo>
                    <a:pt x="45" y="1173"/>
                  </a:lnTo>
                  <a:lnTo>
                    <a:pt x="226" y="1263"/>
                  </a:lnTo>
                  <a:lnTo>
                    <a:pt x="474" y="1376"/>
                  </a:lnTo>
                  <a:lnTo>
                    <a:pt x="722" y="1421"/>
                  </a:lnTo>
                  <a:lnTo>
                    <a:pt x="1015" y="1489"/>
                  </a:lnTo>
                  <a:lnTo>
                    <a:pt x="1151" y="1782"/>
                  </a:lnTo>
                  <a:lnTo>
                    <a:pt x="1015" y="1760"/>
                  </a:lnTo>
                  <a:lnTo>
                    <a:pt x="970" y="1917"/>
                  </a:lnTo>
                  <a:lnTo>
                    <a:pt x="1128" y="1940"/>
                  </a:lnTo>
                  <a:lnTo>
                    <a:pt x="1196" y="1917"/>
                  </a:lnTo>
                  <a:lnTo>
                    <a:pt x="1376" y="2323"/>
                  </a:lnTo>
                  <a:lnTo>
                    <a:pt x="1241" y="2301"/>
                  </a:lnTo>
                  <a:lnTo>
                    <a:pt x="1196" y="2436"/>
                  </a:lnTo>
                  <a:lnTo>
                    <a:pt x="1354" y="2459"/>
                  </a:lnTo>
                  <a:lnTo>
                    <a:pt x="1421" y="2436"/>
                  </a:lnTo>
                  <a:lnTo>
                    <a:pt x="1534" y="2707"/>
                  </a:lnTo>
                  <a:lnTo>
                    <a:pt x="1782" y="2865"/>
                  </a:lnTo>
                  <a:lnTo>
                    <a:pt x="1647" y="1602"/>
                  </a:lnTo>
                  <a:lnTo>
                    <a:pt x="2865" y="1827"/>
                  </a:lnTo>
                  <a:lnTo>
                    <a:pt x="3023" y="1827"/>
                  </a:lnTo>
                  <a:lnTo>
                    <a:pt x="3181" y="1782"/>
                  </a:lnTo>
                  <a:lnTo>
                    <a:pt x="3339" y="2323"/>
                  </a:lnTo>
                  <a:lnTo>
                    <a:pt x="3564" y="2369"/>
                  </a:lnTo>
                  <a:lnTo>
                    <a:pt x="3564" y="2369"/>
                  </a:lnTo>
                  <a:lnTo>
                    <a:pt x="3519" y="1714"/>
                  </a:lnTo>
                  <a:lnTo>
                    <a:pt x="3790" y="1128"/>
                  </a:lnTo>
                  <a:lnTo>
                    <a:pt x="3564" y="1083"/>
                  </a:lnTo>
                  <a:lnTo>
                    <a:pt x="3226" y="1534"/>
                  </a:lnTo>
                  <a:lnTo>
                    <a:pt x="3158" y="1489"/>
                  </a:lnTo>
                  <a:lnTo>
                    <a:pt x="3091" y="1444"/>
                  </a:lnTo>
                  <a:lnTo>
                    <a:pt x="3023" y="1399"/>
                  </a:lnTo>
                  <a:lnTo>
                    <a:pt x="2933" y="1376"/>
                  </a:lnTo>
                  <a:lnTo>
                    <a:pt x="1737" y="1173"/>
                  </a:lnTo>
                  <a:lnTo>
                    <a:pt x="23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9" name="Google Shape;2779;p27"/>
            <p:cNvSpPr/>
            <p:nvPr/>
          </p:nvSpPr>
          <p:spPr>
            <a:xfrm>
              <a:off x="7854851" y="977922"/>
              <a:ext cx="34030" cy="40381"/>
            </a:xfrm>
            <a:custGeom>
              <a:avLst/>
              <a:gdLst/>
              <a:ahLst/>
              <a:cxnLst/>
              <a:rect l="l" t="t" r="r" b="b"/>
              <a:pathLst>
                <a:path w="868" h="1030" extrusionOk="0">
                  <a:moveTo>
                    <a:pt x="822" y="1"/>
                  </a:moveTo>
                  <a:lnTo>
                    <a:pt x="1" y="216"/>
                  </a:lnTo>
                  <a:lnTo>
                    <a:pt x="46" y="390"/>
                  </a:lnTo>
                  <a:lnTo>
                    <a:pt x="342" y="312"/>
                  </a:lnTo>
                  <a:lnTo>
                    <a:pt x="530" y="1029"/>
                  </a:lnTo>
                  <a:lnTo>
                    <a:pt x="760" y="969"/>
                  </a:lnTo>
                  <a:lnTo>
                    <a:pt x="572" y="252"/>
                  </a:lnTo>
                  <a:lnTo>
                    <a:pt x="867" y="174"/>
                  </a:lnTo>
                  <a:lnTo>
                    <a:pt x="8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0" name="Google Shape;2780;p27"/>
            <p:cNvSpPr/>
            <p:nvPr/>
          </p:nvSpPr>
          <p:spPr>
            <a:xfrm>
              <a:off x="7889979" y="947302"/>
              <a:ext cx="124123" cy="64963"/>
            </a:xfrm>
            <a:custGeom>
              <a:avLst/>
              <a:gdLst/>
              <a:ahLst/>
              <a:cxnLst/>
              <a:rect l="l" t="t" r="r" b="b"/>
              <a:pathLst>
                <a:path w="3166" h="1657" extrusionOk="0">
                  <a:moveTo>
                    <a:pt x="2919" y="1"/>
                  </a:moveTo>
                  <a:lnTo>
                    <a:pt x="2299" y="163"/>
                  </a:lnTo>
                  <a:lnTo>
                    <a:pt x="2532" y="1054"/>
                  </a:lnTo>
                  <a:lnTo>
                    <a:pt x="3165" y="888"/>
                  </a:lnTo>
                  <a:lnTo>
                    <a:pt x="3120" y="714"/>
                  </a:lnTo>
                  <a:lnTo>
                    <a:pt x="2717" y="820"/>
                  </a:lnTo>
                  <a:lnTo>
                    <a:pt x="2663" y="616"/>
                  </a:lnTo>
                  <a:lnTo>
                    <a:pt x="3030" y="520"/>
                  </a:lnTo>
                  <a:lnTo>
                    <a:pt x="2984" y="346"/>
                  </a:lnTo>
                  <a:lnTo>
                    <a:pt x="2617" y="442"/>
                  </a:lnTo>
                  <a:lnTo>
                    <a:pt x="2574" y="277"/>
                  </a:lnTo>
                  <a:lnTo>
                    <a:pt x="2964" y="174"/>
                  </a:lnTo>
                  <a:lnTo>
                    <a:pt x="2919" y="1"/>
                  </a:lnTo>
                  <a:close/>
                  <a:moveTo>
                    <a:pt x="2179" y="195"/>
                  </a:moveTo>
                  <a:lnTo>
                    <a:pt x="1913" y="265"/>
                  </a:lnTo>
                  <a:lnTo>
                    <a:pt x="1667" y="677"/>
                  </a:lnTo>
                  <a:lnTo>
                    <a:pt x="1581" y="351"/>
                  </a:lnTo>
                  <a:lnTo>
                    <a:pt x="1352" y="412"/>
                  </a:lnTo>
                  <a:lnTo>
                    <a:pt x="1585" y="1302"/>
                  </a:lnTo>
                  <a:lnTo>
                    <a:pt x="1815" y="1242"/>
                  </a:lnTo>
                  <a:lnTo>
                    <a:pt x="1723" y="891"/>
                  </a:lnTo>
                  <a:lnTo>
                    <a:pt x="1723" y="891"/>
                  </a:lnTo>
                  <a:lnTo>
                    <a:pt x="2170" y="1149"/>
                  </a:lnTo>
                  <a:lnTo>
                    <a:pt x="2457" y="1074"/>
                  </a:lnTo>
                  <a:lnTo>
                    <a:pt x="1861" y="729"/>
                  </a:lnTo>
                  <a:lnTo>
                    <a:pt x="2179" y="195"/>
                  </a:lnTo>
                  <a:close/>
                  <a:moveTo>
                    <a:pt x="1041" y="497"/>
                  </a:moveTo>
                  <a:cubicBezTo>
                    <a:pt x="1037" y="497"/>
                    <a:pt x="1033" y="497"/>
                    <a:pt x="1030" y="497"/>
                  </a:cubicBezTo>
                  <a:cubicBezTo>
                    <a:pt x="981" y="498"/>
                    <a:pt x="932" y="505"/>
                    <a:pt x="882" y="518"/>
                  </a:cubicBezTo>
                  <a:cubicBezTo>
                    <a:pt x="734" y="557"/>
                    <a:pt x="627" y="629"/>
                    <a:pt x="562" y="735"/>
                  </a:cubicBezTo>
                  <a:cubicBezTo>
                    <a:pt x="497" y="840"/>
                    <a:pt x="484" y="964"/>
                    <a:pt x="521" y="1107"/>
                  </a:cubicBezTo>
                  <a:cubicBezTo>
                    <a:pt x="558" y="1249"/>
                    <a:pt x="631" y="1350"/>
                    <a:pt x="739" y="1410"/>
                  </a:cubicBezTo>
                  <a:cubicBezTo>
                    <a:pt x="805" y="1446"/>
                    <a:pt x="879" y="1465"/>
                    <a:pt x="959" y="1465"/>
                  </a:cubicBezTo>
                  <a:cubicBezTo>
                    <a:pt x="1011" y="1465"/>
                    <a:pt x="1066" y="1457"/>
                    <a:pt x="1125" y="1442"/>
                  </a:cubicBezTo>
                  <a:cubicBezTo>
                    <a:pt x="1174" y="1429"/>
                    <a:pt x="1221" y="1411"/>
                    <a:pt x="1264" y="1388"/>
                  </a:cubicBezTo>
                  <a:cubicBezTo>
                    <a:pt x="1306" y="1364"/>
                    <a:pt x="1346" y="1336"/>
                    <a:pt x="1382" y="1303"/>
                  </a:cubicBezTo>
                  <a:lnTo>
                    <a:pt x="1334" y="1119"/>
                  </a:lnTo>
                  <a:cubicBezTo>
                    <a:pt x="1299" y="1159"/>
                    <a:pt x="1263" y="1192"/>
                    <a:pt x="1225" y="1216"/>
                  </a:cubicBezTo>
                  <a:cubicBezTo>
                    <a:pt x="1187" y="1240"/>
                    <a:pt x="1145" y="1258"/>
                    <a:pt x="1100" y="1270"/>
                  </a:cubicBezTo>
                  <a:cubicBezTo>
                    <a:pt x="1071" y="1278"/>
                    <a:pt x="1044" y="1282"/>
                    <a:pt x="1018" y="1282"/>
                  </a:cubicBezTo>
                  <a:cubicBezTo>
                    <a:pt x="969" y="1282"/>
                    <a:pt x="925" y="1269"/>
                    <a:pt x="886" y="1242"/>
                  </a:cubicBezTo>
                  <a:cubicBezTo>
                    <a:pt x="825" y="1202"/>
                    <a:pt x="782" y="1136"/>
                    <a:pt x="758" y="1044"/>
                  </a:cubicBezTo>
                  <a:cubicBezTo>
                    <a:pt x="734" y="952"/>
                    <a:pt x="739" y="874"/>
                    <a:pt x="772" y="809"/>
                  </a:cubicBezTo>
                  <a:cubicBezTo>
                    <a:pt x="805" y="744"/>
                    <a:pt x="862" y="701"/>
                    <a:pt x="944" y="679"/>
                  </a:cubicBezTo>
                  <a:cubicBezTo>
                    <a:pt x="982" y="669"/>
                    <a:pt x="1019" y="665"/>
                    <a:pt x="1056" y="665"/>
                  </a:cubicBezTo>
                  <a:cubicBezTo>
                    <a:pt x="1064" y="665"/>
                    <a:pt x="1072" y="665"/>
                    <a:pt x="1080" y="665"/>
                  </a:cubicBezTo>
                  <a:cubicBezTo>
                    <a:pt x="1125" y="668"/>
                    <a:pt x="1173" y="678"/>
                    <a:pt x="1223" y="696"/>
                  </a:cubicBezTo>
                  <a:lnTo>
                    <a:pt x="1175" y="512"/>
                  </a:lnTo>
                  <a:cubicBezTo>
                    <a:pt x="1130" y="502"/>
                    <a:pt x="1086" y="497"/>
                    <a:pt x="1041" y="497"/>
                  </a:cubicBezTo>
                  <a:close/>
                  <a:moveTo>
                    <a:pt x="230" y="706"/>
                  </a:moveTo>
                  <a:lnTo>
                    <a:pt x="1" y="766"/>
                  </a:lnTo>
                  <a:lnTo>
                    <a:pt x="234" y="1657"/>
                  </a:lnTo>
                  <a:lnTo>
                    <a:pt x="464" y="1597"/>
                  </a:lnTo>
                  <a:lnTo>
                    <a:pt x="230" y="70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1" name="Google Shape;2781;p27"/>
            <p:cNvSpPr/>
            <p:nvPr/>
          </p:nvSpPr>
          <p:spPr>
            <a:xfrm>
              <a:off x="8009636" y="937265"/>
              <a:ext cx="33991" cy="40342"/>
            </a:xfrm>
            <a:custGeom>
              <a:avLst/>
              <a:gdLst/>
              <a:ahLst/>
              <a:cxnLst/>
              <a:rect l="l" t="t" r="r" b="b"/>
              <a:pathLst>
                <a:path w="867" h="1029" extrusionOk="0">
                  <a:moveTo>
                    <a:pt x="821" y="0"/>
                  </a:moveTo>
                  <a:lnTo>
                    <a:pt x="0" y="215"/>
                  </a:lnTo>
                  <a:lnTo>
                    <a:pt x="46" y="389"/>
                  </a:lnTo>
                  <a:lnTo>
                    <a:pt x="342" y="311"/>
                  </a:lnTo>
                  <a:lnTo>
                    <a:pt x="530" y="1029"/>
                  </a:lnTo>
                  <a:lnTo>
                    <a:pt x="760" y="968"/>
                  </a:lnTo>
                  <a:lnTo>
                    <a:pt x="571" y="251"/>
                  </a:lnTo>
                  <a:lnTo>
                    <a:pt x="867" y="174"/>
                  </a:lnTo>
                  <a:lnTo>
                    <a:pt x="82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2" name="Google Shape;2782;p27"/>
            <p:cNvSpPr/>
            <p:nvPr/>
          </p:nvSpPr>
          <p:spPr>
            <a:xfrm>
              <a:off x="8045078" y="931384"/>
              <a:ext cx="34148" cy="38774"/>
            </a:xfrm>
            <a:custGeom>
              <a:avLst/>
              <a:gdLst/>
              <a:ahLst/>
              <a:cxnLst/>
              <a:rect l="l" t="t" r="r" b="b"/>
              <a:pathLst>
                <a:path w="871" h="989" extrusionOk="0">
                  <a:moveTo>
                    <a:pt x="613" y="0"/>
                  </a:moveTo>
                  <a:cubicBezTo>
                    <a:pt x="556" y="0"/>
                    <a:pt x="502" y="3"/>
                    <a:pt x="450" y="9"/>
                  </a:cubicBezTo>
                  <a:cubicBezTo>
                    <a:pt x="396" y="15"/>
                    <a:pt x="345" y="25"/>
                    <a:pt x="296" y="38"/>
                  </a:cubicBezTo>
                  <a:cubicBezTo>
                    <a:pt x="189" y="66"/>
                    <a:pt x="113" y="111"/>
                    <a:pt x="68" y="174"/>
                  </a:cubicBezTo>
                  <a:cubicBezTo>
                    <a:pt x="23" y="237"/>
                    <a:pt x="12" y="312"/>
                    <a:pt x="36" y="401"/>
                  </a:cubicBezTo>
                  <a:cubicBezTo>
                    <a:pt x="54" y="472"/>
                    <a:pt x="90" y="523"/>
                    <a:pt x="142" y="554"/>
                  </a:cubicBezTo>
                  <a:cubicBezTo>
                    <a:pt x="188" y="581"/>
                    <a:pt x="250" y="595"/>
                    <a:pt x="328" y="595"/>
                  </a:cubicBezTo>
                  <a:cubicBezTo>
                    <a:pt x="339" y="595"/>
                    <a:pt x="350" y="594"/>
                    <a:pt x="361" y="594"/>
                  </a:cubicBezTo>
                  <a:lnTo>
                    <a:pt x="455" y="590"/>
                  </a:lnTo>
                  <a:cubicBezTo>
                    <a:pt x="465" y="590"/>
                    <a:pt x="475" y="590"/>
                    <a:pt x="484" y="590"/>
                  </a:cubicBezTo>
                  <a:cubicBezTo>
                    <a:pt x="526" y="590"/>
                    <a:pt x="556" y="594"/>
                    <a:pt x="574" y="602"/>
                  </a:cubicBezTo>
                  <a:cubicBezTo>
                    <a:pt x="596" y="613"/>
                    <a:pt x="611" y="632"/>
                    <a:pt x="618" y="660"/>
                  </a:cubicBezTo>
                  <a:cubicBezTo>
                    <a:pt x="626" y="691"/>
                    <a:pt x="619" y="718"/>
                    <a:pt x="597" y="742"/>
                  </a:cubicBezTo>
                  <a:cubicBezTo>
                    <a:pt x="575" y="765"/>
                    <a:pt x="538" y="784"/>
                    <a:pt x="488" y="797"/>
                  </a:cubicBezTo>
                  <a:cubicBezTo>
                    <a:pt x="444" y="809"/>
                    <a:pt x="396" y="814"/>
                    <a:pt x="345" y="814"/>
                  </a:cubicBezTo>
                  <a:cubicBezTo>
                    <a:pt x="340" y="814"/>
                    <a:pt x="334" y="814"/>
                    <a:pt x="329" y="814"/>
                  </a:cubicBezTo>
                  <a:cubicBezTo>
                    <a:pt x="272" y="813"/>
                    <a:pt x="211" y="805"/>
                    <a:pt x="146" y="789"/>
                  </a:cubicBezTo>
                  <a:lnTo>
                    <a:pt x="146" y="789"/>
                  </a:lnTo>
                  <a:lnTo>
                    <a:pt x="197" y="983"/>
                  </a:lnTo>
                  <a:cubicBezTo>
                    <a:pt x="234" y="987"/>
                    <a:pt x="271" y="989"/>
                    <a:pt x="307" y="989"/>
                  </a:cubicBezTo>
                  <a:cubicBezTo>
                    <a:pt x="331" y="989"/>
                    <a:pt x="356" y="988"/>
                    <a:pt x="380" y="986"/>
                  </a:cubicBezTo>
                  <a:cubicBezTo>
                    <a:pt x="440" y="982"/>
                    <a:pt x="498" y="972"/>
                    <a:pt x="554" y="958"/>
                  </a:cubicBezTo>
                  <a:cubicBezTo>
                    <a:pt x="674" y="926"/>
                    <a:pt x="757" y="879"/>
                    <a:pt x="802" y="816"/>
                  </a:cubicBezTo>
                  <a:cubicBezTo>
                    <a:pt x="848" y="752"/>
                    <a:pt x="858" y="672"/>
                    <a:pt x="832" y="574"/>
                  </a:cubicBezTo>
                  <a:cubicBezTo>
                    <a:pt x="812" y="499"/>
                    <a:pt x="776" y="447"/>
                    <a:pt x="724" y="417"/>
                  </a:cubicBezTo>
                  <a:cubicBezTo>
                    <a:pt x="681" y="392"/>
                    <a:pt x="619" y="380"/>
                    <a:pt x="540" y="380"/>
                  </a:cubicBezTo>
                  <a:cubicBezTo>
                    <a:pt x="524" y="380"/>
                    <a:pt x="507" y="381"/>
                    <a:pt x="489" y="382"/>
                  </a:cubicBezTo>
                  <a:lnTo>
                    <a:pt x="386" y="388"/>
                  </a:lnTo>
                  <a:cubicBezTo>
                    <a:pt x="375" y="388"/>
                    <a:pt x="364" y="389"/>
                    <a:pt x="354" y="389"/>
                  </a:cubicBezTo>
                  <a:cubicBezTo>
                    <a:pt x="321" y="389"/>
                    <a:pt x="297" y="385"/>
                    <a:pt x="281" y="379"/>
                  </a:cubicBezTo>
                  <a:cubicBezTo>
                    <a:pt x="260" y="370"/>
                    <a:pt x="246" y="354"/>
                    <a:pt x="240" y="330"/>
                  </a:cubicBezTo>
                  <a:cubicBezTo>
                    <a:pt x="231" y="298"/>
                    <a:pt x="238" y="271"/>
                    <a:pt x="260" y="249"/>
                  </a:cubicBezTo>
                  <a:cubicBezTo>
                    <a:pt x="283" y="227"/>
                    <a:pt x="321" y="209"/>
                    <a:pt x="376" y="194"/>
                  </a:cubicBezTo>
                  <a:cubicBezTo>
                    <a:pt x="418" y="184"/>
                    <a:pt x="463" y="178"/>
                    <a:pt x="512" y="177"/>
                  </a:cubicBezTo>
                  <a:cubicBezTo>
                    <a:pt x="518" y="176"/>
                    <a:pt x="523" y="176"/>
                    <a:pt x="528" y="176"/>
                  </a:cubicBezTo>
                  <a:cubicBezTo>
                    <a:pt x="573" y="176"/>
                    <a:pt x="620" y="180"/>
                    <a:pt x="669" y="189"/>
                  </a:cubicBezTo>
                  <a:lnTo>
                    <a:pt x="619" y="0"/>
                  </a:lnTo>
                  <a:cubicBezTo>
                    <a:pt x="617" y="0"/>
                    <a:pt x="615" y="0"/>
                    <a:pt x="6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3" name="Google Shape;2783;p27"/>
            <p:cNvSpPr/>
            <p:nvPr/>
          </p:nvSpPr>
          <p:spPr>
            <a:xfrm>
              <a:off x="7851597" y="942127"/>
              <a:ext cx="28816" cy="32344"/>
            </a:xfrm>
            <a:custGeom>
              <a:avLst/>
              <a:gdLst/>
              <a:ahLst/>
              <a:cxnLst/>
              <a:rect l="l" t="t" r="r" b="b"/>
              <a:pathLst>
                <a:path w="735" h="825" extrusionOk="0">
                  <a:moveTo>
                    <a:pt x="227" y="193"/>
                  </a:moveTo>
                  <a:lnTo>
                    <a:pt x="396" y="446"/>
                  </a:lnTo>
                  <a:lnTo>
                    <a:pt x="204" y="496"/>
                  </a:lnTo>
                  <a:lnTo>
                    <a:pt x="227" y="193"/>
                  </a:lnTo>
                  <a:close/>
                  <a:moveTo>
                    <a:pt x="291" y="0"/>
                  </a:moveTo>
                  <a:lnTo>
                    <a:pt x="76" y="57"/>
                  </a:lnTo>
                  <a:lnTo>
                    <a:pt x="0" y="825"/>
                  </a:lnTo>
                  <a:lnTo>
                    <a:pt x="182" y="777"/>
                  </a:lnTo>
                  <a:lnTo>
                    <a:pt x="193" y="638"/>
                  </a:lnTo>
                  <a:lnTo>
                    <a:pt x="475" y="564"/>
                  </a:lnTo>
                  <a:lnTo>
                    <a:pt x="553" y="680"/>
                  </a:lnTo>
                  <a:lnTo>
                    <a:pt x="734" y="632"/>
                  </a:lnTo>
                  <a:lnTo>
                    <a:pt x="2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4" name="Google Shape;2784;p27"/>
            <p:cNvSpPr/>
            <p:nvPr/>
          </p:nvSpPr>
          <p:spPr>
            <a:xfrm>
              <a:off x="7878610" y="936324"/>
              <a:ext cx="14310" cy="29325"/>
            </a:xfrm>
            <a:custGeom>
              <a:avLst/>
              <a:gdLst/>
              <a:ahLst/>
              <a:cxnLst/>
              <a:rect l="l" t="t" r="r" b="b"/>
              <a:pathLst>
                <a:path w="365" h="748" extrusionOk="0">
                  <a:moveTo>
                    <a:pt x="181" y="1"/>
                  </a:moveTo>
                  <a:lnTo>
                    <a:pt x="1" y="48"/>
                  </a:lnTo>
                  <a:lnTo>
                    <a:pt x="184" y="748"/>
                  </a:lnTo>
                  <a:lnTo>
                    <a:pt x="365" y="700"/>
                  </a:lnTo>
                  <a:lnTo>
                    <a:pt x="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5" name="Google Shape;2785;p27"/>
            <p:cNvSpPr/>
            <p:nvPr/>
          </p:nvSpPr>
          <p:spPr>
            <a:xfrm>
              <a:off x="7893665" y="931031"/>
              <a:ext cx="31991" cy="31090"/>
            </a:xfrm>
            <a:custGeom>
              <a:avLst/>
              <a:gdLst/>
              <a:ahLst/>
              <a:cxnLst/>
              <a:rect l="l" t="t" r="r" b="b"/>
              <a:pathLst>
                <a:path w="816" h="793" extrusionOk="0">
                  <a:moveTo>
                    <a:pt x="342" y="149"/>
                  </a:moveTo>
                  <a:cubicBezTo>
                    <a:pt x="356" y="149"/>
                    <a:pt x="368" y="151"/>
                    <a:pt x="378" y="155"/>
                  </a:cubicBezTo>
                  <a:cubicBezTo>
                    <a:pt x="398" y="165"/>
                    <a:pt x="412" y="186"/>
                    <a:pt x="420" y="217"/>
                  </a:cubicBezTo>
                  <a:cubicBezTo>
                    <a:pt x="429" y="250"/>
                    <a:pt x="427" y="275"/>
                    <a:pt x="414" y="293"/>
                  </a:cubicBezTo>
                  <a:cubicBezTo>
                    <a:pt x="401" y="312"/>
                    <a:pt x="376" y="326"/>
                    <a:pt x="338" y="336"/>
                  </a:cubicBezTo>
                  <a:lnTo>
                    <a:pt x="262" y="356"/>
                  </a:lnTo>
                  <a:lnTo>
                    <a:pt x="215" y="176"/>
                  </a:lnTo>
                  <a:lnTo>
                    <a:pt x="291" y="156"/>
                  </a:lnTo>
                  <a:cubicBezTo>
                    <a:pt x="310" y="151"/>
                    <a:pt x="327" y="149"/>
                    <a:pt x="342" y="149"/>
                  </a:cubicBezTo>
                  <a:close/>
                  <a:moveTo>
                    <a:pt x="410" y="0"/>
                  </a:moveTo>
                  <a:cubicBezTo>
                    <a:pt x="371" y="0"/>
                    <a:pt x="327" y="7"/>
                    <a:pt x="276" y="20"/>
                  </a:cubicBezTo>
                  <a:lnTo>
                    <a:pt x="0" y="93"/>
                  </a:lnTo>
                  <a:lnTo>
                    <a:pt x="184" y="792"/>
                  </a:lnTo>
                  <a:lnTo>
                    <a:pt x="364" y="745"/>
                  </a:lnTo>
                  <a:lnTo>
                    <a:pt x="295" y="480"/>
                  </a:lnTo>
                  <a:lnTo>
                    <a:pt x="346" y="467"/>
                  </a:lnTo>
                  <a:cubicBezTo>
                    <a:pt x="360" y="463"/>
                    <a:pt x="373" y="461"/>
                    <a:pt x="386" y="461"/>
                  </a:cubicBezTo>
                  <a:cubicBezTo>
                    <a:pt x="399" y="461"/>
                    <a:pt x="411" y="463"/>
                    <a:pt x="422" y="468"/>
                  </a:cubicBezTo>
                  <a:cubicBezTo>
                    <a:pt x="443" y="476"/>
                    <a:pt x="466" y="495"/>
                    <a:pt x="493" y="526"/>
                  </a:cubicBezTo>
                  <a:lnTo>
                    <a:pt x="624" y="677"/>
                  </a:lnTo>
                  <a:lnTo>
                    <a:pt x="816" y="627"/>
                  </a:lnTo>
                  <a:lnTo>
                    <a:pt x="666" y="454"/>
                  </a:lnTo>
                  <a:cubicBezTo>
                    <a:pt x="635" y="419"/>
                    <a:pt x="607" y="394"/>
                    <a:pt x="583" y="379"/>
                  </a:cubicBezTo>
                  <a:cubicBezTo>
                    <a:pt x="559" y="365"/>
                    <a:pt x="535" y="358"/>
                    <a:pt x="510" y="358"/>
                  </a:cubicBezTo>
                  <a:cubicBezTo>
                    <a:pt x="509" y="358"/>
                    <a:pt x="508" y="358"/>
                    <a:pt x="506" y="358"/>
                  </a:cubicBezTo>
                  <a:cubicBezTo>
                    <a:pt x="548" y="332"/>
                    <a:pt x="576" y="302"/>
                    <a:pt x="590" y="266"/>
                  </a:cubicBezTo>
                  <a:cubicBezTo>
                    <a:pt x="605" y="231"/>
                    <a:pt x="606" y="190"/>
                    <a:pt x="594" y="143"/>
                  </a:cubicBezTo>
                  <a:cubicBezTo>
                    <a:pt x="576" y="76"/>
                    <a:pt x="542" y="33"/>
                    <a:pt x="491" y="14"/>
                  </a:cubicBezTo>
                  <a:cubicBezTo>
                    <a:pt x="468" y="5"/>
                    <a:pt x="441" y="0"/>
                    <a:pt x="4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6" name="Google Shape;2786;p27"/>
            <p:cNvSpPr/>
            <p:nvPr/>
          </p:nvSpPr>
          <p:spPr>
            <a:xfrm>
              <a:off x="7923736" y="922955"/>
              <a:ext cx="26111" cy="31207"/>
            </a:xfrm>
            <a:custGeom>
              <a:avLst/>
              <a:gdLst/>
              <a:ahLst/>
              <a:cxnLst/>
              <a:rect l="l" t="t" r="r" b="b"/>
              <a:pathLst>
                <a:path w="666" h="796" extrusionOk="0">
                  <a:moveTo>
                    <a:pt x="357" y="147"/>
                  </a:moveTo>
                  <a:cubicBezTo>
                    <a:pt x="374" y="147"/>
                    <a:pt x="389" y="150"/>
                    <a:pt x="403" y="157"/>
                  </a:cubicBezTo>
                  <a:cubicBezTo>
                    <a:pt x="426" y="169"/>
                    <a:pt x="442" y="190"/>
                    <a:pt x="450" y="222"/>
                  </a:cubicBezTo>
                  <a:cubicBezTo>
                    <a:pt x="458" y="253"/>
                    <a:pt x="455" y="279"/>
                    <a:pt x="440" y="302"/>
                  </a:cubicBezTo>
                  <a:cubicBezTo>
                    <a:pt x="426" y="324"/>
                    <a:pt x="401" y="339"/>
                    <a:pt x="366" y="348"/>
                  </a:cubicBezTo>
                  <a:lnTo>
                    <a:pt x="266" y="375"/>
                  </a:lnTo>
                  <a:lnTo>
                    <a:pt x="215" y="179"/>
                  </a:lnTo>
                  <a:lnTo>
                    <a:pt x="315" y="153"/>
                  </a:lnTo>
                  <a:cubicBezTo>
                    <a:pt x="330" y="149"/>
                    <a:pt x="344" y="147"/>
                    <a:pt x="357" y="147"/>
                  </a:cubicBezTo>
                  <a:close/>
                  <a:moveTo>
                    <a:pt x="414" y="1"/>
                  </a:moveTo>
                  <a:cubicBezTo>
                    <a:pt x="379" y="1"/>
                    <a:pt x="341" y="6"/>
                    <a:pt x="300" y="17"/>
                  </a:cubicBezTo>
                  <a:lnTo>
                    <a:pt x="0" y="96"/>
                  </a:lnTo>
                  <a:lnTo>
                    <a:pt x="184" y="795"/>
                  </a:lnTo>
                  <a:lnTo>
                    <a:pt x="364" y="748"/>
                  </a:lnTo>
                  <a:lnTo>
                    <a:pt x="301" y="505"/>
                  </a:lnTo>
                  <a:lnTo>
                    <a:pt x="420" y="474"/>
                  </a:lnTo>
                  <a:cubicBezTo>
                    <a:pt x="509" y="451"/>
                    <a:pt x="572" y="413"/>
                    <a:pt x="609" y="361"/>
                  </a:cubicBezTo>
                  <a:cubicBezTo>
                    <a:pt x="646" y="309"/>
                    <a:pt x="655" y="246"/>
                    <a:pt x="636" y="173"/>
                  </a:cubicBezTo>
                  <a:cubicBezTo>
                    <a:pt x="617" y="100"/>
                    <a:pt x="578" y="50"/>
                    <a:pt x="520" y="23"/>
                  </a:cubicBezTo>
                  <a:cubicBezTo>
                    <a:pt x="489" y="8"/>
                    <a:pt x="454" y="1"/>
                    <a:pt x="4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7" name="Google Shape;2787;p27"/>
            <p:cNvSpPr/>
            <p:nvPr/>
          </p:nvSpPr>
          <p:spPr>
            <a:xfrm>
              <a:off x="7952003" y="916878"/>
              <a:ext cx="26738" cy="29325"/>
            </a:xfrm>
            <a:custGeom>
              <a:avLst/>
              <a:gdLst/>
              <a:ahLst/>
              <a:cxnLst/>
              <a:rect l="l" t="t" r="r" b="b"/>
              <a:pathLst>
                <a:path w="682" h="748" extrusionOk="0">
                  <a:moveTo>
                    <a:pt x="181" y="0"/>
                  </a:moveTo>
                  <a:lnTo>
                    <a:pt x="1" y="48"/>
                  </a:lnTo>
                  <a:lnTo>
                    <a:pt x="185" y="747"/>
                  </a:lnTo>
                  <a:lnTo>
                    <a:pt x="682" y="617"/>
                  </a:lnTo>
                  <a:lnTo>
                    <a:pt x="646" y="481"/>
                  </a:lnTo>
                  <a:lnTo>
                    <a:pt x="329" y="564"/>
                  </a:lnTo>
                  <a:lnTo>
                    <a:pt x="1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8" name="Google Shape;2788;p27"/>
            <p:cNvSpPr/>
            <p:nvPr/>
          </p:nvSpPr>
          <p:spPr>
            <a:xfrm>
              <a:off x="7979839" y="898451"/>
              <a:ext cx="57004" cy="42420"/>
            </a:xfrm>
            <a:custGeom>
              <a:avLst/>
              <a:gdLst/>
              <a:ahLst/>
              <a:cxnLst/>
              <a:rect l="l" t="t" r="r" b="b"/>
              <a:pathLst>
                <a:path w="1454" h="1082" extrusionOk="0">
                  <a:moveTo>
                    <a:pt x="227" y="449"/>
                  </a:moveTo>
                  <a:lnTo>
                    <a:pt x="395" y="703"/>
                  </a:lnTo>
                  <a:lnTo>
                    <a:pt x="204" y="753"/>
                  </a:lnTo>
                  <a:lnTo>
                    <a:pt x="227" y="449"/>
                  </a:lnTo>
                  <a:close/>
                  <a:moveTo>
                    <a:pt x="1270" y="0"/>
                  </a:moveTo>
                  <a:lnTo>
                    <a:pt x="1099" y="45"/>
                  </a:lnTo>
                  <a:lnTo>
                    <a:pt x="1225" y="525"/>
                  </a:lnTo>
                  <a:lnTo>
                    <a:pt x="1225" y="525"/>
                  </a:lnTo>
                  <a:lnTo>
                    <a:pt x="844" y="112"/>
                  </a:lnTo>
                  <a:lnTo>
                    <a:pt x="643" y="165"/>
                  </a:lnTo>
                  <a:lnTo>
                    <a:pt x="826" y="865"/>
                  </a:lnTo>
                  <a:lnTo>
                    <a:pt x="998" y="820"/>
                  </a:lnTo>
                  <a:lnTo>
                    <a:pt x="872" y="340"/>
                  </a:lnTo>
                  <a:lnTo>
                    <a:pt x="1252" y="753"/>
                  </a:lnTo>
                  <a:lnTo>
                    <a:pt x="1454" y="700"/>
                  </a:lnTo>
                  <a:lnTo>
                    <a:pt x="1270" y="0"/>
                  </a:lnTo>
                  <a:close/>
                  <a:moveTo>
                    <a:pt x="291" y="257"/>
                  </a:moveTo>
                  <a:lnTo>
                    <a:pt x="76" y="314"/>
                  </a:lnTo>
                  <a:lnTo>
                    <a:pt x="0" y="1081"/>
                  </a:lnTo>
                  <a:lnTo>
                    <a:pt x="0" y="1081"/>
                  </a:lnTo>
                  <a:lnTo>
                    <a:pt x="182" y="1034"/>
                  </a:lnTo>
                  <a:lnTo>
                    <a:pt x="193" y="895"/>
                  </a:lnTo>
                  <a:lnTo>
                    <a:pt x="475" y="821"/>
                  </a:lnTo>
                  <a:lnTo>
                    <a:pt x="552" y="937"/>
                  </a:lnTo>
                  <a:lnTo>
                    <a:pt x="734" y="889"/>
                  </a:lnTo>
                  <a:lnTo>
                    <a:pt x="291" y="25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9" name="Google Shape;2789;p27"/>
            <p:cNvSpPr/>
            <p:nvPr/>
          </p:nvSpPr>
          <p:spPr>
            <a:xfrm>
              <a:off x="8040452" y="890728"/>
              <a:ext cx="26738" cy="32462"/>
            </a:xfrm>
            <a:custGeom>
              <a:avLst/>
              <a:gdLst/>
              <a:ahLst/>
              <a:cxnLst/>
              <a:rect l="l" t="t" r="r" b="b"/>
              <a:pathLst>
                <a:path w="682" h="828" extrusionOk="0">
                  <a:moveTo>
                    <a:pt x="488" y="0"/>
                  </a:moveTo>
                  <a:lnTo>
                    <a:pt x="1" y="128"/>
                  </a:lnTo>
                  <a:lnTo>
                    <a:pt x="184" y="828"/>
                  </a:lnTo>
                  <a:lnTo>
                    <a:pt x="682" y="698"/>
                  </a:lnTo>
                  <a:lnTo>
                    <a:pt x="646" y="561"/>
                  </a:lnTo>
                  <a:lnTo>
                    <a:pt x="329" y="644"/>
                  </a:lnTo>
                  <a:lnTo>
                    <a:pt x="287" y="484"/>
                  </a:lnTo>
                  <a:lnTo>
                    <a:pt x="575" y="408"/>
                  </a:lnTo>
                  <a:lnTo>
                    <a:pt x="539" y="272"/>
                  </a:lnTo>
                  <a:lnTo>
                    <a:pt x="251" y="348"/>
                  </a:lnTo>
                  <a:lnTo>
                    <a:pt x="217" y="217"/>
                  </a:lnTo>
                  <a:lnTo>
                    <a:pt x="523" y="137"/>
                  </a:lnTo>
                  <a:lnTo>
                    <a:pt x="4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90" name="Google Shape;2790;p27"/>
          <p:cNvGrpSpPr/>
          <p:nvPr/>
        </p:nvGrpSpPr>
        <p:grpSpPr>
          <a:xfrm>
            <a:off x="9958284" y="5251217"/>
            <a:ext cx="1282737" cy="540289"/>
            <a:chOff x="774450" y="2691700"/>
            <a:chExt cx="543625" cy="228975"/>
          </a:xfrm>
        </p:grpSpPr>
        <p:sp>
          <p:nvSpPr>
            <p:cNvPr id="2791" name="Google Shape;2791;p27"/>
            <p:cNvSpPr/>
            <p:nvPr/>
          </p:nvSpPr>
          <p:spPr>
            <a:xfrm>
              <a:off x="980275" y="2795450"/>
              <a:ext cx="41175" cy="48525"/>
            </a:xfrm>
            <a:custGeom>
              <a:avLst/>
              <a:gdLst/>
              <a:ahLst/>
              <a:cxnLst/>
              <a:rect l="l" t="t" r="r" b="b"/>
              <a:pathLst>
                <a:path w="1647" h="1941" fill="none" extrusionOk="0">
                  <a:moveTo>
                    <a:pt x="1376" y="1"/>
                  </a:moveTo>
                  <a:lnTo>
                    <a:pt x="1376" y="1"/>
                  </a:lnTo>
                  <a:lnTo>
                    <a:pt x="1309" y="1"/>
                  </a:lnTo>
                  <a:lnTo>
                    <a:pt x="1241" y="23"/>
                  </a:lnTo>
                  <a:lnTo>
                    <a:pt x="1196" y="46"/>
                  </a:lnTo>
                  <a:lnTo>
                    <a:pt x="1151" y="114"/>
                  </a:lnTo>
                  <a:lnTo>
                    <a:pt x="68" y="1467"/>
                  </a:lnTo>
                  <a:lnTo>
                    <a:pt x="68" y="1467"/>
                  </a:lnTo>
                  <a:lnTo>
                    <a:pt x="0" y="1580"/>
                  </a:lnTo>
                  <a:lnTo>
                    <a:pt x="0" y="1693"/>
                  </a:lnTo>
                  <a:lnTo>
                    <a:pt x="23" y="1783"/>
                  </a:lnTo>
                  <a:lnTo>
                    <a:pt x="113" y="1873"/>
                  </a:lnTo>
                  <a:lnTo>
                    <a:pt x="113" y="1873"/>
                  </a:lnTo>
                  <a:lnTo>
                    <a:pt x="181" y="1918"/>
                  </a:lnTo>
                  <a:lnTo>
                    <a:pt x="294" y="1941"/>
                  </a:lnTo>
                  <a:lnTo>
                    <a:pt x="294" y="1941"/>
                  </a:lnTo>
                  <a:lnTo>
                    <a:pt x="316" y="1941"/>
                  </a:lnTo>
                  <a:lnTo>
                    <a:pt x="316" y="1941"/>
                  </a:lnTo>
                  <a:lnTo>
                    <a:pt x="429" y="1896"/>
                  </a:lnTo>
                  <a:lnTo>
                    <a:pt x="519" y="1828"/>
                  </a:lnTo>
                  <a:lnTo>
                    <a:pt x="1602" y="452"/>
                  </a:lnTo>
                  <a:lnTo>
                    <a:pt x="1602" y="452"/>
                  </a:lnTo>
                  <a:lnTo>
                    <a:pt x="1647" y="362"/>
                  </a:lnTo>
                  <a:lnTo>
                    <a:pt x="1647" y="249"/>
                  </a:lnTo>
                  <a:lnTo>
                    <a:pt x="1624" y="136"/>
                  </a:lnTo>
                  <a:lnTo>
                    <a:pt x="1557" y="46"/>
                  </a:lnTo>
                  <a:lnTo>
                    <a:pt x="1557" y="46"/>
                  </a:lnTo>
                  <a:lnTo>
                    <a:pt x="1466" y="1"/>
                  </a:lnTo>
                  <a:lnTo>
                    <a:pt x="137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2" name="Google Shape;2792;p27"/>
            <p:cNvSpPr/>
            <p:nvPr/>
          </p:nvSpPr>
          <p:spPr>
            <a:xfrm>
              <a:off x="933475" y="2855225"/>
              <a:ext cx="40625" cy="47975"/>
            </a:xfrm>
            <a:custGeom>
              <a:avLst/>
              <a:gdLst/>
              <a:ahLst/>
              <a:cxnLst/>
              <a:rect l="l" t="t" r="r" b="b"/>
              <a:pathLst>
                <a:path w="1625" h="1919" fill="none" extrusionOk="0">
                  <a:moveTo>
                    <a:pt x="1331" y="1"/>
                  </a:moveTo>
                  <a:lnTo>
                    <a:pt x="1331" y="1"/>
                  </a:lnTo>
                  <a:lnTo>
                    <a:pt x="1286" y="1"/>
                  </a:lnTo>
                  <a:lnTo>
                    <a:pt x="1218" y="23"/>
                  </a:lnTo>
                  <a:lnTo>
                    <a:pt x="1173" y="68"/>
                  </a:lnTo>
                  <a:lnTo>
                    <a:pt x="1105" y="114"/>
                  </a:lnTo>
                  <a:lnTo>
                    <a:pt x="45" y="1444"/>
                  </a:lnTo>
                  <a:lnTo>
                    <a:pt x="45" y="1444"/>
                  </a:lnTo>
                  <a:lnTo>
                    <a:pt x="0" y="1557"/>
                  </a:lnTo>
                  <a:lnTo>
                    <a:pt x="0" y="1670"/>
                  </a:lnTo>
                  <a:lnTo>
                    <a:pt x="23" y="1760"/>
                  </a:lnTo>
                  <a:lnTo>
                    <a:pt x="90" y="1850"/>
                  </a:lnTo>
                  <a:lnTo>
                    <a:pt x="90" y="1850"/>
                  </a:lnTo>
                  <a:lnTo>
                    <a:pt x="181" y="1896"/>
                  </a:lnTo>
                  <a:lnTo>
                    <a:pt x="271" y="1918"/>
                  </a:lnTo>
                  <a:lnTo>
                    <a:pt x="271" y="1918"/>
                  </a:lnTo>
                  <a:lnTo>
                    <a:pt x="316" y="1918"/>
                  </a:lnTo>
                  <a:lnTo>
                    <a:pt x="316" y="1918"/>
                  </a:lnTo>
                  <a:lnTo>
                    <a:pt x="406" y="1873"/>
                  </a:lnTo>
                  <a:lnTo>
                    <a:pt x="496" y="1805"/>
                  </a:lnTo>
                  <a:lnTo>
                    <a:pt x="1557" y="474"/>
                  </a:lnTo>
                  <a:lnTo>
                    <a:pt x="1557" y="474"/>
                  </a:lnTo>
                  <a:lnTo>
                    <a:pt x="1624" y="362"/>
                  </a:lnTo>
                  <a:lnTo>
                    <a:pt x="1624" y="249"/>
                  </a:lnTo>
                  <a:lnTo>
                    <a:pt x="1602" y="159"/>
                  </a:lnTo>
                  <a:lnTo>
                    <a:pt x="1511" y="68"/>
                  </a:lnTo>
                  <a:lnTo>
                    <a:pt x="1511" y="68"/>
                  </a:lnTo>
                  <a:lnTo>
                    <a:pt x="1444" y="23"/>
                  </a:lnTo>
                  <a:lnTo>
                    <a:pt x="133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3" name="Google Shape;2793;p27"/>
            <p:cNvSpPr/>
            <p:nvPr/>
          </p:nvSpPr>
          <p:spPr>
            <a:xfrm>
              <a:off x="1243050" y="2762175"/>
              <a:ext cx="41750" cy="48525"/>
            </a:xfrm>
            <a:custGeom>
              <a:avLst/>
              <a:gdLst/>
              <a:ahLst/>
              <a:cxnLst/>
              <a:rect l="l" t="t" r="r" b="b"/>
              <a:pathLst>
                <a:path w="1670" h="1941" fill="none" extrusionOk="0">
                  <a:moveTo>
                    <a:pt x="1377" y="1"/>
                  </a:moveTo>
                  <a:lnTo>
                    <a:pt x="1377" y="1"/>
                  </a:lnTo>
                  <a:lnTo>
                    <a:pt x="1309" y="1"/>
                  </a:lnTo>
                  <a:lnTo>
                    <a:pt x="1264" y="24"/>
                  </a:lnTo>
                  <a:lnTo>
                    <a:pt x="1196" y="69"/>
                  </a:lnTo>
                  <a:lnTo>
                    <a:pt x="1151" y="114"/>
                  </a:lnTo>
                  <a:lnTo>
                    <a:pt x="68" y="1467"/>
                  </a:lnTo>
                  <a:lnTo>
                    <a:pt x="68" y="1467"/>
                  </a:lnTo>
                  <a:lnTo>
                    <a:pt x="23" y="1580"/>
                  </a:lnTo>
                  <a:lnTo>
                    <a:pt x="1" y="1693"/>
                  </a:lnTo>
                  <a:lnTo>
                    <a:pt x="46" y="1805"/>
                  </a:lnTo>
                  <a:lnTo>
                    <a:pt x="113" y="1873"/>
                  </a:lnTo>
                  <a:lnTo>
                    <a:pt x="113" y="1873"/>
                  </a:lnTo>
                  <a:lnTo>
                    <a:pt x="204" y="1941"/>
                  </a:lnTo>
                  <a:lnTo>
                    <a:pt x="294" y="1941"/>
                  </a:lnTo>
                  <a:lnTo>
                    <a:pt x="294" y="1941"/>
                  </a:lnTo>
                  <a:lnTo>
                    <a:pt x="316" y="1941"/>
                  </a:lnTo>
                  <a:lnTo>
                    <a:pt x="316" y="1941"/>
                  </a:lnTo>
                  <a:lnTo>
                    <a:pt x="429" y="1918"/>
                  </a:lnTo>
                  <a:lnTo>
                    <a:pt x="519" y="1828"/>
                  </a:lnTo>
                  <a:lnTo>
                    <a:pt x="1602" y="475"/>
                  </a:lnTo>
                  <a:lnTo>
                    <a:pt x="1602" y="475"/>
                  </a:lnTo>
                  <a:lnTo>
                    <a:pt x="1647" y="362"/>
                  </a:lnTo>
                  <a:lnTo>
                    <a:pt x="1670" y="249"/>
                  </a:lnTo>
                  <a:lnTo>
                    <a:pt x="1625" y="159"/>
                  </a:lnTo>
                  <a:lnTo>
                    <a:pt x="1557" y="69"/>
                  </a:lnTo>
                  <a:lnTo>
                    <a:pt x="1557" y="69"/>
                  </a:lnTo>
                  <a:lnTo>
                    <a:pt x="1467" y="24"/>
                  </a:lnTo>
                  <a:lnTo>
                    <a:pt x="13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4" name="Google Shape;2794;p27"/>
            <p:cNvSpPr/>
            <p:nvPr/>
          </p:nvSpPr>
          <p:spPr>
            <a:xfrm>
              <a:off x="1194000" y="2821950"/>
              <a:ext cx="42875" cy="50800"/>
            </a:xfrm>
            <a:custGeom>
              <a:avLst/>
              <a:gdLst/>
              <a:ahLst/>
              <a:cxnLst/>
              <a:rect l="l" t="t" r="r" b="b"/>
              <a:pathLst>
                <a:path w="1715" h="2032" fill="none" extrusionOk="0">
                  <a:moveTo>
                    <a:pt x="1444" y="1"/>
                  </a:moveTo>
                  <a:lnTo>
                    <a:pt x="1444" y="1"/>
                  </a:lnTo>
                  <a:lnTo>
                    <a:pt x="1376" y="1"/>
                  </a:lnTo>
                  <a:lnTo>
                    <a:pt x="1308" y="24"/>
                  </a:lnTo>
                  <a:lnTo>
                    <a:pt x="1263" y="69"/>
                  </a:lnTo>
                  <a:lnTo>
                    <a:pt x="1218" y="114"/>
                  </a:lnTo>
                  <a:lnTo>
                    <a:pt x="45" y="1580"/>
                  </a:lnTo>
                  <a:lnTo>
                    <a:pt x="45" y="1580"/>
                  </a:lnTo>
                  <a:lnTo>
                    <a:pt x="0" y="1670"/>
                  </a:lnTo>
                  <a:lnTo>
                    <a:pt x="0" y="1783"/>
                  </a:lnTo>
                  <a:lnTo>
                    <a:pt x="23" y="1896"/>
                  </a:lnTo>
                  <a:lnTo>
                    <a:pt x="90" y="1986"/>
                  </a:lnTo>
                  <a:lnTo>
                    <a:pt x="90" y="1986"/>
                  </a:lnTo>
                  <a:lnTo>
                    <a:pt x="181" y="2031"/>
                  </a:lnTo>
                  <a:lnTo>
                    <a:pt x="271" y="2031"/>
                  </a:lnTo>
                  <a:lnTo>
                    <a:pt x="271" y="2031"/>
                  </a:lnTo>
                  <a:lnTo>
                    <a:pt x="316" y="2031"/>
                  </a:lnTo>
                  <a:lnTo>
                    <a:pt x="316" y="2031"/>
                  </a:lnTo>
                  <a:lnTo>
                    <a:pt x="406" y="2008"/>
                  </a:lnTo>
                  <a:lnTo>
                    <a:pt x="496" y="1941"/>
                  </a:lnTo>
                  <a:lnTo>
                    <a:pt x="1669" y="475"/>
                  </a:lnTo>
                  <a:lnTo>
                    <a:pt x="1669" y="475"/>
                  </a:lnTo>
                  <a:lnTo>
                    <a:pt x="1714" y="362"/>
                  </a:lnTo>
                  <a:lnTo>
                    <a:pt x="1714" y="249"/>
                  </a:lnTo>
                  <a:lnTo>
                    <a:pt x="1692" y="159"/>
                  </a:lnTo>
                  <a:lnTo>
                    <a:pt x="1624" y="69"/>
                  </a:lnTo>
                  <a:lnTo>
                    <a:pt x="1624" y="69"/>
                  </a:lnTo>
                  <a:lnTo>
                    <a:pt x="1534" y="24"/>
                  </a:lnTo>
                  <a:lnTo>
                    <a:pt x="14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5" name="Google Shape;2795;p27"/>
            <p:cNvSpPr/>
            <p:nvPr/>
          </p:nvSpPr>
          <p:spPr>
            <a:xfrm>
              <a:off x="880450" y="2762750"/>
              <a:ext cx="90825" cy="111125"/>
            </a:xfrm>
            <a:custGeom>
              <a:avLst/>
              <a:gdLst/>
              <a:ahLst/>
              <a:cxnLst/>
              <a:rect l="l" t="t" r="r" b="b"/>
              <a:pathLst>
                <a:path w="3633" h="4445" extrusionOk="0">
                  <a:moveTo>
                    <a:pt x="3317" y="1"/>
                  </a:moveTo>
                  <a:lnTo>
                    <a:pt x="3204" y="46"/>
                  </a:lnTo>
                  <a:lnTo>
                    <a:pt x="3114" y="113"/>
                  </a:lnTo>
                  <a:lnTo>
                    <a:pt x="46" y="3970"/>
                  </a:lnTo>
                  <a:lnTo>
                    <a:pt x="1" y="4083"/>
                  </a:lnTo>
                  <a:lnTo>
                    <a:pt x="1" y="4196"/>
                  </a:lnTo>
                  <a:lnTo>
                    <a:pt x="23" y="4286"/>
                  </a:lnTo>
                  <a:lnTo>
                    <a:pt x="91" y="4376"/>
                  </a:lnTo>
                  <a:lnTo>
                    <a:pt x="204" y="4422"/>
                  </a:lnTo>
                  <a:lnTo>
                    <a:pt x="317" y="4444"/>
                  </a:lnTo>
                  <a:lnTo>
                    <a:pt x="407" y="4399"/>
                  </a:lnTo>
                  <a:lnTo>
                    <a:pt x="497" y="4331"/>
                  </a:lnTo>
                  <a:lnTo>
                    <a:pt x="3565" y="474"/>
                  </a:lnTo>
                  <a:lnTo>
                    <a:pt x="3610" y="361"/>
                  </a:lnTo>
                  <a:lnTo>
                    <a:pt x="3632" y="271"/>
                  </a:lnTo>
                  <a:lnTo>
                    <a:pt x="3587" y="158"/>
                  </a:lnTo>
                  <a:lnTo>
                    <a:pt x="3520" y="68"/>
                  </a:lnTo>
                  <a:lnTo>
                    <a:pt x="3407" y="23"/>
                  </a:lnTo>
                  <a:lnTo>
                    <a:pt x="331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6" name="Google Shape;2796;p27"/>
            <p:cNvSpPr/>
            <p:nvPr/>
          </p:nvSpPr>
          <p:spPr>
            <a:xfrm>
              <a:off x="948125" y="2777975"/>
              <a:ext cx="41200" cy="48525"/>
            </a:xfrm>
            <a:custGeom>
              <a:avLst/>
              <a:gdLst/>
              <a:ahLst/>
              <a:cxnLst/>
              <a:rect l="l" t="t" r="r" b="b"/>
              <a:pathLst>
                <a:path w="1648" h="1941" extrusionOk="0">
                  <a:moveTo>
                    <a:pt x="1331" y="1"/>
                  </a:moveTo>
                  <a:lnTo>
                    <a:pt x="1241" y="23"/>
                  </a:lnTo>
                  <a:lnTo>
                    <a:pt x="1151" y="91"/>
                  </a:lnTo>
                  <a:lnTo>
                    <a:pt x="68" y="1467"/>
                  </a:lnTo>
                  <a:lnTo>
                    <a:pt x="1" y="1579"/>
                  </a:lnTo>
                  <a:lnTo>
                    <a:pt x="1" y="1692"/>
                  </a:lnTo>
                  <a:lnTo>
                    <a:pt x="23" y="1783"/>
                  </a:lnTo>
                  <a:lnTo>
                    <a:pt x="113" y="1873"/>
                  </a:lnTo>
                  <a:lnTo>
                    <a:pt x="204" y="1918"/>
                  </a:lnTo>
                  <a:lnTo>
                    <a:pt x="316" y="1940"/>
                  </a:lnTo>
                  <a:lnTo>
                    <a:pt x="429" y="1895"/>
                  </a:lnTo>
                  <a:lnTo>
                    <a:pt x="519" y="1828"/>
                  </a:lnTo>
                  <a:lnTo>
                    <a:pt x="1602" y="452"/>
                  </a:lnTo>
                  <a:lnTo>
                    <a:pt x="1647" y="361"/>
                  </a:lnTo>
                  <a:lnTo>
                    <a:pt x="1647" y="249"/>
                  </a:lnTo>
                  <a:lnTo>
                    <a:pt x="1625" y="136"/>
                  </a:lnTo>
                  <a:lnTo>
                    <a:pt x="1557" y="46"/>
                  </a:lnTo>
                  <a:lnTo>
                    <a:pt x="1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7" name="Google Shape;2797;p27"/>
            <p:cNvSpPr/>
            <p:nvPr/>
          </p:nvSpPr>
          <p:spPr>
            <a:xfrm>
              <a:off x="901325" y="2837750"/>
              <a:ext cx="40625" cy="47950"/>
            </a:xfrm>
            <a:custGeom>
              <a:avLst/>
              <a:gdLst/>
              <a:ahLst/>
              <a:cxnLst/>
              <a:rect l="l" t="t" r="r" b="b"/>
              <a:pathLst>
                <a:path w="1625" h="1918" extrusionOk="0">
                  <a:moveTo>
                    <a:pt x="1309" y="1"/>
                  </a:moveTo>
                  <a:lnTo>
                    <a:pt x="1196" y="23"/>
                  </a:lnTo>
                  <a:lnTo>
                    <a:pt x="1106" y="113"/>
                  </a:lnTo>
                  <a:lnTo>
                    <a:pt x="46" y="1444"/>
                  </a:lnTo>
                  <a:lnTo>
                    <a:pt x="0" y="1557"/>
                  </a:lnTo>
                  <a:lnTo>
                    <a:pt x="0" y="1670"/>
                  </a:lnTo>
                  <a:lnTo>
                    <a:pt x="23" y="1760"/>
                  </a:lnTo>
                  <a:lnTo>
                    <a:pt x="91" y="1850"/>
                  </a:lnTo>
                  <a:lnTo>
                    <a:pt x="203" y="1895"/>
                  </a:lnTo>
                  <a:lnTo>
                    <a:pt x="316" y="1918"/>
                  </a:lnTo>
                  <a:lnTo>
                    <a:pt x="406" y="1873"/>
                  </a:lnTo>
                  <a:lnTo>
                    <a:pt x="497" y="1805"/>
                  </a:lnTo>
                  <a:lnTo>
                    <a:pt x="1579" y="474"/>
                  </a:lnTo>
                  <a:lnTo>
                    <a:pt x="1624" y="361"/>
                  </a:lnTo>
                  <a:lnTo>
                    <a:pt x="1624" y="249"/>
                  </a:lnTo>
                  <a:lnTo>
                    <a:pt x="1602" y="158"/>
                  </a:lnTo>
                  <a:lnTo>
                    <a:pt x="1512" y="68"/>
                  </a:lnTo>
                  <a:lnTo>
                    <a:pt x="14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8" name="Google Shape;2798;p27"/>
            <p:cNvSpPr/>
            <p:nvPr/>
          </p:nvSpPr>
          <p:spPr>
            <a:xfrm>
              <a:off x="1143250" y="2730050"/>
              <a:ext cx="90800" cy="110550"/>
            </a:xfrm>
            <a:custGeom>
              <a:avLst/>
              <a:gdLst/>
              <a:ahLst/>
              <a:cxnLst/>
              <a:rect l="l" t="t" r="r" b="b"/>
              <a:pathLst>
                <a:path w="3632" h="4422" extrusionOk="0">
                  <a:moveTo>
                    <a:pt x="3316" y="0"/>
                  </a:moveTo>
                  <a:lnTo>
                    <a:pt x="3203" y="23"/>
                  </a:lnTo>
                  <a:lnTo>
                    <a:pt x="3113" y="90"/>
                  </a:lnTo>
                  <a:lnTo>
                    <a:pt x="68" y="3948"/>
                  </a:lnTo>
                  <a:lnTo>
                    <a:pt x="0" y="4060"/>
                  </a:lnTo>
                  <a:lnTo>
                    <a:pt x="0" y="4173"/>
                  </a:lnTo>
                  <a:lnTo>
                    <a:pt x="23" y="4263"/>
                  </a:lnTo>
                  <a:lnTo>
                    <a:pt x="113" y="4354"/>
                  </a:lnTo>
                  <a:lnTo>
                    <a:pt x="203" y="4421"/>
                  </a:lnTo>
                  <a:lnTo>
                    <a:pt x="316" y="4421"/>
                  </a:lnTo>
                  <a:lnTo>
                    <a:pt x="429" y="4376"/>
                  </a:lnTo>
                  <a:lnTo>
                    <a:pt x="519" y="4309"/>
                  </a:lnTo>
                  <a:lnTo>
                    <a:pt x="3564" y="451"/>
                  </a:lnTo>
                  <a:lnTo>
                    <a:pt x="3632" y="361"/>
                  </a:lnTo>
                  <a:lnTo>
                    <a:pt x="3632" y="248"/>
                  </a:lnTo>
                  <a:lnTo>
                    <a:pt x="3609" y="136"/>
                  </a:lnTo>
                  <a:lnTo>
                    <a:pt x="3519" y="45"/>
                  </a:lnTo>
                  <a:lnTo>
                    <a:pt x="34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9" name="Google Shape;2799;p27"/>
            <p:cNvSpPr/>
            <p:nvPr/>
          </p:nvSpPr>
          <p:spPr>
            <a:xfrm>
              <a:off x="1210900" y="2744700"/>
              <a:ext cx="41775" cy="48525"/>
            </a:xfrm>
            <a:custGeom>
              <a:avLst/>
              <a:gdLst/>
              <a:ahLst/>
              <a:cxnLst/>
              <a:rect l="l" t="t" r="r" b="b"/>
              <a:pathLst>
                <a:path w="1671" h="1941" extrusionOk="0">
                  <a:moveTo>
                    <a:pt x="1354" y="1"/>
                  </a:moveTo>
                  <a:lnTo>
                    <a:pt x="1241" y="23"/>
                  </a:lnTo>
                  <a:lnTo>
                    <a:pt x="1151" y="113"/>
                  </a:lnTo>
                  <a:lnTo>
                    <a:pt x="69" y="1467"/>
                  </a:lnTo>
                  <a:lnTo>
                    <a:pt x="23" y="1580"/>
                  </a:lnTo>
                  <a:lnTo>
                    <a:pt x="1" y="1692"/>
                  </a:lnTo>
                  <a:lnTo>
                    <a:pt x="46" y="1783"/>
                  </a:lnTo>
                  <a:lnTo>
                    <a:pt x="114" y="1873"/>
                  </a:lnTo>
                  <a:lnTo>
                    <a:pt x="204" y="1941"/>
                  </a:lnTo>
                  <a:lnTo>
                    <a:pt x="317" y="1941"/>
                  </a:lnTo>
                  <a:lnTo>
                    <a:pt x="429" y="1918"/>
                  </a:lnTo>
                  <a:lnTo>
                    <a:pt x="520" y="1828"/>
                  </a:lnTo>
                  <a:lnTo>
                    <a:pt x="1602" y="474"/>
                  </a:lnTo>
                  <a:lnTo>
                    <a:pt x="1647" y="362"/>
                  </a:lnTo>
                  <a:lnTo>
                    <a:pt x="1670" y="249"/>
                  </a:lnTo>
                  <a:lnTo>
                    <a:pt x="1625" y="136"/>
                  </a:lnTo>
                  <a:lnTo>
                    <a:pt x="1557" y="68"/>
                  </a:lnTo>
                  <a:lnTo>
                    <a:pt x="14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0" name="Google Shape;2800;p27"/>
            <p:cNvSpPr/>
            <p:nvPr/>
          </p:nvSpPr>
          <p:spPr>
            <a:xfrm>
              <a:off x="1161850" y="2804475"/>
              <a:ext cx="42875" cy="50775"/>
            </a:xfrm>
            <a:custGeom>
              <a:avLst/>
              <a:gdLst/>
              <a:ahLst/>
              <a:cxnLst/>
              <a:rect l="l" t="t" r="r" b="b"/>
              <a:pathLst>
                <a:path w="1715" h="2031" extrusionOk="0">
                  <a:moveTo>
                    <a:pt x="1399" y="1"/>
                  </a:moveTo>
                  <a:lnTo>
                    <a:pt x="1309" y="46"/>
                  </a:lnTo>
                  <a:lnTo>
                    <a:pt x="1219" y="113"/>
                  </a:lnTo>
                  <a:lnTo>
                    <a:pt x="46" y="1580"/>
                  </a:lnTo>
                  <a:lnTo>
                    <a:pt x="0" y="1670"/>
                  </a:lnTo>
                  <a:lnTo>
                    <a:pt x="0" y="1783"/>
                  </a:lnTo>
                  <a:lnTo>
                    <a:pt x="23" y="1895"/>
                  </a:lnTo>
                  <a:lnTo>
                    <a:pt x="91" y="1986"/>
                  </a:lnTo>
                  <a:lnTo>
                    <a:pt x="203" y="2031"/>
                  </a:lnTo>
                  <a:lnTo>
                    <a:pt x="316" y="2031"/>
                  </a:lnTo>
                  <a:lnTo>
                    <a:pt x="406" y="2008"/>
                  </a:lnTo>
                  <a:lnTo>
                    <a:pt x="497" y="1941"/>
                  </a:lnTo>
                  <a:lnTo>
                    <a:pt x="1670" y="474"/>
                  </a:lnTo>
                  <a:lnTo>
                    <a:pt x="1715" y="362"/>
                  </a:lnTo>
                  <a:lnTo>
                    <a:pt x="1715" y="249"/>
                  </a:lnTo>
                  <a:lnTo>
                    <a:pt x="1692" y="159"/>
                  </a:lnTo>
                  <a:lnTo>
                    <a:pt x="1625" y="68"/>
                  </a:lnTo>
                  <a:lnTo>
                    <a:pt x="1512" y="23"/>
                  </a:lnTo>
                  <a:lnTo>
                    <a:pt x="13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1" name="Google Shape;2801;p27"/>
            <p:cNvSpPr/>
            <p:nvPr/>
          </p:nvSpPr>
          <p:spPr>
            <a:xfrm>
              <a:off x="774450" y="2691700"/>
              <a:ext cx="543625" cy="228975"/>
            </a:xfrm>
            <a:custGeom>
              <a:avLst/>
              <a:gdLst/>
              <a:ahLst/>
              <a:cxnLst/>
              <a:rect l="l" t="t" r="r" b="b"/>
              <a:pathLst>
                <a:path w="21745" h="9159" extrusionOk="0">
                  <a:moveTo>
                    <a:pt x="18293" y="1015"/>
                  </a:moveTo>
                  <a:lnTo>
                    <a:pt x="18474" y="1038"/>
                  </a:lnTo>
                  <a:lnTo>
                    <a:pt x="18632" y="1106"/>
                  </a:lnTo>
                  <a:lnTo>
                    <a:pt x="18790" y="1173"/>
                  </a:lnTo>
                  <a:lnTo>
                    <a:pt x="18902" y="1286"/>
                  </a:lnTo>
                  <a:lnTo>
                    <a:pt x="19015" y="1421"/>
                  </a:lnTo>
                  <a:lnTo>
                    <a:pt x="19105" y="1602"/>
                  </a:lnTo>
                  <a:lnTo>
                    <a:pt x="19173" y="1805"/>
                  </a:lnTo>
                  <a:lnTo>
                    <a:pt x="19218" y="2076"/>
                  </a:lnTo>
                  <a:lnTo>
                    <a:pt x="19421" y="3880"/>
                  </a:lnTo>
                  <a:lnTo>
                    <a:pt x="19421" y="4151"/>
                  </a:lnTo>
                  <a:lnTo>
                    <a:pt x="19421" y="4444"/>
                  </a:lnTo>
                  <a:lnTo>
                    <a:pt x="19376" y="4715"/>
                  </a:lnTo>
                  <a:lnTo>
                    <a:pt x="19309" y="4963"/>
                  </a:lnTo>
                  <a:lnTo>
                    <a:pt x="19218" y="5211"/>
                  </a:lnTo>
                  <a:lnTo>
                    <a:pt x="19105" y="5459"/>
                  </a:lnTo>
                  <a:lnTo>
                    <a:pt x="18970" y="5685"/>
                  </a:lnTo>
                  <a:lnTo>
                    <a:pt x="18812" y="5910"/>
                  </a:lnTo>
                  <a:lnTo>
                    <a:pt x="18632" y="6091"/>
                  </a:lnTo>
                  <a:lnTo>
                    <a:pt x="18451" y="6271"/>
                  </a:lnTo>
                  <a:lnTo>
                    <a:pt x="18226" y="6452"/>
                  </a:lnTo>
                  <a:lnTo>
                    <a:pt x="18000" y="6587"/>
                  </a:lnTo>
                  <a:lnTo>
                    <a:pt x="17775" y="6700"/>
                  </a:lnTo>
                  <a:lnTo>
                    <a:pt x="17504" y="6790"/>
                  </a:lnTo>
                  <a:lnTo>
                    <a:pt x="17256" y="6880"/>
                  </a:lnTo>
                  <a:lnTo>
                    <a:pt x="16963" y="6925"/>
                  </a:lnTo>
                  <a:lnTo>
                    <a:pt x="16060" y="7015"/>
                  </a:lnTo>
                  <a:lnTo>
                    <a:pt x="15767" y="7038"/>
                  </a:lnTo>
                  <a:lnTo>
                    <a:pt x="15496" y="7015"/>
                  </a:lnTo>
                  <a:lnTo>
                    <a:pt x="15226" y="6970"/>
                  </a:lnTo>
                  <a:lnTo>
                    <a:pt x="14978" y="6925"/>
                  </a:lnTo>
                  <a:lnTo>
                    <a:pt x="14730" y="6835"/>
                  </a:lnTo>
                  <a:lnTo>
                    <a:pt x="14481" y="6722"/>
                  </a:lnTo>
                  <a:lnTo>
                    <a:pt x="14256" y="6587"/>
                  </a:lnTo>
                  <a:lnTo>
                    <a:pt x="14030" y="6429"/>
                  </a:lnTo>
                  <a:lnTo>
                    <a:pt x="13850" y="6249"/>
                  </a:lnTo>
                  <a:lnTo>
                    <a:pt x="13647" y="6046"/>
                  </a:lnTo>
                  <a:lnTo>
                    <a:pt x="13489" y="5843"/>
                  </a:lnTo>
                  <a:lnTo>
                    <a:pt x="13354" y="5617"/>
                  </a:lnTo>
                  <a:lnTo>
                    <a:pt x="13241" y="5369"/>
                  </a:lnTo>
                  <a:lnTo>
                    <a:pt x="13128" y="5121"/>
                  </a:lnTo>
                  <a:lnTo>
                    <a:pt x="13060" y="4850"/>
                  </a:lnTo>
                  <a:lnTo>
                    <a:pt x="13015" y="4579"/>
                  </a:lnTo>
                  <a:lnTo>
                    <a:pt x="12993" y="4354"/>
                  </a:lnTo>
                  <a:lnTo>
                    <a:pt x="12993" y="4083"/>
                  </a:lnTo>
                  <a:lnTo>
                    <a:pt x="12993" y="3790"/>
                  </a:lnTo>
                  <a:lnTo>
                    <a:pt x="13038" y="3542"/>
                  </a:lnTo>
                  <a:lnTo>
                    <a:pt x="13105" y="3271"/>
                  </a:lnTo>
                  <a:lnTo>
                    <a:pt x="13196" y="3023"/>
                  </a:lnTo>
                  <a:lnTo>
                    <a:pt x="13308" y="2775"/>
                  </a:lnTo>
                  <a:lnTo>
                    <a:pt x="13444" y="2549"/>
                  </a:lnTo>
                  <a:lnTo>
                    <a:pt x="13602" y="2346"/>
                  </a:lnTo>
                  <a:lnTo>
                    <a:pt x="13760" y="2143"/>
                  </a:lnTo>
                  <a:lnTo>
                    <a:pt x="13963" y="1963"/>
                  </a:lnTo>
                  <a:lnTo>
                    <a:pt x="14166" y="1805"/>
                  </a:lnTo>
                  <a:lnTo>
                    <a:pt x="14391" y="1647"/>
                  </a:lnTo>
                  <a:lnTo>
                    <a:pt x="14639" y="1534"/>
                  </a:lnTo>
                  <a:lnTo>
                    <a:pt x="14887" y="1444"/>
                  </a:lnTo>
                  <a:lnTo>
                    <a:pt x="15158" y="1376"/>
                  </a:lnTo>
                  <a:lnTo>
                    <a:pt x="15451" y="1331"/>
                  </a:lnTo>
                  <a:lnTo>
                    <a:pt x="16354" y="1218"/>
                  </a:lnTo>
                  <a:lnTo>
                    <a:pt x="16895" y="1151"/>
                  </a:lnTo>
                  <a:lnTo>
                    <a:pt x="17414" y="1083"/>
                  </a:lnTo>
                  <a:lnTo>
                    <a:pt x="17887" y="1015"/>
                  </a:lnTo>
                  <a:close/>
                  <a:moveTo>
                    <a:pt x="6542" y="2301"/>
                  </a:moveTo>
                  <a:lnTo>
                    <a:pt x="6835" y="2324"/>
                  </a:lnTo>
                  <a:lnTo>
                    <a:pt x="7105" y="2346"/>
                  </a:lnTo>
                  <a:lnTo>
                    <a:pt x="7354" y="2414"/>
                  </a:lnTo>
                  <a:lnTo>
                    <a:pt x="7602" y="2504"/>
                  </a:lnTo>
                  <a:lnTo>
                    <a:pt x="7850" y="2617"/>
                  </a:lnTo>
                  <a:lnTo>
                    <a:pt x="8075" y="2752"/>
                  </a:lnTo>
                  <a:lnTo>
                    <a:pt x="8301" y="2910"/>
                  </a:lnTo>
                  <a:lnTo>
                    <a:pt x="8481" y="3091"/>
                  </a:lnTo>
                  <a:lnTo>
                    <a:pt x="8662" y="3271"/>
                  </a:lnTo>
                  <a:lnTo>
                    <a:pt x="8842" y="3497"/>
                  </a:lnTo>
                  <a:lnTo>
                    <a:pt x="8978" y="3722"/>
                  </a:lnTo>
                  <a:lnTo>
                    <a:pt x="9090" y="3948"/>
                  </a:lnTo>
                  <a:lnTo>
                    <a:pt x="9181" y="4218"/>
                  </a:lnTo>
                  <a:lnTo>
                    <a:pt x="9271" y="4489"/>
                  </a:lnTo>
                  <a:lnTo>
                    <a:pt x="9316" y="4760"/>
                  </a:lnTo>
                  <a:lnTo>
                    <a:pt x="9339" y="4963"/>
                  </a:lnTo>
                  <a:lnTo>
                    <a:pt x="9339" y="5256"/>
                  </a:lnTo>
                  <a:lnTo>
                    <a:pt x="9339" y="5527"/>
                  </a:lnTo>
                  <a:lnTo>
                    <a:pt x="9293" y="5797"/>
                  </a:lnTo>
                  <a:lnTo>
                    <a:pt x="9226" y="6068"/>
                  </a:lnTo>
                  <a:lnTo>
                    <a:pt x="9136" y="6316"/>
                  </a:lnTo>
                  <a:lnTo>
                    <a:pt x="9023" y="6542"/>
                  </a:lnTo>
                  <a:lnTo>
                    <a:pt x="8887" y="6790"/>
                  </a:lnTo>
                  <a:lnTo>
                    <a:pt x="8730" y="6993"/>
                  </a:lnTo>
                  <a:lnTo>
                    <a:pt x="8549" y="7196"/>
                  </a:lnTo>
                  <a:lnTo>
                    <a:pt x="8369" y="7376"/>
                  </a:lnTo>
                  <a:lnTo>
                    <a:pt x="8166" y="7534"/>
                  </a:lnTo>
                  <a:lnTo>
                    <a:pt x="7918" y="7670"/>
                  </a:lnTo>
                  <a:lnTo>
                    <a:pt x="7692" y="7805"/>
                  </a:lnTo>
                  <a:lnTo>
                    <a:pt x="7444" y="7895"/>
                  </a:lnTo>
                  <a:lnTo>
                    <a:pt x="7173" y="7963"/>
                  </a:lnTo>
                  <a:lnTo>
                    <a:pt x="6880" y="8008"/>
                  </a:lnTo>
                  <a:lnTo>
                    <a:pt x="5978" y="8098"/>
                  </a:lnTo>
                  <a:lnTo>
                    <a:pt x="5707" y="8121"/>
                  </a:lnTo>
                  <a:lnTo>
                    <a:pt x="5414" y="8121"/>
                  </a:lnTo>
                  <a:lnTo>
                    <a:pt x="5143" y="8076"/>
                  </a:lnTo>
                  <a:lnTo>
                    <a:pt x="4895" y="8008"/>
                  </a:lnTo>
                  <a:lnTo>
                    <a:pt x="4647" y="7918"/>
                  </a:lnTo>
                  <a:lnTo>
                    <a:pt x="4399" y="7805"/>
                  </a:lnTo>
                  <a:lnTo>
                    <a:pt x="4173" y="7670"/>
                  </a:lnTo>
                  <a:lnTo>
                    <a:pt x="3948" y="7512"/>
                  </a:lnTo>
                  <a:lnTo>
                    <a:pt x="3767" y="7331"/>
                  </a:lnTo>
                  <a:lnTo>
                    <a:pt x="3587" y="7151"/>
                  </a:lnTo>
                  <a:lnTo>
                    <a:pt x="3406" y="6925"/>
                  </a:lnTo>
                  <a:lnTo>
                    <a:pt x="3271" y="6700"/>
                  </a:lnTo>
                  <a:lnTo>
                    <a:pt x="3158" y="6474"/>
                  </a:lnTo>
                  <a:lnTo>
                    <a:pt x="3068" y="6203"/>
                  </a:lnTo>
                  <a:lnTo>
                    <a:pt x="2978" y="5933"/>
                  </a:lnTo>
                  <a:lnTo>
                    <a:pt x="2933" y="5662"/>
                  </a:lnTo>
                  <a:lnTo>
                    <a:pt x="2752" y="3858"/>
                  </a:lnTo>
                  <a:lnTo>
                    <a:pt x="2730" y="3587"/>
                  </a:lnTo>
                  <a:lnTo>
                    <a:pt x="2752" y="3361"/>
                  </a:lnTo>
                  <a:lnTo>
                    <a:pt x="2797" y="3181"/>
                  </a:lnTo>
                  <a:lnTo>
                    <a:pt x="2865" y="3023"/>
                  </a:lnTo>
                  <a:lnTo>
                    <a:pt x="2978" y="2888"/>
                  </a:lnTo>
                  <a:lnTo>
                    <a:pt x="3113" y="2775"/>
                  </a:lnTo>
                  <a:lnTo>
                    <a:pt x="3248" y="2685"/>
                  </a:lnTo>
                  <a:lnTo>
                    <a:pt x="3429" y="2640"/>
                  </a:lnTo>
                  <a:lnTo>
                    <a:pt x="3609" y="2572"/>
                  </a:lnTo>
                  <a:lnTo>
                    <a:pt x="3835" y="2549"/>
                  </a:lnTo>
                  <a:lnTo>
                    <a:pt x="4286" y="2504"/>
                  </a:lnTo>
                  <a:lnTo>
                    <a:pt x="4805" y="2459"/>
                  </a:lnTo>
                  <a:lnTo>
                    <a:pt x="5369" y="2414"/>
                  </a:lnTo>
                  <a:lnTo>
                    <a:pt x="6271" y="2324"/>
                  </a:lnTo>
                  <a:lnTo>
                    <a:pt x="6542" y="2301"/>
                  </a:lnTo>
                  <a:close/>
                  <a:moveTo>
                    <a:pt x="19669" y="0"/>
                  </a:moveTo>
                  <a:lnTo>
                    <a:pt x="18970" y="23"/>
                  </a:lnTo>
                  <a:lnTo>
                    <a:pt x="18158" y="46"/>
                  </a:lnTo>
                  <a:lnTo>
                    <a:pt x="17233" y="113"/>
                  </a:lnTo>
                  <a:lnTo>
                    <a:pt x="16196" y="203"/>
                  </a:lnTo>
                  <a:lnTo>
                    <a:pt x="15496" y="294"/>
                  </a:lnTo>
                  <a:lnTo>
                    <a:pt x="14865" y="429"/>
                  </a:lnTo>
                  <a:lnTo>
                    <a:pt x="14256" y="587"/>
                  </a:lnTo>
                  <a:lnTo>
                    <a:pt x="13692" y="767"/>
                  </a:lnTo>
                  <a:lnTo>
                    <a:pt x="13173" y="970"/>
                  </a:lnTo>
                  <a:lnTo>
                    <a:pt x="12699" y="1173"/>
                  </a:lnTo>
                  <a:lnTo>
                    <a:pt x="11865" y="1557"/>
                  </a:lnTo>
                  <a:lnTo>
                    <a:pt x="11166" y="1873"/>
                  </a:lnTo>
                  <a:lnTo>
                    <a:pt x="10872" y="1985"/>
                  </a:lnTo>
                  <a:lnTo>
                    <a:pt x="10647" y="2030"/>
                  </a:lnTo>
                  <a:lnTo>
                    <a:pt x="10376" y="2030"/>
                  </a:lnTo>
                  <a:lnTo>
                    <a:pt x="10060" y="1985"/>
                  </a:lnTo>
                  <a:lnTo>
                    <a:pt x="9677" y="1895"/>
                  </a:lnTo>
                  <a:lnTo>
                    <a:pt x="9271" y="1805"/>
                  </a:lnTo>
                  <a:lnTo>
                    <a:pt x="8684" y="1647"/>
                  </a:lnTo>
                  <a:lnTo>
                    <a:pt x="8008" y="1489"/>
                  </a:lnTo>
                  <a:lnTo>
                    <a:pt x="7647" y="1444"/>
                  </a:lnTo>
                  <a:lnTo>
                    <a:pt x="7241" y="1376"/>
                  </a:lnTo>
                  <a:lnTo>
                    <a:pt x="6835" y="1354"/>
                  </a:lnTo>
                  <a:lnTo>
                    <a:pt x="6384" y="1331"/>
                  </a:lnTo>
                  <a:lnTo>
                    <a:pt x="5820" y="1331"/>
                  </a:lnTo>
                  <a:lnTo>
                    <a:pt x="5233" y="1354"/>
                  </a:lnTo>
                  <a:lnTo>
                    <a:pt x="4647" y="1421"/>
                  </a:lnTo>
                  <a:lnTo>
                    <a:pt x="4083" y="1489"/>
                  </a:lnTo>
                  <a:lnTo>
                    <a:pt x="2978" y="1670"/>
                  </a:lnTo>
                  <a:lnTo>
                    <a:pt x="2008" y="1873"/>
                  </a:lnTo>
                  <a:lnTo>
                    <a:pt x="1263" y="2030"/>
                  </a:lnTo>
                  <a:lnTo>
                    <a:pt x="699" y="2121"/>
                  </a:lnTo>
                  <a:lnTo>
                    <a:pt x="542" y="2143"/>
                  </a:lnTo>
                  <a:lnTo>
                    <a:pt x="384" y="2211"/>
                  </a:lnTo>
                  <a:lnTo>
                    <a:pt x="271" y="2301"/>
                  </a:lnTo>
                  <a:lnTo>
                    <a:pt x="158" y="2414"/>
                  </a:lnTo>
                  <a:lnTo>
                    <a:pt x="68" y="2527"/>
                  </a:lnTo>
                  <a:lnTo>
                    <a:pt x="23" y="2662"/>
                  </a:lnTo>
                  <a:lnTo>
                    <a:pt x="0" y="2820"/>
                  </a:lnTo>
                  <a:lnTo>
                    <a:pt x="0" y="2978"/>
                  </a:lnTo>
                  <a:lnTo>
                    <a:pt x="23" y="3158"/>
                  </a:lnTo>
                  <a:lnTo>
                    <a:pt x="90" y="3294"/>
                  </a:lnTo>
                  <a:lnTo>
                    <a:pt x="181" y="3429"/>
                  </a:lnTo>
                  <a:lnTo>
                    <a:pt x="293" y="3519"/>
                  </a:lnTo>
                  <a:lnTo>
                    <a:pt x="1466" y="5549"/>
                  </a:lnTo>
                  <a:lnTo>
                    <a:pt x="2391" y="7218"/>
                  </a:lnTo>
                  <a:lnTo>
                    <a:pt x="2436" y="7241"/>
                  </a:lnTo>
                  <a:lnTo>
                    <a:pt x="2572" y="7489"/>
                  </a:lnTo>
                  <a:lnTo>
                    <a:pt x="2707" y="7692"/>
                  </a:lnTo>
                  <a:lnTo>
                    <a:pt x="2865" y="7895"/>
                  </a:lnTo>
                  <a:lnTo>
                    <a:pt x="3045" y="8098"/>
                  </a:lnTo>
                  <a:lnTo>
                    <a:pt x="3226" y="8279"/>
                  </a:lnTo>
                  <a:lnTo>
                    <a:pt x="3429" y="8437"/>
                  </a:lnTo>
                  <a:lnTo>
                    <a:pt x="3632" y="8594"/>
                  </a:lnTo>
                  <a:lnTo>
                    <a:pt x="3857" y="8730"/>
                  </a:lnTo>
                  <a:lnTo>
                    <a:pt x="4105" y="8843"/>
                  </a:lnTo>
                  <a:lnTo>
                    <a:pt x="4331" y="8955"/>
                  </a:lnTo>
                  <a:lnTo>
                    <a:pt x="4579" y="9023"/>
                  </a:lnTo>
                  <a:lnTo>
                    <a:pt x="4850" y="9091"/>
                  </a:lnTo>
                  <a:lnTo>
                    <a:pt x="5098" y="9136"/>
                  </a:lnTo>
                  <a:lnTo>
                    <a:pt x="5369" y="9158"/>
                  </a:lnTo>
                  <a:lnTo>
                    <a:pt x="5933" y="9158"/>
                  </a:lnTo>
                  <a:lnTo>
                    <a:pt x="7083" y="9023"/>
                  </a:lnTo>
                  <a:lnTo>
                    <a:pt x="7444" y="8978"/>
                  </a:lnTo>
                  <a:lnTo>
                    <a:pt x="7782" y="8888"/>
                  </a:lnTo>
                  <a:lnTo>
                    <a:pt x="8098" y="8752"/>
                  </a:lnTo>
                  <a:lnTo>
                    <a:pt x="8414" y="8594"/>
                  </a:lnTo>
                  <a:lnTo>
                    <a:pt x="8707" y="8414"/>
                  </a:lnTo>
                  <a:lnTo>
                    <a:pt x="8978" y="8211"/>
                  </a:lnTo>
                  <a:lnTo>
                    <a:pt x="9203" y="7985"/>
                  </a:lnTo>
                  <a:lnTo>
                    <a:pt x="9429" y="7737"/>
                  </a:lnTo>
                  <a:lnTo>
                    <a:pt x="9632" y="7467"/>
                  </a:lnTo>
                  <a:lnTo>
                    <a:pt x="9812" y="7173"/>
                  </a:lnTo>
                  <a:lnTo>
                    <a:pt x="9948" y="6858"/>
                  </a:lnTo>
                  <a:lnTo>
                    <a:pt x="10060" y="6542"/>
                  </a:lnTo>
                  <a:lnTo>
                    <a:pt x="10151" y="6203"/>
                  </a:lnTo>
                  <a:lnTo>
                    <a:pt x="10196" y="5865"/>
                  </a:lnTo>
                  <a:lnTo>
                    <a:pt x="10218" y="5527"/>
                  </a:lnTo>
                  <a:lnTo>
                    <a:pt x="10196" y="5166"/>
                  </a:lnTo>
                  <a:lnTo>
                    <a:pt x="10218" y="5030"/>
                  </a:lnTo>
                  <a:lnTo>
                    <a:pt x="10263" y="4918"/>
                  </a:lnTo>
                  <a:lnTo>
                    <a:pt x="10331" y="4760"/>
                  </a:lnTo>
                  <a:lnTo>
                    <a:pt x="10444" y="4624"/>
                  </a:lnTo>
                  <a:lnTo>
                    <a:pt x="10511" y="4534"/>
                  </a:lnTo>
                  <a:lnTo>
                    <a:pt x="10602" y="4467"/>
                  </a:lnTo>
                  <a:lnTo>
                    <a:pt x="10714" y="4421"/>
                  </a:lnTo>
                  <a:lnTo>
                    <a:pt x="10827" y="4376"/>
                  </a:lnTo>
                  <a:lnTo>
                    <a:pt x="10963" y="4331"/>
                  </a:lnTo>
                  <a:lnTo>
                    <a:pt x="11121" y="4309"/>
                  </a:lnTo>
                  <a:lnTo>
                    <a:pt x="11278" y="4286"/>
                  </a:lnTo>
                  <a:lnTo>
                    <a:pt x="11436" y="4309"/>
                  </a:lnTo>
                  <a:lnTo>
                    <a:pt x="11549" y="4331"/>
                  </a:lnTo>
                  <a:lnTo>
                    <a:pt x="11684" y="4354"/>
                  </a:lnTo>
                  <a:lnTo>
                    <a:pt x="11775" y="4399"/>
                  </a:lnTo>
                  <a:lnTo>
                    <a:pt x="11865" y="4467"/>
                  </a:lnTo>
                  <a:lnTo>
                    <a:pt x="12023" y="4579"/>
                  </a:lnTo>
                  <a:lnTo>
                    <a:pt x="12113" y="4715"/>
                  </a:lnTo>
                  <a:lnTo>
                    <a:pt x="12181" y="4827"/>
                  </a:lnTo>
                  <a:lnTo>
                    <a:pt x="12248" y="4940"/>
                  </a:lnTo>
                  <a:lnTo>
                    <a:pt x="12293" y="5301"/>
                  </a:lnTo>
                  <a:lnTo>
                    <a:pt x="12384" y="5640"/>
                  </a:lnTo>
                  <a:lnTo>
                    <a:pt x="12496" y="5955"/>
                  </a:lnTo>
                  <a:lnTo>
                    <a:pt x="12654" y="6271"/>
                  </a:lnTo>
                  <a:lnTo>
                    <a:pt x="12835" y="6542"/>
                  </a:lnTo>
                  <a:lnTo>
                    <a:pt x="13038" y="6812"/>
                  </a:lnTo>
                  <a:lnTo>
                    <a:pt x="13286" y="7061"/>
                  </a:lnTo>
                  <a:lnTo>
                    <a:pt x="13534" y="7286"/>
                  </a:lnTo>
                  <a:lnTo>
                    <a:pt x="13805" y="7489"/>
                  </a:lnTo>
                  <a:lnTo>
                    <a:pt x="14098" y="7670"/>
                  </a:lnTo>
                  <a:lnTo>
                    <a:pt x="14391" y="7805"/>
                  </a:lnTo>
                  <a:lnTo>
                    <a:pt x="14707" y="7918"/>
                  </a:lnTo>
                  <a:lnTo>
                    <a:pt x="15045" y="8008"/>
                  </a:lnTo>
                  <a:lnTo>
                    <a:pt x="15384" y="8053"/>
                  </a:lnTo>
                  <a:lnTo>
                    <a:pt x="15745" y="8076"/>
                  </a:lnTo>
                  <a:lnTo>
                    <a:pt x="16105" y="8053"/>
                  </a:lnTo>
                  <a:lnTo>
                    <a:pt x="17256" y="7918"/>
                  </a:lnTo>
                  <a:lnTo>
                    <a:pt x="17549" y="7873"/>
                  </a:lnTo>
                  <a:lnTo>
                    <a:pt x="17820" y="7805"/>
                  </a:lnTo>
                  <a:lnTo>
                    <a:pt x="18090" y="7737"/>
                  </a:lnTo>
                  <a:lnTo>
                    <a:pt x="18339" y="7624"/>
                  </a:lnTo>
                  <a:lnTo>
                    <a:pt x="18587" y="7489"/>
                  </a:lnTo>
                  <a:lnTo>
                    <a:pt x="18812" y="7354"/>
                  </a:lnTo>
                  <a:lnTo>
                    <a:pt x="19038" y="7196"/>
                  </a:lnTo>
                  <a:lnTo>
                    <a:pt x="19241" y="7015"/>
                  </a:lnTo>
                  <a:lnTo>
                    <a:pt x="19421" y="6835"/>
                  </a:lnTo>
                  <a:lnTo>
                    <a:pt x="19602" y="6632"/>
                  </a:lnTo>
                  <a:lnTo>
                    <a:pt x="19760" y="6406"/>
                  </a:lnTo>
                  <a:lnTo>
                    <a:pt x="19918" y="6181"/>
                  </a:lnTo>
                  <a:lnTo>
                    <a:pt x="20030" y="5933"/>
                  </a:lnTo>
                  <a:lnTo>
                    <a:pt x="20143" y="5685"/>
                  </a:lnTo>
                  <a:lnTo>
                    <a:pt x="20233" y="5437"/>
                  </a:lnTo>
                  <a:lnTo>
                    <a:pt x="20301" y="5166"/>
                  </a:lnTo>
                  <a:lnTo>
                    <a:pt x="21632" y="1241"/>
                  </a:lnTo>
                  <a:lnTo>
                    <a:pt x="21699" y="1083"/>
                  </a:lnTo>
                  <a:lnTo>
                    <a:pt x="21745" y="925"/>
                  </a:lnTo>
                  <a:lnTo>
                    <a:pt x="21745" y="767"/>
                  </a:lnTo>
                  <a:lnTo>
                    <a:pt x="21699" y="609"/>
                  </a:lnTo>
                  <a:lnTo>
                    <a:pt x="21654" y="474"/>
                  </a:lnTo>
                  <a:lnTo>
                    <a:pt x="21564" y="339"/>
                  </a:lnTo>
                  <a:lnTo>
                    <a:pt x="21451" y="226"/>
                  </a:lnTo>
                  <a:lnTo>
                    <a:pt x="21316" y="158"/>
                  </a:lnTo>
                  <a:lnTo>
                    <a:pt x="21181" y="91"/>
                  </a:lnTo>
                  <a:lnTo>
                    <a:pt x="21023" y="68"/>
                  </a:lnTo>
                  <a:lnTo>
                    <a:pt x="20639" y="23"/>
                  </a:lnTo>
                  <a:lnTo>
                    <a:pt x="20233" y="23"/>
                  </a:lnTo>
                  <a:lnTo>
                    <a:pt x="19669" y="0"/>
                  </a:lnTo>
                  <a:close/>
                </a:path>
              </a:pathLst>
            </a:custGeom>
            <a:solidFill>
              <a:schemeClr val="dk1"/>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02" name="Google Shape;2802;p27"/>
          <p:cNvGrpSpPr/>
          <p:nvPr/>
        </p:nvGrpSpPr>
        <p:grpSpPr>
          <a:xfrm flipH="1">
            <a:off x="10111320" y="2563669"/>
            <a:ext cx="1234040" cy="2395776"/>
            <a:chOff x="204076" y="125827"/>
            <a:chExt cx="925530" cy="1796832"/>
          </a:xfrm>
        </p:grpSpPr>
        <p:sp>
          <p:nvSpPr>
            <p:cNvPr id="2803" name="Google Shape;2803;p27"/>
            <p:cNvSpPr/>
            <p:nvPr/>
          </p:nvSpPr>
          <p:spPr>
            <a:xfrm rot="-668349">
              <a:off x="363767" y="168005"/>
              <a:ext cx="603599" cy="1712043"/>
            </a:xfrm>
            <a:custGeom>
              <a:avLst/>
              <a:gdLst/>
              <a:ahLst/>
              <a:cxnLst/>
              <a:rect l="l" t="t" r="r" b="b"/>
              <a:pathLst>
                <a:path w="24143" h="68479" extrusionOk="0">
                  <a:moveTo>
                    <a:pt x="12071" y="25555"/>
                  </a:moveTo>
                  <a:lnTo>
                    <a:pt x="13318" y="44191"/>
                  </a:lnTo>
                  <a:lnTo>
                    <a:pt x="12071" y="44378"/>
                  </a:lnTo>
                  <a:lnTo>
                    <a:pt x="10825" y="44191"/>
                  </a:lnTo>
                  <a:lnTo>
                    <a:pt x="12071" y="25555"/>
                  </a:lnTo>
                  <a:close/>
                  <a:moveTo>
                    <a:pt x="13754" y="46705"/>
                  </a:moveTo>
                  <a:lnTo>
                    <a:pt x="14689" y="54081"/>
                  </a:lnTo>
                  <a:lnTo>
                    <a:pt x="9453" y="54081"/>
                  </a:lnTo>
                  <a:lnTo>
                    <a:pt x="10388" y="46705"/>
                  </a:lnTo>
                  <a:close/>
                  <a:moveTo>
                    <a:pt x="11926" y="0"/>
                  </a:moveTo>
                  <a:lnTo>
                    <a:pt x="11926" y="3636"/>
                  </a:lnTo>
                  <a:lnTo>
                    <a:pt x="11552" y="3636"/>
                  </a:lnTo>
                  <a:lnTo>
                    <a:pt x="11552" y="6150"/>
                  </a:lnTo>
                  <a:lnTo>
                    <a:pt x="11323" y="6233"/>
                  </a:lnTo>
                  <a:lnTo>
                    <a:pt x="11115" y="6378"/>
                  </a:lnTo>
                  <a:lnTo>
                    <a:pt x="10949" y="6545"/>
                  </a:lnTo>
                  <a:lnTo>
                    <a:pt x="10783" y="6732"/>
                  </a:lnTo>
                  <a:lnTo>
                    <a:pt x="10658" y="6939"/>
                  </a:lnTo>
                  <a:lnTo>
                    <a:pt x="10555" y="7168"/>
                  </a:lnTo>
                  <a:lnTo>
                    <a:pt x="10492" y="7417"/>
                  </a:lnTo>
                  <a:lnTo>
                    <a:pt x="10471" y="7687"/>
                  </a:lnTo>
                  <a:lnTo>
                    <a:pt x="10471" y="8394"/>
                  </a:lnTo>
                  <a:lnTo>
                    <a:pt x="10970" y="8394"/>
                  </a:lnTo>
                  <a:lnTo>
                    <a:pt x="10970" y="9308"/>
                  </a:lnTo>
                  <a:lnTo>
                    <a:pt x="10471" y="9308"/>
                  </a:lnTo>
                  <a:lnTo>
                    <a:pt x="10471" y="9349"/>
                  </a:lnTo>
                  <a:lnTo>
                    <a:pt x="10513" y="9578"/>
                  </a:lnTo>
                  <a:lnTo>
                    <a:pt x="10575" y="9765"/>
                  </a:lnTo>
                  <a:lnTo>
                    <a:pt x="10679" y="9952"/>
                  </a:lnTo>
                  <a:lnTo>
                    <a:pt x="10804" y="10118"/>
                  </a:lnTo>
                  <a:lnTo>
                    <a:pt x="10970" y="10243"/>
                  </a:lnTo>
                  <a:lnTo>
                    <a:pt x="11136" y="10347"/>
                  </a:lnTo>
                  <a:lnTo>
                    <a:pt x="11344" y="10409"/>
                  </a:lnTo>
                  <a:lnTo>
                    <a:pt x="11552" y="10430"/>
                  </a:lnTo>
                  <a:lnTo>
                    <a:pt x="11136" y="10430"/>
                  </a:lnTo>
                  <a:lnTo>
                    <a:pt x="11136" y="10471"/>
                  </a:lnTo>
                  <a:lnTo>
                    <a:pt x="10638" y="25555"/>
                  </a:lnTo>
                  <a:lnTo>
                    <a:pt x="10617" y="26739"/>
                  </a:lnTo>
                  <a:lnTo>
                    <a:pt x="10575" y="27882"/>
                  </a:lnTo>
                  <a:lnTo>
                    <a:pt x="10513" y="29045"/>
                  </a:lnTo>
                  <a:lnTo>
                    <a:pt x="10451" y="30167"/>
                  </a:lnTo>
                  <a:lnTo>
                    <a:pt x="10368" y="31310"/>
                  </a:lnTo>
                  <a:lnTo>
                    <a:pt x="10284" y="32432"/>
                  </a:lnTo>
                  <a:lnTo>
                    <a:pt x="10181" y="33533"/>
                  </a:lnTo>
                  <a:lnTo>
                    <a:pt x="10056" y="34634"/>
                  </a:lnTo>
                  <a:lnTo>
                    <a:pt x="9931" y="35715"/>
                  </a:lnTo>
                  <a:lnTo>
                    <a:pt x="9786" y="36795"/>
                  </a:lnTo>
                  <a:lnTo>
                    <a:pt x="9640" y="37855"/>
                  </a:lnTo>
                  <a:lnTo>
                    <a:pt x="9474" y="38914"/>
                  </a:lnTo>
                  <a:lnTo>
                    <a:pt x="9287" y="39953"/>
                  </a:lnTo>
                  <a:lnTo>
                    <a:pt x="9100" y="40992"/>
                  </a:lnTo>
                  <a:lnTo>
                    <a:pt x="8892" y="42010"/>
                  </a:lnTo>
                  <a:lnTo>
                    <a:pt x="8685" y="43028"/>
                  </a:lnTo>
                  <a:lnTo>
                    <a:pt x="7874" y="43028"/>
                  </a:lnTo>
                  <a:lnTo>
                    <a:pt x="7874" y="44171"/>
                  </a:lnTo>
                  <a:lnTo>
                    <a:pt x="8622" y="44171"/>
                  </a:lnTo>
                  <a:lnTo>
                    <a:pt x="6420" y="54081"/>
                  </a:lnTo>
                  <a:lnTo>
                    <a:pt x="5028" y="54081"/>
                  </a:lnTo>
                  <a:lnTo>
                    <a:pt x="5028" y="55722"/>
                  </a:lnTo>
                  <a:lnTo>
                    <a:pt x="5818" y="55722"/>
                  </a:lnTo>
                  <a:lnTo>
                    <a:pt x="0" y="68479"/>
                  </a:lnTo>
                  <a:lnTo>
                    <a:pt x="5776" y="68479"/>
                  </a:lnTo>
                  <a:lnTo>
                    <a:pt x="5651" y="68022"/>
                  </a:lnTo>
                  <a:lnTo>
                    <a:pt x="5568" y="67544"/>
                  </a:lnTo>
                  <a:lnTo>
                    <a:pt x="5527" y="67066"/>
                  </a:lnTo>
                  <a:lnTo>
                    <a:pt x="5506" y="66567"/>
                  </a:lnTo>
                  <a:lnTo>
                    <a:pt x="5527" y="66214"/>
                  </a:lnTo>
                  <a:lnTo>
                    <a:pt x="5547" y="65882"/>
                  </a:lnTo>
                  <a:lnTo>
                    <a:pt x="5589" y="65549"/>
                  </a:lnTo>
                  <a:lnTo>
                    <a:pt x="5651" y="65217"/>
                  </a:lnTo>
                  <a:lnTo>
                    <a:pt x="5714" y="64885"/>
                  </a:lnTo>
                  <a:lnTo>
                    <a:pt x="5797" y="64552"/>
                  </a:lnTo>
                  <a:lnTo>
                    <a:pt x="5901" y="64240"/>
                  </a:lnTo>
                  <a:lnTo>
                    <a:pt x="6025" y="63929"/>
                  </a:lnTo>
                  <a:lnTo>
                    <a:pt x="6150" y="63638"/>
                  </a:lnTo>
                  <a:lnTo>
                    <a:pt x="6295" y="63347"/>
                  </a:lnTo>
                  <a:lnTo>
                    <a:pt x="6462" y="63056"/>
                  </a:lnTo>
                  <a:lnTo>
                    <a:pt x="6628" y="62786"/>
                  </a:lnTo>
                  <a:lnTo>
                    <a:pt x="6815" y="62516"/>
                  </a:lnTo>
                  <a:lnTo>
                    <a:pt x="7002" y="62267"/>
                  </a:lnTo>
                  <a:lnTo>
                    <a:pt x="7210" y="62017"/>
                  </a:lnTo>
                  <a:lnTo>
                    <a:pt x="7438" y="61789"/>
                  </a:lnTo>
                  <a:lnTo>
                    <a:pt x="7667" y="61560"/>
                  </a:lnTo>
                  <a:lnTo>
                    <a:pt x="7895" y="61353"/>
                  </a:lnTo>
                  <a:lnTo>
                    <a:pt x="8144" y="61145"/>
                  </a:lnTo>
                  <a:lnTo>
                    <a:pt x="8394" y="60958"/>
                  </a:lnTo>
                  <a:lnTo>
                    <a:pt x="8664" y="60792"/>
                  </a:lnTo>
                  <a:lnTo>
                    <a:pt x="8934" y="60625"/>
                  </a:lnTo>
                  <a:lnTo>
                    <a:pt x="9225" y="60480"/>
                  </a:lnTo>
                  <a:lnTo>
                    <a:pt x="9516" y="60334"/>
                  </a:lnTo>
                  <a:lnTo>
                    <a:pt x="9807" y="60210"/>
                  </a:lnTo>
                  <a:lnTo>
                    <a:pt x="10118" y="60106"/>
                  </a:lnTo>
                  <a:lnTo>
                    <a:pt x="10430" y="60023"/>
                  </a:lnTo>
                  <a:lnTo>
                    <a:pt x="10741" y="59940"/>
                  </a:lnTo>
                  <a:lnTo>
                    <a:pt x="11074" y="59898"/>
                  </a:lnTo>
                  <a:lnTo>
                    <a:pt x="11406" y="59836"/>
                  </a:lnTo>
                  <a:lnTo>
                    <a:pt x="11739" y="59815"/>
                  </a:lnTo>
                  <a:lnTo>
                    <a:pt x="12404" y="59815"/>
                  </a:lnTo>
                  <a:lnTo>
                    <a:pt x="12736" y="59836"/>
                  </a:lnTo>
                  <a:lnTo>
                    <a:pt x="13068" y="59898"/>
                  </a:lnTo>
                  <a:lnTo>
                    <a:pt x="13401" y="59940"/>
                  </a:lnTo>
                  <a:lnTo>
                    <a:pt x="13712" y="60023"/>
                  </a:lnTo>
                  <a:lnTo>
                    <a:pt x="14024" y="60106"/>
                  </a:lnTo>
                  <a:lnTo>
                    <a:pt x="14336" y="60210"/>
                  </a:lnTo>
                  <a:lnTo>
                    <a:pt x="14627" y="60334"/>
                  </a:lnTo>
                  <a:lnTo>
                    <a:pt x="14918" y="60480"/>
                  </a:lnTo>
                  <a:lnTo>
                    <a:pt x="15208" y="60625"/>
                  </a:lnTo>
                  <a:lnTo>
                    <a:pt x="15478" y="60792"/>
                  </a:lnTo>
                  <a:lnTo>
                    <a:pt x="15749" y="60958"/>
                  </a:lnTo>
                  <a:lnTo>
                    <a:pt x="15998" y="61145"/>
                  </a:lnTo>
                  <a:lnTo>
                    <a:pt x="16247" y="61353"/>
                  </a:lnTo>
                  <a:lnTo>
                    <a:pt x="16476" y="61560"/>
                  </a:lnTo>
                  <a:lnTo>
                    <a:pt x="16704" y="61789"/>
                  </a:lnTo>
                  <a:lnTo>
                    <a:pt x="16933" y="62017"/>
                  </a:lnTo>
                  <a:lnTo>
                    <a:pt x="17141" y="62267"/>
                  </a:lnTo>
                  <a:lnTo>
                    <a:pt x="17328" y="62516"/>
                  </a:lnTo>
                  <a:lnTo>
                    <a:pt x="17515" y="62786"/>
                  </a:lnTo>
                  <a:lnTo>
                    <a:pt x="17681" y="63056"/>
                  </a:lnTo>
                  <a:lnTo>
                    <a:pt x="17847" y="63347"/>
                  </a:lnTo>
                  <a:lnTo>
                    <a:pt x="17992" y="63638"/>
                  </a:lnTo>
                  <a:lnTo>
                    <a:pt x="18117" y="63929"/>
                  </a:lnTo>
                  <a:lnTo>
                    <a:pt x="18242" y="64240"/>
                  </a:lnTo>
                  <a:lnTo>
                    <a:pt x="18346" y="64552"/>
                  </a:lnTo>
                  <a:lnTo>
                    <a:pt x="18429" y="64885"/>
                  </a:lnTo>
                  <a:lnTo>
                    <a:pt x="18512" y="65217"/>
                  </a:lnTo>
                  <a:lnTo>
                    <a:pt x="18553" y="65549"/>
                  </a:lnTo>
                  <a:lnTo>
                    <a:pt x="18595" y="65882"/>
                  </a:lnTo>
                  <a:lnTo>
                    <a:pt x="18636" y="66214"/>
                  </a:lnTo>
                  <a:lnTo>
                    <a:pt x="18636" y="66567"/>
                  </a:lnTo>
                  <a:lnTo>
                    <a:pt x="18616" y="67066"/>
                  </a:lnTo>
                  <a:lnTo>
                    <a:pt x="18574" y="67544"/>
                  </a:lnTo>
                  <a:lnTo>
                    <a:pt x="18491" y="68022"/>
                  </a:lnTo>
                  <a:lnTo>
                    <a:pt x="18366" y="68479"/>
                  </a:lnTo>
                  <a:lnTo>
                    <a:pt x="24142" y="68479"/>
                  </a:lnTo>
                  <a:lnTo>
                    <a:pt x="18325" y="55722"/>
                  </a:lnTo>
                  <a:lnTo>
                    <a:pt x="19114" y="55722"/>
                  </a:lnTo>
                  <a:lnTo>
                    <a:pt x="19114" y="54081"/>
                  </a:lnTo>
                  <a:lnTo>
                    <a:pt x="17722" y="54081"/>
                  </a:lnTo>
                  <a:lnTo>
                    <a:pt x="15520" y="44171"/>
                  </a:lnTo>
                  <a:lnTo>
                    <a:pt x="16268" y="44171"/>
                  </a:lnTo>
                  <a:lnTo>
                    <a:pt x="16268" y="43028"/>
                  </a:lnTo>
                  <a:lnTo>
                    <a:pt x="15458" y="43028"/>
                  </a:lnTo>
                  <a:lnTo>
                    <a:pt x="15042" y="40846"/>
                  </a:lnTo>
                  <a:lnTo>
                    <a:pt x="14689" y="38665"/>
                  </a:lnTo>
                  <a:lnTo>
                    <a:pt x="14377" y="36462"/>
                  </a:lnTo>
                  <a:lnTo>
                    <a:pt x="14107" y="34281"/>
                  </a:lnTo>
                  <a:lnTo>
                    <a:pt x="13879" y="32099"/>
                  </a:lnTo>
                  <a:lnTo>
                    <a:pt x="13712" y="29918"/>
                  </a:lnTo>
                  <a:lnTo>
                    <a:pt x="13588" y="27736"/>
                  </a:lnTo>
                  <a:lnTo>
                    <a:pt x="13505" y="25555"/>
                  </a:lnTo>
                  <a:lnTo>
                    <a:pt x="13006" y="10471"/>
                  </a:lnTo>
                  <a:lnTo>
                    <a:pt x="13006" y="10430"/>
                  </a:lnTo>
                  <a:lnTo>
                    <a:pt x="12591" y="10430"/>
                  </a:lnTo>
                  <a:lnTo>
                    <a:pt x="12798" y="10409"/>
                  </a:lnTo>
                  <a:lnTo>
                    <a:pt x="13006" y="10347"/>
                  </a:lnTo>
                  <a:lnTo>
                    <a:pt x="13193" y="10243"/>
                  </a:lnTo>
                  <a:lnTo>
                    <a:pt x="13339" y="10118"/>
                  </a:lnTo>
                  <a:lnTo>
                    <a:pt x="13463" y="9952"/>
                  </a:lnTo>
                  <a:lnTo>
                    <a:pt x="13567" y="9765"/>
                  </a:lnTo>
                  <a:lnTo>
                    <a:pt x="13629" y="9578"/>
                  </a:lnTo>
                  <a:lnTo>
                    <a:pt x="13671" y="9349"/>
                  </a:lnTo>
                  <a:lnTo>
                    <a:pt x="13671" y="9308"/>
                  </a:lnTo>
                  <a:lnTo>
                    <a:pt x="13172" y="9308"/>
                  </a:lnTo>
                  <a:lnTo>
                    <a:pt x="13172" y="8394"/>
                  </a:lnTo>
                  <a:lnTo>
                    <a:pt x="13671" y="8394"/>
                  </a:lnTo>
                  <a:lnTo>
                    <a:pt x="13671" y="7687"/>
                  </a:lnTo>
                  <a:lnTo>
                    <a:pt x="13650" y="7417"/>
                  </a:lnTo>
                  <a:lnTo>
                    <a:pt x="13588" y="7168"/>
                  </a:lnTo>
                  <a:lnTo>
                    <a:pt x="13484" y="6939"/>
                  </a:lnTo>
                  <a:lnTo>
                    <a:pt x="13359" y="6732"/>
                  </a:lnTo>
                  <a:lnTo>
                    <a:pt x="13214" y="6545"/>
                  </a:lnTo>
                  <a:lnTo>
                    <a:pt x="13027" y="6378"/>
                  </a:lnTo>
                  <a:lnTo>
                    <a:pt x="12819" y="6233"/>
                  </a:lnTo>
                  <a:lnTo>
                    <a:pt x="12591" y="6150"/>
                  </a:lnTo>
                  <a:lnTo>
                    <a:pt x="12591" y="3636"/>
                  </a:lnTo>
                  <a:lnTo>
                    <a:pt x="12217" y="3636"/>
                  </a:lnTo>
                  <a:lnTo>
                    <a:pt x="12217" y="0"/>
                  </a:lnTo>
                  <a:close/>
                </a:path>
              </a:pathLst>
            </a:custGeom>
            <a:solidFill>
              <a:schemeClr val="accent5"/>
            </a:solidFill>
            <a:ln>
              <a:noFill/>
            </a:ln>
            <a:effectLst>
              <a:outerShdw dist="28575" dir="36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4" name="Google Shape;2804;p27"/>
            <p:cNvSpPr/>
            <p:nvPr/>
          </p:nvSpPr>
          <p:spPr>
            <a:xfrm rot="-668349">
              <a:off x="589278" y="1510269"/>
              <a:ext cx="352189" cy="41077"/>
            </a:xfrm>
            <a:custGeom>
              <a:avLst/>
              <a:gdLst/>
              <a:ahLst/>
              <a:cxnLst/>
              <a:rect l="l" t="t" r="r" b="b"/>
              <a:pathLst>
                <a:path w="14087" h="1643" extrusionOk="0">
                  <a:moveTo>
                    <a:pt x="0" y="1"/>
                  </a:moveTo>
                  <a:lnTo>
                    <a:pt x="0" y="1642"/>
                  </a:lnTo>
                  <a:lnTo>
                    <a:pt x="14086" y="1642"/>
                  </a:lnTo>
                  <a:lnTo>
                    <a:pt x="140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5" name="Google Shape;2805;p27"/>
            <p:cNvSpPr/>
            <p:nvPr/>
          </p:nvSpPr>
          <p:spPr>
            <a:xfrm rot="-668349">
              <a:off x="583909" y="1496267"/>
              <a:ext cx="352189" cy="14551"/>
            </a:xfrm>
            <a:custGeom>
              <a:avLst/>
              <a:gdLst/>
              <a:ahLst/>
              <a:cxnLst/>
              <a:rect l="l" t="t" r="r" b="b"/>
              <a:pathLst>
                <a:path w="14087" h="582" extrusionOk="0">
                  <a:moveTo>
                    <a:pt x="0" y="0"/>
                  </a:moveTo>
                  <a:lnTo>
                    <a:pt x="0" y="582"/>
                  </a:lnTo>
                  <a:lnTo>
                    <a:pt x="14086" y="582"/>
                  </a:lnTo>
                  <a:lnTo>
                    <a:pt x="140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6" name="Google Shape;2806;p27"/>
            <p:cNvSpPr/>
            <p:nvPr/>
          </p:nvSpPr>
          <p:spPr>
            <a:xfrm rot="-668349">
              <a:off x="607491" y="1247433"/>
              <a:ext cx="209858" cy="29101"/>
            </a:xfrm>
            <a:custGeom>
              <a:avLst/>
              <a:gdLst/>
              <a:ahLst/>
              <a:cxnLst/>
              <a:rect l="l" t="t" r="r" b="b"/>
              <a:pathLst>
                <a:path w="8394" h="1164" extrusionOk="0">
                  <a:moveTo>
                    <a:pt x="0" y="0"/>
                  </a:moveTo>
                  <a:lnTo>
                    <a:pt x="0" y="1164"/>
                  </a:lnTo>
                  <a:lnTo>
                    <a:pt x="8394" y="1164"/>
                  </a:lnTo>
                  <a:lnTo>
                    <a:pt x="83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7" name="Google Shape;2807;p27"/>
            <p:cNvSpPr/>
            <p:nvPr/>
          </p:nvSpPr>
          <p:spPr>
            <a:xfrm rot="-668349">
              <a:off x="603627" y="1236885"/>
              <a:ext cx="209858" cy="10950"/>
            </a:xfrm>
            <a:custGeom>
              <a:avLst/>
              <a:gdLst/>
              <a:ahLst/>
              <a:cxnLst/>
              <a:rect l="l" t="t" r="r" b="b"/>
              <a:pathLst>
                <a:path w="8394" h="438" extrusionOk="0">
                  <a:moveTo>
                    <a:pt x="0" y="1"/>
                  </a:moveTo>
                  <a:lnTo>
                    <a:pt x="0" y="437"/>
                  </a:lnTo>
                  <a:lnTo>
                    <a:pt x="8394" y="437"/>
                  </a:lnTo>
                  <a:lnTo>
                    <a:pt x="83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8" name="Google Shape;2808;p27"/>
            <p:cNvSpPr/>
            <p:nvPr/>
          </p:nvSpPr>
          <p:spPr>
            <a:xfrm rot="-668349">
              <a:off x="527204" y="1870448"/>
              <a:ext cx="162081" cy="36901"/>
            </a:xfrm>
            <a:custGeom>
              <a:avLst/>
              <a:gdLst/>
              <a:ahLst/>
              <a:cxnLst/>
              <a:rect l="l" t="t" r="r" b="b"/>
              <a:pathLst>
                <a:path w="6483" h="1476" extrusionOk="0">
                  <a:moveTo>
                    <a:pt x="0" y="1"/>
                  </a:moveTo>
                  <a:lnTo>
                    <a:pt x="0" y="1476"/>
                  </a:lnTo>
                  <a:lnTo>
                    <a:pt x="6482" y="1476"/>
                  </a:lnTo>
                  <a:lnTo>
                    <a:pt x="64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9" name="Google Shape;2809;p27"/>
            <p:cNvSpPr/>
            <p:nvPr/>
          </p:nvSpPr>
          <p:spPr>
            <a:xfrm rot="-668349">
              <a:off x="965462" y="1784143"/>
              <a:ext cx="162106" cy="36901"/>
            </a:xfrm>
            <a:custGeom>
              <a:avLst/>
              <a:gdLst/>
              <a:ahLst/>
              <a:cxnLst/>
              <a:rect l="l" t="t" r="r" b="b"/>
              <a:pathLst>
                <a:path w="6484" h="1476" extrusionOk="0">
                  <a:moveTo>
                    <a:pt x="1" y="1"/>
                  </a:moveTo>
                  <a:lnTo>
                    <a:pt x="1" y="1476"/>
                  </a:lnTo>
                  <a:lnTo>
                    <a:pt x="6483" y="1476"/>
                  </a:lnTo>
                  <a:lnTo>
                    <a:pt x="64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0" name="Google Shape;2810;p27"/>
            <p:cNvSpPr/>
            <p:nvPr/>
          </p:nvSpPr>
          <p:spPr>
            <a:xfrm rot="-668349">
              <a:off x="508035" y="413188"/>
              <a:ext cx="80003" cy="28076"/>
            </a:xfrm>
            <a:custGeom>
              <a:avLst/>
              <a:gdLst/>
              <a:ahLst/>
              <a:cxnLst/>
              <a:rect l="l" t="t" r="r" b="b"/>
              <a:pathLst>
                <a:path w="3200" h="1123" extrusionOk="0">
                  <a:moveTo>
                    <a:pt x="0" y="0"/>
                  </a:moveTo>
                  <a:lnTo>
                    <a:pt x="42" y="229"/>
                  </a:lnTo>
                  <a:lnTo>
                    <a:pt x="104" y="416"/>
                  </a:lnTo>
                  <a:lnTo>
                    <a:pt x="208" y="603"/>
                  </a:lnTo>
                  <a:lnTo>
                    <a:pt x="333" y="769"/>
                  </a:lnTo>
                  <a:lnTo>
                    <a:pt x="499" y="894"/>
                  </a:lnTo>
                  <a:lnTo>
                    <a:pt x="665" y="998"/>
                  </a:lnTo>
                  <a:lnTo>
                    <a:pt x="873" y="1060"/>
                  </a:lnTo>
                  <a:lnTo>
                    <a:pt x="1081" y="1081"/>
                  </a:lnTo>
                  <a:lnTo>
                    <a:pt x="665" y="1081"/>
                  </a:lnTo>
                  <a:lnTo>
                    <a:pt x="665" y="1122"/>
                  </a:lnTo>
                  <a:lnTo>
                    <a:pt x="2535" y="1122"/>
                  </a:lnTo>
                  <a:lnTo>
                    <a:pt x="2535" y="1081"/>
                  </a:lnTo>
                  <a:lnTo>
                    <a:pt x="2120" y="1081"/>
                  </a:lnTo>
                  <a:lnTo>
                    <a:pt x="2327" y="1060"/>
                  </a:lnTo>
                  <a:lnTo>
                    <a:pt x="2535" y="998"/>
                  </a:lnTo>
                  <a:lnTo>
                    <a:pt x="2722" y="894"/>
                  </a:lnTo>
                  <a:lnTo>
                    <a:pt x="2868" y="769"/>
                  </a:lnTo>
                  <a:lnTo>
                    <a:pt x="2992" y="603"/>
                  </a:lnTo>
                  <a:lnTo>
                    <a:pt x="3096" y="416"/>
                  </a:lnTo>
                  <a:lnTo>
                    <a:pt x="3158" y="229"/>
                  </a:lnTo>
                  <a:lnTo>
                    <a:pt x="3200"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1" name="Google Shape;2811;p27"/>
            <p:cNvSpPr/>
            <p:nvPr/>
          </p:nvSpPr>
          <p:spPr>
            <a:xfrm rot="-668349">
              <a:off x="505248" y="183280"/>
              <a:ext cx="7300" cy="90404"/>
            </a:xfrm>
            <a:custGeom>
              <a:avLst/>
              <a:gdLst/>
              <a:ahLst/>
              <a:cxnLst/>
              <a:rect l="l" t="t" r="r" b="b"/>
              <a:pathLst>
                <a:path w="292" h="3616" extrusionOk="0">
                  <a:moveTo>
                    <a:pt x="1" y="0"/>
                  </a:moveTo>
                  <a:lnTo>
                    <a:pt x="1" y="3615"/>
                  </a:lnTo>
                  <a:lnTo>
                    <a:pt x="292" y="3615"/>
                  </a:lnTo>
                  <a:lnTo>
                    <a:pt x="292"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113438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2812"/>
        <p:cNvGrpSpPr/>
        <p:nvPr/>
      </p:nvGrpSpPr>
      <p:grpSpPr>
        <a:xfrm>
          <a:off x="0" y="0"/>
          <a:ext cx="0" cy="0"/>
          <a:chOff x="0" y="0"/>
          <a:chExt cx="0" cy="0"/>
        </a:xfrm>
      </p:grpSpPr>
      <p:pic>
        <p:nvPicPr>
          <p:cNvPr id="2813" name="Google Shape;2813;p28"/>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2814" name="Google Shape;2814;p28"/>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15" name="Google Shape;2815;p28"/>
          <p:cNvSpPr txBox="1">
            <a:spLocks noGrp="1"/>
          </p:cNvSpPr>
          <p:nvPr>
            <p:ph type="title"/>
          </p:nvPr>
        </p:nvSpPr>
        <p:spPr>
          <a:xfrm>
            <a:off x="947259" y="3916379"/>
            <a:ext cx="30740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816" name="Google Shape;2816;p28"/>
          <p:cNvSpPr txBox="1">
            <a:spLocks noGrp="1"/>
          </p:cNvSpPr>
          <p:nvPr>
            <p:ph type="subTitle" idx="1"/>
          </p:nvPr>
        </p:nvSpPr>
        <p:spPr>
          <a:xfrm>
            <a:off x="947259" y="4503936"/>
            <a:ext cx="3074000" cy="8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817" name="Google Shape;2817;p28"/>
          <p:cNvSpPr txBox="1">
            <a:spLocks noGrp="1"/>
          </p:cNvSpPr>
          <p:nvPr>
            <p:ph type="title" idx="2"/>
          </p:nvPr>
        </p:nvSpPr>
        <p:spPr>
          <a:xfrm>
            <a:off x="4560296" y="3916379"/>
            <a:ext cx="30740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818" name="Google Shape;2818;p28"/>
          <p:cNvSpPr txBox="1">
            <a:spLocks noGrp="1"/>
          </p:cNvSpPr>
          <p:nvPr>
            <p:ph type="subTitle" idx="3"/>
          </p:nvPr>
        </p:nvSpPr>
        <p:spPr>
          <a:xfrm>
            <a:off x="4560296" y="4503936"/>
            <a:ext cx="3074000" cy="8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819" name="Google Shape;2819;p28"/>
          <p:cNvSpPr txBox="1">
            <a:spLocks noGrp="1"/>
          </p:cNvSpPr>
          <p:nvPr>
            <p:ph type="title" idx="4"/>
          </p:nvPr>
        </p:nvSpPr>
        <p:spPr>
          <a:xfrm>
            <a:off x="8170741" y="3916379"/>
            <a:ext cx="30740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820" name="Google Shape;2820;p28"/>
          <p:cNvSpPr txBox="1">
            <a:spLocks noGrp="1"/>
          </p:cNvSpPr>
          <p:nvPr>
            <p:ph type="subTitle" idx="5"/>
          </p:nvPr>
        </p:nvSpPr>
        <p:spPr>
          <a:xfrm>
            <a:off x="8170741" y="4503936"/>
            <a:ext cx="3074000" cy="8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821" name="Google Shape;2821;p28"/>
          <p:cNvSpPr txBox="1">
            <a:spLocks noGrp="1"/>
          </p:cNvSpPr>
          <p:nvPr>
            <p:ph type="title" idx="6" hasCustomPrompt="1"/>
          </p:nvPr>
        </p:nvSpPr>
        <p:spPr>
          <a:xfrm>
            <a:off x="1869059" y="2707008"/>
            <a:ext cx="12304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667">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822" name="Google Shape;2822;p28"/>
          <p:cNvSpPr txBox="1">
            <a:spLocks noGrp="1"/>
          </p:cNvSpPr>
          <p:nvPr>
            <p:ph type="title" idx="7" hasCustomPrompt="1"/>
          </p:nvPr>
        </p:nvSpPr>
        <p:spPr>
          <a:xfrm>
            <a:off x="5482096" y="2707008"/>
            <a:ext cx="12304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667">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823" name="Google Shape;2823;p28"/>
          <p:cNvSpPr txBox="1">
            <a:spLocks noGrp="1"/>
          </p:cNvSpPr>
          <p:nvPr>
            <p:ph type="title" idx="8" hasCustomPrompt="1"/>
          </p:nvPr>
        </p:nvSpPr>
        <p:spPr>
          <a:xfrm>
            <a:off x="9092541" y="2707008"/>
            <a:ext cx="12304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667">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824" name="Google Shape;2824;p28"/>
          <p:cNvSpPr txBox="1">
            <a:spLocks noGrp="1"/>
          </p:cNvSpPr>
          <p:nvPr>
            <p:ph type="title" idx="9"/>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2825" name="Google Shape;2825;p28"/>
          <p:cNvSpPr/>
          <p:nvPr/>
        </p:nvSpPr>
        <p:spPr>
          <a:xfrm>
            <a:off x="4681047" y="-272566"/>
            <a:ext cx="7676367" cy="1079500"/>
          </a:xfrm>
          <a:custGeom>
            <a:avLst/>
            <a:gdLst/>
            <a:ahLst/>
            <a:cxnLst/>
            <a:rect l="l" t="t" r="r" b="b"/>
            <a:pathLst>
              <a:path w="230291" h="32385" extrusionOk="0">
                <a:moveTo>
                  <a:pt x="230291" y="32385"/>
                </a:moveTo>
                <a:cubicBezTo>
                  <a:pt x="226764" y="21804"/>
                  <a:pt x="212442" y="14611"/>
                  <a:pt x="201335" y="15621"/>
                </a:cubicBezTo>
                <a:cubicBezTo>
                  <a:pt x="190475" y="16608"/>
                  <a:pt x="180563" y="25088"/>
                  <a:pt x="169712" y="24003"/>
                </a:cubicBezTo>
                <a:cubicBezTo>
                  <a:pt x="159557" y="22987"/>
                  <a:pt x="150519" y="16367"/>
                  <a:pt x="140375" y="15240"/>
                </a:cubicBezTo>
                <a:cubicBezTo>
                  <a:pt x="128664" y="13939"/>
                  <a:pt x="117106" y="19812"/>
                  <a:pt x="105323" y="19812"/>
                </a:cubicBezTo>
                <a:cubicBezTo>
                  <a:pt x="89964" y="19812"/>
                  <a:pt x="74962" y="14097"/>
                  <a:pt x="59603" y="14097"/>
                </a:cubicBezTo>
                <a:cubicBezTo>
                  <a:pt x="47217" y="14097"/>
                  <a:pt x="36139" y="24953"/>
                  <a:pt x="23789" y="24003"/>
                </a:cubicBezTo>
                <a:cubicBezTo>
                  <a:pt x="16259" y="23424"/>
                  <a:pt x="7793" y="21723"/>
                  <a:pt x="2453" y="16383"/>
                </a:cubicBezTo>
                <a:cubicBezTo>
                  <a:pt x="-1409" y="12521"/>
                  <a:pt x="11" y="4884"/>
                  <a:pt x="2453" y="0"/>
                </a:cubicBezTo>
              </a:path>
            </a:pathLst>
          </a:custGeom>
          <a:noFill/>
          <a:ln w="19050" cap="flat" cmpd="sng">
            <a:solidFill>
              <a:schemeClr val="lt1"/>
            </a:solidFill>
            <a:prstDash val="dash"/>
            <a:round/>
            <a:headEnd type="none" w="med" len="med"/>
            <a:tailEnd type="none" w="med" len="med"/>
          </a:ln>
        </p:spPr>
      </p:sp>
      <p:grpSp>
        <p:nvGrpSpPr>
          <p:cNvPr id="2826" name="Google Shape;2826;p28"/>
          <p:cNvGrpSpPr/>
          <p:nvPr/>
        </p:nvGrpSpPr>
        <p:grpSpPr>
          <a:xfrm>
            <a:off x="243921" y="286009"/>
            <a:ext cx="1279473" cy="2056187"/>
            <a:chOff x="9840651" y="2066749"/>
            <a:chExt cx="701773" cy="1127790"/>
          </a:xfrm>
        </p:grpSpPr>
        <p:sp>
          <p:nvSpPr>
            <p:cNvPr id="2827" name="Google Shape;2827;p28"/>
            <p:cNvSpPr/>
            <p:nvPr/>
          </p:nvSpPr>
          <p:spPr>
            <a:xfrm>
              <a:off x="9890974" y="2066749"/>
              <a:ext cx="651450" cy="809115"/>
            </a:xfrm>
            <a:custGeom>
              <a:avLst/>
              <a:gdLst/>
              <a:ahLst/>
              <a:cxnLst/>
              <a:rect l="l" t="t" r="r" b="b"/>
              <a:pathLst>
                <a:path w="21903" h="27204" extrusionOk="0">
                  <a:moveTo>
                    <a:pt x="12158" y="1"/>
                  </a:moveTo>
                  <a:lnTo>
                    <a:pt x="11662" y="68"/>
                  </a:lnTo>
                  <a:lnTo>
                    <a:pt x="11188" y="181"/>
                  </a:lnTo>
                  <a:lnTo>
                    <a:pt x="10692" y="316"/>
                  </a:lnTo>
                  <a:lnTo>
                    <a:pt x="10308" y="452"/>
                  </a:lnTo>
                  <a:lnTo>
                    <a:pt x="9925" y="632"/>
                  </a:lnTo>
                  <a:lnTo>
                    <a:pt x="9541" y="813"/>
                  </a:lnTo>
                  <a:lnTo>
                    <a:pt x="9181" y="1016"/>
                  </a:lnTo>
                  <a:lnTo>
                    <a:pt x="8820" y="1241"/>
                  </a:lnTo>
                  <a:lnTo>
                    <a:pt x="8481" y="1489"/>
                  </a:lnTo>
                  <a:lnTo>
                    <a:pt x="8143" y="1737"/>
                  </a:lnTo>
                  <a:lnTo>
                    <a:pt x="7827" y="2008"/>
                  </a:lnTo>
                  <a:lnTo>
                    <a:pt x="7489" y="2301"/>
                  </a:lnTo>
                  <a:lnTo>
                    <a:pt x="7196" y="2595"/>
                  </a:lnTo>
                  <a:lnTo>
                    <a:pt x="6880" y="2910"/>
                  </a:lnTo>
                  <a:lnTo>
                    <a:pt x="6609" y="3226"/>
                  </a:lnTo>
                  <a:lnTo>
                    <a:pt x="6045" y="3903"/>
                  </a:lnTo>
                  <a:lnTo>
                    <a:pt x="5549" y="4580"/>
                  </a:lnTo>
                  <a:lnTo>
                    <a:pt x="5098" y="5279"/>
                  </a:lnTo>
                  <a:lnTo>
                    <a:pt x="4692" y="5978"/>
                  </a:lnTo>
                  <a:lnTo>
                    <a:pt x="4331" y="6677"/>
                  </a:lnTo>
                  <a:lnTo>
                    <a:pt x="4015" y="7331"/>
                  </a:lnTo>
                  <a:lnTo>
                    <a:pt x="3767" y="7986"/>
                  </a:lnTo>
                  <a:lnTo>
                    <a:pt x="3564" y="8595"/>
                  </a:lnTo>
                  <a:lnTo>
                    <a:pt x="3429" y="9136"/>
                  </a:lnTo>
                  <a:lnTo>
                    <a:pt x="3338" y="9632"/>
                  </a:lnTo>
                  <a:lnTo>
                    <a:pt x="3271" y="10399"/>
                  </a:lnTo>
                  <a:lnTo>
                    <a:pt x="3226" y="11098"/>
                  </a:lnTo>
                  <a:lnTo>
                    <a:pt x="3181" y="12249"/>
                  </a:lnTo>
                  <a:lnTo>
                    <a:pt x="3181" y="12790"/>
                  </a:lnTo>
                  <a:lnTo>
                    <a:pt x="3158" y="13309"/>
                  </a:lnTo>
                  <a:lnTo>
                    <a:pt x="3090" y="13828"/>
                  </a:lnTo>
                  <a:lnTo>
                    <a:pt x="3000" y="14347"/>
                  </a:lnTo>
                  <a:lnTo>
                    <a:pt x="2842" y="14910"/>
                  </a:lnTo>
                  <a:lnTo>
                    <a:pt x="2594" y="15542"/>
                  </a:lnTo>
                  <a:lnTo>
                    <a:pt x="2278" y="16241"/>
                  </a:lnTo>
                  <a:lnTo>
                    <a:pt x="1850" y="17076"/>
                  </a:lnTo>
                  <a:lnTo>
                    <a:pt x="1489" y="17753"/>
                  </a:lnTo>
                  <a:lnTo>
                    <a:pt x="1196" y="18407"/>
                  </a:lnTo>
                  <a:lnTo>
                    <a:pt x="947" y="19038"/>
                  </a:lnTo>
                  <a:lnTo>
                    <a:pt x="722" y="19647"/>
                  </a:lnTo>
                  <a:lnTo>
                    <a:pt x="541" y="20256"/>
                  </a:lnTo>
                  <a:lnTo>
                    <a:pt x="406" y="20820"/>
                  </a:lnTo>
                  <a:lnTo>
                    <a:pt x="271" y="21362"/>
                  </a:lnTo>
                  <a:lnTo>
                    <a:pt x="181" y="21858"/>
                  </a:lnTo>
                  <a:lnTo>
                    <a:pt x="113" y="22309"/>
                  </a:lnTo>
                  <a:lnTo>
                    <a:pt x="68" y="22738"/>
                  </a:lnTo>
                  <a:lnTo>
                    <a:pt x="0" y="23414"/>
                  </a:lnTo>
                  <a:lnTo>
                    <a:pt x="0" y="23865"/>
                  </a:lnTo>
                  <a:lnTo>
                    <a:pt x="0" y="24046"/>
                  </a:lnTo>
                  <a:lnTo>
                    <a:pt x="23" y="24181"/>
                  </a:lnTo>
                  <a:lnTo>
                    <a:pt x="90" y="24294"/>
                  </a:lnTo>
                  <a:lnTo>
                    <a:pt x="158" y="24316"/>
                  </a:lnTo>
                  <a:lnTo>
                    <a:pt x="203" y="24362"/>
                  </a:lnTo>
                  <a:lnTo>
                    <a:pt x="406" y="24362"/>
                  </a:lnTo>
                  <a:lnTo>
                    <a:pt x="474" y="24339"/>
                  </a:lnTo>
                  <a:lnTo>
                    <a:pt x="587" y="24271"/>
                  </a:lnTo>
                  <a:lnTo>
                    <a:pt x="654" y="24159"/>
                  </a:lnTo>
                  <a:lnTo>
                    <a:pt x="654" y="24091"/>
                  </a:lnTo>
                  <a:lnTo>
                    <a:pt x="677" y="24023"/>
                  </a:lnTo>
                  <a:lnTo>
                    <a:pt x="654" y="23865"/>
                  </a:lnTo>
                  <a:lnTo>
                    <a:pt x="677" y="23459"/>
                  </a:lnTo>
                  <a:lnTo>
                    <a:pt x="722" y="22805"/>
                  </a:lnTo>
                  <a:lnTo>
                    <a:pt x="790" y="22422"/>
                  </a:lnTo>
                  <a:lnTo>
                    <a:pt x="857" y="21971"/>
                  </a:lnTo>
                  <a:lnTo>
                    <a:pt x="947" y="21497"/>
                  </a:lnTo>
                  <a:lnTo>
                    <a:pt x="1060" y="20978"/>
                  </a:lnTo>
                  <a:lnTo>
                    <a:pt x="1196" y="20437"/>
                  </a:lnTo>
                  <a:lnTo>
                    <a:pt x="1376" y="19873"/>
                  </a:lnTo>
                  <a:lnTo>
                    <a:pt x="1579" y="19264"/>
                  </a:lnTo>
                  <a:lnTo>
                    <a:pt x="1827" y="18655"/>
                  </a:lnTo>
                  <a:lnTo>
                    <a:pt x="2098" y="18046"/>
                  </a:lnTo>
                  <a:lnTo>
                    <a:pt x="2436" y="17392"/>
                  </a:lnTo>
                  <a:lnTo>
                    <a:pt x="2887" y="16512"/>
                  </a:lnTo>
                  <a:lnTo>
                    <a:pt x="3226" y="15745"/>
                  </a:lnTo>
                  <a:lnTo>
                    <a:pt x="3361" y="15407"/>
                  </a:lnTo>
                  <a:lnTo>
                    <a:pt x="3474" y="15068"/>
                  </a:lnTo>
                  <a:lnTo>
                    <a:pt x="3587" y="14775"/>
                  </a:lnTo>
                  <a:lnTo>
                    <a:pt x="3654" y="14482"/>
                  </a:lnTo>
                  <a:lnTo>
                    <a:pt x="3767" y="13918"/>
                  </a:lnTo>
                  <a:lnTo>
                    <a:pt x="3812" y="13377"/>
                  </a:lnTo>
                  <a:lnTo>
                    <a:pt x="3857" y="12835"/>
                  </a:lnTo>
                  <a:lnTo>
                    <a:pt x="3857" y="12271"/>
                  </a:lnTo>
                  <a:lnTo>
                    <a:pt x="3902" y="11121"/>
                  </a:lnTo>
                  <a:lnTo>
                    <a:pt x="3947" y="10467"/>
                  </a:lnTo>
                  <a:lnTo>
                    <a:pt x="4015" y="9700"/>
                  </a:lnTo>
                  <a:lnTo>
                    <a:pt x="4105" y="9226"/>
                  </a:lnTo>
                  <a:lnTo>
                    <a:pt x="4241" y="8707"/>
                  </a:lnTo>
                  <a:lnTo>
                    <a:pt x="4421" y="8121"/>
                  </a:lnTo>
                  <a:lnTo>
                    <a:pt x="4669" y="7512"/>
                  </a:lnTo>
                  <a:lnTo>
                    <a:pt x="4985" y="6880"/>
                  </a:lnTo>
                  <a:lnTo>
                    <a:pt x="5323" y="6226"/>
                  </a:lnTo>
                  <a:lnTo>
                    <a:pt x="5707" y="5572"/>
                  </a:lnTo>
                  <a:lnTo>
                    <a:pt x="6158" y="4918"/>
                  </a:lnTo>
                  <a:lnTo>
                    <a:pt x="6632" y="4264"/>
                  </a:lnTo>
                  <a:lnTo>
                    <a:pt x="7150" y="3655"/>
                  </a:lnTo>
                  <a:lnTo>
                    <a:pt x="7692" y="3068"/>
                  </a:lnTo>
                  <a:lnTo>
                    <a:pt x="7985" y="2775"/>
                  </a:lnTo>
                  <a:lnTo>
                    <a:pt x="8278" y="2527"/>
                  </a:lnTo>
                  <a:lnTo>
                    <a:pt x="8572" y="2256"/>
                  </a:lnTo>
                  <a:lnTo>
                    <a:pt x="8887" y="2031"/>
                  </a:lnTo>
                  <a:lnTo>
                    <a:pt x="9203" y="1805"/>
                  </a:lnTo>
                  <a:lnTo>
                    <a:pt x="9541" y="1602"/>
                  </a:lnTo>
                  <a:lnTo>
                    <a:pt x="9880" y="1399"/>
                  </a:lnTo>
                  <a:lnTo>
                    <a:pt x="10218" y="1241"/>
                  </a:lnTo>
                  <a:lnTo>
                    <a:pt x="10556" y="1083"/>
                  </a:lnTo>
                  <a:lnTo>
                    <a:pt x="10917" y="948"/>
                  </a:lnTo>
                  <a:lnTo>
                    <a:pt x="11346" y="835"/>
                  </a:lnTo>
                  <a:lnTo>
                    <a:pt x="11775" y="745"/>
                  </a:lnTo>
                  <a:lnTo>
                    <a:pt x="12226" y="677"/>
                  </a:lnTo>
                  <a:lnTo>
                    <a:pt x="12654" y="677"/>
                  </a:lnTo>
                  <a:lnTo>
                    <a:pt x="13083" y="700"/>
                  </a:lnTo>
                  <a:lnTo>
                    <a:pt x="13534" y="745"/>
                  </a:lnTo>
                  <a:lnTo>
                    <a:pt x="13962" y="835"/>
                  </a:lnTo>
                  <a:lnTo>
                    <a:pt x="14391" y="970"/>
                  </a:lnTo>
                  <a:lnTo>
                    <a:pt x="14820" y="1151"/>
                  </a:lnTo>
                  <a:lnTo>
                    <a:pt x="15248" y="1354"/>
                  </a:lnTo>
                  <a:lnTo>
                    <a:pt x="15677" y="1580"/>
                  </a:lnTo>
                  <a:lnTo>
                    <a:pt x="16105" y="1873"/>
                  </a:lnTo>
                  <a:lnTo>
                    <a:pt x="16534" y="2189"/>
                  </a:lnTo>
                  <a:lnTo>
                    <a:pt x="16963" y="2527"/>
                  </a:lnTo>
                  <a:lnTo>
                    <a:pt x="17391" y="2933"/>
                  </a:lnTo>
                  <a:lnTo>
                    <a:pt x="17820" y="3339"/>
                  </a:lnTo>
                  <a:lnTo>
                    <a:pt x="18293" y="3880"/>
                  </a:lnTo>
                  <a:lnTo>
                    <a:pt x="18744" y="4399"/>
                  </a:lnTo>
                  <a:lnTo>
                    <a:pt x="19128" y="4895"/>
                  </a:lnTo>
                  <a:lnTo>
                    <a:pt x="19489" y="5369"/>
                  </a:lnTo>
                  <a:lnTo>
                    <a:pt x="19827" y="5865"/>
                  </a:lnTo>
                  <a:lnTo>
                    <a:pt x="20098" y="6316"/>
                  </a:lnTo>
                  <a:lnTo>
                    <a:pt x="20346" y="6768"/>
                  </a:lnTo>
                  <a:lnTo>
                    <a:pt x="20549" y="7219"/>
                  </a:lnTo>
                  <a:lnTo>
                    <a:pt x="20729" y="7647"/>
                  </a:lnTo>
                  <a:lnTo>
                    <a:pt x="20887" y="8076"/>
                  </a:lnTo>
                  <a:lnTo>
                    <a:pt x="21000" y="8482"/>
                  </a:lnTo>
                  <a:lnTo>
                    <a:pt x="21090" y="8888"/>
                  </a:lnTo>
                  <a:lnTo>
                    <a:pt x="21158" y="9271"/>
                  </a:lnTo>
                  <a:lnTo>
                    <a:pt x="21203" y="9655"/>
                  </a:lnTo>
                  <a:lnTo>
                    <a:pt x="21226" y="10016"/>
                  </a:lnTo>
                  <a:lnTo>
                    <a:pt x="21203" y="10377"/>
                  </a:lnTo>
                  <a:lnTo>
                    <a:pt x="21181" y="10737"/>
                  </a:lnTo>
                  <a:lnTo>
                    <a:pt x="21135" y="11076"/>
                  </a:lnTo>
                  <a:lnTo>
                    <a:pt x="21068" y="11414"/>
                  </a:lnTo>
                  <a:lnTo>
                    <a:pt x="21000" y="11730"/>
                  </a:lnTo>
                  <a:lnTo>
                    <a:pt x="20910" y="12046"/>
                  </a:lnTo>
                  <a:lnTo>
                    <a:pt x="20797" y="12362"/>
                  </a:lnTo>
                  <a:lnTo>
                    <a:pt x="20549" y="12948"/>
                  </a:lnTo>
                  <a:lnTo>
                    <a:pt x="20256" y="13512"/>
                  </a:lnTo>
                  <a:lnTo>
                    <a:pt x="19963" y="14053"/>
                  </a:lnTo>
                  <a:lnTo>
                    <a:pt x="19647" y="14572"/>
                  </a:lnTo>
                  <a:lnTo>
                    <a:pt x="19331" y="15046"/>
                  </a:lnTo>
                  <a:lnTo>
                    <a:pt x="18925" y="15700"/>
                  </a:lnTo>
                  <a:lnTo>
                    <a:pt x="18564" y="16309"/>
                  </a:lnTo>
                  <a:lnTo>
                    <a:pt x="18429" y="16602"/>
                  </a:lnTo>
                  <a:lnTo>
                    <a:pt x="18316" y="16895"/>
                  </a:lnTo>
                  <a:lnTo>
                    <a:pt x="18226" y="17189"/>
                  </a:lnTo>
                  <a:lnTo>
                    <a:pt x="18158" y="17459"/>
                  </a:lnTo>
                  <a:lnTo>
                    <a:pt x="18023" y="18610"/>
                  </a:lnTo>
                  <a:lnTo>
                    <a:pt x="17887" y="20031"/>
                  </a:lnTo>
                  <a:lnTo>
                    <a:pt x="17594" y="23121"/>
                  </a:lnTo>
                  <a:lnTo>
                    <a:pt x="17278" y="26843"/>
                  </a:lnTo>
                  <a:lnTo>
                    <a:pt x="17278" y="26910"/>
                  </a:lnTo>
                  <a:lnTo>
                    <a:pt x="17278" y="26978"/>
                  </a:lnTo>
                  <a:lnTo>
                    <a:pt x="17346" y="27091"/>
                  </a:lnTo>
                  <a:lnTo>
                    <a:pt x="17436" y="27159"/>
                  </a:lnTo>
                  <a:lnTo>
                    <a:pt x="17504" y="27181"/>
                  </a:lnTo>
                  <a:lnTo>
                    <a:pt x="17572" y="27204"/>
                  </a:lnTo>
                  <a:lnTo>
                    <a:pt x="17594" y="27204"/>
                  </a:lnTo>
                  <a:lnTo>
                    <a:pt x="17729" y="27181"/>
                  </a:lnTo>
                  <a:lnTo>
                    <a:pt x="17820" y="27113"/>
                  </a:lnTo>
                  <a:lnTo>
                    <a:pt x="17910" y="27023"/>
                  </a:lnTo>
                  <a:lnTo>
                    <a:pt x="17932" y="26888"/>
                  </a:lnTo>
                  <a:lnTo>
                    <a:pt x="18271" y="23189"/>
                  </a:lnTo>
                  <a:lnTo>
                    <a:pt x="18541" y="20098"/>
                  </a:lnTo>
                  <a:lnTo>
                    <a:pt x="18699" y="18700"/>
                  </a:lnTo>
                  <a:lnTo>
                    <a:pt x="18835" y="17550"/>
                  </a:lnTo>
                  <a:lnTo>
                    <a:pt x="18880" y="17324"/>
                  </a:lnTo>
                  <a:lnTo>
                    <a:pt x="18947" y="17076"/>
                  </a:lnTo>
                  <a:lnTo>
                    <a:pt x="19060" y="16828"/>
                  </a:lnTo>
                  <a:lnTo>
                    <a:pt x="19196" y="16580"/>
                  </a:lnTo>
                  <a:lnTo>
                    <a:pt x="19511" y="16016"/>
                  </a:lnTo>
                  <a:lnTo>
                    <a:pt x="19895" y="15429"/>
                  </a:lnTo>
                  <a:lnTo>
                    <a:pt x="20211" y="14933"/>
                  </a:lnTo>
                  <a:lnTo>
                    <a:pt x="20549" y="14392"/>
                  </a:lnTo>
                  <a:lnTo>
                    <a:pt x="20865" y="13828"/>
                  </a:lnTo>
                  <a:lnTo>
                    <a:pt x="21158" y="13219"/>
                  </a:lnTo>
                  <a:lnTo>
                    <a:pt x="21429" y="12587"/>
                  </a:lnTo>
                  <a:lnTo>
                    <a:pt x="21541" y="12271"/>
                  </a:lnTo>
                  <a:lnTo>
                    <a:pt x="21632" y="11933"/>
                  </a:lnTo>
                  <a:lnTo>
                    <a:pt x="21722" y="11572"/>
                  </a:lnTo>
                  <a:lnTo>
                    <a:pt x="21790" y="11211"/>
                  </a:lnTo>
                  <a:lnTo>
                    <a:pt x="21857" y="10850"/>
                  </a:lnTo>
                  <a:lnTo>
                    <a:pt x="21880" y="10467"/>
                  </a:lnTo>
                  <a:lnTo>
                    <a:pt x="21902" y="10083"/>
                  </a:lnTo>
                  <a:lnTo>
                    <a:pt x="21880" y="9677"/>
                  </a:lnTo>
                  <a:lnTo>
                    <a:pt x="21835" y="9271"/>
                  </a:lnTo>
                  <a:lnTo>
                    <a:pt x="21767" y="8843"/>
                  </a:lnTo>
                  <a:lnTo>
                    <a:pt x="21677" y="8414"/>
                  </a:lnTo>
                  <a:lnTo>
                    <a:pt x="21564" y="7963"/>
                  </a:lnTo>
                  <a:lnTo>
                    <a:pt x="21406" y="7512"/>
                  </a:lnTo>
                  <a:lnTo>
                    <a:pt x="21226" y="7038"/>
                  </a:lnTo>
                  <a:lnTo>
                    <a:pt x="21000" y="6565"/>
                  </a:lnTo>
                  <a:lnTo>
                    <a:pt x="20729" y="6068"/>
                  </a:lnTo>
                  <a:lnTo>
                    <a:pt x="20436" y="5572"/>
                  </a:lnTo>
                  <a:lnTo>
                    <a:pt x="20098" y="5053"/>
                  </a:lnTo>
                  <a:lnTo>
                    <a:pt x="19714" y="4534"/>
                  </a:lnTo>
                  <a:lnTo>
                    <a:pt x="19286" y="3993"/>
                  </a:lnTo>
                  <a:lnTo>
                    <a:pt x="18812" y="3452"/>
                  </a:lnTo>
                  <a:lnTo>
                    <a:pt x="18293" y="2888"/>
                  </a:lnTo>
                  <a:lnTo>
                    <a:pt x="17842" y="2414"/>
                  </a:lnTo>
                  <a:lnTo>
                    <a:pt x="17391" y="2008"/>
                  </a:lnTo>
                  <a:lnTo>
                    <a:pt x="16917" y="1625"/>
                  </a:lnTo>
                  <a:lnTo>
                    <a:pt x="16444" y="1286"/>
                  </a:lnTo>
                  <a:lnTo>
                    <a:pt x="15970" y="970"/>
                  </a:lnTo>
                  <a:lnTo>
                    <a:pt x="15519" y="722"/>
                  </a:lnTo>
                  <a:lnTo>
                    <a:pt x="15045" y="497"/>
                  </a:lnTo>
                  <a:lnTo>
                    <a:pt x="14572" y="316"/>
                  </a:lnTo>
                  <a:lnTo>
                    <a:pt x="14075" y="181"/>
                  </a:lnTo>
                  <a:lnTo>
                    <a:pt x="13602" y="68"/>
                  </a:lnTo>
                  <a:lnTo>
                    <a:pt x="13128" y="1"/>
                  </a:lnTo>
                  <a:close/>
                </a:path>
              </a:pathLst>
            </a:custGeom>
            <a:solidFill>
              <a:schemeClr val="dk1"/>
            </a:solidFill>
            <a:ln>
              <a:noFill/>
            </a:ln>
            <a:effectLst>
              <a:outerShdw dist="47625" dir="42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28"/>
            <p:cNvSpPr/>
            <p:nvPr/>
          </p:nvSpPr>
          <p:spPr>
            <a:xfrm>
              <a:off x="10335079" y="2773862"/>
              <a:ext cx="63768" cy="70460"/>
            </a:xfrm>
            <a:custGeom>
              <a:avLst/>
              <a:gdLst/>
              <a:ahLst/>
              <a:cxnLst/>
              <a:rect l="l" t="t" r="r" b="b"/>
              <a:pathLst>
                <a:path w="2144" h="2369" extrusionOk="0">
                  <a:moveTo>
                    <a:pt x="0" y="0"/>
                  </a:moveTo>
                  <a:lnTo>
                    <a:pt x="0" y="2166"/>
                  </a:lnTo>
                  <a:lnTo>
                    <a:pt x="1602" y="2369"/>
                  </a:lnTo>
                  <a:lnTo>
                    <a:pt x="2143" y="271"/>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9" name="Google Shape;2829;p28"/>
            <p:cNvSpPr/>
            <p:nvPr/>
          </p:nvSpPr>
          <p:spPr>
            <a:xfrm>
              <a:off x="10309590" y="2668516"/>
              <a:ext cx="126138" cy="125484"/>
            </a:xfrm>
            <a:custGeom>
              <a:avLst/>
              <a:gdLst/>
              <a:ahLst/>
              <a:cxnLst/>
              <a:rect l="l" t="t" r="r" b="b"/>
              <a:pathLst>
                <a:path w="4241" h="4219" extrusionOk="0">
                  <a:moveTo>
                    <a:pt x="722" y="1"/>
                  </a:moveTo>
                  <a:lnTo>
                    <a:pt x="632" y="46"/>
                  </a:lnTo>
                  <a:lnTo>
                    <a:pt x="564" y="91"/>
                  </a:lnTo>
                  <a:lnTo>
                    <a:pt x="497" y="159"/>
                  </a:lnTo>
                  <a:lnTo>
                    <a:pt x="451" y="226"/>
                  </a:lnTo>
                  <a:lnTo>
                    <a:pt x="406" y="294"/>
                  </a:lnTo>
                  <a:lnTo>
                    <a:pt x="384" y="384"/>
                  </a:lnTo>
                  <a:lnTo>
                    <a:pt x="23" y="3339"/>
                  </a:lnTo>
                  <a:lnTo>
                    <a:pt x="0" y="3429"/>
                  </a:lnTo>
                  <a:lnTo>
                    <a:pt x="23" y="3520"/>
                  </a:lnTo>
                  <a:lnTo>
                    <a:pt x="68" y="3610"/>
                  </a:lnTo>
                  <a:lnTo>
                    <a:pt x="113" y="3677"/>
                  </a:lnTo>
                  <a:lnTo>
                    <a:pt x="158" y="3745"/>
                  </a:lnTo>
                  <a:lnTo>
                    <a:pt x="226" y="3790"/>
                  </a:lnTo>
                  <a:lnTo>
                    <a:pt x="316" y="3835"/>
                  </a:lnTo>
                  <a:lnTo>
                    <a:pt x="406" y="3858"/>
                  </a:lnTo>
                  <a:lnTo>
                    <a:pt x="3361" y="4219"/>
                  </a:lnTo>
                  <a:lnTo>
                    <a:pt x="3542" y="4219"/>
                  </a:lnTo>
                  <a:lnTo>
                    <a:pt x="3632" y="4174"/>
                  </a:lnTo>
                  <a:lnTo>
                    <a:pt x="3700" y="4129"/>
                  </a:lnTo>
                  <a:lnTo>
                    <a:pt x="3767" y="4083"/>
                  </a:lnTo>
                  <a:lnTo>
                    <a:pt x="3812" y="4016"/>
                  </a:lnTo>
                  <a:lnTo>
                    <a:pt x="3835" y="3926"/>
                  </a:lnTo>
                  <a:lnTo>
                    <a:pt x="3857" y="3835"/>
                  </a:lnTo>
                  <a:lnTo>
                    <a:pt x="4241" y="880"/>
                  </a:lnTo>
                  <a:lnTo>
                    <a:pt x="4241" y="790"/>
                  </a:lnTo>
                  <a:lnTo>
                    <a:pt x="4218" y="700"/>
                  </a:lnTo>
                  <a:lnTo>
                    <a:pt x="4196" y="610"/>
                  </a:lnTo>
                  <a:lnTo>
                    <a:pt x="4151" y="542"/>
                  </a:lnTo>
                  <a:lnTo>
                    <a:pt x="4083" y="474"/>
                  </a:lnTo>
                  <a:lnTo>
                    <a:pt x="4015" y="429"/>
                  </a:lnTo>
                  <a:lnTo>
                    <a:pt x="3948" y="384"/>
                  </a:lnTo>
                  <a:lnTo>
                    <a:pt x="3857" y="384"/>
                  </a:lnTo>
                  <a:lnTo>
                    <a:pt x="9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0" name="Google Shape;2830;p28"/>
            <p:cNvSpPr/>
            <p:nvPr/>
          </p:nvSpPr>
          <p:spPr>
            <a:xfrm>
              <a:off x="10309590" y="2668516"/>
              <a:ext cx="126138" cy="125484"/>
            </a:xfrm>
            <a:custGeom>
              <a:avLst/>
              <a:gdLst/>
              <a:ahLst/>
              <a:cxnLst/>
              <a:rect l="l" t="t" r="r" b="b"/>
              <a:pathLst>
                <a:path w="4241" h="4219" fill="none" extrusionOk="0">
                  <a:moveTo>
                    <a:pt x="3361" y="4219"/>
                  </a:moveTo>
                  <a:lnTo>
                    <a:pt x="406" y="3858"/>
                  </a:lnTo>
                  <a:lnTo>
                    <a:pt x="406" y="3858"/>
                  </a:lnTo>
                  <a:lnTo>
                    <a:pt x="316" y="3835"/>
                  </a:lnTo>
                  <a:lnTo>
                    <a:pt x="226" y="3790"/>
                  </a:lnTo>
                  <a:lnTo>
                    <a:pt x="158" y="3745"/>
                  </a:lnTo>
                  <a:lnTo>
                    <a:pt x="113" y="3677"/>
                  </a:lnTo>
                  <a:lnTo>
                    <a:pt x="68" y="3610"/>
                  </a:lnTo>
                  <a:lnTo>
                    <a:pt x="23" y="3520"/>
                  </a:lnTo>
                  <a:lnTo>
                    <a:pt x="0" y="3429"/>
                  </a:lnTo>
                  <a:lnTo>
                    <a:pt x="23" y="3339"/>
                  </a:lnTo>
                  <a:lnTo>
                    <a:pt x="384" y="384"/>
                  </a:lnTo>
                  <a:lnTo>
                    <a:pt x="384" y="384"/>
                  </a:lnTo>
                  <a:lnTo>
                    <a:pt x="406" y="294"/>
                  </a:lnTo>
                  <a:lnTo>
                    <a:pt x="451" y="226"/>
                  </a:lnTo>
                  <a:lnTo>
                    <a:pt x="497" y="159"/>
                  </a:lnTo>
                  <a:lnTo>
                    <a:pt x="564" y="91"/>
                  </a:lnTo>
                  <a:lnTo>
                    <a:pt x="632" y="46"/>
                  </a:lnTo>
                  <a:lnTo>
                    <a:pt x="722" y="1"/>
                  </a:lnTo>
                  <a:lnTo>
                    <a:pt x="812" y="1"/>
                  </a:lnTo>
                  <a:lnTo>
                    <a:pt x="903" y="1"/>
                  </a:lnTo>
                  <a:lnTo>
                    <a:pt x="3857" y="384"/>
                  </a:lnTo>
                  <a:lnTo>
                    <a:pt x="3857" y="384"/>
                  </a:lnTo>
                  <a:lnTo>
                    <a:pt x="3948" y="384"/>
                  </a:lnTo>
                  <a:lnTo>
                    <a:pt x="4015" y="429"/>
                  </a:lnTo>
                  <a:lnTo>
                    <a:pt x="4083" y="474"/>
                  </a:lnTo>
                  <a:lnTo>
                    <a:pt x="4151" y="542"/>
                  </a:lnTo>
                  <a:lnTo>
                    <a:pt x="4196" y="610"/>
                  </a:lnTo>
                  <a:lnTo>
                    <a:pt x="4218" y="700"/>
                  </a:lnTo>
                  <a:lnTo>
                    <a:pt x="4241" y="790"/>
                  </a:lnTo>
                  <a:lnTo>
                    <a:pt x="4241" y="880"/>
                  </a:lnTo>
                  <a:lnTo>
                    <a:pt x="3857" y="3835"/>
                  </a:lnTo>
                  <a:lnTo>
                    <a:pt x="3857" y="3835"/>
                  </a:lnTo>
                  <a:lnTo>
                    <a:pt x="3835" y="3926"/>
                  </a:lnTo>
                  <a:lnTo>
                    <a:pt x="3812" y="4016"/>
                  </a:lnTo>
                  <a:lnTo>
                    <a:pt x="3767" y="4083"/>
                  </a:lnTo>
                  <a:lnTo>
                    <a:pt x="3700" y="4129"/>
                  </a:lnTo>
                  <a:lnTo>
                    <a:pt x="3632" y="4174"/>
                  </a:lnTo>
                  <a:lnTo>
                    <a:pt x="3542" y="4219"/>
                  </a:lnTo>
                  <a:lnTo>
                    <a:pt x="3451" y="4219"/>
                  </a:lnTo>
                  <a:lnTo>
                    <a:pt x="3361" y="4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1" name="Google Shape;2831;p28"/>
            <p:cNvSpPr/>
            <p:nvPr/>
          </p:nvSpPr>
          <p:spPr>
            <a:xfrm>
              <a:off x="10325026" y="2683952"/>
              <a:ext cx="95295" cy="95295"/>
            </a:xfrm>
            <a:custGeom>
              <a:avLst/>
              <a:gdLst/>
              <a:ahLst/>
              <a:cxnLst/>
              <a:rect l="l" t="t" r="r" b="b"/>
              <a:pathLst>
                <a:path w="3204" h="3204" extrusionOk="0">
                  <a:moveTo>
                    <a:pt x="361" y="1"/>
                  </a:moveTo>
                  <a:lnTo>
                    <a:pt x="0" y="2843"/>
                  </a:lnTo>
                  <a:lnTo>
                    <a:pt x="2842" y="3204"/>
                  </a:lnTo>
                  <a:lnTo>
                    <a:pt x="3203" y="361"/>
                  </a:lnTo>
                  <a:lnTo>
                    <a:pt x="3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28"/>
            <p:cNvSpPr/>
            <p:nvPr/>
          </p:nvSpPr>
          <p:spPr>
            <a:xfrm>
              <a:off x="10331064" y="2689990"/>
              <a:ext cx="83220" cy="83220"/>
            </a:xfrm>
            <a:custGeom>
              <a:avLst/>
              <a:gdLst/>
              <a:ahLst/>
              <a:cxnLst/>
              <a:rect l="l" t="t" r="r" b="b"/>
              <a:pathLst>
                <a:path w="2798" h="2798" extrusionOk="0">
                  <a:moveTo>
                    <a:pt x="316" y="1"/>
                  </a:moveTo>
                  <a:lnTo>
                    <a:pt x="0" y="2482"/>
                  </a:lnTo>
                  <a:lnTo>
                    <a:pt x="2481" y="2798"/>
                  </a:lnTo>
                  <a:lnTo>
                    <a:pt x="2797" y="316"/>
                  </a:lnTo>
                  <a:lnTo>
                    <a:pt x="3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28"/>
            <p:cNvSpPr/>
            <p:nvPr/>
          </p:nvSpPr>
          <p:spPr>
            <a:xfrm>
              <a:off x="10343794" y="2702749"/>
              <a:ext cx="57730" cy="57700"/>
            </a:xfrm>
            <a:custGeom>
              <a:avLst/>
              <a:gdLst/>
              <a:ahLst/>
              <a:cxnLst/>
              <a:rect l="l" t="t" r="r" b="b"/>
              <a:pathLst>
                <a:path w="1941" h="1940" extrusionOk="0">
                  <a:moveTo>
                    <a:pt x="226" y="0"/>
                  </a:moveTo>
                  <a:lnTo>
                    <a:pt x="1" y="1714"/>
                  </a:lnTo>
                  <a:lnTo>
                    <a:pt x="1738" y="1940"/>
                  </a:lnTo>
                  <a:lnTo>
                    <a:pt x="1941" y="203"/>
                  </a:lnTo>
                  <a:lnTo>
                    <a:pt x="2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28"/>
            <p:cNvSpPr/>
            <p:nvPr/>
          </p:nvSpPr>
          <p:spPr>
            <a:xfrm>
              <a:off x="10343794" y="2702749"/>
              <a:ext cx="57730" cy="57700"/>
            </a:xfrm>
            <a:custGeom>
              <a:avLst/>
              <a:gdLst/>
              <a:ahLst/>
              <a:cxnLst/>
              <a:rect l="l" t="t" r="r" b="b"/>
              <a:pathLst>
                <a:path w="1941" h="1940" fill="none" extrusionOk="0">
                  <a:moveTo>
                    <a:pt x="1738" y="1940"/>
                  </a:moveTo>
                  <a:lnTo>
                    <a:pt x="1" y="1714"/>
                  </a:lnTo>
                  <a:lnTo>
                    <a:pt x="226" y="0"/>
                  </a:lnTo>
                  <a:lnTo>
                    <a:pt x="1941" y="203"/>
                  </a:lnTo>
                  <a:lnTo>
                    <a:pt x="1738" y="19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28"/>
            <p:cNvSpPr/>
            <p:nvPr/>
          </p:nvSpPr>
          <p:spPr>
            <a:xfrm>
              <a:off x="10343794" y="2702749"/>
              <a:ext cx="46339" cy="51008"/>
            </a:xfrm>
            <a:custGeom>
              <a:avLst/>
              <a:gdLst/>
              <a:ahLst/>
              <a:cxnLst/>
              <a:rect l="l" t="t" r="r" b="b"/>
              <a:pathLst>
                <a:path w="1558" h="1715" extrusionOk="0">
                  <a:moveTo>
                    <a:pt x="226" y="0"/>
                  </a:moveTo>
                  <a:lnTo>
                    <a:pt x="1" y="1714"/>
                  </a:lnTo>
                  <a:lnTo>
                    <a:pt x="226" y="0"/>
                  </a:lnTo>
                  <a:lnTo>
                    <a:pt x="1557" y="158"/>
                  </a:lnTo>
                  <a:lnTo>
                    <a:pt x="1557" y="158"/>
                  </a:lnTo>
                  <a:lnTo>
                    <a:pt x="1557" y="158"/>
                  </a:lnTo>
                  <a:lnTo>
                    <a:pt x="226" y="0"/>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28"/>
            <p:cNvSpPr/>
            <p:nvPr/>
          </p:nvSpPr>
          <p:spPr>
            <a:xfrm>
              <a:off x="10343794" y="2702749"/>
              <a:ext cx="46339" cy="51008"/>
            </a:xfrm>
            <a:custGeom>
              <a:avLst/>
              <a:gdLst/>
              <a:ahLst/>
              <a:cxnLst/>
              <a:rect l="l" t="t" r="r" b="b"/>
              <a:pathLst>
                <a:path w="1558" h="1715" fill="none" extrusionOk="0">
                  <a:moveTo>
                    <a:pt x="226" y="0"/>
                  </a:moveTo>
                  <a:lnTo>
                    <a:pt x="1" y="1714"/>
                  </a:lnTo>
                  <a:lnTo>
                    <a:pt x="226" y="0"/>
                  </a:lnTo>
                  <a:lnTo>
                    <a:pt x="1557" y="158"/>
                  </a:lnTo>
                  <a:lnTo>
                    <a:pt x="1557" y="158"/>
                  </a:lnTo>
                  <a:lnTo>
                    <a:pt x="1557" y="158"/>
                  </a:lnTo>
                  <a:lnTo>
                    <a:pt x="22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28"/>
            <p:cNvSpPr/>
            <p:nvPr/>
          </p:nvSpPr>
          <p:spPr>
            <a:xfrm>
              <a:off x="9935914" y="2738974"/>
              <a:ext cx="68467" cy="50324"/>
            </a:xfrm>
            <a:custGeom>
              <a:avLst/>
              <a:gdLst/>
              <a:ahLst/>
              <a:cxnLst/>
              <a:rect l="l" t="t" r="r" b="b"/>
              <a:pathLst>
                <a:path w="2302" h="1692" extrusionOk="0">
                  <a:moveTo>
                    <a:pt x="181" y="0"/>
                  </a:moveTo>
                  <a:lnTo>
                    <a:pt x="0" y="1421"/>
                  </a:lnTo>
                  <a:lnTo>
                    <a:pt x="2121" y="1692"/>
                  </a:lnTo>
                  <a:lnTo>
                    <a:pt x="2301" y="248"/>
                  </a:lnTo>
                  <a:lnTo>
                    <a:pt x="1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28"/>
            <p:cNvSpPr/>
            <p:nvPr/>
          </p:nvSpPr>
          <p:spPr>
            <a:xfrm>
              <a:off x="10075463" y="2716162"/>
              <a:ext cx="157011" cy="102671"/>
            </a:xfrm>
            <a:custGeom>
              <a:avLst/>
              <a:gdLst/>
              <a:ahLst/>
              <a:cxnLst/>
              <a:rect l="l" t="t" r="r" b="b"/>
              <a:pathLst>
                <a:path w="5279" h="3452" extrusionOk="0">
                  <a:moveTo>
                    <a:pt x="1940" y="745"/>
                  </a:moveTo>
                  <a:lnTo>
                    <a:pt x="3880" y="993"/>
                  </a:lnTo>
                  <a:lnTo>
                    <a:pt x="4286" y="2301"/>
                  </a:lnTo>
                  <a:lnTo>
                    <a:pt x="1241" y="1918"/>
                  </a:lnTo>
                  <a:lnTo>
                    <a:pt x="1940" y="745"/>
                  </a:lnTo>
                  <a:close/>
                  <a:moveTo>
                    <a:pt x="1308" y="0"/>
                  </a:moveTo>
                  <a:lnTo>
                    <a:pt x="0" y="2820"/>
                  </a:lnTo>
                  <a:lnTo>
                    <a:pt x="5278" y="3451"/>
                  </a:lnTo>
                  <a:lnTo>
                    <a:pt x="4669" y="406"/>
                  </a:lnTo>
                  <a:lnTo>
                    <a:pt x="13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28"/>
            <p:cNvSpPr/>
            <p:nvPr/>
          </p:nvSpPr>
          <p:spPr>
            <a:xfrm>
              <a:off x="10055982" y="2753726"/>
              <a:ext cx="199304" cy="77836"/>
            </a:xfrm>
            <a:custGeom>
              <a:avLst/>
              <a:gdLst/>
              <a:ahLst/>
              <a:cxnLst/>
              <a:rect l="l" t="t" r="r" b="b"/>
              <a:pathLst>
                <a:path w="6701" h="2617" extrusionOk="0">
                  <a:moveTo>
                    <a:pt x="227" y="0"/>
                  </a:moveTo>
                  <a:lnTo>
                    <a:pt x="1" y="1850"/>
                  </a:lnTo>
                  <a:lnTo>
                    <a:pt x="6475" y="2617"/>
                  </a:lnTo>
                  <a:lnTo>
                    <a:pt x="6700" y="767"/>
                  </a:lnTo>
                  <a:lnTo>
                    <a:pt x="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28"/>
            <p:cNvSpPr/>
            <p:nvPr/>
          </p:nvSpPr>
          <p:spPr>
            <a:xfrm>
              <a:off x="9840651" y="2759764"/>
              <a:ext cx="593750" cy="434776"/>
            </a:xfrm>
            <a:custGeom>
              <a:avLst/>
              <a:gdLst/>
              <a:ahLst/>
              <a:cxnLst/>
              <a:rect l="l" t="t" r="r" b="b"/>
              <a:pathLst>
                <a:path w="19963" h="14618" extrusionOk="0">
                  <a:moveTo>
                    <a:pt x="1602" y="0"/>
                  </a:moveTo>
                  <a:lnTo>
                    <a:pt x="1557" y="23"/>
                  </a:lnTo>
                  <a:lnTo>
                    <a:pt x="1512" y="23"/>
                  </a:lnTo>
                  <a:lnTo>
                    <a:pt x="1489" y="68"/>
                  </a:lnTo>
                  <a:lnTo>
                    <a:pt x="1466" y="113"/>
                  </a:lnTo>
                  <a:lnTo>
                    <a:pt x="0" y="12294"/>
                  </a:lnTo>
                  <a:lnTo>
                    <a:pt x="0" y="12316"/>
                  </a:lnTo>
                  <a:lnTo>
                    <a:pt x="23" y="12361"/>
                  </a:lnTo>
                  <a:lnTo>
                    <a:pt x="45" y="12384"/>
                  </a:lnTo>
                  <a:lnTo>
                    <a:pt x="91" y="12407"/>
                  </a:lnTo>
                  <a:lnTo>
                    <a:pt x="18361" y="14617"/>
                  </a:lnTo>
                  <a:lnTo>
                    <a:pt x="18406" y="14617"/>
                  </a:lnTo>
                  <a:lnTo>
                    <a:pt x="18429" y="14595"/>
                  </a:lnTo>
                  <a:lnTo>
                    <a:pt x="18474" y="14572"/>
                  </a:lnTo>
                  <a:lnTo>
                    <a:pt x="18474" y="14527"/>
                  </a:lnTo>
                  <a:lnTo>
                    <a:pt x="19963" y="2346"/>
                  </a:lnTo>
                  <a:lnTo>
                    <a:pt x="19963" y="2301"/>
                  </a:lnTo>
                  <a:lnTo>
                    <a:pt x="19940" y="2279"/>
                  </a:lnTo>
                  <a:lnTo>
                    <a:pt x="19895" y="2234"/>
                  </a:lnTo>
                  <a:lnTo>
                    <a:pt x="19850" y="2234"/>
                  </a:lnTo>
                  <a:lnTo>
                    <a:pt x="1602" y="0"/>
                  </a:lnTo>
                  <a:close/>
                </a:path>
              </a:pathLst>
            </a:custGeom>
            <a:solidFill>
              <a:schemeClr val="accent4"/>
            </a:solidFill>
            <a:ln>
              <a:noFill/>
            </a:ln>
            <a:effectLst>
              <a:outerShdw dist="57150" dir="32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28"/>
            <p:cNvSpPr/>
            <p:nvPr/>
          </p:nvSpPr>
          <p:spPr>
            <a:xfrm>
              <a:off x="9840651" y="2759764"/>
              <a:ext cx="593750" cy="434776"/>
            </a:xfrm>
            <a:custGeom>
              <a:avLst/>
              <a:gdLst/>
              <a:ahLst/>
              <a:cxnLst/>
              <a:rect l="l" t="t" r="r" b="b"/>
              <a:pathLst>
                <a:path w="19963" h="14618" fill="none" extrusionOk="0">
                  <a:moveTo>
                    <a:pt x="18361" y="14617"/>
                  </a:moveTo>
                  <a:lnTo>
                    <a:pt x="91" y="12407"/>
                  </a:lnTo>
                  <a:lnTo>
                    <a:pt x="91" y="12407"/>
                  </a:lnTo>
                  <a:lnTo>
                    <a:pt x="45" y="12384"/>
                  </a:lnTo>
                  <a:lnTo>
                    <a:pt x="23" y="12361"/>
                  </a:lnTo>
                  <a:lnTo>
                    <a:pt x="0" y="12316"/>
                  </a:lnTo>
                  <a:lnTo>
                    <a:pt x="0" y="12294"/>
                  </a:lnTo>
                  <a:lnTo>
                    <a:pt x="1466" y="113"/>
                  </a:lnTo>
                  <a:lnTo>
                    <a:pt x="1466" y="113"/>
                  </a:lnTo>
                  <a:lnTo>
                    <a:pt x="1489" y="68"/>
                  </a:lnTo>
                  <a:lnTo>
                    <a:pt x="1512" y="23"/>
                  </a:lnTo>
                  <a:lnTo>
                    <a:pt x="1557" y="23"/>
                  </a:lnTo>
                  <a:lnTo>
                    <a:pt x="1602" y="0"/>
                  </a:lnTo>
                  <a:lnTo>
                    <a:pt x="19850" y="2234"/>
                  </a:lnTo>
                  <a:lnTo>
                    <a:pt x="19850" y="2234"/>
                  </a:lnTo>
                  <a:lnTo>
                    <a:pt x="19895" y="2234"/>
                  </a:lnTo>
                  <a:lnTo>
                    <a:pt x="19940" y="2279"/>
                  </a:lnTo>
                  <a:lnTo>
                    <a:pt x="19963" y="2301"/>
                  </a:lnTo>
                  <a:lnTo>
                    <a:pt x="19963" y="2346"/>
                  </a:lnTo>
                  <a:lnTo>
                    <a:pt x="18474" y="14527"/>
                  </a:lnTo>
                  <a:lnTo>
                    <a:pt x="18474" y="14527"/>
                  </a:lnTo>
                  <a:lnTo>
                    <a:pt x="18474" y="14572"/>
                  </a:lnTo>
                  <a:lnTo>
                    <a:pt x="18429" y="14595"/>
                  </a:lnTo>
                  <a:lnTo>
                    <a:pt x="18406" y="14617"/>
                  </a:lnTo>
                  <a:lnTo>
                    <a:pt x="18361" y="146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28"/>
            <p:cNvSpPr/>
            <p:nvPr/>
          </p:nvSpPr>
          <p:spPr>
            <a:xfrm>
              <a:off x="9982192" y="2826177"/>
              <a:ext cx="305961" cy="305961"/>
            </a:xfrm>
            <a:custGeom>
              <a:avLst/>
              <a:gdLst/>
              <a:ahLst/>
              <a:cxnLst/>
              <a:rect l="l" t="t" r="r" b="b"/>
              <a:pathLst>
                <a:path w="10287" h="10287" extrusionOk="0">
                  <a:moveTo>
                    <a:pt x="5211" y="1"/>
                  </a:moveTo>
                  <a:lnTo>
                    <a:pt x="4692" y="23"/>
                  </a:lnTo>
                  <a:lnTo>
                    <a:pt x="4174" y="91"/>
                  </a:lnTo>
                  <a:lnTo>
                    <a:pt x="3677" y="226"/>
                  </a:lnTo>
                  <a:lnTo>
                    <a:pt x="3204" y="384"/>
                  </a:lnTo>
                  <a:lnTo>
                    <a:pt x="2753" y="587"/>
                  </a:lnTo>
                  <a:lnTo>
                    <a:pt x="2324" y="835"/>
                  </a:lnTo>
                  <a:lnTo>
                    <a:pt x="1918" y="1128"/>
                  </a:lnTo>
                  <a:lnTo>
                    <a:pt x="1557" y="1467"/>
                  </a:lnTo>
                  <a:lnTo>
                    <a:pt x="1219" y="1828"/>
                  </a:lnTo>
                  <a:lnTo>
                    <a:pt x="926" y="2211"/>
                  </a:lnTo>
                  <a:lnTo>
                    <a:pt x="655" y="2640"/>
                  </a:lnTo>
                  <a:lnTo>
                    <a:pt x="429" y="3091"/>
                  </a:lnTo>
                  <a:lnTo>
                    <a:pt x="249" y="3542"/>
                  </a:lnTo>
                  <a:lnTo>
                    <a:pt x="114" y="4038"/>
                  </a:lnTo>
                  <a:lnTo>
                    <a:pt x="46" y="4557"/>
                  </a:lnTo>
                  <a:lnTo>
                    <a:pt x="1" y="5076"/>
                  </a:lnTo>
                  <a:lnTo>
                    <a:pt x="23" y="5595"/>
                  </a:lnTo>
                  <a:lnTo>
                    <a:pt x="91" y="6113"/>
                  </a:lnTo>
                  <a:lnTo>
                    <a:pt x="226" y="6610"/>
                  </a:lnTo>
                  <a:lnTo>
                    <a:pt x="384" y="7083"/>
                  </a:lnTo>
                  <a:lnTo>
                    <a:pt x="587" y="7534"/>
                  </a:lnTo>
                  <a:lnTo>
                    <a:pt x="835" y="7963"/>
                  </a:lnTo>
                  <a:lnTo>
                    <a:pt x="1129" y="8369"/>
                  </a:lnTo>
                  <a:lnTo>
                    <a:pt x="1467" y="8730"/>
                  </a:lnTo>
                  <a:lnTo>
                    <a:pt x="1828" y="9068"/>
                  </a:lnTo>
                  <a:lnTo>
                    <a:pt x="2211" y="9361"/>
                  </a:lnTo>
                  <a:lnTo>
                    <a:pt x="2640" y="9632"/>
                  </a:lnTo>
                  <a:lnTo>
                    <a:pt x="3091" y="9858"/>
                  </a:lnTo>
                  <a:lnTo>
                    <a:pt x="3542" y="10038"/>
                  </a:lnTo>
                  <a:lnTo>
                    <a:pt x="4038" y="10174"/>
                  </a:lnTo>
                  <a:lnTo>
                    <a:pt x="4557" y="10241"/>
                  </a:lnTo>
                  <a:lnTo>
                    <a:pt x="5076" y="10286"/>
                  </a:lnTo>
                  <a:lnTo>
                    <a:pt x="5595" y="10264"/>
                  </a:lnTo>
                  <a:lnTo>
                    <a:pt x="6114" y="10196"/>
                  </a:lnTo>
                  <a:lnTo>
                    <a:pt x="6610" y="10061"/>
                  </a:lnTo>
                  <a:lnTo>
                    <a:pt x="7083" y="9903"/>
                  </a:lnTo>
                  <a:lnTo>
                    <a:pt x="7535" y="9700"/>
                  </a:lnTo>
                  <a:lnTo>
                    <a:pt x="7963" y="9429"/>
                  </a:lnTo>
                  <a:lnTo>
                    <a:pt x="8369" y="9158"/>
                  </a:lnTo>
                  <a:lnTo>
                    <a:pt x="8730" y="8820"/>
                  </a:lnTo>
                  <a:lnTo>
                    <a:pt x="9068" y="8459"/>
                  </a:lnTo>
                  <a:lnTo>
                    <a:pt x="9362" y="8076"/>
                  </a:lnTo>
                  <a:lnTo>
                    <a:pt x="9632" y="7647"/>
                  </a:lnTo>
                  <a:lnTo>
                    <a:pt x="9858" y="7196"/>
                  </a:lnTo>
                  <a:lnTo>
                    <a:pt x="10038" y="6722"/>
                  </a:lnTo>
                  <a:lnTo>
                    <a:pt x="10174" y="6249"/>
                  </a:lnTo>
                  <a:lnTo>
                    <a:pt x="10241" y="5730"/>
                  </a:lnTo>
                  <a:lnTo>
                    <a:pt x="10286" y="5211"/>
                  </a:lnTo>
                  <a:lnTo>
                    <a:pt x="10264" y="4692"/>
                  </a:lnTo>
                  <a:lnTo>
                    <a:pt x="10196" y="4173"/>
                  </a:lnTo>
                  <a:lnTo>
                    <a:pt x="10061" y="3677"/>
                  </a:lnTo>
                  <a:lnTo>
                    <a:pt x="9903" y="3204"/>
                  </a:lnTo>
                  <a:lnTo>
                    <a:pt x="9700" y="2752"/>
                  </a:lnTo>
                  <a:lnTo>
                    <a:pt x="9452" y="2324"/>
                  </a:lnTo>
                  <a:lnTo>
                    <a:pt x="9159" y="1918"/>
                  </a:lnTo>
                  <a:lnTo>
                    <a:pt x="8820" y="1557"/>
                  </a:lnTo>
                  <a:lnTo>
                    <a:pt x="8459" y="1219"/>
                  </a:lnTo>
                  <a:lnTo>
                    <a:pt x="8076" y="925"/>
                  </a:lnTo>
                  <a:lnTo>
                    <a:pt x="7647" y="655"/>
                  </a:lnTo>
                  <a:lnTo>
                    <a:pt x="7196" y="429"/>
                  </a:lnTo>
                  <a:lnTo>
                    <a:pt x="6745" y="249"/>
                  </a:lnTo>
                  <a:lnTo>
                    <a:pt x="6249" y="113"/>
                  </a:lnTo>
                  <a:lnTo>
                    <a:pt x="5730" y="46"/>
                  </a:lnTo>
                  <a:lnTo>
                    <a:pt x="52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28"/>
            <p:cNvSpPr/>
            <p:nvPr/>
          </p:nvSpPr>
          <p:spPr>
            <a:xfrm>
              <a:off x="9982192" y="2826177"/>
              <a:ext cx="305961" cy="305961"/>
            </a:xfrm>
            <a:custGeom>
              <a:avLst/>
              <a:gdLst/>
              <a:ahLst/>
              <a:cxnLst/>
              <a:rect l="l" t="t" r="r" b="b"/>
              <a:pathLst>
                <a:path w="10287" h="10287" fill="none" extrusionOk="0">
                  <a:moveTo>
                    <a:pt x="10286" y="5211"/>
                  </a:moveTo>
                  <a:lnTo>
                    <a:pt x="10286" y="5211"/>
                  </a:lnTo>
                  <a:lnTo>
                    <a:pt x="10241" y="5730"/>
                  </a:lnTo>
                  <a:lnTo>
                    <a:pt x="10174" y="6249"/>
                  </a:lnTo>
                  <a:lnTo>
                    <a:pt x="10038" y="6722"/>
                  </a:lnTo>
                  <a:lnTo>
                    <a:pt x="9858" y="7196"/>
                  </a:lnTo>
                  <a:lnTo>
                    <a:pt x="9632" y="7647"/>
                  </a:lnTo>
                  <a:lnTo>
                    <a:pt x="9362" y="8076"/>
                  </a:lnTo>
                  <a:lnTo>
                    <a:pt x="9068" y="8459"/>
                  </a:lnTo>
                  <a:lnTo>
                    <a:pt x="8730" y="8820"/>
                  </a:lnTo>
                  <a:lnTo>
                    <a:pt x="8369" y="9158"/>
                  </a:lnTo>
                  <a:lnTo>
                    <a:pt x="7963" y="9429"/>
                  </a:lnTo>
                  <a:lnTo>
                    <a:pt x="7535" y="9700"/>
                  </a:lnTo>
                  <a:lnTo>
                    <a:pt x="7083" y="9903"/>
                  </a:lnTo>
                  <a:lnTo>
                    <a:pt x="6610" y="10061"/>
                  </a:lnTo>
                  <a:lnTo>
                    <a:pt x="6114" y="10196"/>
                  </a:lnTo>
                  <a:lnTo>
                    <a:pt x="5595" y="10264"/>
                  </a:lnTo>
                  <a:lnTo>
                    <a:pt x="5076" y="10286"/>
                  </a:lnTo>
                  <a:lnTo>
                    <a:pt x="5076" y="10286"/>
                  </a:lnTo>
                  <a:lnTo>
                    <a:pt x="4557" y="10241"/>
                  </a:lnTo>
                  <a:lnTo>
                    <a:pt x="4038" y="10174"/>
                  </a:lnTo>
                  <a:lnTo>
                    <a:pt x="3542" y="10038"/>
                  </a:lnTo>
                  <a:lnTo>
                    <a:pt x="3091" y="9858"/>
                  </a:lnTo>
                  <a:lnTo>
                    <a:pt x="2640" y="9632"/>
                  </a:lnTo>
                  <a:lnTo>
                    <a:pt x="2211" y="9361"/>
                  </a:lnTo>
                  <a:lnTo>
                    <a:pt x="1828" y="9068"/>
                  </a:lnTo>
                  <a:lnTo>
                    <a:pt x="1467" y="8730"/>
                  </a:lnTo>
                  <a:lnTo>
                    <a:pt x="1129" y="8369"/>
                  </a:lnTo>
                  <a:lnTo>
                    <a:pt x="835" y="7963"/>
                  </a:lnTo>
                  <a:lnTo>
                    <a:pt x="587" y="7534"/>
                  </a:lnTo>
                  <a:lnTo>
                    <a:pt x="384" y="7083"/>
                  </a:lnTo>
                  <a:lnTo>
                    <a:pt x="226" y="6610"/>
                  </a:lnTo>
                  <a:lnTo>
                    <a:pt x="91" y="6113"/>
                  </a:lnTo>
                  <a:lnTo>
                    <a:pt x="23" y="5595"/>
                  </a:lnTo>
                  <a:lnTo>
                    <a:pt x="1" y="5076"/>
                  </a:lnTo>
                  <a:lnTo>
                    <a:pt x="1" y="5076"/>
                  </a:lnTo>
                  <a:lnTo>
                    <a:pt x="46" y="4557"/>
                  </a:lnTo>
                  <a:lnTo>
                    <a:pt x="114" y="4038"/>
                  </a:lnTo>
                  <a:lnTo>
                    <a:pt x="249" y="3542"/>
                  </a:lnTo>
                  <a:lnTo>
                    <a:pt x="429" y="3091"/>
                  </a:lnTo>
                  <a:lnTo>
                    <a:pt x="655" y="2640"/>
                  </a:lnTo>
                  <a:lnTo>
                    <a:pt x="926" y="2211"/>
                  </a:lnTo>
                  <a:lnTo>
                    <a:pt x="1219" y="1828"/>
                  </a:lnTo>
                  <a:lnTo>
                    <a:pt x="1557" y="1467"/>
                  </a:lnTo>
                  <a:lnTo>
                    <a:pt x="1918" y="1128"/>
                  </a:lnTo>
                  <a:lnTo>
                    <a:pt x="2324" y="835"/>
                  </a:lnTo>
                  <a:lnTo>
                    <a:pt x="2753" y="587"/>
                  </a:lnTo>
                  <a:lnTo>
                    <a:pt x="3204" y="384"/>
                  </a:lnTo>
                  <a:lnTo>
                    <a:pt x="3677" y="226"/>
                  </a:lnTo>
                  <a:lnTo>
                    <a:pt x="4174" y="91"/>
                  </a:lnTo>
                  <a:lnTo>
                    <a:pt x="4692" y="23"/>
                  </a:lnTo>
                  <a:lnTo>
                    <a:pt x="5211" y="1"/>
                  </a:lnTo>
                  <a:lnTo>
                    <a:pt x="5211" y="1"/>
                  </a:lnTo>
                  <a:lnTo>
                    <a:pt x="5730" y="46"/>
                  </a:lnTo>
                  <a:lnTo>
                    <a:pt x="6249" y="113"/>
                  </a:lnTo>
                  <a:lnTo>
                    <a:pt x="6745" y="249"/>
                  </a:lnTo>
                  <a:lnTo>
                    <a:pt x="7196" y="429"/>
                  </a:lnTo>
                  <a:lnTo>
                    <a:pt x="7647" y="655"/>
                  </a:lnTo>
                  <a:lnTo>
                    <a:pt x="8076" y="925"/>
                  </a:lnTo>
                  <a:lnTo>
                    <a:pt x="8459" y="1219"/>
                  </a:lnTo>
                  <a:lnTo>
                    <a:pt x="8820" y="1557"/>
                  </a:lnTo>
                  <a:lnTo>
                    <a:pt x="9159" y="1918"/>
                  </a:lnTo>
                  <a:lnTo>
                    <a:pt x="9452" y="2324"/>
                  </a:lnTo>
                  <a:lnTo>
                    <a:pt x="9700" y="2752"/>
                  </a:lnTo>
                  <a:lnTo>
                    <a:pt x="9903" y="3204"/>
                  </a:lnTo>
                  <a:lnTo>
                    <a:pt x="10061" y="3677"/>
                  </a:lnTo>
                  <a:lnTo>
                    <a:pt x="10196" y="4173"/>
                  </a:lnTo>
                  <a:lnTo>
                    <a:pt x="10264" y="4692"/>
                  </a:lnTo>
                  <a:lnTo>
                    <a:pt x="10286" y="52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28"/>
            <p:cNvSpPr/>
            <p:nvPr/>
          </p:nvSpPr>
          <p:spPr>
            <a:xfrm>
              <a:off x="9996290" y="2840275"/>
              <a:ext cx="277765" cy="277765"/>
            </a:xfrm>
            <a:custGeom>
              <a:avLst/>
              <a:gdLst/>
              <a:ahLst/>
              <a:cxnLst/>
              <a:rect l="l" t="t" r="r" b="b"/>
              <a:pathLst>
                <a:path w="9339" h="9339" extrusionOk="0">
                  <a:moveTo>
                    <a:pt x="4737" y="0"/>
                  </a:moveTo>
                  <a:lnTo>
                    <a:pt x="4241" y="23"/>
                  </a:lnTo>
                  <a:lnTo>
                    <a:pt x="3790" y="90"/>
                  </a:lnTo>
                  <a:lnTo>
                    <a:pt x="3339" y="181"/>
                  </a:lnTo>
                  <a:lnTo>
                    <a:pt x="2910" y="339"/>
                  </a:lnTo>
                  <a:lnTo>
                    <a:pt x="2504" y="542"/>
                  </a:lnTo>
                  <a:lnTo>
                    <a:pt x="2098" y="767"/>
                  </a:lnTo>
                  <a:lnTo>
                    <a:pt x="1737" y="1038"/>
                  </a:lnTo>
                  <a:lnTo>
                    <a:pt x="1421" y="1331"/>
                  </a:lnTo>
                  <a:lnTo>
                    <a:pt x="1106" y="1647"/>
                  </a:lnTo>
                  <a:lnTo>
                    <a:pt x="835" y="2008"/>
                  </a:lnTo>
                  <a:lnTo>
                    <a:pt x="587" y="2391"/>
                  </a:lnTo>
                  <a:lnTo>
                    <a:pt x="384" y="2797"/>
                  </a:lnTo>
                  <a:lnTo>
                    <a:pt x="226" y="3226"/>
                  </a:lnTo>
                  <a:lnTo>
                    <a:pt x="113" y="3677"/>
                  </a:lnTo>
                  <a:lnTo>
                    <a:pt x="23" y="4128"/>
                  </a:lnTo>
                  <a:lnTo>
                    <a:pt x="0" y="4602"/>
                  </a:lnTo>
                  <a:lnTo>
                    <a:pt x="23" y="5075"/>
                  </a:lnTo>
                  <a:lnTo>
                    <a:pt x="91" y="5549"/>
                  </a:lnTo>
                  <a:lnTo>
                    <a:pt x="203" y="6000"/>
                  </a:lnTo>
                  <a:lnTo>
                    <a:pt x="339" y="6429"/>
                  </a:lnTo>
                  <a:lnTo>
                    <a:pt x="542" y="6835"/>
                  </a:lnTo>
                  <a:lnTo>
                    <a:pt x="767" y="7218"/>
                  </a:lnTo>
                  <a:lnTo>
                    <a:pt x="1038" y="7579"/>
                  </a:lnTo>
                  <a:lnTo>
                    <a:pt x="1331" y="7918"/>
                  </a:lnTo>
                  <a:lnTo>
                    <a:pt x="1647" y="8233"/>
                  </a:lnTo>
                  <a:lnTo>
                    <a:pt x="2008" y="8504"/>
                  </a:lnTo>
                  <a:lnTo>
                    <a:pt x="2391" y="8752"/>
                  </a:lnTo>
                  <a:lnTo>
                    <a:pt x="2797" y="8955"/>
                  </a:lnTo>
                  <a:lnTo>
                    <a:pt x="3226" y="9113"/>
                  </a:lnTo>
                  <a:lnTo>
                    <a:pt x="3677" y="9226"/>
                  </a:lnTo>
                  <a:lnTo>
                    <a:pt x="4128" y="9316"/>
                  </a:lnTo>
                  <a:lnTo>
                    <a:pt x="4602" y="9339"/>
                  </a:lnTo>
                  <a:lnTo>
                    <a:pt x="5076" y="9316"/>
                  </a:lnTo>
                  <a:lnTo>
                    <a:pt x="5549" y="9248"/>
                  </a:lnTo>
                  <a:lnTo>
                    <a:pt x="6000" y="9136"/>
                  </a:lnTo>
                  <a:lnTo>
                    <a:pt x="6429" y="9000"/>
                  </a:lnTo>
                  <a:lnTo>
                    <a:pt x="6835" y="8797"/>
                  </a:lnTo>
                  <a:lnTo>
                    <a:pt x="7218" y="8572"/>
                  </a:lnTo>
                  <a:lnTo>
                    <a:pt x="7602" y="8301"/>
                  </a:lnTo>
                  <a:lnTo>
                    <a:pt x="7918" y="8008"/>
                  </a:lnTo>
                  <a:lnTo>
                    <a:pt x="8234" y="7692"/>
                  </a:lnTo>
                  <a:lnTo>
                    <a:pt x="8504" y="7331"/>
                  </a:lnTo>
                  <a:lnTo>
                    <a:pt x="8752" y="6948"/>
                  </a:lnTo>
                  <a:lnTo>
                    <a:pt x="8955" y="6542"/>
                  </a:lnTo>
                  <a:lnTo>
                    <a:pt x="9113" y="6113"/>
                  </a:lnTo>
                  <a:lnTo>
                    <a:pt x="9226" y="5662"/>
                  </a:lnTo>
                  <a:lnTo>
                    <a:pt x="9316" y="5211"/>
                  </a:lnTo>
                  <a:lnTo>
                    <a:pt x="9339" y="4737"/>
                  </a:lnTo>
                  <a:lnTo>
                    <a:pt x="9316" y="4241"/>
                  </a:lnTo>
                  <a:lnTo>
                    <a:pt x="9249" y="3790"/>
                  </a:lnTo>
                  <a:lnTo>
                    <a:pt x="9136" y="3339"/>
                  </a:lnTo>
                  <a:lnTo>
                    <a:pt x="9000" y="2910"/>
                  </a:lnTo>
                  <a:lnTo>
                    <a:pt x="8797" y="2504"/>
                  </a:lnTo>
                  <a:lnTo>
                    <a:pt x="8572" y="2098"/>
                  </a:lnTo>
                  <a:lnTo>
                    <a:pt x="8301" y="1737"/>
                  </a:lnTo>
                  <a:lnTo>
                    <a:pt x="8008" y="1399"/>
                  </a:lnTo>
                  <a:lnTo>
                    <a:pt x="7692" y="1105"/>
                  </a:lnTo>
                  <a:lnTo>
                    <a:pt x="7331" y="835"/>
                  </a:lnTo>
                  <a:lnTo>
                    <a:pt x="6948" y="587"/>
                  </a:lnTo>
                  <a:lnTo>
                    <a:pt x="6542" y="384"/>
                  </a:lnTo>
                  <a:lnTo>
                    <a:pt x="6113" y="226"/>
                  </a:lnTo>
                  <a:lnTo>
                    <a:pt x="5662" y="113"/>
                  </a:lnTo>
                  <a:lnTo>
                    <a:pt x="5211" y="23"/>
                  </a:lnTo>
                  <a:lnTo>
                    <a:pt x="47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5" name="Google Shape;2845;p28"/>
            <p:cNvSpPr/>
            <p:nvPr/>
          </p:nvSpPr>
          <p:spPr>
            <a:xfrm>
              <a:off x="9996290" y="2840275"/>
              <a:ext cx="277765" cy="277765"/>
            </a:xfrm>
            <a:custGeom>
              <a:avLst/>
              <a:gdLst/>
              <a:ahLst/>
              <a:cxnLst/>
              <a:rect l="l" t="t" r="r" b="b"/>
              <a:pathLst>
                <a:path w="9339" h="9339" fill="none" extrusionOk="0">
                  <a:moveTo>
                    <a:pt x="9339" y="4737"/>
                  </a:moveTo>
                  <a:lnTo>
                    <a:pt x="9339" y="4737"/>
                  </a:lnTo>
                  <a:lnTo>
                    <a:pt x="9316" y="5211"/>
                  </a:lnTo>
                  <a:lnTo>
                    <a:pt x="9226" y="5662"/>
                  </a:lnTo>
                  <a:lnTo>
                    <a:pt x="9113" y="6113"/>
                  </a:lnTo>
                  <a:lnTo>
                    <a:pt x="8955" y="6542"/>
                  </a:lnTo>
                  <a:lnTo>
                    <a:pt x="8752" y="6948"/>
                  </a:lnTo>
                  <a:lnTo>
                    <a:pt x="8504" y="7331"/>
                  </a:lnTo>
                  <a:lnTo>
                    <a:pt x="8234" y="7692"/>
                  </a:lnTo>
                  <a:lnTo>
                    <a:pt x="7918" y="8008"/>
                  </a:lnTo>
                  <a:lnTo>
                    <a:pt x="7602" y="8301"/>
                  </a:lnTo>
                  <a:lnTo>
                    <a:pt x="7218" y="8572"/>
                  </a:lnTo>
                  <a:lnTo>
                    <a:pt x="6835" y="8797"/>
                  </a:lnTo>
                  <a:lnTo>
                    <a:pt x="6429" y="9000"/>
                  </a:lnTo>
                  <a:lnTo>
                    <a:pt x="6000" y="9136"/>
                  </a:lnTo>
                  <a:lnTo>
                    <a:pt x="5549" y="9248"/>
                  </a:lnTo>
                  <a:lnTo>
                    <a:pt x="5076" y="9316"/>
                  </a:lnTo>
                  <a:lnTo>
                    <a:pt x="4602" y="9339"/>
                  </a:lnTo>
                  <a:lnTo>
                    <a:pt x="4602" y="9339"/>
                  </a:lnTo>
                  <a:lnTo>
                    <a:pt x="4128" y="9316"/>
                  </a:lnTo>
                  <a:lnTo>
                    <a:pt x="3677" y="9226"/>
                  </a:lnTo>
                  <a:lnTo>
                    <a:pt x="3226" y="9113"/>
                  </a:lnTo>
                  <a:lnTo>
                    <a:pt x="2797" y="8955"/>
                  </a:lnTo>
                  <a:lnTo>
                    <a:pt x="2391" y="8752"/>
                  </a:lnTo>
                  <a:lnTo>
                    <a:pt x="2008" y="8504"/>
                  </a:lnTo>
                  <a:lnTo>
                    <a:pt x="1647" y="8233"/>
                  </a:lnTo>
                  <a:lnTo>
                    <a:pt x="1331" y="7918"/>
                  </a:lnTo>
                  <a:lnTo>
                    <a:pt x="1038" y="7579"/>
                  </a:lnTo>
                  <a:lnTo>
                    <a:pt x="767" y="7218"/>
                  </a:lnTo>
                  <a:lnTo>
                    <a:pt x="542" y="6835"/>
                  </a:lnTo>
                  <a:lnTo>
                    <a:pt x="339" y="6429"/>
                  </a:lnTo>
                  <a:lnTo>
                    <a:pt x="203" y="6000"/>
                  </a:lnTo>
                  <a:lnTo>
                    <a:pt x="91" y="5549"/>
                  </a:lnTo>
                  <a:lnTo>
                    <a:pt x="23" y="5075"/>
                  </a:lnTo>
                  <a:lnTo>
                    <a:pt x="0" y="4602"/>
                  </a:lnTo>
                  <a:lnTo>
                    <a:pt x="0" y="4602"/>
                  </a:lnTo>
                  <a:lnTo>
                    <a:pt x="23" y="4128"/>
                  </a:lnTo>
                  <a:lnTo>
                    <a:pt x="113" y="3677"/>
                  </a:lnTo>
                  <a:lnTo>
                    <a:pt x="226" y="3226"/>
                  </a:lnTo>
                  <a:lnTo>
                    <a:pt x="384" y="2797"/>
                  </a:lnTo>
                  <a:lnTo>
                    <a:pt x="587" y="2391"/>
                  </a:lnTo>
                  <a:lnTo>
                    <a:pt x="835" y="2008"/>
                  </a:lnTo>
                  <a:lnTo>
                    <a:pt x="1106" y="1647"/>
                  </a:lnTo>
                  <a:lnTo>
                    <a:pt x="1421" y="1331"/>
                  </a:lnTo>
                  <a:lnTo>
                    <a:pt x="1737" y="1038"/>
                  </a:lnTo>
                  <a:lnTo>
                    <a:pt x="2098" y="767"/>
                  </a:lnTo>
                  <a:lnTo>
                    <a:pt x="2504" y="542"/>
                  </a:lnTo>
                  <a:lnTo>
                    <a:pt x="2910" y="339"/>
                  </a:lnTo>
                  <a:lnTo>
                    <a:pt x="3339" y="181"/>
                  </a:lnTo>
                  <a:lnTo>
                    <a:pt x="3790" y="90"/>
                  </a:lnTo>
                  <a:lnTo>
                    <a:pt x="4241" y="23"/>
                  </a:lnTo>
                  <a:lnTo>
                    <a:pt x="4737" y="0"/>
                  </a:lnTo>
                  <a:lnTo>
                    <a:pt x="4737" y="0"/>
                  </a:lnTo>
                  <a:lnTo>
                    <a:pt x="5211" y="23"/>
                  </a:lnTo>
                  <a:lnTo>
                    <a:pt x="5662" y="113"/>
                  </a:lnTo>
                  <a:lnTo>
                    <a:pt x="6113" y="226"/>
                  </a:lnTo>
                  <a:lnTo>
                    <a:pt x="6542" y="384"/>
                  </a:lnTo>
                  <a:lnTo>
                    <a:pt x="6948" y="587"/>
                  </a:lnTo>
                  <a:lnTo>
                    <a:pt x="7331" y="835"/>
                  </a:lnTo>
                  <a:lnTo>
                    <a:pt x="7692" y="1105"/>
                  </a:lnTo>
                  <a:lnTo>
                    <a:pt x="8008" y="1399"/>
                  </a:lnTo>
                  <a:lnTo>
                    <a:pt x="8301" y="1737"/>
                  </a:lnTo>
                  <a:lnTo>
                    <a:pt x="8572" y="2098"/>
                  </a:lnTo>
                  <a:lnTo>
                    <a:pt x="8797" y="2504"/>
                  </a:lnTo>
                  <a:lnTo>
                    <a:pt x="9000" y="2910"/>
                  </a:lnTo>
                  <a:lnTo>
                    <a:pt x="9136" y="3339"/>
                  </a:lnTo>
                  <a:lnTo>
                    <a:pt x="9249" y="3790"/>
                  </a:lnTo>
                  <a:lnTo>
                    <a:pt x="9316" y="4241"/>
                  </a:lnTo>
                  <a:lnTo>
                    <a:pt x="9339" y="47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6" name="Google Shape;2846;p28"/>
            <p:cNvSpPr/>
            <p:nvPr/>
          </p:nvSpPr>
          <p:spPr>
            <a:xfrm>
              <a:off x="10015741" y="2859042"/>
              <a:ext cx="238862" cy="239546"/>
            </a:xfrm>
            <a:custGeom>
              <a:avLst/>
              <a:gdLst/>
              <a:ahLst/>
              <a:cxnLst/>
              <a:rect l="l" t="t" r="r" b="b"/>
              <a:pathLst>
                <a:path w="8031" h="8054" extrusionOk="0">
                  <a:moveTo>
                    <a:pt x="4061" y="1"/>
                  </a:moveTo>
                  <a:lnTo>
                    <a:pt x="3655" y="23"/>
                  </a:lnTo>
                  <a:lnTo>
                    <a:pt x="3249" y="91"/>
                  </a:lnTo>
                  <a:lnTo>
                    <a:pt x="2865" y="181"/>
                  </a:lnTo>
                  <a:lnTo>
                    <a:pt x="2504" y="317"/>
                  </a:lnTo>
                  <a:lnTo>
                    <a:pt x="2143" y="474"/>
                  </a:lnTo>
                  <a:lnTo>
                    <a:pt x="1805" y="677"/>
                  </a:lnTo>
                  <a:lnTo>
                    <a:pt x="1489" y="903"/>
                  </a:lnTo>
                  <a:lnTo>
                    <a:pt x="1196" y="1151"/>
                  </a:lnTo>
                  <a:lnTo>
                    <a:pt x="948" y="1444"/>
                  </a:lnTo>
                  <a:lnTo>
                    <a:pt x="700" y="1738"/>
                  </a:lnTo>
                  <a:lnTo>
                    <a:pt x="497" y="2076"/>
                  </a:lnTo>
                  <a:lnTo>
                    <a:pt x="316" y="2414"/>
                  </a:lnTo>
                  <a:lnTo>
                    <a:pt x="181" y="2798"/>
                  </a:lnTo>
                  <a:lnTo>
                    <a:pt x="91" y="3181"/>
                  </a:lnTo>
                  <a:lnTo>
                    <a:pt x="23" y="3565"/>
                  </a:lnTo>
                  <a:lnTo>
                    <a:pt x="1" y="3993"/>
                  </a:lnTo>
                  <a:lnTo>
                    <a:pt x="1" y="4399"/>
                  </a:lnTo>
                  <a:lnTo>
                    <a:pt x="68" y="4805"/>
                  </a:lnTo>
                  <a:lnTo>
                    <a:pt x="158" y="5189"/>
                  </a:lnTo>
                  <a:lnTo>
                    <a:pt x="294" y="5550"/>
                  </a:lnTo>
                  <a:lnTo>
                    <a:pt x="452" y="5911"/>
                  </a:lnTo>
                  <a:lnTo>
                    <a:pt x="655" y="6249"/>
                  </a:lnTo>
                  <a:lnTo>
                    <a:pt x="880" y="6565"/>
                  </a:lnTo>
                  <a:lnTo>
                    <a:pt x="1128" y="6835"/>
                  </a:lnTo>
                  <a:lnTo>
                    <a:pt x="1422" y="7106"/>
                  </a:lnTo>
                  <a:lnTo>
                    <a:pt x="1715" y="7354"/>
                  </a:lnTo>
                  <a:lnTo>
                    <a:pt x="2053" y="7557"/>
                  </a:lnTo>
                  <a:lnTo>
                    <a:pt x="2392" y="7715"/>
                  </a:lnTo>
                  <a:lnTo>
                    <a:pt x="2775" y="7873"/>
                  </a:lnTo>
                  <a:lnTo>
                    <a:pt x="3158" y="7963"/>
                  </a:lnTo>
                  <a:lnTo>
                    <a:pt x="3542" y="8031"/>
                  </a:lnTo>
                  <a:lnTo>
                    <a:pt x="3970" y="8053"/>
                  </a:lnTo>
                  <a:lnTo>
                    <a:pt x="4377" y="8053"/>
                  </a:lnTo>
                  <a:lnTo>
                    <a:pt x="4783" y="7986"/>
                  </a:lnTo>
                  <a:lnTo>
                    <a:pt x="5166" y="7896"/>
                  </a:lnTo>
                  <a:lnTo>
                    <a:pt x="5527" y="7760"/>
                  </a:lnTo>
                  <a:lnTo>
                    <a:pt x="5888" y="7602"/>
                  </a:lnTo>
                  <a:lnTo>
                    <a:pt x="6226" y="7399"/>
                  </a:lnTo>
                  <a:lnTo>
                    <a:pt x="6542" y="7174"/>
                  </a:lnTo>
                  <a:lnTo>
                    <a:pt x="6835" y="6926"/>
                  </a:lnTo>
                  <a:lnTo>
                    <a:pt x="7083" y="6632"/>
                  </a:lnTo>
                  <a:lnTo>
                    <a:pt x="7331" y="6339"/>
                  </a:lnTo>
                  <a:lnTo>
                    <a:pt x="7534" y="6001"/>
                  </a:lnTo>
                  <a:lnTo>
                    <a:pt x="7715" y="5662"/>
                  </a:lnTo>
                  <a:lnTo>
                    <a:pt x="7850" y="5279"/>
                  </a:lnTo>
                  <a:lnTo>
                    <a:pt x="7940" y="4896"/>
                  </a:lnTo>
                  <a:lnTo>
                    <a:pt x="8008" y="4490"/>
                  </a:lnTo>
                  <a:lnTo>
                    <a:pt x="8031" y="4084"/>
                  </a:lnTo>
                  <a:lnTo>
                    <a:pt x="8031" y="3678"/>
                  </a:lnTo>
                  <a:lnTo>
                    <a:pt x="7963" y="3271"/>
                  </a:lnTo>
                  <a:lnTo>
                    <a:pt x="7873" y="2888"/>
                  </a:lnTo>
                  <a:lnTo>
                    <a:pt x="7737" y="2527"/>
                  </a:lnTo>
                  <a:lnTo>
                    <a:pt x="7580" y="2166"/>
                  </a:lnTo>
                  <a:lnTo>
                    <a:pt x="7377" y="1828"/>
                  </a:lnTo>
                  <a:lnTo>
                    <a:pt x="7151" y="1512"/>
                  </a:lnTo>
                  <a:lnTo>
                    <a:pt x="6903" y="1219"/>
                  </a:lnTo>
                  <a:lnTo>
                    <a:pt x="6610" y="971"/>
                  </a:lnTo>
                  <a:lnTo>
                    <a:pt x="6316" y="723"/>
                  </a:lnTo>
                  <a:lnTo>
                    <a:pt x="5978" y="520"/>
                  </a:lnTo>
                  <a:lnTo>
                    <a:pt x="5640" y="339"/>
                  </a:lnTo>
                  <a:lnTo>
                    <a:pt x="5256" y="204"/>
                  </a:lnTo>
                  <a:lnTo>
                    <a:pt x="4873" y="114"/>
                  </a:lnTo>
                  <a:lnTo>
                    <a:pt x="4489" y="46"/>
                  </a:lnTo>
                  <a:lnTo>
                    <a:pt x="40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28"/>
            <p:cNvSpPr/>
            <p:nvPr/>
          </p:nvSpPr>
          <p:spPr>
            <a:xfrm>
              <a:off x="10024455" y="2868441"/>
              <a:ext cx="220749" cy="220749"/>
            </a:xfrm>
            <a:custGeom>
              <a:avLst/>
              <a:gdLst/>
              <a:ahLst/>
              <a:cxnLst/>
              <a:rect l="l" t="t" r="r" b="b"/>
              <a:pathLst>
                <a:path w="7422" h="7422" extrusionOk="0">
                  <a:moveTo>
                    <a:pt x="3768" y="1"/>
                  </a:moveTo>
                  <a:lnTo>
                    <a:pt x="3384" y="23"/>
                  </a:lnTo>
                  <a:lnTo>
                    <a:pt x="3023" y="68"/>
                  </a:lnTo>
                  <a:lnTo>
                    <a:pt x="2662" y="158"/>
                  </a:lnTo>
                  <a:lnTo>
                    <a:pt x="2324" y="294"/>
                  </a:lnTo>
                  <a:lnTo>
                    <a:pt x="1986" y="429"/>
                  </a:lnTo>
                  <a:lnTo>
                    <a:pt x="1693" y="610"/>
                  </a:lnTo>
                  <a:lnTo>
                    <a:pt x="1399" y="835"/>
                  </a:lnTo>
                  <a:lnTo>
                    <a:pt x="1129" y="1061"/>
                  </a:lnTo>
                  <a:lnTo>
                    <a:pt x="880" y="1331"/>
                  </a:lnTo>
                  <a:lnTo>
                    <a:pt x="677" y="1602"/>
                  </a:lnTo>
                  <a:lnTo>
                    <a:pt x="474" y="1918"/>
                  </a:lnTo>
                  <a:lnTo>
                    <a:pt x="317" y="2234"/>
                  </a:lnTo>
                  <a:lnTo>
                    <a:pt x="204" y="2572"/>
                  </a:lnTo>
                  <a:lnTo>
                    <a:pt x="91" y="2933"/>
                  </a:lnTo>
                  <a:lnTo>
                    <a:pt x="46" y="3294"/>
                  </a:lnTo>
                  <a:lnTo>
                    <a:pt x="1" y="3677"/>
                  </a:lnTo>
                  <a:lnTo>
                    <a:pt x="23" y="4061"/>
                  </a:lnTo>
                  <a:lnTo>
                    <a:pt x="68" y="4422"/>
                  </a:lnTo>
                  <a:lnTo>
                    <a:pt x="159" y="4783"/>
                  </a:lnTo>
                  <a:lnTo>
                    <a:pt x="294" y="5121"/>
                  </a:lnTo>
                  <a:lnTo>
                    <a:pt x="429" y="5437"/>
                  </a:lnTo>
                  <a:lnTo>
                    <a:pt x="610" y="5753"/>
                  </a:lnTo>
                  <a:lnTo>
                    <a:pt x="835" y="6046"/>
                  </a:lnTo>
                  <a:lnTo>
                    <a:pt x="1061" y="6316"/>
                  </a:lnTo>
                  <a:lnTo>
                    <a:pt x="1332" y="6565"/>
                  </a:lnTo>
                  <a:lnTo>
                    <a:pt x="1602" y="6768"/>
                  </a:lnTo>
                  <a:lnTo>
                    <a:pt x="1918" y="6971"/>
                  </a:lnTo>
                  <a:lnTo>
                    <a:pt x="2234" y="7128"/>
                  </a:lnTo>
                  <a:lnTo>
                    <a:pt x="2572" y="7241"/>
                  </a:lnTo>
                  <a:lnTo>
                    <a:pt x="2933" y="7354"/>
                  </a:lnTo>
                  <a:lnTo>
                    <a:pt x="3294" y="7399"/>
                  </a:lnTo>
                  <a:lnTo>
                    <a:pt x="3677" y="7422"/>
                  </a:lnTo>
                  <a:lnTo>
                    <a:pt x="4061" y="7422"/>
                  </a:lnTo>
                  <a:lnTo>
                    <a:pt x="4422" y="7377"/>
                  </a:lnTo>
                  <a:lnTo>
                    <a:pt x="4783" y="7286"/>
                  </a:lnTo>
                  <a:lnTo>
                    <a:pt x="5121" y="7151"/>
                  </a:lnTo>
                  <a:lnTo>
                    <a:pt x="5459" y="7016"/>
                  </a:lnTo>
                  <a:lnTo>
                    <a:pt x="5753" y="6835"/>
                  </a:lnTo>
                  <a:lnTo>
                    <a:pt x="6046" y="6610"/>
                  </a:lnTo>
                  <a:lnTo>
                    <a:pt x="6317" y="6384"/>
                  </a:lnTo>
                  <a:lnTo>
                    <a:pt x="6565" y="6113"/>
                  </a:lnTo>
                  <a:lnTo>
                    <a:pt x="6768" y="5843"/>
                  </a:lnTo>
                  <a:lnTo>
                    <a:pt x="6971" y="5527"/>
                  </a:lnTo>
                  <a:lnTo>
                    <a:pt x="7129" y="5211"/>
                  </a:lnTo>
                  <a:lnTo>
                    <a:pt x="7241" y="4873"/>
                  </a:lnTo>
                  <a:lnTo>
                    <a:pt x="7354" y="4512"/>
                  </a:lnTo>
                  <a:lnTo>
                    <a:pt x="7399" y="4151"/>
                  </a:lnTo>
                  <a:lnTo>
                    <a:pt x="7422" y="3768"/>
                  </a:lnTo>
                  <a:lnTo>
                    <a:pt x="7422" y="3384"/>
                  </a:lnTo>
                  <a:lnTo>
                    <a:pt x="7377" y="3023"/>
                  </a:lnTo>
                  <a:lnTo>
                    <a:pt x="7287" y="2662"/>
                  </a:lnTo>
                  <a:lnTo>
                    <a:pt x="7151" y="2324"/>
                  </a:lnTo>
                  <a:lnTo>
                    <a:pt x="7016" y="1986"/>
                  </a:lnTo>
                  <a:lnTo>
                    <a:pt x="6835" y="1692"/>
                  </a:lnTo>
                  <a:lnTo>
                    <a:pt x="6610" y="1399"/>
                  </a:lnTo>
                  <a:lnTo>
                    <a:pt x="6384" y="1128"/>
                  </a:lnTo>
                  <a:lnTo>
                    <a:pt x="6114" y="880"/>
                  </a:lnTo>
                  <a:lnTo>
                    <a:pt x="5843" y="677"/>
                  </a:lnTo>
                  <a:lnTo>
                    <a:pt x="5527" y="474"/>
                  </a:lnTo>
                  <a:lnTo>
                    <a:pt x="5211" y="316"/>
                  </a:lnTo>
                  <a:lnTo>
                    <a:pt x="4873" y="181"/>
                  </a:lnTo>
                  <a:lnTo>
                    <a:pt x="4512" y="91"/>
                  </a:lnTo>
                  <a:lnTo>
                    <a:pt x="4151" y="23"/>
                  </a:lnTo>
                  <a:lnTo>
                    <a:pt x="37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28"/>
            <p:cNvSpPr/>
            <p:nvPr/>
          </p:nvSpPr>
          <p:spPr>
            <a:xfrm>
              <a:off x="10024455" y="2868441"/>
              <a:ext cx="220749" cy="220749"/>
            </a:xfrm>
            <a:custGeom>
              <a:avLst/>
              <a:gdLst/>
              <a:ahLst/>
              <a:cxnLst/>
              <a:rect l="l" t="t" r="r" b="b"/>
              <a:pathLst>
                <a:path w="7422" h="7422" fill="none" extrusionOk="0">
                  <a:moveTo>
                    <a:pt x="7422" y="3768"/>
                  </a:moveTo>
                  <a:lnTo>
                    <a:pt x="7422" y="3768"/>
                  </a:lnTo>
                  <a:lnTo>
                    <a:pt x="7399" y="4151"/>
                  </a:lnTo>
                  <a:lnTo>
                    <a:pt x="7354" y="4512"/>
                  </a:lnTo>
                  <a:lnTo>
                    <a:pt x="7241" y="4873"/>
                  </a:lnTo>
                  <a:lnTo>
                    <a:pt x="7129" y="5211"/>
                  </a:lnTo>
                  <a:lnTo>
                    <a:pt x="6971" y="5527"/>
                  </a:lnTo>
                  <a:lnTo>
                    <a:pt x="6768" y="5843"/>
                  </a:lnTo>
                  <a:lnTo>
                    <a:pt x="6565" y="6113"/>
                  </a:lnTo>
                  <a:lnTo>
                    <a:pt x="6317" y="6384"/>
                  </a:lnTo>
                  <a:lnTo>
                    <a:pt x="6046" y="6610"/>
                  </a:lnTo>
                  <a:lnTo>
                    <a:pt x="5753" y="6835"/>
                  </a:lnTo>
                  <a:lnTo>
                    <a:pt x="5459" y="7016"/>
                  </a:lnTo>
                  <a:lnTo>
                    <a:pt x="5121" y="7151"/>
                  </a:lnTo>
                  <a:lnTo>
                    <a:pt x="4783" y="7286"/>
                  </a:lnTo>
                  <a:lnTo>
                    <a:pt x="4422" y="7377"/>
                  </a:lnTo>
                  <a:lnTo>
                    <a:pt x="4061" y="7422"/>
                  </a:lnTo>
                  <a:lnTo>
                    <a:pt x="3677" y="7422"/>
                  </a:lnTo>
                  <a:lnTo>
                    <a:pt x="3677" y="7422"/>
                  </a:lnTo>
                  <a:lnTo>
                    <a:pt x="3294" y="7399"/>
                  </a:lnTo>
                  <a:lnTo>
                    <a:pt x="2933" y="7354"/>
                  </a:lnTo>
                  <a:lnTo>
                    <a:pt x="2572" y="7241"/>
                  </a:lnTo>
                  <a:lnTo>
                    <a:pt x="2234" y="7128"/>
                  </a:lnTo>
                  <a:lnTo>
                    <a:pt x="1918" y="6971"/>
                  </a:lnTo>
                  <a:lnTo>
                    <a:pt x="1602" y="6768"/>
                  </a:lnTo>
                  <a:lnTo>
                    <a:pt x="1332" y="6565"/>
                  </a:lnTo>
                  <a:lnTo>
                    <a:pt x="1061" y="6316"/>
                  </a:lnTo>
                  <a:lnTo>
                    <a:pt x="835" y="6046"/>
                  </a:lnTo>
                  <a:lnTo>
                    <a:pt x="610" y="5753"/>
                  </a:lnTo>
                  <a:lnTo>
                    <a:pt x="429" y="5437"/>
                  </a:lnTo>
                  <a:lnTo>
                    <a:pt x="294" y="5121"/>
                  </a:lnTo>
                  <a:lnTo>
                    <a:pt x="159" y="4783"/>
                  </a:lnTo>
                  <a:lnTo>
                    <a:pt x="68" y="4422"/>
                  </a:lnTo>
                  <a:lnTo>
                    <a:pt x="23" y="4061"/>
                  </a:lnTo>
                  <a:lnTo>
                    <a:pt x="1" y="3677"/>
                  </a:lnTo>
                  <a:lnTo>
                    <a:pt x="1" y="3677"/>
                  </a:lnTo>
                  <a:lnTo>
                    <a:pt x="46" y="3294"/>
                  </a:lnTo>
                  <a:lnTo>
                    <a:pt x="91" y="2933"/>
                  </a:lnTo>
                  <a:lnTo>
                    <a:pt x="204" y="2572"/>
                  </a:lnTo>
                  <a:lnTo>
                    <a:pt x="317" y="2234"/>
                  </a:lnTo>
                  <a:lnTo>
                    <a:pt x="474" y="1918"/>
                  </a:lnTo>
                  <a:lnTo>
                    <a:pt x="677" y="1602"/>
                  </a:lnTo>
                  <a:lnTo>
                    <a:pt x="880" y="1331"/>
                  </a:lnTo>
                  <a:lnTo>
                    <a:pt x="1129" y="1061"/>
                  </a:lnTo>
                  <a:lnTo>
                    <a:pt x="1399" y="835"/>
                  </a:lnTo>
                  <a:lnTo>
                    <a:pt x="1693" y="610"/>
                  </a:lnTo>
                  <a:lnTo>
                    <a:pt x="1986" y="429"/>
                  </a:lnTo>
                  <a:lnTo>
                    <a:pt x="2324" y="294"/>
                  </a:lnTo>
                  <a:lnTo>
                    <a:pt x="2662" y="158"/>
                  </a:lnTo>
                  <a:lnTo>
                    <a:pt x="3023" y="68"/>
                  </a:lnTo>
                  <a:lnTo>
                    <a:pt x="3384" y="23"/>
                  </a:lnTo>
                  <a:lnTo>
                    <a:pt x="3768" y="1"/>
                  </a:lnTo>
                  <a:lnTo>
                    <a:pt x="3768" y="1"/>
                  </a:lnTo>
                  <a:lnTo>
                    <a:pt x="4151" y="23"/>
                  </a:lnTo>
                  <a:lnTo>
                    <a:pt x="4512" y="91"/>
                  </a:lnTo>
                  <a:lnTo>
                    <a:pt x="4873" y="181"/>
                  </a:lnTo>
                  <a:lnTo>
                    <a:pt x="5211" y="316"/>
                  </a:lnTo>
                  <a:lnTo>
                    <a:pt x="5527" y="474"/>
                  </a:lnTo>
                  <a:lnTo>
                    <a:pt x="5843" y="677"/>
                  </a:lnTo>
                  <a:lnTo>
                    <a:pt x="6114" y="880"/>
                  </a:lnTo>
                  <a:lnTo>
                    <a:pt x="6384" y="1128"/>
                  </a:lnTo>
                  <a:lnTo>
                    <a:pt x="6610" y="1399"/>
                  </a:lnTo>
                  <a:lnTo>
                    <a:pt x="6835" y="1692"/>
                  </a:lnTo>
                  <a:lnTo>
                    <a:pt x="7016" y="1986"/>
                  </a:lnTo>
                  <a:lnTo>
                    <a:pt x="7151" y="2324"/>
                  </a:lnTo>
                  <a:lnTo>
                    <a:pt x="7287" y="2662"/>
                  </a:lnTo>
                  <a:lnTo>
                    <a:pt x="7377" y="3023"/>
                  </a:lnTo>
                  <a:lnTo>
                    <a:pt x="7422" y="3384"/>
                  </a:lnTo>
                  <a:lnTo>
                    <a:pt x="7422" y="37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28"/>
            <p:cNvSpPr/>
            <p:nvPr/>
          </p:nvSpPr>
          <p:spPr>
            <a:xfrm>
              <a:off x="10083493" y="2927478"/>
              <a:ext cx="103355" cy="103355"/>
            </a:xfrm>
            <a:custGeom>
              <a:avLst/>
              <a:gdLst/>
              <a:ahLst/>
              <a:cxnLst/>
              <a:rect l="l" t="t" r="r" b="b"/>
              <a:pathLst>
                <a:path w="3475" h="3475" extrusionOk="0">
                  <a:moveTo>
                    <a:pt x="1580" y="1"/>
                  </a:moveTo>
                  <a:lnTo>
                    <a:pt x="1399" y="23"/>
                  </a:lnTo>
                  <a:lnTo>
                    <a:pt x="1241" y="68"/>
                  </a:lnTo>
                  <a:lnTo>
                    <a:pt x="1083" y="113"/>
                  </a:lnTo>
                  <a:lnTo>
                    <a:pt x="926" y="181"/>
                  </a:lnTo>
                  <a:lnTo>
                    <a:pt x="790" y="271"/>
                  </a:lnTo>
                  <a:lnTo>
                    <a:pt x="655" y="384"/>
                  </a:lnTo>
                  <a:lnTo>
                    <a:pt x="520" y="474"/>
                  </a:lnTo>
                  <a:lnTo>
                    <a:pt x="407" y="610"/>
                  </a:lnTo>
                  <a:lnTo>
                    <a:pt x="294" y="745"/>
                  </a:lnTo>
                  <a:lnTo>
                    <a:pt x="204" y="880"/>
                  </a:lnTo>
                  <a:lnTo>
                    <a:pt x="136" y="1038"/>
                  </a:lnTo>
                  <a:lnTo>
                    <a:pt x="68" y="1196"/>
                  </a:lnTo>
                  <a:lnTo>
                    <a:pt x="23" y="1354"/>
                  </a:lnTo>
                  <a:lnTo>
                    <a:pt x="1" y="1534"/>
                  </a:lnTo>
                  <a:lnTo>
                    <a:pt x="1" y="1715"/>
                  </a:lnTo>
                  <a:lnTo>
                    <a:pt x="1" y="1895"/>
                  </a:lnTo>
                  <a:lnTo>
                    <a:pt x="23" y="2076"/>
                  </a:lnTo>
                  <a:lnTo>
                    <a:pt x="68" y="2234"/>
                  </a:lnTo>
                  <a:lnTo>
                    <a:pt x="114" y="2392"/>
                  </a:lnTo>
                  <a:lnTo>
                    <a:pt x="181" y="2549"/>
                  </a:lnTo>
                  <a:lnTo>
                    <a:pt x="271" y="2685"/>
                  </a:lnTo>
                  <a:lnTo>
                    <a:pt x="384" y="2820"/>
                  </a:lnTo>
                  <a:lnTo>
                    <a:pt x="497" y="2955"/>
                  </a:lnTo>
                  <a:lnTo>
                    <a:pt x="610" y="3068"/>
                  </a:lnTo>
                  <a:lnTo>
                    <a:pt x="745" y="3181"/>
                  </a:lnTo>
                  <a:lnTo>
                    <a:pt x="880" y="3271"/>
                  </a:lnTo>
                  <a:lnTo>
                    <a:pt x="1038" y="3339"/>
                  </a:lnTo>
                  <a:lnTo>
                    <a:pt x="1196" y="3407"/>
                  </a:lnTo>
                  <a:lnTo>
                    <a:pt x="1354" y="3452"/>
                  </a:lnTo>
                  <a:lnTo>
                    <a:pt x="1535" y="3474"/>
                  </a:lnTo>
                  <a:lnTo>
                    <a:pt x="1896" y="3474"/>
                  </a:lnTo>
                  <a:lnTo>
                    <a:pt x="2076" y="3452"/>
                  </a:lnTo>
                  <a:lnTo>
                    <a:pt x="2234" y="3407"/>
                  </a:lnTo>
                  <a:lnTo>
                    <a:pt x="2392" y="3361"/>
                  </a:lnTo>
                  <a:lnTo>
                    <a:pt x="2550" y="3271"/>
                  </a:lnTo>
                  <a:lnTo>
                    <a:pt x="2685" y="3204"/>
                  </a:lnTo>
                  <a:lnTo>
                    <a:pt x="2820" y="3091"/>
                  </a:lnTo>
                  <a:lnTo>
                    <a:pt x="2956" y="2978"/>
                  </a:lnTo>
                  <a:lnTo>
                    <a:pt x="3068" y="2865"/>
                  </a:lnTo>
                  <a:lnTo>
                    <a:pt x="3181" y="2730"/>
                  </a:lnTo>
                  <a:lnTo>
                    <a:pt x="3271" y="2595"/>
                  </a:lnTo>
                  <a:lnTo>
                    <a:pt x="3339" y="2437"/>
                  </a:lnTo>
                  <a:lnTo>
                    <a:pt x="3407" y="2279"/>
                  </a:lnTo>
                  <a:lnTo>
                    <a:pt x="3452" y="2121"/>
                  </a:lnTo>
                  <a:lnTo>
                    <a:pt x="3474" y="1940"/>
                  </a:lnTo>
                  <a:lnTo>
                    <a:pt x="3474" y="1760"/>
                  </a:lnTo>
                  <a:lnTo>
                    <a:pt x="3474" y="1580"/>
                  </a:lnTo>
                  <a:lnTo>
                    <a:pt x="3452" y="1399"/>
                  </a:lnTo>
                  <a:lnTo>
                    <a:pt x="3407" y="1241"/>
                  </a:lnTo>
                  <a:lnTo>
                    <a:pt x="3362" y="1083"/>
                  </a:lnTo>
                  <a:lnTo>
                    <a:pt x="3294" y="925"/>
                  </a:lnTo>
                  <a:lnTo>
                    <a:pt x="3204" y="767"/>
                  </a:lnTo>
                  <a:lnTo>
                    <a:pt x="3091" y="632"/>
                  </a:lnTo>
                  <a:lnTo>
                    <a:pt x="2978" y="519"/>
                  </a:lnTo>
                  <a:lnTo>
                    <a:pt x="2865" y="407"/>
                  </a:lnTo>
                  <a:lnTo>
                    <a:pt x="2730" y="294"/>
                  </a:lnTo>
                  <a:lnTo>
                    <a:pt x="2595" y="204"/>
                  </a:lnTo>
                  <a:lnTo>
                    <a:pt x="2437" y="136"/>
                  </a:lnTo>
                  <a:lnTo>
                    <a:pt x="2279" y="68"/>
                  </a:lnTo>
                  <a:lnTo>
                    <a:pt x="2121" y="23"/>
                  </a:lnTo>
                  <a:lnTo>
                    <a:pt x="19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0" name="Google Shape;2850;p28"/>
            <p:cNvSpPr/>
            <p:nvPr/>
          </p:nvSpPr>
          <p:spPr>
            <a:xfrm>
              <a:off x="10083493" y="2927478"/>
              <a:ext cx="103355" cy="103355"/>
            </a:xfrm>
            <a:custGeom>
              <a:avLst/>
              <a:gdLst/>
              <a:ahLst/>
              <a:cxnLst/>
              <a:rect l="l" t="t" r="r" b="b"/>
              <a:pathLst>
                <a:path w="3475" h="3475" fill="none" extrusionOk="0">
                  <a:moveTo>
                    <a:pt x="3474" y="1760"/>
                  </a:moveTo>
                  <a:lnTo>
                    <a:pt x="3474" y="1760"/>
                  </a:lnTo>
                  <a:lnTo>
                    <a:pt x="3474" y="1940"/>
                  </a:lnTo>
                  <a:lnTo>
                    <a:pt x="3452" y="2121"/>
                  </a:lnTo>
                  <a:lnTo>
                    <a:pt x="3407" y="2279"/>
                  </a:lnTo>
                  <a:lnTo>
                    <a:pt x="3339" y="2437"/>
                  </a:lnTo>
                  <a:lnTo>
                    <a:pt x="3271" y="2595"/>
                  </a:lnTo>
                  <a:lnTo>
                    <a:pt x="3181" y="2730"/>
                  </a:lnTo>
                  <a:lnTo>
                    <a:pt x="3068" y="2865"/>
                  </a:lnTo>
                  <a:lnTo>
                    <a:pt x="2956" y="2978"/>
                  </a:lnTo>
                  <a:lnTo>
                    <a:pt x="2820" y="3091"/>
                  </a:lnTo>
                  <a:lnTo>
                    <a:pt x="2685" y="3204"/>
                  </a:lnTo>
                  <a:lnTo>
                    <a:pt x="2550" y="3271"/>
                  </a:lnTo>
                  <a:lnTo>
                    <a:pt x="2392" y="3361"/>
                  </a:lnTo>
                  <a:lnTo>
                    <a:pt x="2234" y="3407"/>
                  </a:lnTo>
                  <a:lnTo>
                    <a:pt x="2076" y="3452"/>
                  </a:lnTo>
                  <a:lnTo>
                    <a:pt x="1896" y="3474"/>
                  </a:lnTo>
                  <a:lnTo>
                    <a:pt x="1715" y="3474"/>
                  </a:lnTo>
                  <a:lnTo>
                    <a:pt x="1715" y="3474"/>
                  </a:lnTo>
                  <a:lnTo>
                    <a:pt x="1535" y="3474"/>
                  </a:lnTo>
                  <a:lnTo>
                    <a:pt x="1354" y="3452"/>
                  </a:lnTo>
                  <a:lnTo>
                    <a:pt x="1196" y="3407"/>
                  </a:lnTo>
                  <a:lnTo>
                    <a:pt x="1038" y="3339"/>
                  </a:lnTo>
                  <a:lnTo>
                    <a:pt x="880" y="3271"/>
                  </a:lnTo>
                  <a:lnTo>
                    <a:pt x="745" y="3181"/>
                  </a:lnTo>
                  <a:lnTo>
                    <a:pt x="610" y="3068"/>
                  </a:lnTo>
                  <a:lnTo>
                    <a:pt x="497" y="2955"/>
                  </a:lnTo>
                  <a:lnTo>
                    <a:pt x="384" y="2820"/>
                  </a:lnTo>
                  <a:lnTo>
                    <a:pt x="271" y="2685"/>
                  </a:lnTo>
                  <a:lnTo>
                    <a:pt x="181" y="2549"/>
                  </a:lnTo>
                  <a:lnTo>
                    <a:pt x="114" y="2392"/>
                  </a:lnTo>
                  <a:lnTo>
                    <a:pt x="68" y="2234"/>
                  </a:lnTo>
                  <a:lnTo>
                    <a:pt x="23" y="2076"/>
                  </a:lnTo>
                  <a:lnTo>
                    <a:pt x="1" y="1895"/>
                  </a:lnTo>
                  <a:lnTo>
                    <a:pt x="1" y="1715"/>
                  </a:lnTo>
                  <a:lnTo>
                    <a:pt x="1" y="1715"/>
                  </a:lnTo>
                  <a:lnTo>
                    <a:pt x="1" y="1534"/>
                  </a:lnTo>
                  <a:lnTo>
                    <a:pt x="23" y="1354"/>
                  </a:lnTo>
                  <a:lnTo>
                    <a:pt x="68" y="1196"/>
                  </a:lnTo>
                  <a:lnTo>
                    <a:pt x="136" y="1038"/>
                  </a:lnTo>
                  <a:lnTo>
                    <a:pt x="204" y="880"/>
                  </a:lnTo>
                  <a:lnTo>
                    <a:pt x="294" y="745"/>
                  </a:lnTo>
                  <a:lnTo>
                    <a:pt x="407" y="610"/>
                  </a:lnTo>
                  <a:lnTo>
                    <a:pt x="520" y="474"/>
                  </a:lnTo>
                  <a:lnTo>
                    <a:pt x="655" y="384"/>
                  </a:lnTo>
                  <a:lnTo>
                    <a:pt x="790" y="271"/>
                  </a:lnTo>
                  <a:lnTo>
                    <a:pt x="926" y="181"/>
                  </a:lnTo>
                  <a:lnTo>
                    <a:pt x="1083" y="113"/>
                  </a:lnTo>
                  <a:lnTo>
                    <a:pt x="1241" y="68"/>
                  </a:lnTo>
                  <a:lnTo>
                    <a:pt x="1399" y="23"/>
                  </a:lnTo>
                  <a:lnTo>
                    <a:pt x="1580" y="1"/>
                  </a:lnTo>
                  <a:lnTo>
                    <a:pt x="1760" y="1"/>
                  </a:lnTo>
                  <a:lnTo>
                    <a:pt x="1760" y="1"/>
                  </a:lnTo>
                  <a:lnTo>
                    <a:pt x="1941" y="1"/>
                  </a:lnTo>
                  <a:lnTo>
                    <a:pt x="2121" y="23"/>
                  </a:lnTo>
                  <a:lnTo>
                    <a:pt x="2279" y="68"/>
                  </a:lnTo>
                  <a:lnTo>
                    <a:pt x="2437" y="136"/>
                  </a:lnTo>
                  <a:lnTo>
                    <a:pt x="2595" y="204"/>
                  </a:lnTo>
                  <a:lnTo>
                    <a:pt x="2730" y="294"/>
                  </a:lnTo>
                  <a:lnTo>
                    <a:pt x="2865" y="407"/>
                  </a:lnTo>
                  <a:lnTo>
                    <a:pt x="2978" y="519"/>
                  </a:lnTo>
                  <a:lnTo>
                    <a:pt x="3091" y="632"/>
                  </a:lnTo>
                  <a:lnTo>
                    <a:pt x="3204" y="767"/>
                  </a:lnTo>
                  <a:lnTo>
                    <a:pt x="3294" y="925"/>
                  </a:lnTo>
                  <a:lnTo>
                    <a:pt x="3362" y="1083"/>
                  </a:lnTo>
                  <a:lnTo>
                    <a:pt x="3407" y="1241"/>
                  </a:lnTo>
                  <a:lnTo>
                    <a:pt x="3452" y="1399"/>
                  </a:lnTo>
                  <a:lnTo>
                    <a:pt x="3474" y="1580"/>
                  </a:lnTo>
                  <a:lnTo>
                    <a:pt x="3474" y="17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28"/>
            <p:cNvSpPr/>
            <p:nvPr/>
          </p:nvSpPr>
          <p:spPr>
            <a:xfrm>
              <a:off x="10045929" y="2868441"/>
              <a:ext cx="138243" cy="45655"/>
            </a:xfrm>
            <a:custGeom>
              <a:avLst/>
              <a:gdLst/>
              <a:ahLst/>
              <a:cxnLst/>
              <a:rect l="l" t="t" r="r" b="b"/>
              <a:pathLst>
                <a:path w="4648" h="1535" extrusionOk="0">
                  <a:moveTo>
                    <a:pt x="3046" y="1"/>
                  </a:moveTo>
                  <a:lnTo>
                    <a:pt x="3046" y="1"/>
                  </a:lnTo>
                  <a:lnTo>
                    <a:pt x="3046" y="1"/>
                  </a:lnTo>
                  <a:lnTo>
                    <a:pt x="3474" y="46"/>
                  </a:lnTo>
                  <a:lnTo>
                    <a:pt x="3880" y="113"/>
                  </a:lnTo>
                  <a:lnTo>
                    <a:pt x="4264" y="226"/>
                  </a:lnTo>
                  <a:lnTo>
                    <a:pt x="4647" y="384"/>
                  </a:lnTo>
                  <a:lnTo>
                    <a:pt x="4647" y="384"/>
                  </a:lnTo>
                  <a:lnTo>
                    <a:pt x="4264" y="226"/>
                  </a:lnTo>
                  <a:lnTo>
                    <a:pt x="3880" y="113"/>
                  </a:lnTo>
                  <a:lnTo>
                    <a:pt x="3474" y="46"/>
                  </a:lnTo>
                  <a:lnTo>
                    <a:pt x="3046" y="1"/>
                  </a:lnTo>
                  <a:lnTo>
                    <a:pt x="3046" y="1"/>
                  </a:lnTo>
                  <a:close/>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close/>
                  <a:moveTo>
                    <a:pt x="3001" y="1"/>
                  </a:moveTo>
                  <a:lnTo>
                    <a:pt x="3001" y="1"/>
                  </a:lnTo>
                  <a:lnTo>
                    <a:pt x="3001" y="1"/>
                  </a:lnTo>
                  <a:lnTo>
                    <a:pt x="3001"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28"/>
            <p:cNvSpPr/>
            <p:nvPr/>
          </p:nvSpPr>
          <p:spPr>
            <a:xfrm>
              <a:off x="10136493" y="2868441"/>
              <a:ext cx="47677" cy="11451"/>
            </a:xfrm>
            <a:custGeom>
              <a:avLst/>
              <a:gdLst/>
              <a:ahLst/>
              <a:cxnLst/>
              <a:rect l="l" t="t" r="r" b="b"/>
              <a:pathLst>
                <a:path w="1603" h="385" fill="none" extrusionOk="0">
                  <a:moveTo>
                    <a:pt x="1" y="1"/>
                  </a:moveTo>
                  <a:lnTo>
                    <a:pt x="1" y="1"/>
                  </a:lnTo>
                  <a:lnTo>
                    <a:pt x="1" y="1"/>
                  </a:lnTo>
                  <a:lnTo>
                    <a:pt x="429" y="46"/>
                  </a:lnTo>
                  <a:lnTo>
                    <a:pt x="835" y="113"/>
                  </a:lnTo>
                  <a:lnTo>
                    <a:pt x="1219" y="226"/>
                  </a:lnTo>
                  <a:lnTo>
                    <a:pt x="1602" y="384"/>
                  </a:lnTo>
                  <a:lnTo>
                    <a:pt x="1602" y="384"/>
                  </a:lnTo>
                  <a:lnTo>
                    <a:pt x="1219" y="226"/>
                  </a:lnTo>
                  <a:lnTo>
                    <a:pt x="835" y="113"/>
                  </a:lnTo>
                  <a:lnTo>
                    <a:pt x="429" y="46"/>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28"/>
            <p:cNvSpPr/>
            <p:nvPr/>
          </p:nvSpPr>
          <p:spPr>
            <a:xfrm>
              <a:off x="10045929" y="2868441"/>
              <a:ext cx="89257" cy="45655"/>
            </a:xfrm>
            <a:custGeom>
              <a:avLst/>
              <a:gdLst/>
              <a:ahLst/>
              <a:cxnLst/>
              <a:rect l="l" t="t" r="r" b="b"/>
              <a:pathLst>
                <a:path w="3001" h="1535" fill="none" extrusionOk="0">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28"/>
            <p:cNvSpPr/>
            <p:nvPr/>
          </p:nvSpPr>
          <p:spPr>
            <a:xfrm>
              <a:off x="10135155" y="2868441"/>
              <a:ext cx="30" cy="30"/>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5" name="Google Shape;2855;p28"/>
            <p:cNvSpPr/>
            <p:nvPr/>
          </p:nvSpPr>
          <p:spPr>
            <a:xfrm>
              <a:off x="10083493" y="2927478"/>
              <a:ext cx="103355" cy="85242"/>
            </a:xfrm>
            <a:custGeom>
              <a:avLst/>
              <a:gdLst/>
              <a:ahLst/>
              <a:cxnLst/>
              <a:rect l="l" t="t" r="r" b="b"/>
              <a:pathLst>
                <a:path w="3475" h="2866" fill="none" extrusionOk="0">
                  <a:moveTo>
                    <a:pt x="1738" y="1"/>
                  </a:moveTo>
                  <a:lnTo>
                    <a:pt x="1738" y="1"/>
                  </a:lnTo>
                  <a:lnTo>
                    <a:pt x="1557" y="1"/>
                  </a:lnTo>
                  <a:lnTo>
                    <a:pt x="1399" y="23"/>
                  </a:lnTo>
                  <a:lnTo>
                    <a:pt x="1219" y="68"/>
                  </a:lnTo>
                  <a:lnTo>
                    <a:pt x="1061" y="113"/>
                  </a:lnTo>
                  <a:lnTo>
                    <a:pt x="903" y="204"/>
                  </a:lnTo>
                  <a:lnTo>
                    <a:pt x="768" y="271"/>
                  </a:lnTo>
                  <a:lnTo>
                    <a:pt x="632" y="384"/>
                  </a:lnTo>
                  <a:lnTo>
                    <a:pt x="520" y="497"/>
                  </a:lnTo>
                  <a:lnTo>
                    <a:pt x="407" y="610"/>
                  </a:lnTo>
                  <a:lnTo>
                    <a:pt x="294" y="745"/>
                  </a:lnTo>
                  <a:lnTo>
                    <a:pt x="204" y="880"/>
                  </a:lnTo>
                  <a:lnTo>
                    <a:pt x="136" y="1038"/>
                  </a:lnTo>
                  <a:lnTo>
                    <a:pt x="68" y="1196"/>
                  </a:lnTo>
                  <a:lnTo>
                    <a:pt x="23" y="1354"/>
                  </a:lnTo>
                  <a:lnTo>
                    <a:pt x="1" y="1534"/>
                  </a:lnTo>
                  <a:lnTo>
                    <a:pt x="1" y="1715"/>
                  </a:lnTo>
                  <a:lnTo>
                    <a:pt x="1" y="1715"/>
                  </a:lnTo>
                  <a:lnTo>
                    <a:pt x="1" y="1873"/>
                  </a:lnTo>
                  <a:lnTo>
                    <a:pt x="23" y="2031"/>
                  </a:lnTo>
                  <a:lnTo>
                    <a:pt x="46" y="2189"/>
                  </a:lnTo>
                  <a:lnTo>
                    <a:pt x="91" y="2346"/>
                  </a:lnTo>
                  <a:lnTo>
                    <a:pt x="159" y="2482"/>
                  </a:lnTo>
                  <a:lnTo>
                    <a:pt x="226" y="2617"/>
                  </a:lnTo>
                  <a:lnTo>
                    <a:pt x="407" y="2865"/>
                  </a:lnTo>
                  <a:lnTo>
                    <a:pt x="407" y="2865"/>
                  </a:lnTo>
                  <a:lnTo>
                    <a:pt x="813" y="2775"/>
                  </a:lnTo>
                  <a:lnTo>
                    <a:pt x="1219" y="2662"/>
                  </a:lnTo>
                  <a:lnTo>
                    <a:pt x="1602" y="2527"/>
                  </a:lnTo>
                  <a:lnTo>
                    <a:pt x="1986" y="2369"/>
                  </a:lnTo>
                  <a:lnTo>
                    <a:pt x="2369" y="2211"/>
                  </a:lnTo>
                  <a:lnTo>
                    <a:pt x="2753" y="2031"/>
                  </a:lnTo>
                  <a:lnTo>
                    <a:pt x="3114" y="1828"/>
                  </a:lnTo>
                  <a:lnTo>
                    <a:pt x="3474" y="1602"/>
                  </a:lnTo>
                  <a:lnTo>
                    <a:pt x="3474" y="1602"/>
                  </a:lnTo>
                  <a:lnTo>
                    <a:pt x="3452" y="1444"/>
                  </a:lnTo>
                  <a:lnTo>
                    <a:pt x="3429" y="1286"/>
                  </a:lnTo>
                  <a:lnTo>
                    <a:pt x="3362" y="1128"/>
                  </a:lnTo>
                  <a:lnTo>
                    <a:pt x="3317" y="970"/>
                  </a:lnTo>
                  <a:lnTo>
                    <a:pt x="3226" y="835"/>
                  </a:lnTo>
                  <a:lnTo>
                    <a:pt x="3136" y="700"/>
                  </a:lnTo>
                  <a:lnTo>
                    <a:pt x="3046" y="587"/>
                  </a:lnTo>
                  <a:lnTo>
                    <a:pt x="2933" y="474"/>
                  </a:lnTo>
                  <a:lnTo>
                    <a:pt x="2820" y="361"/>
                  </a:lnTo>
                  <a:lnTo>
                    <a:pt x="2685" y="271"/>
                  </a:lnTo>
                  <a:lnTo>
                    <a:pt x="2550" y="181"/>
                  </a:lnTo>
                  <a:lnTo>
                    <a:pt x="2414" y="113"/>
                  </a:lnTo>
                  <a:lnTo>
                    <a:pt x="2256" y="68"/>
                  </a:lnTo>
                  <a:lnTo>
                    <a:pt x="2099" y="23"/>
                  </a:lnTo>
                  <a:lnTo>
                    <a:pt x="1918" y="1"/>
                  </a:lnTo>
                  <a:lnTo>
                    <a:pt x="1760" y="1"/>
                  </a:lnTo>
                  <a:lnTo>
                    <a:pt x="1760" y="1"/>
                  </a:lnTo>
                  <a:lnTo>
                    <a:pt x="17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6" name="Google Shape;2856;p28"/>
            <p:cNvSpPr/>
            <p:nvPr/>
          </p:nvSpPr>
          <p:spPr>
            <a:xfrm>
              <a:off x="10157283" y="2912042"/>
              <a:ext cx="45000" cy="45000"/>
            </a:xfrm>
            <a:custGeom>
              <a:avLst/>
              <a:gdLst/>
              <a:ahLst/>
              <a:cxnLst/>
              <a:rect l="l" t="t" r="r" b="b"/>
              <a:pathLst>
                <a:path w="1513" h="1513" extrusionOk="0">
                  <a:moveTo>
                    <a:pt x="768" y="1"/>
                  </a:moveTo>
                  <a:lnTo>
                    <a:pt x="633" y="23"/>
                  </a:lnTo>
                  <a:lnTo>
                    <a:pt x="475" y="68"/>
                  </a:lnTo>
                  <a:lnTo>
                    <a:pt x="362" y="136"/>
                  </a:lnTo>
                  <a:lnTo>
                    <a:pt x="227" y="226"/>
                  </a:lnTo>
                  <a:lnTo>
                    <a:pt x="136" y="339"/>
                  </a:lnTo>
                  <a:lnTo>
                    <a:pt x="69" y="474"/>
                  </a:lnTo>
                  <a:lnTo>
                    <a:pt x="24" y="610"/>
                  </a:lnTo>
                  <a:lnTo>
                    <a:pt x="1" y="768"/>
                  </a:lnTo>
                  <a:lnTo>
                    <a:pt x="24" y="903"/>
                  </a:lnTo>
                  <a:lnTo>
                    <a:pt x="46" y="1038"/>
                  </a:lnTo>
                  <a:lnTo>
                    <a:pt x="114" y="1174"/>
                  </a:lnTo>
                  <a:lnTo>
                    <a:pt x="227" y="1286"/>
                  </a:lnTo>
                  <a:lnTo>
                    <a:pt x="339" y="1399"/>
                  </a:lnTo>
                  <a:lnTo>
                    <a:pt x="475" y="1467"/>
                  </a:lnTo>
                  <a:lnTo>
                    <a:pt x="610" y="1512"/>
                  </a:lnTo>
                  <a:lnTo>
                    <a:pt x="903" y="1512"/>
                  </a:lnTo>
                  <a:lnTo>
                    <a:pt x="1039" y="1467"/>
                  </a:lnTo>
                  <a:lnTo>
                    <a:pt x="1174" y="1399"/>
                  </a:lnTo>
                  <a:lnTo>
                    <a:pt x="1287" y="1309"/>
                  </a:lnTo>
                  <a:lnTo>
                    <a:pt x="1377" y="1196"/>
                  </a:lnTo>
                  <a:lnTo>
                    <a:pt x="1467" y="1061"/>
                  </a:lnTo>
                  <a:lnTo>
                    <a:pt x="1490" y="926"/>
                  </a:lnTo>
                  <a:lnTo>
                    <a:pt x="1512" y="768"/>
                  </a:lnTo>
                  <a:lnTo>
                    <a:pt x="1512" y="632"/>
                  </a:lnTo>
                  <a:lnTo>
                    <a:pt x="1467" y="497"/>
                  </a:lnTo>
                  <a:lnTo>
                    <a:pt x="1399" y="362"/>
                  </a:lnTo>
                  <a:lnTo>
                    <a:pt x="1309" y="249"/>
                  </a:lnTo>
                  <a:lnTo>
                    <a:pt x="1174" y="136"/>
                  </a:lnTo>
                  <a:lnTo>
                    <a:pt x="1061" y="68"/>
                  </a:lnTo>
                  <a:lnTo>
                    <a:pt x="903" y="23"/>
                  </a:lnTo>
                  <a:lnTo>
                    <a:pt x="7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7" name="Google Shape;2857;p28"/>
            <p:cNvSpPr/>
            <p:nvPr/>
          </p:nvSpPr>
          <p:spPr>
            <a:xfrm>
              <a:off x="10132478" y="2957666"/>
              <a:ext cx="31557" cy="31557"/>
            </a:xfrm>
            <a:custGeom>
              <a:avLst/>
              <a:gdLst/>
              <a:ahLst/>
              <a:cxnLst/>
              <a:rect l="l" t="t" r="r" b="b"/>
              <a:pathLst>
                <a:path w="1061" h="1061" extrusionOk="0">
                  <a:moveTo>
                    <a:pt x="406" y="1"/>
                  </a:moveTo>
                  <a:lnTo>
                    <a:pt x="316" y="46"/>
                  </a:lnTo>
                  <a:lnTo>
                    <a:pt x="226" y="91"/>
                  </a:lnTo>
                  <a:lnTo>
                    <a:pt x="158" y="159"/>
                  </a:lnTo>
                  <a:lnTo>
                    <a:pt x="91" y="226"/>
                  </a:lnTo>
                  <a:lnTo>
                    <a:pt x="45" y="316"/>
                  </a:lnTo>
                  <a:lnTo>
                    <a:pt x="23" y="429"/>
                  </a:lnTo>
                  <a:lnTo>
                    <a:pt x="0" y="542"/>
                  </a:lnTo>
                  <a:lnTo>
                    <a:pt x="23" y="632"/>
                  </a:lnTo>
                  <a:lnTo>
                    <a:pt x="45" y="745"/>
                  </a:lnTo>
                  <a:lnTo>
                    <a:pt x="113" y="835"/>
                  </a:lnTo>
                  <a:lnTo>
                    <a:pt x="158" y="903"/>
                  </a:lnTo>
                  <a:lnTo>
                    <a:pt x="249" y="971"/>
                  </a:lnTo>
                  <a:lnTo>
                    <a:pt x="339" y="1016"/>
                  </a:lnTo>
                  <a:lnTo>
                    <a:pt x="452" y="1038"/>
                  </a:lnTo>
                  <a:lnTo>
                    <a:pt x="542" y="1061"/>
                  </a:lnTo>
                  <a:lnTo>
                    <a:pt x="655" y="1038"/>
                  </a:lnTo>
                  <a:lnTo>
                    <a:pt x="745" y="1016"/>
                  </a:lnTo>
                  <a:lnTo>
                    <a:pt x="835" y="948"/>
                  </a:lnTo>
                  <a:lnTo>
                    <a:pt x="925" y="880"/>
                  </a:lnTo>
                  <a:lnTo>
                    <a:pt x="993" y="813"/>
                  </a:lnTo>
                  <a:lnTo>
                    <a:pt x="1038" y="722"/>
                  </a:lnTo>
                  <a:lnTo>
                    <a:pt x="1061" y="610"/>
                  </a:lnTo>
                  <a:lnTo>
                    <a:pt x="1061" y="519"/>
                  </a:lnTo>
                  <a:lnTo>
                    <a:pt x="1061" y="407"/>
                  </a:lnTo>
                  <a:lnTo>
                    <a:pt x="1015" y="294"/>
                  </a:lnTo>
                  <a:lnTo>
                    <a:pt x="970" y="204"/>
                  </a:lnTo>
                  <a:lnTo>
                    <a:pt x="903" y="136"/>
                  </a:lnTo>
                  <a:lnTo>
                    <a:pt x="812" y="68"/>
                  </a:lnTo>
                  <a:lnTo>
                    <a:pt x="722" y="23"/>
                  </a:lnTo>
                  <a:lnTo>
                    <a:pt x="6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58" name="Google Shape;2858;p28"/>
          <p:cNvGrpSpPr/>
          <p:nvPr/>
        </p:nvGrpSpPr>
        <p:grpSpPr>
          <a:xfrm>
            <a:off x="91885" y="2605400"/>
            <a:ext cx="1431505" cy="961051"/>
            <a:chOff x="7681600" y="381950"/>
            <a:chExt cx="1073629" cy="720788"/>
          </a:xfrm>
        </p:grpSpPr>
        <p:sp>
          <p:nvSpPr>
            <p:cNvPr id="2859" name="Google Shape;2859;p28"/>
            <p:cNvSpPr/>
            <p:nvPr/>
          </p:nvSpPr>
          <p:spPr>
            <a:xfrm>
              <a:off x="7896527" y="971845"/>
              <a:ext cx="226409" cy="91112"/>
            </a:xfrm>
            <a:custGeom>
              <a:avLst/>
              <a:gdLst/>
              <a:ahLst/>
              <a:cxnLst/>
              <a:rect l="l" t="t" r="r" b="b"/>
              <a:pathLst>
                <a:path w="5775" h="2324" fill="none" extrusionOk="0">
                  <a:moveTo>
                    <a:pt x="226" y="2323"/>
                  </a:moveTo>
                  <a:lnTo>
                    <a:pt x="0" y="1444"/>
                  </a:lnTo>
                  <a:lnTo>
                    <a:pt x="5549" y="0"/>
                  </a:lnTo>
                  <a:lnTo>
                    <a:pt x="5775" y="880"/>
                  </a:lnTo>
                  <a:lnTo>
                    <a:pt x="226" y="232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28"/>
            <p:cNvSpPr/>
            <p:nvPr/>
          </p:nvSpPr>
          <p:spPr>
            <a:xfrm>
              <a:off x="7885000" y="930286"/>
              <a:ext cx="229977" cy="84918"/>
            </a:xfrm>
            <a:custGeom>
              <a:avLst/>
              <a:gdLst/>
              <a:ahLst/>
              <a:cxnLst/>
              <a:rect l="l" t="t" r="r" b="b"/>
              <a:pathLst>
                <a:path w="5866" h="2166" fill="none" extrusionOk="0">
                  <a:moveTo>
                    <a:pt x="181" y="2165"/>
                  </a:moveTo>
                  <a:lnTo>
                    <a:pt x="1" y="1489"/>
                  </a:lnTo>
                  <a:lnTo>
                    <a:pt x="5685" y="0"/>
                  </a:lnTo>
                  <a:lnTo>
                    <a:pt x="5866" y="699"/>
                  </a:lnTo>
                  <a:lnTo>
                    <a:pt x="181" y="216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28"/>
            <p:cNvSpPr/>
            <p:nvPr/>
          </p:nvSpPr>
          <p:spPr>
            <a:xfrm>
              <a:off x="7681600" y="381950"/>
              <a:ext cx="1073629" cy="720784"/>
            </a:xfrm>
            <a:custGeom>
              <a:avLst/>
              <a:gdLst/>
              <a:ahLst/>
              <a:cxnLst/>
              <a:rect l="l" t="t" r="r" b="b"/>
              <a:pathLst>
                <a:path w="27385" h="18385" extrusionOk="0">
                  <a:moveTo>
                    <a:pt x="24159" y="1"/>
                  </a:moveTo>
                  <a:lnTo>
                    <a:pt x="1" y="6633"/>
                  </a:lnTo>
                  <a:lnTo>
                    <a:pt x="3249" y="18385"/>
                  </a:lnTo>
                  <a:lnTo>
                    <a:pt x="27384" y="11775"/>
                  </a:lnTo>
                  <a:lnTo>
                    <a:pt x="24159" y="1"/>
                  </a:lnTo>
                  <a:close/>
                </a:path>
              </a:pathLst>
            </a:custGeom>
            <a:solidFill>
              <a:schemeClr val="lt1"/>
            </a:solidFill>
            <a:ln>
              <a:noFill/>
            </a:ln>
            <a:effectLst>
              <a:outerShdw dist="47625" dir="30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28"/>
            <p:cNvSpPr/>
            <p:nvPr/>
          </p:nvSpPr>
          <p:spPr>
            <a:xfrm>
              <a:off x="7681600" y="540264"/>
              <a:ext cx="496178" cy="562474"/>
            </a:xfrm>
            <a:custGeom>
              <a:avLst/>
              <a:gdLst/>
              <a:ahLst/>
              <a:cxnLst/>
              <a:rect l="l" t="t" r="r" b="b"/>
              <a:pathLst>
                <a:path w="12656" h="14347" extrusionOk="0">
                  <a:moveTo>
                    <a:pt x="9430" y="1"/>
                  </a:moveTo>
                  <a:lnTo>
                    <a:pt x="1" y="2595"/>
                  </a:lnTo>
                  <a:lnTo>
                    <a:pt x="3249" y="14347"/>
                  </a:lnTo>
                  <a:lnTo>
                    <a:pt x="12655" y="11775"/>
                  </a:lnTo>
                  <a:lnTo>
                    <a:pt x="943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28"/>
            <p:cNvSpPr/>
            <p:nvPr/>
          </p:nvSpPr>
          <p:spPr>
            <a:xfrm>
              <a:off x="8170655" y="573001"/>
              <a:ext cx="427178" cy="117654"/>
            </a:xfrm>
            <a:custGeom>
              <a:avLst/>
              <a:gdLst/>
              <a:ahLst/>
              <a:cxnLst/>
              <a:rect l="l" t="t" r="r" b="b"/>
              <a:pathLst>
                <a:path w="10896" h="3001" extrusionOk="0">
                  <a:moveTo>
                    <a:pt x="1" y="3000"/>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28"/>
            <p:cNvSpPr/>
            <p:nvPr/>
          </p:nvSpPr>
          <p:spPr>
            <a:xfrm>
              <a:off x="8170655" y="573001"/>
              <a:ext cx="427178" cy="117654"/>
            </a:xfrm>
            <a:custGeom>
              <a:avLst/>
              <a:gdLst/>
              <a:ahLst/>
              <a:cxnLst/>
              <a:rect l="l" t="t" r="r" b="b"/>
              <a:pathLst>
                <a:path w="10896" h="3001" fill="none" extrusionOk="0">
                  <a:moveTo>
                    <a:pt x="1" y="3000"/>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28"/>
            <p:cNvSpPr/>
            <p:nvPr/>
          </p:nvSpPr>
          <p:spPr>
            <a:xfrm>
              <a:off x="8161833" y="564141"/>
              <a:ext cx="444820" cy="134473"/>
            </a:xfrm>
            <a:custGeom>
              <a:avLst/>
              <a:gdLst/>
              <a:ahLst/>
              <a:cxnLst/>
              <a:rect l="l" t="t" r="r" b="b"/>
              <a:pathLst>
                <a:path w="11346" h="3430" extrusionOk="0">
                  <a:moveTo>
                    <a:pt x="11053" y="1"/>
                  </a:moveTo>
                  <a:lnTo>
                    <a:pt x="158" y="3001"/>
                  </a:lnTo>
                  <a:lnTo>
                    <a:pt x="68" y="3046"/>
                  </a:lnTo>
                  <a:lnTo>
                    <a:pt x="23" y="3113"/>
                  </a:lnTo>
                  <a:lnTo>
                    <a:pt x="0" y="3181"/>
                  </a:lnTo>
                  <a:lnTo>
                    <a:pt x="0" y="3271"/>
                  </a:lnTo>
                  <a:lnTo>
                    <a:pt x="23" y="3339"/>
                  </a:lnTo>
                  <a:lnTo>
                    <a:pt x="90" y="3384"/>
                  </a:lnTo>
                  <a:lnTo>
                    <a:pt x="135" y="3429"/>
                  </a:lnTo>
                  <a:lnTo>
                    <a:pt x="271" y="3429"/>
                  </a:lnTo>
                  <a:lnTo>
                    <a:pt x="11188" y="429"/>
                  </a:lnTo>
                  <a:lnTo>
                    <a:pt x="11256" y="407"/>
                  </a:lnTo>
                  <a:lnTo>
                    <a:pt x="11323" y="339"/>
                  </a:lnTo>
                  <a:lnTo>
                    <a:pt x="11346" y="249"/>
                  </a:lnTo>
                  <a:lnTo>
                    <a:pt x="11346" y="159"/>
                  </a:lnTo>
                  <a:lnTo>
                    <a:pt x="11301" y="91"/>
                  </a:lnTo>
                  <a:lnTo>
                    <a:pt x="11233" y="23"/>
                  </a:lnTo>
                  <a:lnTo>
                    <a:pt x="111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28"/>
            <p:cNvSpPr/>
            <p:nvPr/>
          </p:nvSpPr>
          <p:spPr>
            <a:xfrm>
              <a:off x="8183044" y="618990"/>
              <a:ext cx="427178" cy="116752"/>
            </a:xfrm>
            <a:custGeom>
              <a:avLst/>
              <a:gdLst/>
              <a:ahLst/>
              <a:cxnLst/>
              <a:rect l="l" t="t" r="r" b="b"/>
              <a:pathLst>
                <a:path w="10896" h="2978" extrusionOk="0">
                  <a:moveTo>
                    <a:pt x="0" y="2978"/>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28"/>
            <p:cNvSpPr/>
            <p:nvPr/>
          </p:nvSpPr>
          <p:spPr>
            <a:xfrm>
              <a:off x="8183044" y="618990"/>
              <a:ext cx="427178" cy="116752"/>
            </a:xfrm>
            <a:custGeom>
              <a:avLst/>
              <a:gdLst/>
              <a:ahLst/>
              <a:cxnLst/>
              <a:rect l="l" t="t" r="r" b="b"/>
              <a:pathLst>
                <a:path w="10896" h="2978" fill="none" extrusionOk="0">
                  <a:moveTo>
                    <a:pt x="0" y="2978"/>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28"/>
            <p:cNvSpPr/>
            <p:nvPr/>
          </p:nvSpPr>
          <p:spPr>
            <a:xfrm>
              <a:off x="8174183" y="610129"/>
              <a:ext cx="444859" cy="134473"/>
            </a:xfrm>
            <a:custGeom>
              <a:avLst/>
              <a:gdLst/>
              <a:ahLst/>
              <a:cxnLst/>
              <a:rect l="l" t="t" r="r" b="b"/>
              <a:pathLst>
                <a:path w="11347" h="3430" extrusionOk="0">
                  <a:moveTo>
                    <a:pt x="11076" y="1"/>
                  </a:moveTo>
                  <a:lnTo>
                    <a:pt x="159" y="3001"/>
                  </a:lnTo>
                  <a:lnTo>
                    <a:pt x="91" y="3023"/>
                  </a:lnTo>
                  <a:lnTo>
                    <a:pt x="23" y="3091"/>
                  </a:lnTo>
                  <a:lnTo>
                    <a:pt x="1" y="3181"/>
                  </a:lnTo>
                  <a:lnTo>
                    <a:pt x="1" y="3271"/>
                  </a:lnTo>
                  <a:lnTo>
                    <a:pt x="46" y="3339"/>
                  </a:lnTo>
                  <a:lnTo>
                    <a:pt x="91" y="3384"/>
                  </a:lnTo>
                  <a:lnTo>
                    <a:pt x="159" y="3429"/>
                  </a:lnTo>
                  <a:lnTo>
                    <a:pt x="272" y="3429"/>
                  </a:lnTo>
                  <a:lnTo>
                    <a:pt x="11189" y="429"/>
                  </a:lnTo>
                  <a:lnTo>
                    <a:pt x="11279" y="384"/>
                  </a:lnTo>
                  <a:lnTo>
                    <a:pt x="11324" y="339"/>
                  </a:lnTo>
                  <a:lnTo>
                    <a:pt x="11347" y="249"/>
                  </a:lnTo>
                  <a:lnTo>
                    <a:pt x="11347" y="158"/>
                  </a:lnTo>
                  <a:lnTo>
                    <a:pt x="11302" y="68"/>
                  </a:lnTo>
                  <a:lnTo>
                    <a:pt x="11234" y="23"/>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28"/>
            <p:cNvSpPr/>
            <p:nvPr/>
          </p:nvSpPr>
          <p:spPr>
            <a:xfrm>
              <a:off x="8195433" y="664077"/>
              <a:ext cx="428040" cy="117654"/>
            </a:xfrm>
            <a:custGeom>
              <a:avLst/>
              <a:gdLst/>
              <a:ahLst/>
              <a:cxnLst/>
              <a:rect l="l" t="t" r="r" b="b"/>
              <a:pathLst>
                <a:path w="10918" h="3001" extrusionOk="0">
                  <a:moveTo>
                    <a:pt x="0" y="3001"/>
                  </a:moveTo>
                  <a:lnTo>
                    <a:pt x="10918"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28"/>
            <p:cNvSpPr/>
            <p:nvPr/>
          </p:nvSpPr>
          <p:spPr>
            <a:xfrm>
              <a:off x="8195433" y="664077"/>
              <a:ext cx="428040" cy="117654"/>
            </a:xfrm>
            <a:custGeom>
              <a:avLst/>
              <a:gdLst/>
              <a:ahLst/>
              <a:cxnLst/>
              <a:rect l="l" t="t" r="r" b="b"/>
              <a:pathLst>
                <a:path w="10918" h="3001" fill="none" extrusionOk="0">
                  <a:moveTo>
                    <a:pt x="0" y="3001"/>
                  </a:moveTo>
                  <a:lnTo>
                    <a:pt x="109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28"/>
            <p:cNvSpPr/>
            <p:nvPr/>
          </p:nvSpPr>
          <p:spPr>
            <a:xfrm>
              <a:off x="8186572" y="656118"/>
              <a:ext cx="444859" cy="134473"/>
            </a:xfrm>
            <a:custGeom>
              <a:avLst/>
              <a:gdLst/>
              <a:ahLst/>
              <a:cxnLst/>
              <a:rect l="l" t="t" r="r" b="b"/>
              <a:pathLst>
                <a:path w="11347" h="3430" extrusionOk="0">
                  <a:moveTo>
                    <a:pt x="11076" y="0"/>
                  </a:moveTo>
                  <a:lnTo>
                    <a:pt x="159" y="3001"/>
                  </a:lnTo>
                  <a:lnTo>
                    <a:pt x="91" y="3023"/>
                  </a:lnTo>
                  <a:lnTo>
                    <a:pt x="23" y="3091"/>
                  </a:lnTo>
                  <a:lnTo>
                    <a:pt x="1" y="3181"/>
                  </a:lnTo>
                  <a:lnTo>
                    <a:pt x="1" y="3271"/>
                  </a:lnTo>
                  <a:lnTo>
                    <a:pt x="46" y="3339"/>
                  </a:lnTo>
                  <a:lnTo>
                    <a:pt x="91" y="3384"/>
                  </a:lnTo>
                  <a:lnTo>
                    <a:pt x="159" y="3429"/>
                  </a:lnTo>
                  <a:lnTo>
                    <a:pt x="294" y="3429"/>
                  </a:lnTo>
                  <a:lnTo>
                    <a:pt x="11189" y="429"/>
                  </a:lnTo>
                  <a:lnTo>
                    <a:pt x="11279" y="384"/>
                  </a:lnTo>
                  <a:lnTo>
                    <a:pt x="11324" y="316"/>
                  </a:lnTo>
                  <a:lnTo>
                    <a:pt x="11347" y="249"/>
                  </a:lnTo>
                  <a:lnTo>
                    <a:pt x="11347" y="158"/>
                  </a:lnTo>
                  <a:lnTo>
                    <a:pt x="11301" y="68"/>
                  </a:lnTo>
                  <a:lnTo>
                    <a:pt x="11234" y="23"/>
                  </a:lnTo>
                  <a:lnTo>
                    <a:pt x="111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2" name="Google Shape;2872;p28"/>
            <p:cNvSpPr/>
            <p:nvPr/>
          </p:nvSpPr>
          <p:spPr>
            <a:xfrm>
              <a:off x="8207822" y="710066"/>
              <a:ext cx="428040" cy="117654"/>
            </a:xfrm>
            <a:custGeom>
              <a:avLst/>
              <a:gdLst/>
              <a:ahLst/>
              <a:cxnLst/>
              <a:rect l="l" t="t" r="r" b="b"/>
              <a:pathLst>
                <a:path w="10918" h="3001" extrusionOk="0">
                  <a:moveTo>
                    <a:pt x="0" y="3000"/>
                  </a:moveTo>
                  <a:lnTo>
                    <a:pt x="10917"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3" name="Google Shape;2873;p28"/>
            <p:cNvSpPr/>
            <p:nvPr/>
          </p:nvSpPr>
          <p:spPr>
            <a:xfrm>
              <a:off x="8207822" y="710066"/>
              <a:ext cx="428040" cy="117654"/>
            </a:xfrm>
            <a:custGeom>
              <a:avLst/>
              <a:gdLst/>
              <a:ahLst/>
              <a:cxnLst/>
              <a:rect l="l" t="t" r="r" b="b"/>
              <a:pathLst>
                <a:path w="10918" h="3001" fill="none" extrusionOk="0">
                  <a:moveTo>
                    <a:pt x="0" y="3000"/>
                  </a:moveTo>
                  <a:lnTo>
                    <a:pt x="109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28"/>
            <p:cNvSpPr/>
            <p:nvPr/>
          </p:nvSpPr>
          <p:spPr>
            <a:xfrm>
              <a:off x="8198961" y="701205"/>
              <a:ext cx="445722" cy="135375"/>
            </a:xfrm>
            <a:custGeom>
              <a:avLst/>
              <a:gdLst/>
              <a:ahLst/>
              <a:cxnLst/>
              <a:rect l="l" t="t" r="r" b="b"/>
              <a:pathLst>
                <a:path w="11369" h="3453" extrusionOk="0">
                  <a:moveTo>
                    <a:pt x="11166" y="1"/>
                  </a:moveTo>
                  <a:lnTo>
                    <a:pt x="11076" y="23"/>
                  </a:lnTo>
                  <a:lnTo>
                    <a:pt x="181" y="3001"/>
                  </a:lnTo>
                  <a:lnTo>
                    <a:pt x="91" y="3046"/>
                  </a:lnTo>
                  <a:lnTo>
                    <a:pt x="46" y="3114"/>
                  </a:lnTo>
                  <a:lnTo>
                    <a:pt x="0" y="3204"/>
                  </a:lnTo>
                  <a:lnTo>
                    <a:pt x="23" y="3294"/>
                  </a:lnTo>
                  <a:lnTo>
                    <a:pt x="46" y="3362"/>
                  </a:lnTo>
                  <a:lnTo>
                    <a:pt x="91" y="3407"/>
                  </a:lnTo>
                  <a:lnTo>
                    <a:pt x="158" y="3429"/>
                  </a:lnTo>
                  <a:lnTo>
                    <a:pt x="226" y="3452"/>
                  </a:lnTo>
                  <a:lnTo>
                    <a:pt x="294" y="3452"/>
                  </a:lnTo>
                  <a:lnTo>
                    <a:pt x="11188" y="452"/>
                  </a:lnTo>
                  <a:lnTo>
                    <a:pt x="11279" y="407"/>
                  </a:lnTo>
                  <a:lnTo>
                    <a:pt x="11324" y="339"/>
                  </a:lnTo>
                  <a:lnTo>
                    <a:pt x="11369" y="272"/>
                  </a:lnTo>
                  <a:lnTo>
                    <a:pt x="11346" y="181"/>
                  </a:lnTo>
                  <a:lnTo>
                    <a:pt x="11324" y="91"/>
                  </a:lnTo>
                  <a:lnTo>
                    <a:pt x="11256" y="46"/>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28"/>
            <p:cNvSpPr/>
            <p:nvPr/>
          </p:nvSpPr>
          <p:spPr>
            <a:xfrm>
              <a:off x="7813371" y="668507"/>
              <a:ext cx="217588" cy="217588"/>
            </a:xfrm>
            <a:custGeom>
              <a:avLst/>
              <a:gdLst/>
              <a:ahLst/>
              <a:cxnLst/>
              <a:rect l="l" t="t" r="r" b="b"/>
              <a:pathLst>
                <a:path w="5550" h="5550" extrusionOk="0">
                  <a:moveTo>
                    <a:pt x="2866" y="0"/>
                  </a:moveTo>
                  <a:lnTo>
                    <a:pt x="2595" y="23"/>
                  </a:lnTo>
                  <a:lnTo>
                    <a:pt x="2302" y="45"/>
                  </a:lnTo>
                  <a:lnTo>
                    <a:pt x="2031" y="113"/>
                  </a:lnTo>
                  <a:lnTo>
                    <a:pt x="1760" y="203"/>
                  </a:lnTo>
                  <a:lnTo>
                    <a:pt x="1512" y="316"/>
                  </a:lnTo>
                  <a:lnTo>
                    <a:pt x="1264" y="451"/>
                  </a:lnTo>
                  <a:lnTo>
                    <a:pt x="1038" y="609"/>
                  </a:lnTo>
                  <a:lnTo>
                    <a:pt x="835" y="790"/>
                  </a:lnTo>
                  <a:lnTo>
                    <a:pt x="655" y="970"/>
                  </a:lnTo>
                  <a:lnTo>
                    <a:pt x="497" y="1173"/>
                  </a:lnTo>
                  <a:lnTo>
                    <a:pt x="362" y="1399"/>
                  </a:lnTo>
                  <a:lnTo>
                    <a:pt x="226" y="1647"/>
                  </a:lnTo>
                  <a:lnTo>
                    <a:pt x="136" y="1895"/>
                  </a:lnTo>
                  <a:lnTo>
                    <a:pt x="69" y="2143"/>
                  </a:lnTo>
                  <a:lnTo>
                    <a:pt x="23" y="2414"/>
                  </a:lnTo>
                  <a:lnTo>
                    <a:pt x="1" y="2685"/>
                  </a:lnTo>
                  <a:lnTo>
                    <a:pt x="1" y="2955"/>
                  </a:lnTo>
                  <a:lnTo>
                    <a:pt x="23" y="3248"/>
                  </a:lnTo>
                  <a:lnTo>
                    <a:pt x="91" y="3519"/>
                  </a:lnTo>
                  <a:lnTo>
                    <a:pt x="181" y="3790"/>
                  </a:lnTo>
                  <a:lnTo>
                    <a:pt x="294" y="4038"/>
                  </a:lnTo>
                  <a:lnTo>
                    <a:pt x="429" y="4286"/>
                  </a:lnTo>
                  <a:lnTo>
                    <a:pt x="587" y="4512"/>
                  </a:lnTo>
                  <a:lnTo>
                    <a:pt x="768" y="4715"/>
                  </a:lnTo>
                  <a:lnTo>
                    <a:pt x="948" y="4895"/>
                  </a:lnTo>
                  <a:lnTo>
                    <a:pt x="1174" y="5053"/>
                  </a:lnTo>
                  <a:lnTo>
                    <a:pt x="1399" y="5188"/>
                  </a:lnTo>
                  <a:lnTo>
                    <a:pt x="1625" y="5324"/>
                  </a:lnTo>
                  <a:lnTo>
                    <a:pt x="1873" y="5414"/>
                  </a:lnTo>
                  <a:lnTo>
                    <a:pt x="2144" y="5482"/>
                  </a:lnTo>
                  <a:lnTo>
                    <a:pt x="2392" y="5527"/>
                  </a:lnTo>
                  <a:lnTo>
                    <a:pt x="2663" y="5549"/>
                  </a:lnTo>
                  <a:lnTo>
                    <a:pt x="2956" y="5549"/>
                  </a:lnTo>
                  <a:lnTo>
                    <a:pt x="3226" y="5527"/>
                  </a:lnTo>
                  <a:lnTo>
                    <a:pt x="3497" y="5459"/>
                  </a:lnTo>
                  <a:lnTo>
                    <a:pt x="3768" y="5369"/>
                  </a:lnTo>
                  <a:lnTo>
                    <a:pt x="4016" y="5256"/>
                  </a:lnTo>
                  <a:lnTo>
                    <a:pt x="4264" y="5121"/>
                  </a:lnTo>
                  <a:lnTo>
                    <a:pt x="4490" y="4963"/>
                  </a:lnTo>
                  <a:lnTo>
                    <a:pt x="4693" y="4782"/>
                  </a:lnTo>
                  <a:lnTo>
                    <a:pt x="4873" y="4602"/>
                  </a:lnTo>
                  <a:lnTo>
                    <a:pt x="5031" y="4376"/>
                  </a:lnTo>
                  <a:lnTo>
                    <a:pt x="5189" y="4151"/>
                  </a:lnTo>
                  <a:lnTo>
                    <a:pt x="5302" y="3925"/>
                  </a:lnTo>
                  <a:lnTo>
                    <a:pt x="5392" y="3677"/>
                  </a:lnTo>
                  <a:lnTo>
                    <a:pt x="5460" y="3406"/>
                  </a:lnTo>
                  <a:lnTo>
                    <a:pt x="5527" y="3158"/>
                  </a:lnTo>
                  <a:lnTo>
                    <a:pt x="5550" y="2888"/>
                  </a:lnTo>
                  <a:lnTo>
                    <a:pt x="5527" y="2594"/>
                  </a:lnTo>
                  <a:lnTo>
                    <a:pt x="5505" y="2324"/>
                  </a:lnTo>
                  <a:lnTo>
                    <a:pt x="5437" y="2053"/>
                  </a:lnTo>
                  <a:lnTo>
                    <a:pt x="5347" y="1782"/>
                  </a:lnTo>
                  <a:lnTo>
                    <a:pt x="5234" y="1534"/>
                  </a:lnTo>
                  <a:lnTo>
                    <a:pt x="5099" y="1286"/>
                  </a:lnTo>
                  <a:lnTo>
                    <a:pt x="4941" y="1060"/>
                  </a:lnTo>
                  <a:lnTo>
                    <a:pt x="4760" y="857"/>
                  </a:lnTo>
                  <a:lnTo>
                    <a:pt x="4580" y="677"/>
                  </a:lnTo>
                  <a:lnTo>
                    <a:pt x="4354" y="519"/>
                  </a:lnTo>
                  <a:lnTo>
                    <a:pt x="4129" y="361"/>
                  </a:lnTo>
                  <a:lnTo>
                    <a:pt x="3903" y="248"/>
                  </a:lnTo>
                  <a:lnTo>
                    <a:pt x="3655" y="158"/>
                  </a:lnTo>
                  <a:lnTo>
                    <a:pt x="3407" y="68"/>
                  </a:lnTo>
                  <a:lnTo>
                    <a:pt x="3136" y="23"/>
                  </a:lnTo>
                  <a:lnTo>
                    <a:pt x="28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6" name="Google Shape;2876;p28"/>
            <p:cNvSpPr/>
            <p:nvPr/>
          </p:nvSpPr>
          <p:spPr>
            <a:xfrm>
              <a:off x="7844344" y="720691"/>
              <a:ext cx="148587" cy="112322"/>
            </a:xfrm>
            <a:custGeom>
              <a:avLst/>
              <a:gdLst/>
              <a:ahLst/>
              <a:cxnLst/>
              <a:rect l="l" t="t" r="r" b="b"/>
              <a:pathLst>
                <a:path w="3790" h="2865" extrusionOk="0">
                  <a:moveTo>
                    <a:pt x="2301" y="0"/>
                  </a:moveTo>
                  <a:lnTo>
                    <a:pt x="2008" y="68"/>
                  </a:lnTo>
                  <a:lnTo>
                    <a:pt x="1805" y="293"/>
                  </a:lnTo>
                  <a:lnTo>
                    <a:pt x="1760" y="248"/>
                  </a:lnTo>
                  <a:lnTo>
                    <a:pt x="1602" y="203"/>
                  </a:lnTo>
                  <a:lnTo>
                    <a:pt x="1579" y="361"/>
                  </a:lnTo>
                  <a:lnTo>
                    <a:pt x="1715" y="384"/>
                  </a:lnTo>
                  <a:lnTo>
                    <a:pt x="1421" y="699"/>
                  </a:lnTo>
                  <a:lnTo>
                    <a:pt x="1354" y="654"/>
                  </a:lnTo>
                  <a:lnTo>
                    <a:pt x="1218" y="632"/>
                  </a:lnTo>
                  <a:lnTo>
                    <a:pt x="1173" y="790"/>
                  </a:lnTo>
                  <a:lnTo>
                    <a:pt x="1331" y="812"/>
                  </a:lnTo>
                  <a:lnTo>
                    <a:pt x="1106" y="1038"/>
                  </a:lnTo>
                  <a:lnTo>
                    <a:pt x="1106" y="1060"/>
                  </a:lnTo>
                  <a:lnTo>
                    <a:pt x="812" y="993"/>
                  </a:lnTo>
                  <a:lnTo>
                    <a:pt x="542" y="970"/>
                  </a:lnTo>
                  <a:lnTo>
                    <a:pt x="271" y="970"/>
                  </a:lnTo>
                  <a:lnTo>
                    <a:pt x="68" y="993"/>
                  </a:lnTo>
                  <a:lnTo>
                    <a:pt x="23" y="1015"/>
                  </a:lnTo>
                  <a:lnTo>
                    <a:pt x="0" y="1083"/>
                  </a:lnTo>
                  <a:lnTo>
                    <a:pt x="0" y="1128"/>
                  </a:lnTo>
                  <a:lnTo>
                    <a:pt x="45" y="1173"/>
                  </a:lnTo>
                  <a:lnTo>
                    <a:pt x="226" y="1263"/>
                  </a:lnTo>
                  <a:lnTo>
                    <a:pt x="474" y="1376"/>
                  </a:lnTo>
                  <a:lnTo>
                    <a:pt x="722" y="1421"/>
                  </a:lnTo>
                  <a:lnTo>
                    <a:pt x="1015" y="1489"/>
                  </a:lnTo>
                  <a:lnTo>
                    <a:pt x="1151" y="1782"/>
                  </a:lnTo>
                  <a:lnTo>
                    <a:pt x="1015" y="1760"/>
                  </a:lnTo>
                  <a:lnTo>
                    <a:pt x="970" y="1917"/>
                  </a:lnTo>
                  <a:lnTo>
                    <a:pt x="1128" y="1940"/>
                  </a:lnTo>
                  <a:lnTo>
                    <a:pt x="1196" y="1917"/>
                  </a:lnTo>
                  <a:lnTo>
                    <a:pt x="1376" y="2323"/>
                  </a:lnTo>
                  <a:lnTo>
                    <a:pt x="1241" y="2301"/>
                  </a:lnTo>
                  <a:lnTo>
                    <a:pt x="1196" y="2436"/>
                  </a:lnTo>
                  <a:lnTo>
                    <a:pt x="1354" y="2459"/>
                  </a:lnTo>
                  <a:lnTo>
                    <a:pt x="1421" y="2436"/>
                  </a:lnTo>
                  <a:lnTo>
                    <a:pt x="1534" y="2707"/>
                  </a:lnTo>
                  <a:lnTo>
                    <a:pt x="1782" y="2865"/>
                  </a:lnTo>
                  <a:lnTo>
                    <a:pt x="1647" y="1602"/>
                  </a:lnTo>
                  <a:lnTo>
                    <a:pt x="2865" y="1827"/>
                  </a:lnTo>
                  <a:lnTo>
                    <a:pt x="3023" y="1827"/>
                  </a:lnTo>
                  <a:lnTo>
                    <a:pt x="3181" y="1782"/>
                  </a:lnTo>
                  <a:lnTo>
                    <a:pt x="3339" y="2323"/>
                  </a:lnTo>
                  <a:lnTo>
                    <a:pt x="3564" y="2369"/>
                  </a:lnTo>
                  <a:lnTo>
                    <a:pt x="3564" y="2369"/>
                  </a:lnTo>
                  <a:lnTo>
                    <a:pt x="3519" y="1714"/>
                  </a:lnTo>
                  <a:lnTo>
                    <a:pt x="3790" y="1128"/>
                  </a:lnTo>
                  <a:lnTo>
                    <a:pt x="3564" y="1083"/>
                  </a:lnTo>
                  <a:lnTo>
                    <a:pt x="3226" y="1534"/>
                  </a:lnTo>
                  <a:lnTo>
                    <a:pt x="3158" y="1489"/>
                  </a:lnTo>
                  <a:lnTo>
                    <a:pt x="3091" y="1444"/>
                  </a:lnTo>
                  <a:lnTo>
                    <a:pt x="3023" y="1399"/>
                  </a:lnTo>
                  <a:lnTo>
                    <a:pt x="2933" y="1376"/>
                  </a:lnTo>
                  <a:lnTo>
                    <a:pt x="1737" y="1173"/>
                  </a:lnTo>
                  <a:lnTo>
                    <a:pt x="23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7" name="Google Shape;2877;p28"/>
            <p:cNvSpPr/>
            <p:nvPr/>
          </p:nvSpPr>
          <p:spPr>
            <a:xfrm>
              <a:off x="7854851" y="977922"/>
              <a:ext cx="34030" cy="40381"/>
            </a:xfrm>
            <a:custGeom>
              <a:avLst/>
              <a:gdLst/>
              <a:ahLst/>
              <a:cxnLst/>
              <a:rect l="l" t="t" r="r" b="b"/>
              <a:pathLst>
                <a:path w="868" h="1030" extrusionOk="0">
                  <a:moveTo>
                    <a:pt x="822" y="1"/>
                  </a:moveTo>
                  <a:lnTo>
                    <a:pt x="1" y="216"/>
                  </a:lnTo>
                  <a:lnTo>
                    <a:pt x="46" y="390"/>
                  </a:lnTo>
                  <a:lnTo>
                    <a:pt x="342" y="312"/>
                  </a:lnTo>
                  <a:lnTo>
                    <a:pt x="530" y="1029"/>
                  </a:lnTo>
                  <a:lnTo>
                    <a:pt x="760" y="969"/>
                  </a:lnTo>
                  <a:lnTo>
                    <a:pt x="572" y="252"/>
                  </a:lnTo>
                  <a:lnTo>
                    <a:pt x="867" y="174"/>
                  </a:lnTo>
                  <a:lnTo>
                    <a:pt x="8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28"/>
            <p:cNvSpPr/>
            <p:nvPr/>
          </p:nvSpPr>
          <p:spPr>
            <a:xfrm>
              <a:off x="7889979" y="947302"/>
              <a:ext cx="124123" cy="64963"/>
            </a:xfrm>
            <a:custGeom>
              <a:avLst/>
              <a:gdLst/>
              <a:ahLst/>
              <a:cxnLst/>
              <a:rect l="l" t="t" r="r" b="b"/>
              <a:pathLst>
                <a:path w="3166" h="1657" extrusionOk="0">
                  <a:moveTo>
                    <a:pt x="2919" y="1"/>
                  </a:moveTo>
                  <a:lnTo>
                    <a:pt x="2299" y="163"/>
                  </a:lnTo>
                  <a:lnTo>
                    <a:pt x="2532" y="1054"/>
                  </a:lnTo>
                  <a:lnTo>
                    <a:pt x="3165" y="888"/>
                  </a:lnTo>
                  <a:lnTo>
                    <a:pt x="3120" y="714"/>
                  </a:lnTo>
                  <a:lnTo>
                    <a:pt x="2717" y="820"/>
                  </a:lnTo>
                  <a:lnTo>
                    <a:pt x="2663" y="616"/>
                  </a:lnTo>
                  <a:lnTo>
                    <a:pt x="3030" y="520"/>
                  </a:lnTo>
                  <a:lnTo>
                    <a:pt x="2984" y="346"/>
                  </a:lnTo>
                  <a:lnTo>
                    <a:pt x="2617" y="442"/>
                  </a:lnTo>
                  <a:lnTo>
                    <a:pt x="2574" y="277"/>
                  </a:lnTo>
                  <a:lnTo>
                    <a:pt x="2964" y="174"/>
                  </a:lnTo>
                  <a:lnTo>
                    <a:pt x="2919" y="1"/>
                  </a:lnTo>
                  <a:close/>
                  <a:moveTo>
                    <a:pt x="2179" y="195"/>
                  </a:moveTo>
                  <a:lnTo>
                    <a:pt x="1913" y="265"/>
                  </a:lnTo>
                  <a:lnTo>
                    <a:pt x="1667" y="677"/>
                  </a:lnTo>
                  <a:lnTo>
                    <a:pt x="1581" y="351"/>
                  </a:lnTo>
                  <a:lnTo>
                    <a:pt x="1352" y="412"/>
                  </a:lnTo>
                  <a:lnTo>
                    <a:pt x="1585" y="1302"/>
                  </a:lnTo>
                  <a:lnTo>
                    <a:pt x="1815" y="1242"/>
                  </a:lnTo>
                  <a:lnTo>
                    <a:pt x="1723" y="891"/>
                  </a:lnTo>
                  <a:lnTo>
                    <a:pt x="1723" y="891"/>
                  </a:lnTo>
                  <a:lnTo>
                    <a:pt x="2170" y="1149"/>
                  </a:lnTo>
                  <a:lnTo>
                    <a:pt x="2457" y="1074"/>
                  </a:lnTo>
                  <a:lnTo>
                    <a:pt x="1861" y="729"/>
                  </a:lnTo>
                  <a:lnTo>
                    <a:pt x="2179" y="195"/>
                  </a:lnTo>
                  <a:close/>
                  <a:moveTo>
                    <a:pt x="1041" y="497"/>
                  </a:moveTo>
                  <a:cubicBezTo>
                    <a:pt x="1037" y="497"/>
                    <a:pt x="1033" y="497"/>
                    <a:pt x="1030" y="497"/>
                  </a:cubicBezTo>
                  <a:cubicBezTo>
                    <a:pt x="981" y="498"/>
                    <a:pt x="932" y="505"/>
                    <a:pt x="882" y="518"/>
                  </a:cubicBezTo>
                  <a:cubicBezTo>
                    <a:pt x="734" y="557"/>
                    <a:pt x="627" y="629"/>
                    <a:pt x="562" y="735"/>
                  </a:cubicBezTo>
                  <a:cubicBezTo>
                    <a:pt x="497" y="840"/>
                    <a:pt x="484" y="964"/>
                    <a:pt x="521" y="1107"/>
                  </a:cubicBezTo>
                  <a:cubicBezTo>
                    <a:pt x="558" y="1249"/>
                    <a:pt x="631" y="1350"/>
                    <a:pt x="739" y="1410"/>
                  </a:cubicBezTo>
                  <a:cubicBezTo>
                    <a:pt x="805" y="1446"/>
                    <a:pt x="879" y="1465"/>
                    <a:pt x="959" y="1465"/>
                  </a:cubicBezTo>
                  <a:cubicBezTo>
                    <a:pt x="1011" y="1465"/>
                    <a:pt x="1066" y="1457"/>
                    <a:pt x="1125" y="1442"/>
                  </a:cubicBezTo>
                  <a:cubicBezTo>
                    <a:pt x="1174" y="1429"/>
                    <a:pt x="1221" y="1411"/>
                    <a:pt x="1264" y="1388"/>
                  </a:cubicBezTo>
                  <a:cubicBezTo>
                    <a:pt x="1306" y="1364"/>
                    <a:pt x="1346" y="1336"/>
                    <a:pt x="1382" y="1303"/>
                  </a:cubicBezTo>
                  <a:lnTo>
                    <a:pt x="1334" y="1119"/>
                  </a:lnTo>
                  <a:cubicBezTo>
                    <a:pt x="1299" y="1159"/>
                    <a:pt x="1263" y="1192"/>
                    <a:pt x="1225" y="1216"/>
                  </a:cubicBezTo>
                  <a:cubicBezTo>
                    <a:pt x="1187" y="1240"/>
                    <a:pt x="1145" y="1258"/>
                    <a:pt x="1100" y="1270"/>
                  </a:cubicBezTo>
                  <a:cubicBezTo>
                    <a:pt x="1071" y="1278"/>
                    <a:pt x="1044" y="1282"/>
                    <a:pt x="1018" y="1282"/>
                  </a:cubicBezTo>
                  <a:cubicBezTo>
                    <a:pt x="969" y="1282"/>
                    <a:pt x="925" y="1269"/>
                    <a:pt x="886" y="1242"/>
                  </a:cubicBezTo>
                  <a:cubicBezTo>
                    <a:pt x="825" y="1202"/>
                    <a:pt x="782" y="1136"/>
                    <a:pt x="758" y="1044"/>
                  </a:cubicBezTo>
                  <a:cubicBezTo>
                    <a:pt x="734" y="952"/>
                    <a:pt x="739" y="874"/>
                    <a:pt x="772" y="809"/>
                  </a:cubicBezTo>
                  <a:cubicBezTo>
                    <a:pt x="805" y="744"/>
                    <a:pt x="862" y="701"/>
                    <a:pt x="944" y="679"/>
                  </a:cubicBezTo>
                  <a:cubicBezTo>
                    <a:pt x="982" y="669"/>
                    <a:pt x="1019" y="665"/>
                    <a:pt x="1056" y="665"/>
                  </a:cubicBezTo>
                  <a:cubicBezTo>
                    <a:pt x="1064" y="665"/>
                    <a:pt x="1072" y="665"/>
                    <a:pt x="1080" y="665"/>
                  </a:cubicBezTo>
                  <a:cubicBezTo>
                    <a:pt x="1125" y="668"/>
                    <a:pt x="1173" y="678"/>
                    <a:pt x="1223" y="696"/>
                  </a:cubicBezTo>
                  <a:lnTo>
                    <a:pt x="1175" y="512"/>
                  </a:lnTo>
                  <a:cubicBezTo>
                    <a:pt x="1130" y="502"/>
                    <a:pt x="1086" y="497"/>
                    <a:pt x="1041" y="497"/>
                  </a:cubicBezTo>
                  <a:close/>
                  <a:moveTo>
                    <a:pt x="230" y="706"/>
                  </a:moveTo>
                  <a:lnTo>
                    <a:pt x="1" y="766"/>
                  </a:lnTo>
                  <a:lnTo>
                    <a:pt x="234" y="1657"/>
                  </a:lnTo>
                  <a:lnTo>
                    <a:pt x="464" y="1597"/>
                  </a:lnTo>
                  <a:lnTo>
                    <a:pt x="230" y="70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9" name="Google Shape;2879;p28"/>
            <p:cNvSpPr/>
            <p:nvPr/>
          </p:nvSpPr>
          <p:spPr>
            <a:xfrm>
              <a:off x="8009636" y="937265"/>
              <a:ext cx="33991" cy="40342"/>
            </a:xfrm>
            <a:custGeom>
              <a:avLst/>
              <a:gdLst/>
              <a:ahLst/>
              <a:cxnLst/>
              <a:rect l="l" t="t" r="r" b="b"/>
              <a:pathLst>
                <a:path w="867" h="1029" extrusionOk="0">
                  <a:moveTo>
                    <a:pt x="821" y="0"/>
                  </a:moveTo>
                  <a:lnTo>
                    <a:pt x="0" y="215"/>
                  </a:lnTo>
                  <a:lnTo>
                    <a:pt x="46" y="389"/>
                  </a:lnTo>
                  <a:lnTo>
                    <a:pt x="342" y="311"/>
                  </a:lnTo>
                  <a:lnTo>
                    <a:pt x="530" y="1029"/>
                  </a:lnTo>
                  <a:lnTo>
                    <a:pt x="760" y="968"/>
                  </a:lnTo>
                  <a:lnTo>
                    <a:pt x="571" y="251"/>
                  </a:lnTo>
                  <a:lnTo>
                    <a:pt x="867" y="174"/>
                  </a:lnTo>
                  <a:lnTo>
                    <a:pt x="82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0" name="Google Shape;2880;p28"/>
            <p:cNvSpPr/>
            <p:nvPr/>
          </p:nvSpPr>
          <p:spPr>
            <a:xfrm>
              <a:off x="8045078" y="931384"/>
              <a:ext cx="34148" cy="38774"/>
            </a:xfrm>
            <a:custGeom>
              <a:avLst/>
              <a:gdLst/>
              <a:ahLst/>
              <a:cxnLst/>
              <a:rect l="l" t="t" r="r" b="b"/>
              <a:pathLst>
                <a:path w="871" h="989" extrusionOk="0">
                  <a:moveTo>
                    <a:pt x="613" y="0"/>
                  </a:moveTo>
                  <a:cubicBezTo>
                    <a:pt x="556" y="0"/>
                    <a:pt x="502" y="3"/>
                    <a:pt x="450" y="9"/>
                  </a:cubicBezTo>
                  <a:cubicBezTo>
                    <a:pt x="396" y="15"/>
                    <a:pt x="345" y="25"/>
                    <a:pt x="296" y="38"/>
                  </a:cubicBezTo>
                  <a:cubicBezTo>
                    <a:pt x="189" y="66"/>
                    <a:pt x="113" y="111"/>
                    <a:pt x="68" y="174"/>
                  </a:cubicBezTo>
                  <a:cubicBezTo>
                    <a:pt x="23" y="237"/>
                    <a:pt x="12" y="312"/>
                    <a:pt x="36" y="401"/>
                  </a:cubicBezTo>
                  <a:cubicBezTo>
                    <a:pt x="54" y="472"/>
                    <a:pt x="90" y="523"/>
                    <a:pt x="142" y="554"/>
                  </a:cubicBezTo>
                  <a:cubicBezTo>
                    <a:pt x="188" y="581"/>
                    <a:pt x="250" y="595"/>
                    <a:pt x="328" y="595"/>
                  </a:cubicBezTo>
                  <a:cubicBezTo>
                    <a:pt x="339" y="595"/>
                    <a:pt x="350" y="594"/>
                    <a:pt x="361" y="594"/>
                  </a:cubicBezTo>
                  <a:lnTo>
                    <a:pt x="455" y="590"/>
                  </a:lnTo>
                  <a:cubicBezTo>
                    <a:pt x="465" y="590"/>
                    <a:pt x="475" y="590"/>
                    <a:pt x="484" y="590"/>
                  </a:cubicBezTo>
                  <a:cubicBezTo>
                    <a:pt x="526" y="590"/>
                    <a:pt x="556" y="594"/>
                    <a:pt x="574" y="602"/>
                  </a:cubicBezTo>
                  <a:cubicBezTo>
                    <a:pt x="596" y="613"/>
                    <a:pt x="611" y="632"/>
                    <a:pt x="618" y="660"/>
                  </a:cubicBezTo>
                  <a:cubicBezTo>
                    <a:pt x="626" y="691"/>
                    <a:pt x="619" y="718"/>
                    <a:pt x="597" y="742"/>
                  </a:cubicBezTo>
                  <a:cubicBezTo>
                    <a:pt x="575" y="765"/>
                    <a:pt x="538" y="784"/>
                    <a:pt x="488" y="797"/>
                  </a:cubicBezTo>
                  <a:cubicBezTo>
                    <a:pt x="444" y="809"/>
                    <a:pt x="396" y="814"/>
                    <a:pt x="345" y="814"/>
                  </a:cubicBezTo>
                  <a:cubicBezTo>
                    <a:pt x="340" y="814"/>
                    <a:pt x="334" y="814"/>
                    <a:pt x="329" y="814"/>
                  </a:cubicBezTo>
                  <a:cubicBezTo>
                    <a:pt x="272" y="813"/>
                    <a:pt x="211" y="805"/>
                    <a:pt x="146" y="789"/>
                  </a:cubicBezTo>
                  <a:lnTo>
                    <a:pt x="146" y="789"/>
                  </a:lnTo>
                  <a:lnTo>
                    <a:pt x="197" y="983"/>
                  </a:lnTo>
                  <a:cubicBezTo>
                    <a:pt x="234" y="987"/>
                    <a:pt x="271" y="989"/>
                    <a:pt x="307" y="989"/>
                  </a:cubicBezTo>
                  <a:cubicBezTo>
                    <a:pt x="331" y="989"/>
                    <a:pt x="356" y="988"/>
                    <a:pt x="380" y="986"/>
                  </a:cubicBezTo>
                  <a:cubicBezTo>
                    <a:pt x="440" y="982"/>
                    <a:pt x="498" y="972"/>
                    <a:pt x="554" y="958"/>
                  </a:cubicBezTo>
                  <a:cubicBezTo>
                    <a:pt x="674" y="926"/>
                    <a:pt x="757" y="879"/>
                    <a:pt x="802" y="816"/>
                  </a:cubicBezTo>
                  <a:cubicBezTo>
                    <a:pt x="848" y="752"/>
                    <a:pt x="858" y="672"/>
                    <a:pt x="832" y="574"/>
                  </a:cubicBezTo>
                  <a:cubicBezTo>
                    <a:pt x="812" y="499"/>
                    <a:pt x="776" y="447"/>
                    <a:pt x="724" y="417"/>
                  </a:cubicBezTo>
                  <a:cubicBezTo>
                    <a:pt x="681" y="392"/>
                    <a:pt x="619" y="380"/>
                    <a:pt x="540" y="380"/>
                  </a:cubicBezTo>
                  <a:cubicBezTo>
                    <a:pt x="524" y="380"/>
                    <a:pt x="507" y="381"/>
                    <a:pt x="489" y="382"/>
                  </a:cubicBezTo>
                  <a:lnTo>
                    <a:pt x="386" y="388"/>
                  </a:lnTo>
                  <a:cubicBezTo>
                    <a:pt x="375" y="388"/>
                    <a:pt x="364" y="389"/>
                    <a:pt x="354" y="389"/>
                  </a:cubicBezTo>
                  <a:cubicBezTo>
                    <a:pt x="321" y="389"/>
                    <a:pt x="297" y="385"/>
                    <a:pt x="281" y="379"/>
                  </a:cubicBezTo>
                  <a:cubicBezTo>
                    <a:pt x="260" y="370"/>
                    <a:pt x="246" y="354"/>
                    <a:pt x="240" y="330"/>
                  </a:cubicBezTo>
                  <a:cubicBezTo>
                    <a:pt x="231" y="298"/>
                    <a:pt x="238" y="271"/>
                    <a:pt x="260" y="249"/>
                  </a:cubicBezTo>
                  <a:cubicBezTo>
                    <a:pt x="283" y="227"/>
                    <a:pt x="321" y="209"/>
                    <a:pt x="376" y="194"/>
                  </a:cubicBezTo>
                  <a:cubicBezTo>
                    <a:pt x="418" y="184"/>
                    <a:pt x="463" y="178"/>
                    <a:pt x="512" y="177"/>
                  </a:cubicBezTo>
                  <a:cubicBezTo>
                    <a:pt x="518" y="176"/>
                    <a:pt x="523" y="176"/>
                    <a:pt x="528" y="176"/>
                  </a:cubicBezTo>
                  <a:cubicBezTo>
                    <a:pt x="573" y="176"/>
                    <a:pt x="620" y="180"/>
                    <a:pt x="669" y="189"/>
                  </a:cubicBezTo>
                  <a:lnTo>
                    <a:pt x="619" y="0"/>
                  </a:lnTo>
                  <a:cubicBezTo>
                    <a:pt x="617" y="0"/>
                    <a:pt x="615" y="0"/>
                    <a:pt x="6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28"/>
            <p:cNvSpPr/>
            <p:nvPr/>
          </p:nvSpPr>
          <p:spPr>
            <a:xfrm>
              <a:off x="7851597" y="942127"/>
              <a:ext cx="28816" cy="32344"/>
            </a:xfrm>
            <a:custGeom>
              <a:avLst/>
              <a:gdLst/>
              <a:ahLst/>
              <a:cxnLst/>
              <a:rect l="l" t="t" r="r" b="b"/>
              <a:pathLst>
                <a:path w="735" h="825" extrusionOk="0">
                  <a:moveTo>
                    <a:pt x="227" y="193"/>
                  </a:moveTo>
                  <a:lnTo>
                    <a:pt x="396" y="446"/>
                  </a:lnTo>
                  <a:lnTo>
                    <a:pt x="204" y="496"/>
                  </a:lnTo>
                  <a:lnTo>
                    <a:pt x="227" y="193"/>
                  </a:lnTo>
                  <a:close/>
                  <a:moveTo>
                    <a:pt x="291" y="0"/>
                  </a:moveTo>
                  <a:lnTo>
                    <a:pt x="76" y="57"/>
                  </a:lnTo>
                  <a:lnTo>
                    <a:pt x="0" y="825"/>
                  </a:lnTo>
                  <a:lnTo>
                    <a:pt x="182" y="777"/>
                  </a:lnTo>
                  <a:lnTo>
                    <a:pt x="193" y="638"/>
                  </a:lnTo>
                  <a:lnTo>
                    <a:pt x="475" y="564"/>
                  </a:lnTo>
                  <a:lnTo>
                    <a:pt x="553" y="680"/>
                  </a:lnTo>
                  <a:lnTo>
                    <a:pt x="734" y="632"/>
                  </a:lnTo>
                  <a:lnTo>
                    <a:pt x="2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28"/>
            <p:cNvSpPr/>
            <p:nvPr/>
          </p:nvSpPr>
          <p:spPr>
            <a:xfrm>
              <a:off x="7878610" y="936324"/>
              <a:ext cx="14310" cy="29325"/>
            </a:xfrm>
            <a:custGeom>
              <a:avLst/>
              <a:gdLst/>
              <a:ahLst/>
              <a:cxnLst/>
              <a:rect l="l" t="t" r="r" b="b"/>
              <a:pathLst>
                <a:path w="365" h="748" extrusionOk="0">
                  <a:moveTo>
                    <a:pt x="181" y="1"/>
                  </a:moveTo>
                  <a:lnTo>
                    <a:pt x="1" y="48"/>
                  </a:lnTo>
                  <a:lnTo>
                    <a:pt x="184" y="748"/>
                  </a:lnTo>
                  <a:lnTo>
                    <a:pt x="365" y="700"/>
                  </a:lnTo>
                  <a:lnTo>
                    <a:pt x="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28"/>
            <p:cNvSpPr/>
            <p:nvPr/>
          </p:nvSpPr>
          <p:spPr>
            <a:xfrm>
              <a:off x="7893665" y="931031"/>
              <a:ext cx="31991" cy="31090"/>
            </a:xfrm>
            <a:custGeom>
              <a:avLst/>
              <a:gdLst/>
              <a:ahLst/>
              <a:cxnLst/>
              <a:rect l="l" t="t" r="r" b="b"/>
              <a:pathLst>
                <a:path w="816" h="793" extrusionOk="0">
                  <a:moveTo>
                    <a:pt x="342" y="149"/>
                  </a:moveTo>
                  <a:cubicBezTo>
                    <a:pt x="356" y="149"/>
                    <a:pt x="368" y="151"/>
                    <a:pt x="378" y="155"/>
                  </a:cubicBezTo>
                  <a:cubicBezTo>
                    <a:pt x="398" y="165"/>
                    <a:pt x="412" y="186"/>
                    <a:pt x="420" y="217"/>
                  </a:cubicBezTo>
                  <a:cubicBezTo>
                    <a:pt x="429" y="250"/>
                    <a:pt x="427" y="275"/>
                    <a:pt x="414" y="293"/>
                  </a:cubicBezTo>
                  <a:cubicBezTo>
                    <a:pt x="401" y="312"/>
                    <a:pt x="376" y="326"/>
                    <a:pt x="338" y="336"/>
                  </a:cubicBezTo>
                  <a:lnTo>
                    <a:pt x="262" y="356"/>
                  </a:lnTo>
                  <a:lnTo>
                    <a:pt x="215" y="176"/>
                  </a:lnTo>
                  <a:lnTo>
                    <a:pt x="291" y="156"/>
                  </a:lnTo>
                  <a:cubicBezTo>
                    <a:pt x="310" y="151"/>
                    <a:pt x="327" y="149"/>
                    <a:pt x="342" y="149"/>
                  </a:cubicBezTo>
                  <a:close/>
                  <a:moveTo>
                    <a:pt x="410" y="0"/>
                  </a:moveTo>
                  <a:cubicBezTo>
                    <a:pt x="371" y="0"/>
                    <a:pt x="327" y="7"/>
                    <a:pt x="276" y="20"/>
                  </a:cubicBezTo>
                  <a:lnTo>
                    <a:pt x="0" y="93"/>
                  </a:lnTo>
                  <a:lnTo>
                    <a:pt x="184" y="792"/>
                  </a:lnTo>
                  <a:lnTo>
                    <a:pt x="364" y="745"/>
                  </a:lnTo>
                  <a:lnTo>
                    <a:pt x="295" y="480"/>
                  </a:lnTo>
                  <a:lnTo>
                    <a:pt x="346" y="467"/>
                  </a:lnTo>
                  <a:cubicBezTo>
                    <a:pt x="360" y="463"/>
                    <a:pt x="373" y="461"/>
                    <a:pt x="386" y="461"/>
                  </a:cubicBezTo>
                  <a:cubicBezTo>
                    <a:pt x="399" y="461"/>
                    <a:pt x="411" y="463"/>
                    <a:pt x="422" y="468"/>
                  </a:cubicBezTo>
                  <a:cubicBezTo>
                    <a:pt x="443" y="476"/>
                    <a:pt x="466" y="495"/>
                    <a:pt x="493" y="526"/>
                  </a:cubicBezTo>
                  <a:lnTo>
                    <a:pt x="624" y="677"/>
                  </a:lnTo>
                  <a:lnTo>
                    <a:pt x="816" y="627"/>
                  </a:lnTo>
                  <a:lnTo>
                    <a:pt x="666" y="454"/>
                  </a:lnTo>
                  <a:cubicBezTo>
                    <a:pt x="635" y="419"/>
                    <a:pt x="607" y="394"/>
                    <a:pt x="583" y="379"/>
                  </a:cubicBezTo>
                  <a:cubicBezTo>
                    <a:pt x="559" y="365"/>
                    <a:pt x="535" y="358"/>
                    <a:pt x="510" y="358"/>
                  </a:cubicBezTo>
                  <a:cubicBezTo>
                    <a:pt x="509" y="358"/>
                    <a:pt x="508" y="358"/>
                    <a:pt x="506" y="358"/>
                  </a:cubicBezTo>
                  <a:cubicBezTo>
                    <a:pt x="548" y="332"/>
                    <a:pt x="576" y="302"/>
                    <a:pt x="590" y="266"/>
                  </a:cubicBezTo>
                  <a:cubicBezTo>
                    <a:pt x="605" y="231"/>
                    <a:pt x="606" y="190"/>
                    <a:pt x="594" y="143"/>
                  </a:cubicBezTo>
                  <a:cubicBezTo>
                    <a:pt x="576" y="76"/>
                    <a:pt x="542" y="33"/>
                    <a:pt x="491" y="14"/>
                  </a:cubicBezTo>
                  <a:cubicBezTo>
                    <a:pt x="468" y="5"/>
                    <a:pt x="441" y="0"/>
                    <a:pt x="4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28"/>
            <p:cNvSpPr/>
            <p:nvPr/>
          </p:nvSpPr>
          <p:spPr>
            <a:xfrm>
              <a:off x="7923736" y="922955"/>
              <a:ext cx="26111" cy="31207"/>
            </a:xfrm>
            <a:custGeom>
              <a:avLst/>
              <a:gdLst/>
              <a:ahLst/>
              <a:cxnLst/>
              <a:rect l="l" t="t" r="r" b="b"/>
              <a:pathLst>
                <a:path w="666" h="796" extrusionOk="0">
                  <a:moveTo>
                    <a:pt x="357" y="147"/>
                  </a:moveTo>
                  <a:cubicBezTo>
                    <a:pt x="374" y="147"/>
                    <a:pt x="389" y="150"/>
                    <a:pt x="403" y="157"/>
                  </a:cubicBezTo>
                  <a:cubicBezTo>
                    <a:pt x="426" y="169"/>
                    <a:pt x="442" y="190"/>
                    <a:pt x="450" y="222"/>
                  </a:cubicBezTo>
                  <a:cubicBezTo>
                    <a:pt x="458" y="253"/>
                    <a:pt x="455" y="279"/>
                    <a:pt x="440" y="302"/>
                  </a:cubicBezTo>
                  <a:cubicBezTo>
                    <a:pt x="426" y="324"/>
                    <a:pt x="401" y="339"/>
                    <a:pt x="366" y="348"/>
                  </a:cubicBezTo>
                  <a:lnTo>
                    <a:pt x="266" y="375"/>
                  </a:lnTo>
                  <a:lnTo>
                    <a:pt x="215" y="179"/>
                  </a:lnTo>
                  <a:lnTo>
                    <a:pt x="315" y="153"/>
                  </a:lnTo>
                  <a:cubicBezTo>
                    <a:pt x="330" y="149"/>
                    <a:pt x="344" y="147"/>
                    <a:pt x="357" y="147"/>
                  </a:cubicBezTo>
                  <a:close/>
                  <a:moveTo>
                    <a:pt x="414" y="1"/>
                  </a:moveTo>
                  <a:cubicBezTo>
                    <a:pt x="379" y="1"/>
                    <a:pt x="341" y="6"/>
                    <a:pt x="300" y="17"/>
                  </a:cubicBezTo>
                  <a:lnTo>
                    <a:pt x="0" y="96"/>
                  </a:lnTo>
                  <a:lnTo>
                    <a:pt x="184" y="795"/>
                  </a:lnTo>
                  <a:lnTo>
                    <a:pt x="364" y="748"/>
                  </a:lnTo>
                  <a:lnTo>
                    <a:pt x="301" y="505"/>
                  </a:lnTo>
                  <a:lnTo>
                    <a:pt x="420" y="474"/>
                  </a:lnTo>
                  <a:cubicBezTo>
                    <a:pt x="509" y="451"/>
                    <a:pt x="572" y="413"/>
                    <a:pt x="609" y="361"/>
                  </a:cubicBezTo>
                  <a:cubicBezTo>
                    <a:pt x="646" y="309"/>
                    <a:pt x="655" y="246"/>
                    <a:pt x="636" y="173"/>
                  </a:cubicBezTo>
                  <a:cubicBezTo>
                    <a:pt x="617" y="100"/>
                    <a:pt x="578" y="50"/>
                    <a:pt x="520" y="23"/>
                  </a:cubicBezTo>
                  <a:cubicBezTo>
                    <a:pt x="489" y="8"/>
                    <a:pt x="454" y="1"/>
                    <a:pt x="4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28"/>
            <p:cNvSpPr/>
            <p:nvPr/>
          </p:nvSpPr>
          <p:spPr>
            <a:xfrm>
              <a:off x="7952003" y="916878"/>
              <a:ext cx="26738" cy="29325"/>
            </a:xfrm>
            <a:custGeom>
              <a:avLst/>
              <a:gdLst/>
              <a:ahLst/>
              <a:cxnLst/>
              <a:rect l="l" t="t" r="r" b="b"/>
              <a:pathLst>
                <a:path w="682" h="748" extrusionOk="0">
                  <a:moveTo>
                    <a:pt x="181" y="0"/>
                  </a:moveTo>
                  <a:lnTo>
                    <a:pt x="1" y="48"/>
                  </a:lnTo>
                  <a:lnTo>
                    <a:pt x="185" y="747"/>
                  </a:lnTo>
                  <a:lnTo>
                    <a:pt x="682" y="617"/>
                  </a:lnTo>
                  <a:lnTo>
                    <a:pt x="646" y="481"/>
                  </a:lnTo>
                  <a:lnTo>
                    <a:pt x="329" y="564"/>
                  </a:lnTo>
                  <a:lnTo>
                    <a:pt x="1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28"/>
            <p:cNvSpPr/>
            <p:nvPr/>
          </p:nvSpPr>
          <p:spPr>
            <a:xfrm>
              <a:off x="7979839" y="898451"/>
              <a:ext cx="57004" cy="42420"/>
            </a:xfrm>
            <a:custGeom>
              <a:avLst/>
              <a:gdLst/>
              <a:ahLst/>
              <a:cxnLst/>
              <a:rect l="l" t="t" r="r" b="b"/>
              <a:pathLst>
                <a:path w="1454" h="1082" extrusionOk="0">
                  <a:moveTo>
                    <a:pt x="227" y="449"/>
                  </a:moveTo>
                  <a:lnTo>
                    <a:pt x="395" y="703"/>
                  </a:lnTo>
                  <a:lnTo>
                    <a:pt x="204" y="753"/>
                  </a:lnTo>
                  <a:lnTo>
                    <a:pt x="227" y="449"/>
                  </a:lnTo>
                  <a:close/>
                  <a:moveTo>
                    <a:pt x="1270" y="0"/>
                  </a:moveTo>
                  <a:lnTo>
                    <a:pt x="1099" y="45"/>
                  </a:lnTo>
                  <a:lnTo>
                    <a:pt x="1225" y="525"/>
                  </a:lnTo>
                  <a:lnTo>
                    <a:pt x="1225" y="525"/>
                  </a:lnTo>
                  <a:lnTo>
                    <a:pt x="844" y="112"/>
                  </a:lnTo>
                  <a:lnTo>
                    <a:pt x="643" y="165"/>
                  </a:lnTo>
                  <a:lnTo>
                    <a:pt x="826" y="865"/>
                  </a:lnTo>
                  <a:lnTo>
                    <a:pt x="998" y="820"/>
                  </a:lnTo>
                  <a:lnTo>
                    <a:pt x="872" y="340"/>
                  </a:lnTo>
                  <a:lnTo>
                    <a:pt x="1252" y="753"/>
                  </a:lnTo>
                  <a:lnTo>
                    <a:pt x="1454" y="700"/>
                  </a:lnTo>
                  <a:lnTo>
                    <a:pt x="1270" y="0"/>
                  </a:lnTo>
                  <a:close/>
                  <a:moveTo>
                    <a:pt x="291" y="257"/>
                  </a:moveTo>
                  <a:lnTo>
                    <a:pt x="76" y="314"/>
                  </a:lnTo>
                  <a:lnTo>
                    <a:pt x="0" y="1081"/>
                  </a:lnTo>
                  <a:lnTo>
                    <a:pt x="0" y="1081"/>
                  </a:lnTo>
                  <a:lnTo>
                    <a:pt x="182" y="1034"/>
                  </a:lnTo>
                  <a:lnTo>
                    <a:pt x="193" y="895"/>
                  </a:lnTo>
                  <a:lnTo>
                    <a:pt x="475" y="821"/>
                  </a:lnTo>
                  <a:lnTo>
                    <a:pt x="552" y="937"/>
                  </a:lnTo>
                  <a:lnTo>
                    <a:pt x="734" y="889"/>
                  </a:lnTo>
                  <a:lnTo>
                    <a:pt x="291" y="25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28"/>
            <p:cNvSpPr/>
            <p:nvPr/>
          </p:nvSpPr>
          <p:spPr>
            <a:xfrm>
              <a:off x="8040452" y="890728"/>
              <a:ext cx="26738" cy="32462"/>
            </a:xfrm>
            <a:custGeom>
              <a:avLst/>
              <a:gdLst/>
              <a:ahLst/>
              <a:cxnLst/>
              <a:rect l="l" t="t" r="r" b="b"/>
              <a:pathLst>
                <a:path w="682" h="828" extrusionOk="0">
                  <a:moveTo>
                    <a:pt x="488" y="0"/>
                  </a:moveTo>
                  <a:lnTo>
                    <a:pt x="1" y="128"/>
                  </a:lnTo>
                  <a:lnTo>
                    <a:pt x="184" y="828"/>
                  </a:lnTo>
                  <a:lnTo>
                    <a:pt x="682" y="698"/>
                  </a:lnTo>
                  <a:lnTo>
                    <a:pt x="646" y="561"/>
                  </a:lnTo>
                  <a:lnTo>
                    <a:pt x="329" y="644"/>
                  </a:lnTo>
                  <a:lnTo>
                    <a:pt x="287" y="484"/>
                  </a:lnTo>
                  <a:lnTo>
                    <a:pt x="575" y="408"/>
                  </a:lnTo>
                  <a:lnTo>
                    <a:pt x="539" y="272"/>
                  </a:lnTo>
                  <a:lnTo>
                    <a:pt x="251" y="348"/>
                  </a:lnTo>
                  <a:lnTo>
                    <a:pt x="217" y="217"/>
                  </a:lnTo>
                  <a:lnTo>
                    <a:pt x="523" y="137"/>
                  </a:lnTo>
                  <a:lnTo>
                    <a:pt x="4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88" name="Google Shape;2888;p28"/>
          <p:cNvGrpSpPr/>
          <p:nvPr/>
        </p:nvGrpSpPr>
        <p:grpSpPr>
          <a:xfrm>
            <a:off x="10492662" y="5631743"/>
            <a:ext cx="1496751" cy="893972"/>
            <a:chOff x="7734396" y="189920"/>
            <a:chExt cx="1122563" cy="670479"/>
          </a:xfrm>
        </p:grpSpPr>
        <p:sp>
          <p:nvSpPr>
            <p:cNvPr id="2889" name="Google Shape;2889;p28"/>
            <p:cNvSpPr/>
            <p:nvPr/>
          </p:nvSpPr>
          <p:spPr>
            <a:xfrm>
              <a:off x="7747000" y="189920"/>
              <a:ext cx="1109957" cy="616606"/>
            </a:xfrm>
            <a:custGeom>
              <a:avLst/>
              <a:gdLst/>
              <a:ahLst/>
              <a:cxnLst/>
              <a:rect l="l" t="t" r="r" b="b"/>
              <a:pathLst>
                <a:path w="40245" h="22357" extrusionOk="0">
                  <a:moveTo>
                    <a:pt x="5569" y="1"/>
                  </a:moveTo>
                  <a:lnTo>
                    <a:pt x="5382" y="22"/>
                  </a:lnTo>
                  <a:lnTo>
                    <a:pt x="5174" y="43"/>
                  </a:lnTo>
                  <a:lnTo>
                    <a:pt x="4987" y="84"/>
                  </a:lnTo>
                  <a:lnTo>
                    <a:pt x="4800" y="167"/>
                  </a:lnTo>
                  <a:lnTo>
                    <a:pt x="4613" y="250"/>
                  </a:lnTo>
                  <a:lnTo>
                    <a:pt x="4447" y="354"/>
                  </a:lnTo>
                  <a:lnTo>
                    <a:pt x="4301" y="458"/>
                  </a:lnTo>
                  <a:lnTo>
                    <a:pt x="4156" y="583"/>
                  </a:lnTo>
                  <a:lnTo>
                    <a:pt x="4011" y="728"/>
                  </a:lnTo>
                  <a:lnTo>
                    <a:pt x="3907" y="894"/>
                  </a:lnTo>
                  <a:lnTo>
                    <a:pt x="3803" y="1061"/>
                  </a:lnTo>
                  <a:lnTo>
                    <a:pt x="3720" y="1227"/>
                  </a:lnTo>
                  <a:lnTo>
                    <a:pt x="3637" y="1435"/>
                  </a:lnTo>
                  <a:lnTo>
                    <a:pt x="3595" y="1622"/>
                  </a:lnTo>
                  <a:lnTo>
                    <a:pt x="3553" y="1829"/>
                  </a:lnTo>
                  <a:lnTo>
                    <a:pt x="2806" y="9205"/>
                  </a:lnTo>
                  <a:lnTo>
                    <a:pt x="7543" y="9703"/>
                  </a:lnTo>
                  <a:lnTo>
                    <a:pt x="7646" y="9724"/>
                  </a:lnTo>
                  <a:lnTo>
                    <a:pt x="7750" y="9766"/>
                  </a:lnTo>
                  <a:lnTo>
                    <a:pt x="7833" y="9807"/>
                  </a:lnTo>
                  <a:lnTo>
                    <a:pt x="7896" y="9890"/>
                  </a:lnTo>
                  <a:lnTo>
                    <a:pt x="7958" y="9974"/>
                  </a:lnTo>
                  <a:lnTo>
                    <a:pt x="8000" y="10057"/>
                  </a:lnTo>
                  <a:lnTo>
                    <a:pt x="8020" y="10161"/>
                  </a:lnTo>
                  <a:lnTo>
                    <a:pt x="8020" y="10264"/>
                  </a:lnTo>
                  <a:lnTo>
                    <a:pt x="7916" y="11386"/>
                  </a:lnTo>
                  <a:lnTo>
                    <a:pt x="7896" y="11469"/>
                  </a:lnTo>
                  <a:lnTo>
                    <a:pt x="7854" y="11553"/>
                  </a:lnTo>
                  <a:lnTo>
                    <a:pt x="7813" y="11615"/>
                  </a:lnTo>
                  <a:lnTo>
                    <a:pt x="7771" y="11677"/>
                  </a:lnTo>
                  <a:lnTo>
                    <a:pt x="7709" y="11740"/>
                  </a:lnTo>
                  <a:lnTo>
                    <a:pt x="7626" y="11781"/>
                  </a:lnTo>
                  <a:lnTo>
                    <a:pt x="7543" y="11823"/>
                  </a:lnTo>
                  <a:lnTo>
                    <a:pt x="7459" y="11843"/>
                  </a:lnTo>
                  <a:lnTo>
                    <a:pt x="1912" y="12695"/>
                  </a:lnTo>
                  <a:lnTo>
                    <a:pt x="1767" y="12737"/>
                  </a:lnTo>
                  <a:lnTo>
                    <a:pt x="1600" y="12778"/>
                  </a:lnTo>
                  <a:lnTo>
                    <a:pt x="1455" y="12841"/>
                  </a:lnTo>
                  <a:lnTo>
                    <a:pt x="1330" y="12903"/>
                  </a:lnTo>
                  <a:lnTo>
                    <a:pt x="1185" y="12986"/>
                  </a:lnTo>
                  <a:lnTo>
                    <a:pt x="1060" y="13069"/>
                  </a:lnTo>
                  <a:lnTo>
                    <a:pt x="832" y="13277"/>
                  </a:lnTo>
                  <a:lnTo>
                    <a:pt x="645" y="13506"/>
                  </a:lnTo>
                  <a:lnTo>
                    <a:pt x="562" y="13630"/>
                  </a:lnTo>
                  <a:lnTo>
                    <a:pt x="479" y="13776"/>
                  </a:lnTo>
                  <a:lnTo>
                    <a:pt x="437" y="13921"/>
                  </a:lnTo>
                  <a:lnTo>
                    <a:pt x="375" y="14067"/>
                  </a:lnTo>
                  <a:lnTo>
                    <a:pt x="354" y="14212"/>
                  </a:lnTo>
                  <a:lnTo>
                    <a:pt x="312" y="14378"/>
                  </a:lnTo>
                  <a:lnTo>
                    <a:pt x="1" y="17495"/>
                  </a:lnTo>
                  <a:lnTo>
                    <a:pt x="1" y="17682"/>
                  </a:lnTo>
                  <a:lnTo>
                    <a:pt x="42" y="17869"/>
                  </a:lnTo>
                  <a:lnTo>
                    <a:pt x="105" y="18035"/>
                  </a:lnTo>
                  <a:lnTo>
                    <a:pt x="208" y="18180"/>
                  </a:lnTo>
                  <a:lnTo>
                    <a:pt x="333" y="18305"/>
                  </a:lnTo>
                  <a:lnTo>
                    <a:pt x="479" y="18409"/>
                  </a:lnTo>
                  <a:lnTo>
                    <a:pt x="645" y="18471"/>
                  </a:lnTo>
                  <a:lnTo>
                    <a:pt x="832" y="18513"/>
                  </a:lnTo>
                  <a:lnTo>
                    <a:pt x="38541" y="22356"/>
                  </a:lnTo>
                  <a:lnTo>
                    <a:pt x="40244" y="5569"/>
                  </a:lnTo>
                  <a:lnTo>
                    <a:pt x="40244" y="5361"/>
                  </a:lnTo>
                  <a:lnTo>
                    <a:pt x="40244" y="5153"/>
                  </a:lnTo>
                  <a:lnTo>
                    <a:pt x="40203" y="4966"/>
                  </a:lnTo>
                  <a:lnTo>
                    <a:pt x="40161" y="4759"/>
                  </a:lnTo>
                  <a:lnTo>
                    <a:pt x="40099" y="4572"/>
                  </a:lnTo>
                  <a:lnTo>
                    <a:pt x="40016" y="4406"/>
                  </a:lnTo>
                  <a:lnTo>
                    <a:pt x="39912" y="4239"/>
                  </a:lnTo>
                  <a:lnTo>
                    <a:pt x="39787" y="4073"/>
                  </a:lnTo>
                  <a:lnTo>
                    <a:pt x="39663" y="3928"/>
                  </a:lnTo>
                  <a:lnTo>
                    <a:pt x="39517" y="3803"/>
                  </a:lnTo>
                  <a:lnTo>
                    <a:pt x="39372" y="3678"/>
                  </a:lnTo>
                  <a:lnTo>
                    <a:pt x="39206" y="3574"/>
                  </a:lnTo>
                  <a:lnTo>
                    <a:pt x="39019" y="3491"/>
                  </a:lnTo>
                  <a:lnTo>
                    <a:pt x="38832" y="3429"/>
                  </a:lnTo>
                  <a:lnTo>
                    <a:pt x="38624" y="3367"/>
                  </a:lnTo>
                  <a:lnTo>
                    <a:pt x="38437" y="3346"/>
                  </a:lnTo>
                  <a:lnTo>
                    <a:pt x="5777" y="22"/>
                  </a:lnTo>
                  <a:lnTo>
                    <a:pt x="5569" y="1"/>
                  </a:lnTo>
                  <a:close/>
                </a:path>
              </a:pathLst>
            </a:custGeom>
            <a:solidFill>
              <a:schemeClr val="accent6"/>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0" name="Google Shape;2890;p28"/>
            <p:cNvSpPr/>
            <p:nvPr/>
          </p:nvSpPr>
          <p:spPr>
            <a:xfrm>
              <a:off x="8722850" y="549790"/>
              <a:ext cx="112333" cy="112333"/>
            </a:xfrm>
            <a:custGeom>
              <a:avLst/>
              <a:gdLst/>
              <a:ahLst/>
              <a:cxnLst/>
              <a:rect l="l" t="t" r="r" b="b"/>
              <a:pathLst>
                <a:path w="4073" h="4073" extrusionOk="0">
                  <a:moveTo>
                    <a:pt x="832" y="0"/>
                  </a:moveTo>
                  <a:lnTo>
                    <a:pt x="707" y="21"/>
                  </a:lnTo>
                  <a:lnTo>
                    <a:pt x="603" y="84"/>
                  </a:lnTo>
                  <a:lnTo>
                    <a:pt x="499" y="146"/>
                  </a:lnTo>
                  <a:lnTo>
                    <a:pt x="395" y="229"/>
                  </a:lnTo>
                  <a:lnTo>
                    <a:pt x="333" y="333"/>
                  </a:lnTo>
                  <a:lnTo>
                    <a:pt x="271" y="458"/>
                  </a:lnTo>
                  <a:lnTo>
                    <a:pt x="250" y="582"/>
                  </a:lnTo>
                  <a:lnTo>
                    <a:pt x="1" y="3034"/>
                  </a:lnTo>
                  <a:lnTo>
                    <a:pt x="1" y="3158"/>
                  </a:lnTo>
                  <a:lnTo>
                    <a:pt x="21" y="3283"/>
                  </a:lnTo>
                  <a:lnTo>
                    <a:pt x="84" y="3408"/>
                  </a:lnTo>
                  <a:lnTo>
                    <a:pt x="146" y="3512"/>
                  </a:lnTo>
                  <a:lnTo>
                    <a:pt x="229" y="3595"/>
                  </a:lnTo>
                  <a:lnTo>
                    <a:pt x="333" y="3678"/>
                  </a:lnTo>
                  <a:lnTo>
                    <a:pt x="458" y="3719"/>
                  </a:lnTo>
                  <a:lnTo>
                    <a:pt x="582" y="3761"/>
                  </a:lnTo>
                  <a:lnTo>
                    <a:pt x="3678" y="4073"/>
                  </a:lnTo>
                  <a:lnTo>
                    <a:pt x="4073" y="312"/>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1" name="Google Shape;2891;p28"/>
            <p:cNvSpPr/>
            <p:nvPr/>
          </p:nvSpPr>
          <p:spPr>
            <a:xfrm>
              <a:off x="8494208" y="526871"/>
              <a:ext cx="112913" cy="110044"/>
            </a:xfrm>
            <a:custGeom>
              <a:avLst/>
              <a:gdLst/>
              <a:ahLst/>
              <a:cxnLst/>
              <a:rect l="l" t="t" r="r" b="b"/>
              <a:pathLst>
                <a:path w="4094" h="3990" extrusionOk="0">
                  <a:moveTo>
                    <a:pt x="832" y="0"/>
                  </a:moveTo>
                  <a:lnTo>
                    <a:pt x="707" y="21"/>
                  </a:lnTo>
                  <a:lnTo>
                    <a:pt x="603" y="63"/>
                  </a:lnTo>
                  <a:lnTo>
                    <a:pt x="500" y="125"/>
                  </a:lnTo>
                  <a:lnTo>
                    <a:pt x="416" y="229"/>
                  </a:lnTo>
                  <a:lnTo>
                    <a:pt x="333" y="333"/>
                  </a:lnTo>
                  <a:lnTo>
                    <a:pt x="292" y="437"/>
                  </a:lnTo>
                  <a:lnTo>
                    <a:pt x="250" y="582"/>
                  </a:lnTo>
                  <a:lnTo>
                    <a:pt x="1" y="3013"/>
                  </a:lnTo>
                  <a:lnTo>
                    <a:pt x="1" y="3158"/>
                  </a:lnTo>
                  <a:lnTo>
                    <a:pt x="43" y="3283"/>
                  </a:lnTo>
                  <a:lnTo>
                    <a:pt x="84" y="3387"/>
                  </a:lnTo>
                  <a:lnTo>
                    <a:pt x="146" y="3491"/>
                  </a:lnTo>
                  <a:lnTo>
                    <a:pt x="250" y="3595"/>
                  </a:lnTo>
                  <a:lnTo>
                    <a:pt x="354" y="3657"/>
                  </a:lnTo>
                  <a:lnTo>
                    <a:pt x="458" y="3719"/>
                  </a:lnTo>
                  <a:lnTo>
                    <a:pt x="583" y="3740"/>
                  </a:lnTo>
                  <a:lnTo>
                    <a:pt x="3138" y="3989"/>
                  </a:lnTo>
                  <a:lnTo>
                    <a:pt x="3263" y="3989"/>
                  </a:lnTo>
                  <a:lnTo>
                    <a:pt x="3387" y="3969"/>
                  </a:lnTo>
                  <a:lnTo>
                    <a:pt x="3512" y="3927"/>
                  </a:lnTo>
                  <a:lnTo>
                    <a:pt x="3616" y="3844"/>
                  </a:lnTo>
                  <a:lnTo>
                    <a:pt x="3699" y="3761"/>
                  </a:lnTo>
                  <a:lnTo>
                    <a:pt x="3761" y="3657"/>
                  </a:lnTo>
                  <a:lnTo>
                    <a:pt x="3824" y="3532"/>
                  </a:lnTo>
                  <a:lnTo>
                    <a:pt x="3845" y="3408"/>
                  </a:lnTo>
                  <a:lnTo>
                    <a:pt x="4094" y="956"/>
                  </a:lnTo>
                  <a:lnTo>
                    <a:pt x="4094" y="831"/>
                  </a:lnTo>
                  <a:lnTo>
                    <a:pt x="4073" y="707"/>
                  </a:lnTo>
                  <a:lnTo>
                    <a:pt x="4032" y="582"/>
                  </a:lnTo>
                  <a:lnTo>
                    <a:pt x="3948" y="478"/>
                  </a:lnTo>
                  <a:lnTo>
                    <a:pt x="3865" y="395"/>
                  </a:lnTo>
                  <a:lnTo>
                    <a:pt x="3761" y="333"/>
                  </a:lnTo>
                  <a:lnTo>
                    <a:pt x="3637" y="27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28"/>
            <p:cNvSpPr/>
            <p:nvPr/>
          </p:nvSpPr>
          <p:spPr>
            <a:xfrm>
              <a:off x="8344088" y="511398"/>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1" y="458"/>
                  </a:lnTo>
                  <a:lnTo>
                    <a:pt x="250" y="582"/>
                  </a:lnTo>
                  <a:lnTo>
                    <a:pt x="1" y="3034"/>
                  </a:lnTo>
                  <a:lnTo>
                    <a:pt x="1" y="3158"/>
                  </a:lnTo>
                  <a:lnTo>
                    <a:pt x="42" y="3283"/>
                  </a:lnTo>
                  <a:lnTo>
                    <a:pt x="84" y="3408"/>
                  </a:lnTo>
                  <a:lnTo>
                    <a:pt x="146" y="3512"/>
                  </a:lnTo>
                  <a:lnTo>
                    <a:pt x="229" y="3595"/>
                  </a:lnTo>
                  <a:lnTo>
                    <a:pt x="333" y="3657"/>
                  </a:lnTo>
                  <a:lnTo>
                    <a:pt x="458" y="3719"/>
                  </a:lnTo>
                  <a:lnTo>
                    <a:pt x="582" y="3740"/>
                  </a:lnTo>
                  <a:lnTo>
                    <a:pt x="3138" y="4010"/>
                  </a:lnTo>
                  <a:lnTo>
                    <a:pt x="3262" y="4010"/>
                  </a:lnTo>
                  <a:lnTo>
                    <a:pt x="3387" y="3969"/>
                  </a:lnTo>
                  <a:lnTo>
                    <a:pt x="3512" y="3927"/>
                  </a:lnTo>
                  <a:lnTo>
                    <a:pt x="3616" y="3865"/>
                  </a:lnTo>
                  <a:lnTo>
                    <a:pt x="3699" y="3761"/>
                  </a:lnTo>
                  <a:lnTo>
                    <a:pt x="3761" y="3657"/>
                  </a:lnTo>
                  <a:lnTo>
                    <a:pt x="3823" y="3553"/>
                  </a:lnTo>
                  <a:lnTo>
                    <a:pt x="3844" y="3429"/>
                  </a:lnTo>
                  <a:lnTo>
                    <a:pt x="4093" y="977"/>
                  </a:lnTo>
                  <a:lnTo>
                    <a:pt x="4093" y="832"/>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28"/>
            <p:cNvSpPr/>
            <p:nvPr/>
          </p:nvSpPr>
          <p:spPr>
            <a:xfrm>
              <a:off x="8193968" y="495925"/>
              <a:ext cx="112913" cy="110623"/>
            </a:xfrm>
            <a:custGeom>
              <a:avLst/>
              <a:gdLst/>
              <a:ahLst/>
              <a:cxnLst/>
              <a:rect l="l" t="t" r="r" b="b"/>
              <a:pathLst>
                <a:path w="4094" h="4011" extrusionOk="0">
                  <a:moveTo>
                    <a:pt x="831" y="1"/>
                  </a:moveTo>
                  <a:lnTo>
                    <a:pt x="707" y="21"/>
                  </a:lnTo>
                  <a:lnTo>
                    <a:pt x="603" y="84"/>
                  </a:lnTo>
                  <a:lnTo>
                    <a:pt x="499" y="146"/>
                  </a:lnTo>
                  <a:lnTo>
                    <a:pt x="395" y="229"/>
                  </a:lnTo>
                  <a:lnTo>
                    <a:pt x="333" y="333"/>
                  </a:lnTo>
                  <a:lnTo>
                    <a:pt x="270" y="458"/>
                  </a:lnTo>
                  <a:lnTo>
                    <a:pt x="250" y="582"/>
                  </a:lnTo>
                  <a:lnTo>
                    <a:pt x="0" y="3034"/>
                  </a:lnTo>
                  <a:lnTo>
                    <a:pt x="0" y="3159"/>
                  </a:lnTo>
                  <a:lnTo>
                    <a:pt x="21" y="3283"/>
                  </a:lnTo>
                  <a:lnTo>
                    <a:pt x="83" y="3408"/>
                  </a:lnTo>
                  <a:lnTo>
                    <a:pt x="146" y="3512"/>
                  </a:lnTo>
                  <a:lnTo>
                    <a:pt x="229" y="3595"/>
                  </a:lnTo>
                  <a:lnTo>
                    <a:pt x="333" y="3678"/>
                  </a:lnTo>
                  <a:lnTo>
                    <a:pt x="457" y="3719"/>
                  </a:lnTo>
                  <a:lnTo>
                    <a:pt x="582" y="3740"/>
                  </a:lnTo>
                  <a:lnTo>
                    <a:pt x="3117" y="4010"/>
                  </a:lnTo>
                  <a:lnTo>
                    <a:pt x="3262" y="4010"/>
                  </a:lnTo>
                  <a:lnTo>
                    <a:pt x="3387" y="3990"/>
                  </a:lnTo>
                  <a:lnTo>
                    <a:pt x="3491" y="3927"/>
                  </a:lnTo>
                  <a:lnTo>
                    <a:pt x="3594" y="3865"/>
                  </a:lnTo>
                  <a:lnTo>
                    <a:pt x="3698" y="3782"/>
                  </a:lnTo>
                  <a:lnTo>
                    <a:pt x="3761" y="3678"/>
                  </a:lnTo>
                  <a:lnTo>
                    <a:pt x="3823" y="3553"/>
                  </a:lnTo>
                  <a:lnTo>
                    <a:pt x="3844" y="3429"/>
                  </a:lnTo>
                  <a:lnTo>
                    <a:pt x="4093" y="977"/>
                  </a:lnTo>
                  <a:lnTo>
                    <a:pt x="4093" y="852"/>
                  </a:lnTo>
                  <a:lnTo>
                    <a:pt x="4072" y="728"/>
                  </a:lnTo>
                  <a:lnTo>
                    <a:pt x="4010" y="603"/>
                  </a:lnTo>
                  <a:lnTo>
                    <a:pt x="3948" y="499"/>
                  </a:lnTo>
                  <a:lnTo>
                    <a:pt x="3865" y="416"/>
                  </a:lnTo>
                  <a:lnTo>
                    <a:pt x="3761" y="333"/>
                  </a:lnTo>
                  <a:lnTo>
                    <a:pt x="3636" y="291"/>
                  </a:lnTo>
                  <a:lnTo>
                    <a:pt x="3511"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28"/>
            <p:cNvSpPr/>
            <p:nvPr/>
          </p:nvSpPr>
          <p:spPr>
            <a:xfrm>
              <a:off x="8043820" y="480453"/>
              <a:ext cx="112913" cy="110623"/>
            </a:xfrm>
            <a:custGeom>
              <a:avLst/>
              <a:gdLst/>
              <a:ahLst/>
              <a:cxnLst/>
              <a:rect l="l" t="t" r="r" b="b"/>
              <a:pathLst>
                <a:path w="4094" h="4011" extrusionOk="0">
                  <a:moveTo>
                    <a:pt x="832" y="1"/>
                  </a:moveTo>
                  <a:lnTo>
                    <a:pt x="707" y="42"/>
                  </a:lnTo>
                  <a:lnTo>
                    <a:pt x="603" y="84"/>
                  </a:lnTo>
                  <a:lnTo>
                    <a:pt x="479" y="146"/>
                  </a:lnTo>
                  <a:lnTo>
                    <a:pt x="396" y="250"/>
                  </a:lnTo>
                  <a:lnTo>
                    <a:pt x="333" y="354"/>
                  </a:lnTo>
                  <a:lnTo>
                    <a:pt x="271" y="458"/>
                  </a:lnTo>
                  <a:lnTo>
                    <a:pt x="250" y="603"/>
                  </a:lnTo>
                  <a:lnTo>
                    <a:pt x="1" y="3034"/>
                  </a:lnTo>
                  <a:lnTo>
                    <a:pt x="1" y="3179"/>
                  </a:lnTo>
                  <a:lnTo>
                    <a:pt x="22" y="3304"/>
                  </a:lnTo>
                  <a:lnTo>
                    <a:pt x="84" y="3408"/>
                  </a:lnTo>
                  <a:lnTo>
                    <a:pt x="146" y="3512"/>
                  </a:lnTo>
                  <a:lnTo>
                    <a:pt x="229" y="3616"/>
                  </a:lnTo>
                  <a:lnTo>
                    <a:pt x="333" y="3678"/>
                  </a:lnTo>
                  <a:lnTo>
                    <a:pt x="458" y="3720"/>
                  </a:lnTo>
                  <a:lnTo>
                    <a:pt x="583" y="3761"/>
                  </a:lnTo>
                  <a:lnTo>
                    <a:pt x="3117" y="4010"/>
                  </a:lnTo>
                  <a:lnTo>
                    <a:pt x="3263" y="4010"/>
                  </a:lnTo>
                  <a:lnTo>
                    <a:pt x="3387" y="3990"/>
                  </a:lnTo>
                  <a:lnTo>
                    <a:pt x="3491" y="3948"/>
                  </a:lnTo>
                  <a:lnTo>
                    <a:pt x="3595" y="3865"/>
                  </a:lnTo>
                  <a:lnTo>
                    <a:pt x="3699" y="3782"/>
                  </a:lnTo>
                  <a:lnTo>
                    <a:pt x="3761" y="3678"/>
                  </a:lnTo>
                  <a:lnTo>
                    <a:pt x="3803" y="3553"/>
                  </a:lnTo>
                  <a:lnTo>
                    <a:pt x="3844" y="3429"/>
                  </a:lnTo>
                  <a:lnTo>
                    <a:pt x="4094" y="977"/>
                  </a:lnTo>
                  <a:lnTo>
                    <a:pt x="4094" y="852"/>
                  </a:lnTo>
                  <a:lnTo>
                    <a:pt x="4073" y="728"/>
                  </a:lnTo>
                  <a:lnTo>
                    <a:pt x="4011" y="603"/>
                  </a:lnTo>
                  <a:lnTo>
                    <a:pt x="3948" y="499"/>
                  </a:lnTo>
                  <a:lnTo>
                    <a:pt x="3865" y="416"/>
                  </a:lnTo>
                  <a:lnTo>
                    <a:pt x="3761" y="354"/>
                  </a:lnTo>
                  <a:lnTo>
                    <a:pt x="3637" y="291"/>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28"/>
            <p:cNvSpPr/>
            <p:nvPr/>
          </p:nvSpPr>
          <p:spPr>
            <a:xfrm>
              <a:off x="8514287" y="332621"/>
              <a:ext cx="112913" cy="110044"/>
            </a:xfrm>
            <a:custGeom>
              <a:avLst/>
              <a:gdLst/>
              <a:ahLst/>
              <a:cxnLst/>
              <a:rect l="l" t="t" r="r" b="b"/>
              <a:pathLst>
                <a:path w="4094" h="3990" extrusionOk="0">
                  <a:moveTo>
                    <a:pt x="831" y="0"/>
                  </a:moveTo>
                  <a:lnTo>
                    <a:pt x="707" y="21"/>
                  </a:lnTo>
                  <a:lnTo>
                    <a:pt x="582" y="63"/>
                  </a:lnTo>
                  <a:lnTo>
                    <a:pt x="478" y="125"/>
                  </a:lnTo>
                  <a:lnTo>
                    <a:pt x="395" y="229"/>
                  </a:lnTo>
                  <a:lnTo>
                    <a:pt x="333" y="333"/>
                  </a:lnTo>
                  <a:lnTo>
                    <a:pt x="270" y="437"/>
                  </a:lnTo>
                  <a:lnTo>
                    <a:pt x="249" y="582"/>
                  </a:lnTo>
                  <a:lnTo>
                    <a:pt x="0" y="3013"/>
                  </a:lnTo>
                  <a:lnTo>
                    <a:pt x="0" y="3158"/>
                  </a:lnTo>
                  <a:lnTo>
                    <a:pt x="21" y="3283"/>
                  </a:lnTo>
                  <a:lnTo>
                    <a:pt x="83" y="3387"/>
                  </a:lnTo>
                  <a:lnTo>
                    <a:pt x="146" y="3491"/>
                  </a:lnTo>
                  <a:lnTo>
                    <a:pt x="229" y="3595"/>
                  </a:lnTo>
                  <a:lnTo>
                    <a:pt x="333" y="3657"/>
                  </a:lnTo>
                  <a:lnTo>
                    <a:pt x="457" y="3719"/>
                  </a:lnTo>
                  <a:lnTo>
                    <a:pt x="582" y="3740"/>
                  </a:lnTo>
                  <a:lnTo>
                    <a:pt x="3117" y="3989"/>
                  </a:lnTo>
                  <a:lnTo>
                    <a:pt x="3262" y="3989"/>
                  </a:lnTo>
                  <a:lnTo>
                    <a:pt x="3387" y="3969"/>
                  </a:lnTo>
                  <a:lnTo>
                    <a:pt x="3491" y="3927"/>
                  </a:lnTo>
                  <a:lnTo>
                    <a:pt x="3594" y="3844"/>
                  </a:lnTo>
                  <a:lnTo>
                    <a:pt x="3678" y="3761"/>
                  </a:lnTo>
                  <a:lnTo>
                    <a:pt x="3761" y="3657"/>
                  </a:lnTo>
                  <a:lnTo>
                    <a:pt x="3802" y="3532"/>
                  </a:lnTo>
                  <a:lnTo>
                    <a:pt x="3844" y="3408"/>
                  </a:lnTo>
                  <a:lnTo>
                    <a:pt x="4093" y="956"/>
                  </a:lnTo>
                  <a:lnTo>
                    <a:pt x="4093" y="831"/>
                  </a:lnTo>
                  <a:lnTo>
                    <a:pt x="4051" y="707"/>
                  </a:lnTo>
                  <a:lnTo>
                    <a:pt x="4010" y="582"/>
                  </a:lnTo>
                  <a:lnTo>
                    <a:pt x="3948" y="478"/>
                  </a:lnTo>
                  <a:lnTo>
                    <a:pt x="3844" y="395"/>
                  </a:lnTo>
                  <a:lnTo>
                    <a:pt x="3740" y="333"/>
                  </a:lnTo>
                  <a:lnTo>
                    <a:pt x="3636" y="270"/>
                  </a:lnTo>
                  <a:lnTo>
                    <a:pt x="351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28"/>
            <p:cNvSpPr/>
            <p:nvPr/>
          </p:nvSpPr>
          <p:spPr>
            <a:xfrm>
              <a:off x="8364139" y="317149"/>
              <a:ext cx="112913" cy="110623"/>
            </a:xfrm>
            <a:custGeom>
              <a:avLst/>
              <a:gdLst/>
              <a:ahLst/>
              <a:cxnLst/>
              <a:rect l="l" t="t" r="r" b="b"/>
              <a:pathLst>
                <a:path w="4094" h="4011" extrusionOk="0">
                  <a:moveTo>
                    <a:pt x="832" y="0"/>
                  </a:moveTo>
                  <a:lnTo>
                    <a:pt x="707" y="21"/>
                  </a:lnTo>
                  <a:lnTo>
                    <a:pt x="582" y="63"/>
                  </a:lnTo>
                  <a:lnTo>
                    <a:pt x="479" y="146"/>
                  </a:lnTo>
                  <a:lnTo>
                    <a:pt x="395" y="229"/>
                  </a:lnTo>
                  <a:lnTo>
                    <a:pt x="333" y="333"/>
                  </a:lnTo>
                  <a:lnTo>
                    <a:pt x="271" y="457"/>
                  </a:lnTo>
                  <a:lnTo>
                    <a:pt x="250" y="582"/>
                  </a:lnTo>
                  <a:lnTo>
                    <a:pt x="1" y="3034"/>
                  </a:lnTo>
                  <a:lnTo>
                    <a:pt x="1" y="3158"/>
                  </a:lnTo>
                  <a:lnTo>
                    <a:pt x="22" y="3283"/>
                  </a:lnTo>
                  <a:lnTo>
                    <a:pt x="63" y="3408"/>
                  </a:lnTo>
                  <a:lnTo>
                    <a:pt x="146" y="3511"/>
                  </a:lnTo>
                  <a:lnTo>
                    <a:pt x="229" y="3595"/>
                  </a:lnTo>
                  <a:lnTo>
                    <a:pt x="333" y="3657"/>
                  </a:lnTo>
                  <a:lnTo>
                    <a:pt x="458" y="3719"/>
                  </a:lnTo>
                  <a:lnTo>
                    <a:pt x="582" y="3740"/>
                  </a:lnTo>
                  <a:lnTo>
                    <a:pt x="3117" y="4010"/>
                  </a:lnTo>
                  <a:lnTo>
                    <a:pt x="3242" y="4010"/>
                  </a:lnTo>
                  <a:lnTo>
                    <a:pt x="3366" y="3969"/>
                  </a:lnTo>
                  <a:lnTo>
                    <a:pt x="3491" y="3927"/>
                  </a:lnTo>
                  <a:lnTo>
                    <a:pt x="3595" y="3865"/>
                  </a:lnTo>
                  <a:lnTo>
                    <a:pt x="3678" y="3761"/>
                  </a:lnTo>
                  <a:lnTo>
                    <a:pt x="3761" y="3657"/>
                  </a:lnTo>
                  <a:lnTo>
                    <a:pt x="3803" y="3553"/>
                  </a:lnTo>
                  <a:lnTo>
                    <a:pt x="3844" y="3428"/>
                  </a:lnTo>
                  <a:lnTo>
                    <a:pt x="4094" y="977"/>
                  </a:lnTo>
                  <a:lnTo>
                    <a:pt x="4094" y="831"/>
                  </a:lnTo>
                  <a:lnTo>
                    <a:pt x="4052" y="707"/>
                  </a:lnTo>
                  <a:lnTo>
                    <a:pt x="4011" y="603"/>
                  </a:lnTo>
                  <a:lnTo>
                    <a:pt x="3948" y="499"/>
                  </a:lnTo>
                  <a:lnTo>
                    <a:pt x="3844" y="395"/>
                  </a:lnTo>
                  <a:lnTo>
                    <a:pt x="3740" y="333"/>
                  </a:lnTo>
                  <a:lnTo>
                    <a:pt x="3637" y="291"/>
                  </a:lnTo>
                  <a:lnTo>
                    <a:pt x="349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28"/>
            <p:cNvSpPr/>
            <p:nvPr/>
          </p:nvSpPr>
          <p:spPr>
            <a:xfrm>
              <a:off x="8214019" y="301676"/>
              <a:ext cx="112333" cy="110623"/>
            </a:xfrm>
            <a:custGeom>
              <a:avLst/>
              <a:gdLst/>
              <a:ahLst/>
              <a:cxnLst/>
              <a:rect l="l" t="t" r="r" b="b"/>
              <a:pathLst>
                <a:path w="4073" h="4011" extrusionOk="0">
                  <a:moveTo>
                    <a:pt x="831" y="0"/>
                  </a:moveTo>
                  <a:lnTo>
                    <a:pt x="707" y="21"/>
                  </a:lnTo>
                  <a:lnTo>
                    <a:pt x="582" y="83"/>
                  </a:lnTo>
                  <a:lnTo>
                    <a:pt x="478" y="146"/>
                  </a:lnTo>
                  <a:lnTo>
                    <a:pt x="395" y="229"/>
                  </a:lnTo>
                  <a:lnTo>
                    <a:pt x="312" y="333"/>
                  </a:lnTo>
                  <a:lnTo>
                    <a:pt x="270" y="457"/>
                  </a:lnTo>
                  <a:lnTo>
                    <a:pt x="250" y="582"/>
                  </a:lnTo>
                  <a:lnTo>
                    <a:pt x="0" y="3034"/>
                  </a:lnTo>
                  <a:lnTo>
                    <a:pt x="0" y="3158"/>
                  </a:lnTo>
                  <a:lnTo>
                    <a:pt x="21" y="3283"/>
                  </a:lnTo>
                  <a:lnTo>
                    <a:pt x="63" y="3408"/>
                  </a:lnTo>
                  <a:lnTo>
                    <a:pt x="146" y="3512"/>
                  </a:lnTo>
                  <a:lnTo>
                    <a:pt x="229" y="3595"/>
                  </a:lnTo>
                  <a:lnTo>
                    <a:pt x="333" y="3678"/>
                  </a:lnTo>
                  <a:lnTo>
                    <a:pt x="457" y="3719"/>
                  </a:lnTo>
                  <a:lnTo>
                    <a:pt x="582" y="3740"/>
                  </a:lnTo>
                  <a:lnTo>
                    <a:pt x="3117" y="4010"/>
                  </a:lnTo>
                  <a:lnTo>
                    <a:pt x="3241" y="4010"/>
                  </a:lnTo>
                  <a:lnTo>
                    <a:pt x="3366" y="3989"/>
                  </a:lnTo>
                  <a:lnTo>
                    <a:pt x="3491" y="3927"/>
                  </a:lnTo>
                  <a:lnTo>
                    <a:pt x="3595" y="3865"/>
                  </a:lnTo>
                  <a:lnTo>
                    <a:pt x="3678" y="3782"/>
                  </a:lnTo>
                  <a:lnTo>
                    <a:pt x="3761" y="3678"/>
                  </a:lnTo>
                  <a:lnTo>
                    <a:pt x="3802" y="3553"/>
                  </a:lnTo>
                  <a:lnTo>
                    <a:pt x="3823" y="3428"/>
                  </a:lnTo>
                  <a:lnTo>
                    <a:pt x="4073" y="977"/>
                  </a:lnTo>
                  <a:lnTo>
                    <a:pt x="4073" y="852"/>
                  </a:lnTo>
                  <a:lnTo>
                    <a:pt x="4052" y="728"/>
                  </a:lnTo>
                  <a:lnTo>
                    <a:pt x="4010" y="603"/>
                  </a:lnTo>
                  <a:lnTo>
                    <a:pt x="3927" y="499"/>
                  </a:lnTo>
                  <a:lnTo>
                    <a:pt x="3844" y="416"/>
                  </a:lnTo>
                  <a:lnTo>
                    <a:pt x="3740" y="333"/>
                  </a:lnTo>
                  <a:lnTo>
                    <a:pt x="3636" y="291"/>
                  </a:lnTo>
                  <a:lnTo>
                    <a:pt x="3491" y="27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28"/>
            <p:cNvSpPr/>
            <p:nvPr/>
          </p:nvSpPr>
          <p:spPr>
            <a:xfrm>
              <a:off x="8063871" y="286203"/>
              <a:ext cx="112361" cy="110623"/>
            </a:xfrm>
            <a:custGeom>
              <a:avLst/>
              <a:gdLst/>
              <a:ahLst/>
              <a:cxnLst/>
              <a:rect l="l" t="t" r="r" b="b"/>
              <a:pathLst>
                <a:path w="4074" h="4011" extrusionOk="0">
                  <a:moveTo>
                    <a:pt x="832" y="0"/>
                  </a:moveTo>
                  <a:lnTo>
                    <a:pt x="707" y="42"/>
                  </a:lnTo>
                  <a:lnTo>
                    <a:pt x="583" y="83"/>
                  </a:lnTo>
                  <a:lnTo>
                    <a:pt x="479" y="146"/>
                  </a:lnTo>
                  <a:lnTo>
                    <a:pt x="396" y="250"/>
                  </a:lnTo>
                  <a:lnTo>
                    <a:pt x="313" y="354"/>
                  </a:lnTo>
                  <a:lnTo>
                    <a:pt x="271" y="457"/>
                  </a:lnTo>
                  <a:lnTo>
                    <a:pt x="250" y="603"/>
                  </a:lnTo>
                  <a:lnTo>
                    <a:pt x="1" y="3034"/>
                  </a:lnTo>
                  <a:lnTo>
                    <a:pt x="1" y="3179"/>
                  </a:lnTo>
                  <a:lnTo>
                    <a:pt x="22" y="3304"/>
                  </a:lnTo>
                  <a:lnTo>
                    <a:pt x="63" y="3408"/>
                  </a:lnTo>
                  <a:lnTo>
                    <a:pt x="146" y="3512"/>
                  </a:lnTo>
                  <a:lnTo>
                    <a:pt x="230" y="3615"/>
                  </a:lnTo>
                  <a:lnTo>
                    <a:pt x="333" y="3678"/>
                  </a:lnTo>
                  <a:lnTo>
                    <a:pt x="437" y="3719"/>
                  </a:lnTo>
                  <a:lnTo>
                    <a:pt x="583" y="3761"/>
                  </a:lnTo>
                  <a:lnTo>
                    <a:pt x="3117" y="4010"/>
                  </a:lnTo>
                  <a:lnTo>
                    <a:pt x="3242" y="4010"/>
                  </a:lnTo>
                  <a:lnTo>
                    <a:pt x="3367" y="3989"/>
                  </a:lnTo>
                  <a:lnTo>
                    <a:pt x="3491" y="3948"/>
                  </a:lnTo>
                  <a:lnTo>
                    <a:pt x="3595" y="3865"/>
                  </a:lnTo>
                  <a:lnTo>
                    <a:pt x="3678" y="3782"/>
                  </a:lnTo>
                  <a:lnTo>
                    <a:pt x="3761" y="3678"/>
                  </a:lnTo>
                  <a:lnTo>
                    <a:pt x="3803" y="3553"/>
                  </a:lnTo>
                  <a:lnTo>
                    <a:pt x="3824" y="3428"/>
                  </a:lnTo>
                  <a:lnTo>
                    <a:pt x="4073" y="977"/>
                  </a:lnTo>
                  <a:lnTo>
                    <a:pt x="4073" y="852"/>
                  </a:lnTo>
                  <a:lnTo>
                    <a:pt x="4052" y="728"/>
                  </a:lnTo>
                  <a:lnTo>
                    <a:pt x="4011" y="603"/>
                  </a:lnTo>
                  <a:lnTo>
                    <a:pt x="3928" y="499"/>
                  </a:lnTo>
                  <a:lnTo>
                    <a:pt x="3845" y="416"/>
                  </a:lnTo>
                  <a:lnTo>
                    <a:pt x="3741" y="354"/>
                  </a:lnTo>
                  <a:lnTo>
                    <a:pt x="3616" y="291"/>
                  </a:lnTo>
                  <a:lnTo>
                    <a:pt x="3491" y="270"/>
                  </a:lnTo>
                  <a:lnTo>
                    <a:pt x="9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28"/>
            <p:cNvSpPr/>
            <p:nvPr/>
          </p:nvSpPr>
          <p:spPr>
            <a:xfrm>
              <a:off x="7899989" y="269572"/>
              <a:ext cx="112913" cy="110623"/>
            </a:xfrm>
            <a:custGeom>
              <a:avLst/>
              <a:gdLst/>
              <a:ahLst/>
              <a:cxnLst/>
              <a:rect l="l" t="t" r="r" b="b"/>
              <a:pathLst>
                <a:path w="4094" h="4011" extrusionOk="0">
                  <a:moveTo>
                    <a:pt x="832" y="1"/>
                  </a:moveTo>
                  <a:lnTo>
                    <a:pt x="707" y="42"/>
                  </a:lnTo>
                  <a:lnTo>
                    <a:pt x="603" y="84"/>
                  </a:lnTo>
                  <a:lnTo>
                    <a:pt x="500" y="146"/>
                  </a:lnTo>
                  <a:lnTo>
                    <a:pt x="396" y="229"/>
                  </a:lnTo>
                  <a:lnTo>
                    <a:pt x="333" y="354"/>
                  </a:lnTo>
                  <a:lnTo>
                    <a:pt x="292" y="458"/>
                  </a:lnTo>
                  <a:lnTo>
                    <a:pt x="250" y="583"/>
                  </a:lnTo>
                  <a:lnTo>
                    <a:pt x="1" y="3034"/>
                  </a:lnTo>
                  <a:lnTo>
                    <a:pt x="1" y="3180"/>
                  </a:lnTo>
                  <a:lnTo>
                    <a:pt x="43" y="3304"/>
                  </a:lnTo>
                  <a:lnTo>
                    <a:pt x="84" y="3408"/>
                  </a:lnTo>
                  <a:lnTo>
                    <a:pt x="146" y="3512"/>
                  </a:lnTo>
                  <a:lnTo>
                    <a:pt x="250" y="3616"/>
                  </a:lnTo>
                  <a:lnTo>
                    <a:pt x="354" y="3678"/>
                  </a:lnTo>
                  <a:lnTo>
                    <a:pt x="458" y="3720"/>
                  </a:lnTo>
                  <a:lnTo>
                    <a:pt x="583" y="3761"/>
                  </a:lnTo>
                  <a:lnTo>
                    <a:pt x="3138" y="4011"/>
                  </a:lnTo>
                  <a:lnTo>
                    <a:pt x="3263" y="4011"/>
                  </a:lnTo>
                  <a:lnTo>
                    <a:pt x="3388" y="3990"/>
                  </a:lnTo>
                  <a:lnTo>
                    <a:pt x="3512" y="3948"/>
                  </a:lnTo>
                  <a:lnTo>
                    <a:pt x="3616" y="3865"/>
                  </a:lnTo>
                  <a:lnTo>
                    <a:pt x="3699" y="3782"/>
                  </a:lnTo>
                  <a:lnTo>
                    <a:pt x="3761" y="3678"/>
                  </a:lnTo>
                  <a:lnTo>
                    <a:pt x="3824" y="3554"/>
                  </a:lnTo>
                  <a:lnTo>
                    <a:pt x="3845" y="3429"/>
                  </a:lnTo>
                  <a:lnTo>
                    <a:pt x="4094" y="977"/>
                  </a:lnTo>
                  <a:lnTo>
                    <a:pt x="4094" y="853"/>
                  </a:lnTo>
                  <a:lnTo>
                    <a:pt x="4073" y="728"/>
                  </a:lnTo>
                  <a:lnTo>
                    <a:pt x="4011" y="603"/>
                  </a:lnTo>
                  <a:lnTo>
                    <a:pt x="3948" y="499"/>
                  </a:lnTo>
                  <a:lnTo>
                    <a:pt x="3865" y="416"/>
                  </a:lnTo>
                  <a:lnTo>
                    <a:pt x="3761" y="333"/>
                  </a:lnTo>
                  <a:lnTo>
                    <a:pt x="3637" y="292"/>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28"/>
            <p:cNvSpPr/>
            <p:nvPr/>
          </p:nvSpPr>
          <p:spPr>
            <a:xfrm>
              <a:off x="8689615" y="350383"/>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2" y="457"/>
                  </a:lnTo>
                  <a:lnTo>
                    <a:pt x="250" y="582"/>
                  </a:lnTo>
                  <a:lnTo>
                    <a:pt x="1" y="3034"/>
                  </a:lnTo>
                  <a:lnTo>
                    <a:pt x="1" y="3158"/>
                  </a:lnTo>
                  <a:lnTo>
                    <a:pt x="42" y="3283"/>
                  </a:lnTo>
                  <a:lnTo>
                    <a:pt x="84" y="3408"/>
                  </a:lnTo>
                  <a:lnTo>
                    <a:pt x="146" y="3512"/>
                  </a:lnTo>
                  <a:lnTo>
                    <a:pt x="229" y="3595"/>
                  </a:lnTo>
                  <a:lnTo>
                    <a:pt x="354" y="3657"/>
                  </a:lnTo>
                  <a:lnTo>
                    <a:pt x="458" y="3719"/>
                  </a:lnTo>
                  <a:lnTo>
                    <a:pt x="582" y="3740"/>
                  </a:lnTo>
                  <a:lnTo>
                    <a:pt x="3138" y="4010"/>
                  </a:lnTo>
                  <a:lnTo>
                    <a:pt x="3263" y="4010"/>
                  </a:lnTo>
                  <a:lnTo>
                    <a:pt x="3387" y="3969"/>
                  </a:lnTo>
                  <a:lnTo>
                    <a:pt x="3512" y="3927"/>
                  </a:lnTo>
                  <a:lnTo>
                    <a:pt x="3616" y="3865"/>
                  </a:lnTo>
                  <a:lnTo>
                    <a:pt x="3699" y="3761"/>
                  </a:lnTo>
                  <a:lnTo>
                    <a:pt x="3761" y="3657"/>
                  </a:lnTo>
                  <a:lnTo>
                    <a:pt x="3823" y="3553"/>
                  </a:lnTo>
                  <a:lnTo>
                    <a:pt x="3844" y="3408"/>
                  </a:lnTo>
                  <a:lnTo>
                    <a:pt x="4094" y="977"/>
                  </a:lnTo>
                  <a:lnTo>
                    <a:pt x="4094" y="831"/>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28"/>
            <p:cNvSpPr/>
            <p:nvPr/>
          </p:nvSpPr>
          <p:spPr>
            <a:xfrm>
              <a:off x="7826652" y="444929"/>
              <a:ext cx="142147" cy="91124"/>
            </a:xfrm>
            <a:custGeom>
              <a:avLst/>
              <a:gdLst/>
              <a:ahLst/>
              <a:cxnLst/>
              <a:rect l="l" t="t" r="r" b="b"/>
              <a:pathLst>
                <a:path w="5154" h="3304" extrusionOk="0">
                  <a:moveTo>
                    <a:pt x="354" y="0"/>
                  </a:moveTo>
                  <a:lnTo>
                    <a:pt x="1" y="3304"/>
                  </a:lnTo>
                  <a:lnTo>
                    <a:pt x="1" y="3304"/>
                  </a:lnTo>
                  <a:lnTo>
                    <a:pt x="4696" y="2577"/>
                  </a:lnTo>
                  <a:lnTo>
                    <a:pt x="4821" y="2535"/>
                  </a:lnTo>
                  <a:lnTo>
                    <a:pt x="4904" y="2473"/>
                  </a:lnTo>
                  <a:lnTo>
                    <a:pt x="4966" y="2369"/>
                  </a:lnTo>
                  <a:lnTo>
                    <a:pt x="5008" y="2244"/>
                  </a:lnTo>
                  <a:lnTo>
                    <a:pt x="5153" y="873"/>
                  </a:lnTo>
                  <a:lnTo>
                    <a:pt x="5153" y="790"/>
                  </a:lnTo>
                  <a:lnTo>
                    <a:pt x="5132" y="728"/>
                  </a:lnTo>
                  <a:lnTo>
                    <a:pt x="5112" y="665"/>
                  </a:lnTo>
                  <a:lnTo>
                    <a:pt x="5070" y="603"/>
                  </a:lnTo>
                  <a:lnTo>
                    <a:pt x="5008" y="541"/>
                  </a:lnTo>
                  <a:lnTo>
                    <a:pt x="4966" y="520"/>
                  </a:lnTo>
                  <a:lnTo>
                    <a:pt x="4883" y="478"/>
                  </a:lnTo>
                  <a:lnTo>
                    <a:pt x="4821" y="457"/>
                  </a:lnTo>
                  <a:lnTo>
                    <a:pt x="354" y="0"/>
                  </a:lnTo>
                  <a:close/>
                </a:path>
              </a:pathLst>
            </a:custGeom>
            <a:solidFill>
              <a:srgbClr val="A2E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28"/>
            <p:cNvSpPr/>
            <p:nvPr/>
          </p:nvSpPr>
          <p:spPr>
            <a:xfrm>
              <a:off x="7763631" y="563553"/>
              <a:ext cx="40708" cy="52733"/>
            </a:xfrm>
            <a:custGeom>
              <a:avLst/>
              <a:gdLst/>
              <a:ahLst/>
              <a:cxnLst/>
              <a:rect l="l" t="t" r="r" b="b"/>
              <a:pathLst>
                <a:path w="1476" h="1912" extrusionOk="0">
                  <a:moveTo>
                    <a:pt x="686" y="0"/>
                  </a:moveTo>
                  <a:lnTo>
                    <a:pt x="540" y="42"/>
                  </a:lnTo>
                  <a:lnTo>
                    <a:pt x="416" y="125"/>
                  </a:lnTo>
                  <a:lnTo>
                    <a:pt x="291" y="229"/>
                  </a:lnTo>
                  <a:lnTo>
                    <a:pt x="187" y="353"/>
                  </a:lnTo>
                  <a:lnTo>
                    <a:pt x="104" y="520"/>
                  </a:lnTo>
                  <a:lnTo>
                    <a:pt x="42" y="686"/>
                  </a:lnTo>
                  <a:lnTo>
                    <a:pt x="21" y="873"/>
                  </a:lnTo>
                  <a:lnTo>
                    <a:pt x="0" y="1080"/>
                  </a:lnTo>
                  <a:lnTo>
                    <a:pt x="42" y="1267"/>
                  </a:lnTo>
                  <a:lnTo>
                    <a:pt x="83" y="1434"/>
                  </a:lnTo>
                  <a:lnTo>
                    <a:pt x="166" y="1579"/>
                  </a:lnTo>
                  <a:lnTo>
                    <a:pt x="250" y="1704"/>
                  </a:lnTo>
                  <a:lnTo>
                    <a:pt x="374" y="1808"/>
                  </a:lnTo>
                  <a:lnTo>
                    <a:pt x="499" y="1891"/>
                  </a:lnTo>
                  <a:lnTo>
                    <a:pt x="644" y="1912"/>
                  </a:lnTo>
                  <a:lnTo>
                    <a:pt x="790" y="1912"/>
                  </a:lnTo>
                  <a:lnTo>
                    <a:pt x="935" y="1870"/>
                  </a:lnTo>
                  <a:lnTo>
                    <a:pt x="1060" y="1787"/>
                  </a:lnTo>
                  <a:lnTo>
                    <a:pt x="1184" y="1683"/>
                  </a:lnTo>
                  <a:lnTo>
                    <a:pt x="1288" y="1558"/>
                  </a:lnTo>
                  <a:lnTo>
                    <a:pt x="1371" y="1392"/>
                  </a:lnTo>
                  <a:lnTo>
                    <a:pt x="1434" y="1226"/>
                  </a:lnTo>
                  <a:lnTo>
                    <a:pt x="1455" y="1039"/>
                  </a:lnTo>
                  <a:lnTo>
                    <a:pt x="1475" y="831"/>
                  </a:lnTo>
                  <a:lnTo>
                    <a:pt x="1434" y="644"/>
                  </a:lnTo>
                  <a:lnTo>
                    <a:pt x="1392" y="478"/>
                  </a:lnTo>
                  <a:lnTo>
                    <a:pt x="1330" y="333"/>
                  </a:lnTo>
                  <a:lnTo>
                    <a:pt x="1226" y="208"/>
                  </a:lnTo>
                  <a:lnTo>
                    <a:pt x="1101" y="104"/>
                  </a:lnTo>
                  <a:lnTo>
                    <a:pt x="977" y="21"/>
                  </a:lnTo>
                  <a:lnTo>
                    <a:pt x="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28"/>
            <p:cNvSpPr/>
            <p:nvPr/>
          </p:nvSpPr>
          <p:spPr>
            <a:xfrm>
              <a:off x="7734396" y="631732"/>
              <a:ext cx="1095615" cy="182249"/>
            </a:xfrm>
            <a:custGeom>
              <a:avLst/>
              <a:gdLst/>
              <a:ahLst/>
              <a:cxnLst/>
              <a:rect l="l" t="t" r="r" b="b"/>
              <a:pathLst>
                <a:path w="39725" h="6608" extrusionOk="0">
                  <a:moveTo>
                    <a:pt x="271" y="1"/>
                  </a:moveTo>
                  <a:lnTo>
                    <a:pt x="1" y="2598"/>
                  </a:lnTo>
                  <a:lnTo>
                    <a:pt x="39476" y="6607"/>
                  </a:lnTo>
                  <a:lnTo>
                    <a:pt x="39725" y="4031"/>
                  </a:lnTo>
                  <a:lnTo>
                    <a:pt x="271" y="1"/>
                  </a:lnTo>
                  <a:close/>
                </a:path>
              </a:pathLst>
            </a:custGeom>
            <a:solidFill>
              <a:schemeClr val="accent5"/>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28"/>
            <p:cNvSpPr/>
            <p:nvPr/>
          </p:nvSpPr>
          <p:spPr>
            <a:xfrm>
              <a:off x="7855308" y="625416"/>
              <a:ext cx="163329" cy="163356"/>
            </a:xfrm>
            <a:custGeom>
              <a:avLst/>
              <a:gdLst/>
              <a:ahLst/>
              <a:cxnLst/>
              <a:rect l="l" t="t" r="r" b="b"/>
              <a:pathLst>
                <a:path w="5922" h="5923" extrusionOk="0">
                  <a:moveTo>
                    <a:pt x="2971" y="1"/>
                  </a:moveTo>
                  <a:lnTo>
                    <a:pt x="2660" y="22"/>
                  </a:lnTo>
                  <a:lnTo>
                    <a:pt x="2369" y="63"/>
                  </a:lnTo>
                  <a:lnTo>
                    <a:pt x="2099" y="126"/>
                  </a:lnTo>
                  <a:lnTo>
                    <a:pt x="1829" y="230"/>
                  </a:lnTo>
                  <a:lnTo>
                    <a:pt x="1559" y="354"/>
                  </a:lnTo>
                  <a:lnTo>
                    <a:pt x="1330" y="500"/>
                  </a:lnTo>
                  <a:lnTo>
                    <a:pt x="1102" y="666"/>
                  </a:lnTo>
                  <a:lnTo>
                    <a:pt x="873" y="853"/>
                  </a:lnTo>
                  <a:lnTo>
                    <a:pt x="686" y="1061"/>
                  </a:lnTo>
                  <a:lnTo>
                    <a:pt x="520" y="1289"/>
                  </a:lnTo>
                  <a:lnTo>
                    <a:pt x="374" y="1538"/>
                  </a:lnTo>
                  <a:lnTo>
                    <a:pt x="250" y="1809"/>
                  </a:lnTo>
                  <a:lnTo>
                    <a:pt x="146" y="2079"/>
                  </a:lnTo>
                  <a:lnTo>
                    <a:pt x="63" y="2369"/>
                  </a:lnTo>
                  <a:lnTo>
                    <a:pt x="21" y="2660"/>
                  </a:lnTo>
                  <a:lnTo>
                    <a:pt x="0" y="2972"/>
                  </a:lnTo>
                  <a:lnTo>
                    <a:pt x="21" y="3263"/>
                  </a:lnTo>
                  <a:lnTo>
                    <a:pt x="63" y="3554"/>
                  </a:lnTo>
                  <a:lnTo>
                    <a:pt x="125" y="3845"/>
                  </a:lnTo>
                  <a:lnTo>
                    <a:pt x="229" y="4115"/>
                  </a:lnTo>
                  <a:lnTo>
                    <a:pt x="354" y="4364"/>
                  </a:lnTo>
                  <a:lnTo>
                    <a:pt x="499" y="4613"/>
                  </a:lnTo>
                  <a:lnTo>
                    <a:pt x="665" y="4842"/>
                  </a:lnTo>
                  <a:lnTo>
                    <a:pt x="852" y="5050"/>
                  </a:lnTo>
                  <a:lnTo>
                    <a:pt x="1060" y="5237"/>
                  </a:lnTo>
                  <a:lnTo>
                    <a:pt x="1289" y="5403"/>
                  </a:lnTo>
                  <a:lnTo>
                    <a:pt x="1538" y="5569"/>
                  </a:lnTo>
                  <a:lnTo>
                    <a:pt x="1808" y="5694"/>
                  </a:lnTo>
                  <a:lnTo>
                    <a:pt x="2078" y="5798"/>
                  </a:lnTo>
                  <a:lnTo>
                    <a:pt x="2369" y="5860"/>
                  </a:lnTo>
                  <a:lnTo>
                    <a:pt x="2660" y="5922"/>
                  </a:lnTo>
                  <a:lnTo>
                    <a:pt x="3262" y="5922"/>
                  </a:lnTo>
                  <a:lnTo>
                    <a:pt x="3553" y="5860"/>
                  </a:lnTo>
                  <a:lnTo>
                    <a:pt x="3844" y="5798"/>
                  </a:lnTo>
                  <a:lnTo>
                    <a:pt x="4114" y="5694"/>
                  </a:lnTo>
                  <a:lnTo>
                    <a:pt x="4363" y="5569"/>
                  </a:lnTo>
                  <a:lnTo>
                    <a:pt x="4613" y="5424"/>
                  </a:lnTo>
                  <a:lnTo>
                    <a:pt x="4841" y="5257"/>
                  </a:lnTo>
                  <a:lnTo>
                    <a:pt x="5049" y="5070"/>
                  </a:lnTo>
                  <a:lnTo>
                    <a:pt x="5236" y="4863"/>
                  </a:lnTo>
                  <a:lnTo>
                    <a:pt x="5423" y="4634"/>
                  </a:lnTo>
                  <a:lnTo>
                    <a:pt x="5568" y="4385"/>
                  </a:lnTo>
                  <a:lnTo>
                    <a:pt x="5693" y="4135"/>
                  </a:lnTo>
                  <a:lnTo>
                    <a:pt x="5797" y="3845"/>
                  </a:lnTo>
                  <a:lnTo>
                    <a:pt x="5880" y="3554"/>
                  </a:lnTo>
                  <a:lnTo>
                    <a:pt x="5922" y="3263"/>
                  </a:lnTo>
                  <a:lnTo>
                    <a:pt x="5922" y="2951"/>
                  </a:lnTo>
                  <a:lnTo>
                    <a:pt x="5922" y="2660"/>
                  </a:lnTo>
                  <a:lnTo>
                    <a:pt x="5880" y="2369"/>
                  </a:lnTo>
                  <a:lnTo>
                    <a:pt x="5797" y="2099"/>
                  </a:lnTo>
                  <a:lnTo>
                    <a:pt x="5693" y="1829"/>
                  </a:lnTo>
                  <a:lnTo>
                    <a:pt x="5589" y="1559"/>
                  </a:lnTo>
                  <a:lnTo>
                    <a:pt x="5444" y="1310"/>
                  </a:lnTo>
                  <a:lnTo>
                    <a:pt x="5257" y="1081"/>
                  </a:lnTo>
                  <a:lnTo>
                    <a:pt x="5070" y="874"/>
                  </a:lnTo>
                  <a:lnTo>
                    <a:pt x="4862" y="687"/>
                  </a:lnTo>
                  <a:lnTo>
                    <a:pt x="4634" y="520"/>
                  </a:lnTo>
                  <a:lnTo>
                    <a:pt x="4384" y="354"/>
                  </a:lnTo>
                  <a:lnTo>
                    <a:pt x="4135" y="230"/>
                  </a:lnTo>
                  <a:lnTo>
                    <a:pt x="3865" y="126"/>
                  </a:lnTo>
                  <a:lnTo>
                    <a:pt x="3574" y="63"/>
                  </a:lnTo>
                  <a:lnTo>
                    <a:pt x="3262" y="22"/>
                  </a:lnTo>
                  <a:lnTo>
                    <a:pt x="29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28"/>
            <p:cNvSpPr/>
            <p:nvPr/>
          </p:nvSpPr>
          <p:spPr>
            <a:xfrm>
              <a:off x="7893121" y="663256"/>
              <a:ext cx="87704" cy="87677"/>
            </a:xfrm>
            <a:custGeom>
              <a:avLst/>
              <a:gdLst/>
              <a:ahLst/>
              <a:cxnLst/>
              <a:rect l="l" t="t" r="r" b="b"/>
              <a:pathLst>
                <a:path w="3180" h="3179" extrusionOk="0">
                  <a:moveTo>
                    <a:pt x="1600" y="0"/>
                  </a:moveTo>
                  <a:lnTo>
                    <a:pt x="1434" y="21"/>
                  </a:lnTo>
                  <a:lnTo>
                    <a:pt x="1289" y="42"/>
                  </a:lnTo>
                  <a:lnTo>
                    <a:pt x="1123" y="83"/>
                  </a:lnTo>
                  <a:lnTo>
                    <a:pt x="977" y="125"/>
                  </a:lnTo>
                  <a:lnTo>
                    <a:pt x="852" y="187"/>
                  </a:lnTo>
                  <a:lnTo>
                    <a:pt x="707" y="270"/>
                  </a:lnTo>
                  <a:lnTo>
                    <a:pt x="603" y="353"/>
                  </a:lnTo>
                  <a:lnTo>
                    <a:pt x="479" y="457"/>
                  </a:lnTo>
                  <a:lnTo>
                    <a:pt x="375" y="582"/>
                  </a:lnTo>
                  <a:lnTo>
                    <a:pt x="292" y="707"/>
                  </a:lnTo>
                  <a:lnTo>
                    <a:pt x="208" y="831"/>
                  </a:lnTo>
                  <a:lnTo>
                    <a:pt x="146" y="977"/>
                  </a:lnTo>
                  <a:lnTo>
                    <a:pt x="84" y="1122"/>
                  </a:lnTo>
                  <a:lnTo>
                    <a:pt x="42" y="1268"/>
                  </a:lnTo>
                  <a:lnTo>
                    <a:pt x="21" y="1434"/>
                  </a:lnTo>
                  <a:lnTo>
                    <a:pt x="1" y="1600"/>
                  </a:lnTo>
                  <a:lnTo>
                    <a:pt x="21" y="1745"/>
                  </a:lnTo>
                  <a:lnTo>
                    <a:pt x="42" y="1912"/>
                  </a:lnTo>
                  <a:lnTo>
                    <a:pt x="84" y="2057"/>
                  </a:lnTo>
                  <a:lnTo>
                    <a:pt x="125" y="2202"/>
                  </a:lnTo>
                  <a:lnTo>
                    <a:pt x="208" y="2348"/>
                  </a:lnTo>
                  <a:lnTo>
                    <a:pt x="271" y="2473"/>
                  </a:lnTo>
                  <a:lnTo>
                    <a:pt x="375" y="2597"/>
                  </a:lnTo>
                  <a:lnTo>
                    <a:pt x="479" y="2701"/>
                  </a:lnTo>
                  <a:lnTo>
                    <a:pt x="582" y="2805"/>
                  </a:lnTo>
                  <a:lnTo>
                    <a:pt x="707" y="2909"/>
                  </a:lnTo>
                  <a:lnTo>
                    <a:pt x="832" y="2992"/>
                  </a:lnTo>
                  <a:lnTo>
                    <a:pt x="977" y="3054"/>
                  </a:lnTo>
                  <a:lnTo>
                    <a:pt x="1123" y="3096"/>
                  </a:lnTo>
                  <a:lnTo>
                    <a:pt x="1268" y="3137"/>
                  </a:lnTo>
                  <a:lnTo>
                    <a:pt x="1434" y="3179"/>
                  </a:lnTo>
                  <a:lnTo>
                    <a:pt x="1767" y="3179"/>
                  </a:lnTo>
                  <a:lnTo>
                    <a:pt x="1912" y="3137"/>
                  </a:lnTo>
                  <a:lnTo>
                    <a:pt x="2058" y="3117"/>
                  </a:lnTo>
                  <a:lnTo>
                    <a:pt x="2203" y="3054"/>
                  </a:lnTo>
                  <a:lnTo>
                    <a:pt x="2348" y="2992"/>
                  </a:lnTo>
                  <a:lnTo>
                    <a:pt x="2473" y="2909"/>
                  </a:lnTo>
                  <a:lnTo>
                    <a:pt x="2598" y="2826"/>
                  </a:lnTo>
                  <a:lnTo>
                    <a:pt x="2702" y="2722"/>
                  </a:lnTo>
                  <a:lnTo>
                    <a:pt x="2805" y="2597"/>
                  </a:lnTo>
                  <a:lnTo>
                    <a:pt x="2909" y="2493"/>
                  </a:lnTo>
                  <a:lnTo>
                    <a:pt x="2992" y="2348"/>
                  </a:lnTo>
                  <a:lnTo>
                    <a:pt x="3055" y="2223"/>
                  </a:lnTo>
                  <a:lnTo>
                    <a:pt x="3117" y="2057"/>
                  </a:lnTo>
                  <a:lnTo>
                    <a:pt x="3159" y="1912"/>
                  </a:lnTo>
                  <a:lnTo>
                    <a:pt x="3179" y="1745"/>
                  </a:lnTo>
                  <a:lnTo>
                    <a:pt x="3179" y="1600"/>
                  </a:lnTo>
                  <a:lnTo>
                    <a:pt x="3179" y="1434"/>
                  </a:lnTo>
                  <a:lnTo>
                    <a:pt x="3159" y="1268"/>
                  </a:lnTo>
                  <a:lnTo>
                    <a:pt x="3117" y="1122"/>
                  </a:lnTo>
                  <a:lnTo>
                    <a:pt x="3055" y="977"/>
                  </a:lnTo>
                  <a:lnTo>
                    <a:pt x="2992" y="852"/>
                  </a:lnTo>
                  <a:lnTo>
                    <a:pt x="2909" y="707"/>
                  </a:lnTo>
                  <a:lnTo>
                    <a:pt x="2826" y="582"/>
                  </a:lnTo>
                  <a:lnTo>
                    <a:pt x="2722" y="478"/>
                  </a:lnTo>
                  <a:lnTo>
                    <a:pt x="2618" y="374"/>
                  </a:lnTo>
                  <a:lnTo>
                    <a:pt x="2494" y="291"/>
                  </a:lnTo>
                  <a:lnTo>
                    <a:pt x="2348" y="208"/>
                  </a:lnTo>
                  <a:lnTo>
                    <a:pt x="2224" y="125"/>
                  </a:lnTo>
                  <a:lnTo>
                    <a:pt x="2078" y="83"/>
                  </a:lnTo>
                  <a:lnTo>
                    <a:pt x="1912" y="42"/>
                  </a:lnTo>
                  <a:lnTo>
                    <a:pt x="1767" y="21"/>
                  </a:lnTo>
                  <a:lnTo>
                    <a:pt x="16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28"/>
            <p:cNvSpPr/>
            <p:nvPr/>
          </p:nvSpPr>
          <p:spPr>
            <a:xfrm>
              <a:off x="8559546" y="697070"/>
              <a:ext cx="163329" cy="163329"/>
            </a:xfrm>
            <a:custGeom>
              <a:avLst/>
              <a:gdLst/>
              <a:ahLst/>
              <a:cxnLst/>
              <a:rect l="l" t="t" r="r" b="b"/>
              <a:pathLst>
                <a:path w="5922" h="5922" extrusionOk="0">
                  <a:moveTo>
                    <a:pt x="2951" y="0"/>
                  </a:moveTo>
                  <a:lnTo>
                    <a:pt x="2660" y="21"/>
                  </a:lnTo>
                  <a:lnTo>
                    <a:pt x="2369" y="62"/>
                  </a:lnTo>
                  <a:lnTo>
                    <a:pt x="2099" y="125"/>
                  </a:lnTo>
                  <a:lnTo>
                    <a:pt x="1829" y="229"/>
                  </a:lnTo>
                  <a:lnTo>
                    <a:pt x="1559" y="353"/>
                  </a:lnTo>
                  <a:lnTo>
                    <a:pt x="1309" y="499"/>
                  </a:lnTo>
                  <a:lnTo>
                    <a:pt x="1081" y="665"/>
                  </a:lnTo>
                  <a:lnTo>
                    <a:pt x="873" y="852"/>
                  </a:lnTo>
                  <a:lnTo>
                    <a:pt x="686" y="1060"/>
                  </a:lnTo>
                  <a:lnTo>
                    <a:pt x="520" y="1288"/>
                  </a:lnTo>
                  <a:lnTo>
                    <a:pt x="354" y="1537"/>
                  </a:lnTo>
                  <a:lnTo>
                    <a:pt x="229" y="1808"/>
                  </a:lnTo>
                  <a:lnTo>
                    <a:pt x="125" y="2078"/>
                  </a:lnTo>
                  <a:lnTo>
                    <a:pt x="63" y="2369"/>
                  </a:lnTo>
                  <a:lnTo>
                    <a:pt x="21" y="2659"/>
                  </a:lnTo>
                  <a:lnTo>
                    <a:pt x="0" y="2971"/>
                  </a:lnTo>
                  <a:lnTo>
                    <a:pt x="0" y="3262"/>
                  </a:lnTo>
                  <a:lnTo>
                    <a:pt x="63" y="3553"/>
                  </a:lnTo>
                  <a:lnTo>
                    <a:pt x="125" y="3844"/>
                  </a:lnTo>
                  <a:lnTo>
                    <a:pt x="229" y="4114"/>
                  </a:lnTo>
                  <a:lnTo>
                    <a:pt x="354" y="4363"/>
                  </a:lnTo>
                  <a:lnTo>
                    <a:pt x="499" y="4612"/>
                  </a:lnTo>
                  <a:lnTo>
                    <a:pt x="665" y="4841"/>
                  </a:lnTo>
                  <a:lnTo>
                    <a:pt x="852" y="5049"/>
                  </a:lnTo>
                  <a:lnTo>
                    <a:pt x="1060" y="5236"/>
                  </a:lnTo>
                  <a:lnTo>
                    <a:pt x="1289" y="5423"/>
                  </a:lnTo>
                  <a:lnTo>
                    <a:pt x="1538" y="5568"/>
                  </a:lnTo>
                  <a:lnTo>
                    <a:pt x="1787" y="5693"/>
                  </a:lnTo>
                  <a:lnTo>
                    <a:pt x="2078" y="5797"/>
                  </a:lnTo>
                  <a:lnTo>
                    <a:pt x="2369" y="5880"/>
                  </a:lnTo>
                  <a:lnTo>
                    <a:pt x="2660" y="5921"/>
                  </a:lnTo>
                  <a:lnTo>
                    <a:pt x="3262" y="5921"/>
                  </a:lnTo>
                  <a:lnTo>
                    <a:pt x="3553" y="5880"/>
                  </a:lnTo>
                  <a:lnTo>
                    <a:pt x="3823" y="5797"/>
                  </a:lnTo>
                  <a:lnTo>
                    <a:pt x="4093" y="5713"/>
                  </a:lnTo>
                  <a:lnTo>
                    <a:pt x="4363" y="5589"/>
                  </a:lnTo>
                  <a:lnTo>
                    <a:pt x="4613" y="5443"/>
                  </a:lnTo>
                  <a:lnTo>
                    <a:pt x="4841" y="5256"/>
                  </a:lnTo>
                  <a:lnTo>
                    <a:pt x="5049" y="5069"/>
                  </a:lnTo>
                  <a:lnTo>
                    <a:pt x="5236" y="4862"/>
                  </a:lnTo>
                  <a:lnTo>
                    <a:pt x="5402" y="4633"/>
                  </a:lnTo>
                  <a:lnTo>
                    <a:pt x="5568" y="4384"/>
                  </a:lnTo>
                  <a:lnTo>
                    <a:pt x="5693" y="4134"/>
                  </a:lnTo>
                  <a:lnTo>
                    <a:pt x="5797" y="3864"/>
                  </a:lnTo>
                  <a:lnTo>
                    <a:pt x="5859" y="3574"/>
                  </a:lnTo>
                  <a:lnTo>
                    <a:pt x="5901" y="3262"/>
                  </a:lnTo>
                  <a:lnTo>
                    <a:pt x="5922" y="2971"/>
                  </a:lnTo>
                  <a:lnTo>
                    <a:pt x="5901" y="2659"/>
                  </a:lnTo>
                  <a:lnTo>
                    <a:pt x="5859" y="2369"/>
                  </a:lnTo>
                  <a:lnTo>
                    <a:pt x="5797" y="2098"/>
                  </a:lnTo>
                  <a:lnTo>
                    <a:pt x="5693" y="1828"/>
                  </a:lnTo>
                  <a:lnTo>
                    <a:pt x="5568" y="1558"/>
                  </a:lnTo>
                  <a:lnTo>
                    <a:pt x="5423" y="1330"/>
                  </a:lnTo>
                  <a:lnTo>
                    <a:pt x="5257" y="1101"/>
                  </a:lnTo>
                  <a:lnTo>
                    <a:pt x="5070" y="893"/>
                  </a:lnTo>
                  <a:lnTo>
                    <a:pt x="4862" y="686"/>
                  </a:lnTo>
                  <a:lnTo>
                    <a:pt x="4634" y="519"/>
                  </a:lnTo>
                  <a:lnTo>
                    <a:pt x="4384" y="374"/>
                  </a:lnTo>
                  <a:lnTo>
                    <a:pt x="4114" y="249"/>
                  </a:lnTo>
                  <a:lnTo>
                    <a:pt x="3844" y="145"/>
                  </a:lnTo>
                  <a:lnTo>
                    <a:pt x="3553" y="62"/>
                  </a:lnTo>
                  <a:lnTo>
                    <a:pt x="3262" y="21"/>
                  </a:lnTo>
                  <a:lnTo>
                    <a:pt x="29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28"/>
            <p:cNvSpPr/>
            <p:nvPr/>
          </p:nvSpPr>
          <p:spPr>
            <a:xfrm>
              <a:off x="8597359" y="735462"/>
              <a:ext cx="87704" cy="87125"/>
            </a:xfrm>
            <a:custGeom>
              <a:avLst/>
              <a:gdLst/>
              <a:ahLst/>
              <a:cxnLst/>
              <a:rect l="l" t="t" r="r" b="b"/>
              <a:pathLst>
                <a:path w="3180" h="3159" extrusionOk="0">
                  <a:moveTo>
                    <a:pt x="1434" y="0"/>
                  </a:moveTo>
                  <a:lnTo>
                    <a:pt x="1268" y="21"/>
                  </a:lnTo>
                  <a:lnTo>
                    <a:pt x="1123" y="62"/>
                  </a:lnTo>
                  <a:lnTo>
                    <a:pt x="977" y="104"/>
                  </a:lnTo>
                  <a:lnTo>
                    <a:pt x="832" y="187"/>
                  </a:lnTo>
                  <a:lnTo>
                    <a:pt x="707" y="249"/>
                  </a:lnTo>
                  <a:lnTo>
                    <a:pt x="582" y="353"/>
                  </a:lnTo>
                  <a:lnTo>
                    <a:pt x="479" y="457"/>
                  </a:lnTo>
                  <a:lnTo>
                    <a:pt x="375" y="561"/>
                  </a:lnTo>
                  <a:lnTo>
                    <a:pt x="271" y="686"/>
                  </a:lnTo>
                  <a:lnTo>
                    <a:pt x="208" y="810"/>
                  </a:lnTo>
                  <a:lnTo>
                    <a:pt x="125" y="956"/>
                  </a:lnTo>
                  <a:lnTo>
                    <a:pt x="84" y="1101"/>
                  </a:lnTo>
                  <a:lnTo>
                    <a:pt x="42" y="1247"/>
                  </a:lnTo>
                  <a:lnTo>
                    <a:pt x="21" y="1413"/>
                  </a:lnTo>
                  <a:lnTo>
                    <a:pt x="1" y="1579"/>
                  </a:lnTo>
                  <a:lnTo>
                    <a:pt x="21" y="1745"/>
                  </a:lnTo>
                  <a:lnTo>
                    <a:pt x="42" y="1891"/>
                  </a:lnTo>
                  <a:lnTo>
                    <a:pt x="63" y="2036"/>
                  </a:lnTo>
                  <a:lnTo>
                    <a:pt x="125" y="2182"/>
                  </a:lnTo>
                  <a:lnTo>
                    <a:pt x="188" y="2327"/>
                  </a:lnTo>
                  <a:lnTo>
                    <a:pt x="271" y="2452"/>
                  </a:lnTo>
                  <a:lnTo>
                    <a:pt x="354" y="2576"/>
                  </a:lnTo>
                  <a:lnTo>
                    <a:pt x="458" y="2680"/>
                  </a:lnTo>
                  <a:lnTo>
                    <a:pt x="582" y="2784"/>
                  </a:lnTo>
                  <a:lnTo>
                    <a:pt x="686" y="2888"/>
                  </a:lnTo>
                  <a:lnTo>
                    <a:pt x="832" y="2971"/>
                  </a:lnTo>
                  <a:lnTo>
                    <a:pt x="956" y="3033"/>
                  </a:lnTo>
                  <a:lnTo>
                    <a:pt x="1123" y="3096"/>
                  </a:lnTo>
                  <a:lnTo>
                    <a:pt x="1268" y="3137"/>
                  </a:lnTo>
                  <a:lnTo>
                    <a:pt x="1434" y="3158"/>
                  </a:lnTo>
                  <a:lnTo>
                    <a:pt x="1746" y="3158"/>
                  </a:lnTo>
                  <a:lnTo>
                    <a:pt x="1912" y="3137"/>
                  </a:lnTo>
                  <a:lnTo>
                    <a:pt x="2058" y="3096"/>
                  </a:lnTo>
                  <a:lnTo>
                    <a:pt x="2203" y="3033"/>
                  </a:lnTo>
                  <a:lnTo>
                    <a:pt x="2328" y="2971"/>
                  </a:lnTo>
                  <a:lnTo>
                    <a:pt x="2473" y="2888"/>
                  </a:lnTo>
                  <a:lnTo>
                    <a:pt x="2598" y="2805"/>
                  </a:lnTo>
                  <a:lnTo>
                    <a:pt x="2702" y="2701"/>
                  </a:lnTo>
                  <a:lnTo>
                    <a:pt x="2805" y="2597"/>
                  </a:lnTo>
                  <a:lnTo>
                    <a:pt x="2909" y="2472"/>
                  </a:lnTo>
                  <a:lnTo>
                    <a:pt x="2972" y="2348"/>
                  </a:lnTo>
                  <a:lnTo>
                    <a:pt x="3055" y="2202"/>
                  </a:lnTo>
                  <a:lnTo>
                    <a:pt x="3096" y="2057"/>
                  </a:lnTo>
                  <a:lnTo>
                    <a:pt x="3138" y="1891"/>
                  </a:lnTo>
                  <a:lnTo>
                    <a:pt x="3159" y="1745"/>
                  </a:lnTo>
                  <a:lnTo>
                    <a:pt x="3179" y="1579"/>
                  </a:lnTo>
                  <a:lnTo>
                    <a:pt x="3159" y="1413"/>
                  </a:lnTo>
                  <a:lnTo>
                    <a:pt x="3138" y="1267"/>
                  </a:lnTo>
                  <a:lnTo>
                    <a:pt x="3096" y="1101"/>
                  </a:lnTo>
                  <a:lnTo>
                    <a:pt x="3055" y="956"/>
                  </a:lnTo>
                  <a:lnTo>
                    <a:pt x="2992" y="831"/>
                  </a:lnTo>
                  <a:lnTo>
                    <a:pt x="2909" y="706"/>
                  </a:lnTo>
                  <a:lnTo>
                    <a:pt x="2826" y="582"/>
                  </a:lnTo>
                  <a:lnTo>
                    <a:pt x="2722" y="457"/>
                  </a:lnTo>
                  <a:lnTo>
                    <a:pt x="2598" y="353"/>
                  </a:lnTo>
                  <a:lnTo>
                    <a:pt x="2473" y="270"/>
                  </a:lnTo>
                  <a:lnTo>
                    <a:pt x="2348" y="187"/>
                  </a:lnTo>
                  <a:lnTo>
                    <a:pt x="2203" y="125"/>
                  </a:lnTo>
                  <a:lnTo>
                    <a:pt x="2058" y="62"/>
                  </a:lnTo>
                  <a:lnTo>
                    <a:pt x="1912" y="21"/>
                  </a:lnTo>
                  <a:lnTo>
                    <a:pt x="17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28"/>
            <p:cNvSpPr/>
            <p:nvPr/>
          </p:nvSpPr>
          <p:spPr>
            <a:xfrm>
              <a:off x="7828362" y="385328"/>
              <a:ext cx="1013703" cy="124386"/>
            </a:xfrm>
            <a:custGeom>
              <a:avLst/>
              <a:gdLst/>
              <a:ahLst/>
              <a:cxnLst/>
              <a:rect l="l" t="t" r="r" b="b"/>
              <a:pathLst>
                <a:path w="36755" h="4510" extrusionOk="0">
                  <a:moveTo>
                    <a:pt x="63" y="1"/>
                  </a:moveTo>
                  <a:lnTo>
                    <a:pt x="1" y="769"/>
                  </a:lnTo>
                  <a:lnTo>
                    <a:pt x="36671" y="4509"/>
                  </a:lnTo>
                  <a:lnTo>
                    <a:pt x="36754" y="3740"/>
                  </a:lnTo>
                  <a:lnTo>
                    <a:pt x="63"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28"/>
            <p:cNvSpPr/>
            <p:nvPr/>
          </p:nvSpPr>
          <p:spPr>
            <a:xfrm>
              <a:off x="7844993" y="238627"/>
              <a:ext cx="1011965" cy="106624"/>
            </a:xfrm>
            <a:custGeom>
              <a:avLst/>
              <a:gdLst/>
              <a:ahLst/>
              <a:cxnLst/>
              <a:rect l="l" t="t" r="r" b="b"/>
              <a:pathLst>
                <a:path w="36692" h="3866" extrusionOk="0">
                  <a:moveTo>
                    <a:pt x="21" y="1"/>
                  </a:moveTo>
                  <a:lnTo>
                    <a:pt x="0" y="126"/>
                  </a:lnTo>
                  <a:lnTo>
                    <a:pt x="36691" y="3865"/>
                  </a:lnTo>
                  <a:lnTo>
                    <a:pt x="36691" y="3741"/>
                  </a:lnTo>
                  <a:lnTo>
                    <a:pt x="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10" name="Google Shape;2910;p28"/>
          <p:cNvGrpSpPr/>
          <p:nvPr/>
        </p:nvGrpSpPr>
        <p:grpSpPr>
          <a:xfrm rot="-2864756">
            <a:off x="9131015" y="99497"/>
            <a:ext cx="457189" cy="425456"/>
            <a:chOff x="-1003774" y="3010923"/>
            <a:chExt cx="671424" cy="624822"/>
          </a:xfrm>
        </p:grpSpPr>
        <p:sp>
          <p:nvSpPr>
            <p:cNvPr id="2911" name="Google Shape;2911;p28"/>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28"/>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28"/>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28"/>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28"/>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28"/>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28"/>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28"/>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28"/>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28"/>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28"/>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28"/>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28"/>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4" name="Google Shape;2924;p28"/>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5" name="Google Shape;2925;p28"/>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6" name="Google Shape;2926;p28"/>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7" name="Google Shape;2927;p28"/>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8" name="Google Shape;2928;p28"/>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28"/>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0" name="Google Shape;2930;p28"/>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1" name="Google Shape;2931;p28"/>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28"/>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3" name="Google Shape;2933;p28"/>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4" name="Google Shape;2934;p28"/>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28"/>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28"/>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28"/>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28"/>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28"/>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28"/>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28"/>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28"/>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28"/>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28"/>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28"/>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28"/>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28"/>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294532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948"/>
        <p:cNvGrpSpPr/>
        <p:nvPr/>
      </p:nvGrpSpPr>
      <p:grpSpPr>
        <a:xfrm>
          <a:off x="0" y="0"/>
          <a:ext cx="0" cy="0"/>
          <a:chOff x="0" y="0"/>
          <a:chExt cx="0" cy="0"/>
        </a:xfrm>
      </p:grpSpPr>
      <p:pic>
        <p:nvPicPr>
          <p:cNvPr id="2949" name="Google Shape;2949;p29"/>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2950" name="Google Shape;2950;p29"/>
          <p:cNvSpPr/>
          <p:nvPr/>
        </p:nvSpPr>
        <p:spPr>
          <a:xfrm>
            <a:off x="1451600" y="1263000"/>
            <a:ext cx="9288800" cy="4332000"/>
          </a:xfrm>
          <a:prstGeom prst="roundRect">
            <a:avLst>
              <a:gd name="adj" fmla="val 6508"/>
            </a:avLst>
          </a:prstGeom>
          <a:solidFill>
            <a:schemeClr val="lt1"/>
          </a:solidFill>
          <a:ln>
            <a:noFill/>
          </a:ln>
          <a:effectLst>
            <a:outerShdw dist="133350" dir="282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1" name="Google Shape;2951;p29"/>
          <p:cNvSpPr txBox="1">
            <a:spLocks noGrp="1"/>
          </p:cNvSpPr>
          <p:nvPr>
            <p:ph type="title"/>
          </p:nvPr>
        </p:nvSpPr>
        <p:spPr>
          <a:xfrm>
            <a:off x="3232800" y="1416467"/>
            <a:ext cx="5726400" cy="1164000"/>
          </a:xfrm>
          <a:prstGeom prst="rect">
            <a:avLst/>
          </a:prstGeom>
        </p:spPr>
        <p:txBody>
          <a:bodyPr spcFirstLastPara="1" wrap="square" lIns="91425" tIns="91425" rIns="91425" bIns="91425" anchor="ctr" anchorCtr="0">
            <a:noAutofit/>
          </a:bodyPr>
          <a:lstStyle>
            <a:lvl1pPr lvl="0" rtl="0">
              <a:spcBef>
                <a:spcPts val="0"/>
              </a:spcBef>
              <a:spcAft>
                <a:spcPts val="0"/>
              </a:spcAft>
              <a:buSzPts val="3700"/>
              <a:buNone/>
              <a:defRPr sz="10000">
                <a:solidFill>
                  <a:schemeClr val="dk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a:endParaRPr/>
          </a:p>
        </p:txBody>
      </p:sp>
      <p:sp>
        <p:nvSpPr>
          <p:cNvPr id="2952" name="Google Shape;2952;p29"/>
          <p:cNvSpPr txBox="1">
            <a:spLocks noGrp="1"/>
          </p:cNvSpPr>
          <p:nvPr>
            <p:ph type="subTitle" idx="1"/>
          </p:nvPr>
        </p:nvSpPr>
        <p:spPr>
          <a:xfrm>
            <a:off x="3806200" y="2574851"/>
            <a:ext cx="4579600" cy="145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grpSp>
        <p:nvGrpSpPr>
          <p:cNvPr id="2953" name="Google Shape;2953;p29"/>
          <p:cNvGrpSpPr/>
          <p:nvPr/>
        </p:nvGrpSpPr>
        <p:grpSpPr>
          <a:xfrm>
            <a:off x="288295" y="5595010"/>
            <a:ext cx="1496751" cy="893972"/>
            <a:chOff x="7734396" y="189920"/>
            <a:chExt cx="1122563" cy="670479"/>
          </a:xfrm>
        </p:grpSpPr>
        <p:sp>
          <p:nvSpPr>
            <p:cNvPr id="2954" name="Google Shape;2954;p29"/>
            <p:cNvSpPr/>
            <p:nvPr/>
          </p:nvSpPr>
          <p:spPr>
            <a:xfrm>
              <a:off x="7747000" y="189920"/>
              <a:ext cx="1109957" cy="616606"/>
            </a:xfrm>
            <a:custGeom>
              <a:avLst/>
              <a:gdLst/>
              <a:ahLst/>
              <a:cxnLst/>
              <a:rect l="l" t="t" r="r" b="b"/>
              <a:pathLst>
                <a:path w="40245" h="22357" extrusionOk="0">
                  <a:moveTo>
                    <a:pt x="5569" y="1"/>
                  </a:moveTo>
                  <a:lnTo>
                    <a:pt x="5382" y="22"/>
                  </a:lnTo>
                  <a:lnTo>
                    <a:pt x="5174" y="43"/>
                  </a:lnTo>
                  <a:lnTo>
                    <a:pt x="4987" y="84"/>
                  </a:lnTo>
                  <a:lnTo>
                    <a:pt x="4800" y="167"/>
                  </a:lnTo>
                  <a:lnTo>
                    <a:pt x="4613" y="250"/>
                  </a:lnTo>
                  <a:lnTo>
                    <a:pt x="4447" y="354"/>
                  </a:lnTo>
                  <a:lnTo>
                    <a:pt x="4301" y="458"/>
                  </a:lnTo>
                  <a:lnTo>
                    <a:pt x="4156" y="583"/>
                  </a:lnTo>
                  <a:lnTo>
                    <a:pt x="4011" y="728"/>
                  </a:lnTo>
                  <a:lnTo>
                    <a:pt x="3907" y="894"/>
                  </a:lnTo>
                  <a:lnTo>
                    <a:pt x="3803" y="1061"/>
                  </a:lnTo>
                  <a:lnTo>
                    <a:pt x="3720" y="1227"/>
                  </a:lnTo>
                  <a:lnTo>
                    <a:pt x="3637" y="1435"/>
                  </a:lnTo>
                  <a:lnTo>
                    <a:pt x="3595" y="1622"/>
                  </a:lnTo>
                  <a:lnTo>
                    <a:pt x="3553" y="1829"/>
                  </a:lnTo>
                  <a:lnTo>
                    <a:pt x="2806" y="9205"/>
                  </a:lnTo>
                  <a:lnTo>
                    <a:pt x="7543" y="9703"/>
                  </a:lnTo>
                  <a:lnTo>
                    <a:pt x="7646" y="9724"/>
                  </a:lnTo>
                  <a:lnTo>
                    <a:pt x="7750" y="9766"/>
                  </a:lnTo>
                  <a:lnTo>
                    <a:pt x="7833" y="9807"/>
                  </a:lnTo>
                  <a:lnTo>
                    <a:pt x="7896" y="9890"/>
                  </a:lnTo>
                  <a:lnTo>
                    <a:pt x="7958" y="9974"/>
                  </a:lnTo>
                  <a:lnTo>
                    <a:pt x="8000" y="10057"/>
                  </a:lnTo>
                  <a:lnTo>
                    <a:pt x="8020" y="10161"/>
                  </a:lnTo>
                  <a:lnTo>
                    <a:pt x="8020" y="10264"/>
                  </a:lnTo>
                  <a:lnTo>
                    <a:pt x="7916" y="11386"/>
                  </a:lnTo>
                  <a:lnTo>
                    <a:pt x="7896" y="11469"/>
                  </a:lnTo>
                  <a:lnTo>
                    <a:pt x="7854" y="11553"/>
                  </a:lnTo>
                  <a:lnTo>
                    <a:pt x="7813" y="11615"/>
                  </a:lnTo>
                  <a:lnTo>
                    <a:pt x="7771" y="11677"/>
                  </a:lnTo>
                  <a:lnTo>
                    <a:pt x="7709" y="11740"/>
                  </a:lnTo>
                  <a:lnTo>
                    <a:pt x="7626" y="11781"/>
                  </a:lnTo>
                  <a:lnTo>
                    <a:pt x="7543" y="11823"/>
                  </a:lnTo>
                  <a:lnTo>
                    <a:pt x="7459" y="11843"/>
                  </a:lnTo>
                  <a:lnTo>
                    <a:pt x="1912" y="12695"/>
                  </a:lnTo>
                  <a:lnTo>
                    <a:pt x="1767" y="12737"/>
                  </a:lnTo>
                  <a:lnTo>
                    <a:pt x="1600" y="12778"/>
                  </a:lnTo>
                  <a:lnTo>
                    <a:pt x="1455" y="12841"/>
                  </a:lnTo>
                  <a:lnTo>
                    <a:pt x="1330" y="12903"/>
                  </a:lnTo>
                  <a:lnTo>
                    <a:pt x="1185" y="12986"/>
                  </a:lnTo>
                  <a:lnTo>
                    <a:pt x="1060" y="13069"/>
                  </a:lnTo>
                  <a:lnTo>
                    <a:pt x="832" y="13277"/>
                  </a:lnTo>
                  <a:lnTo>
                    <a:pt x="645" y="13506"/>
                  </a:lnTo>
                  <a:lnTo>
                    <a:pt x="562" y="13630"/>
                  </a:lnTo>
                  <a:lnTo>
                    <a:pt x="479" y="13776"/>
                  </a:lnTo>
                  <a:lnTo>
                    <a:pt x="437" y="13921"/>
                  </a:lnTo>
                  <a:lnTo>
                    <a:pt x="375" y="14067"/>
                  </a:lnTo>
                  <a:lnTo>
                    <a:pt x="354" y="14212"/>
                  </a:lnTo>
                  <a:lnTo>
                    <a:pt x="312" y="14378"/>
                  </a:lnTo>
                  <a:lnTo>
                    <a:pt x="1" y="17495"/>
                  </a:lnTo>
                  <a:lnTo>
                    <a:pt x="1" y="17682"/>
                  </a:lnTo>
                  <a:lnTo>
                    <a:pt x="42" y="17869"/>
                  </a:lnTo>
                  <a:lnTo>
                    <a:pt x="105" y="18035"/>
                  </a:lnTo>
                  <a:lnTo>
                    <a:pt x="208" y="18180"/>
                  </a:lnTo>
                  <a:lnTo>
                    <a:pt x="333" y="18305"/>
                  </a:lnTo>
                  <a:lnTo>
                    <a:pt x="479" y="18409"/>
                  </a:lnTo>
                  <a:lnTo>
                    <a:pt x="645" y="18471"/>
                  </a:lnTo>
                  <a:lnTo>
                    <a:pt x="832" y="18513"/>
                  </a:lnTo>
                  <a:lnTo>
                    <a:pt x="38541" y="22356"/>
                  </a:lnTo>
                  <a:lnTo>
                    <a:pt x="40244" y="5569"/>
                  </a:lnTo>
                  <a:lnTo>
                    <a:pt x="40244" y="5361"/>
                  </a:lnTo>
                  <a:lnTo>
                    <a:pt x="40244" y="5153"/>
                  </a:lnTo>
                  <a:lnTo>
                    <a:pt x="40203" y="4966"/>
                  </a:lnTo>
                  <a:lnTo>
                    <a:pt x="40161" y="4759"/>
                  </a:lnTo>
                  <a:lnTo>
                    <a:pt x="40099" y="4572"/>
                  </a:lnTo>
                  <a:lnTo>
                    <a:pt x="40016" y="4406"/>
                  </a:lnTo>
                  <a:lnTo>
                    <a:pt x="39912" y="4239"/>
                  </a:lnTo>
                  <a:lnTo>
                    <a:pt x="39787" y="4073"/>
                  </a:lnTo>
                  <a:lnTo>
                    <a:pt x="39663" y="3928"/>
                  </a:lnTo>
                  <a:lnTo>
                    <a:pt x="39517" y="3803"/>
                  </a:lnTo>
                  <a:lnTo>
                    <a:pt x="39372" y="3678"/>
                  </a:lnTo>
                  <a:lnTo>
                    <a:pt x="39206" y="3574"/>
                  </a:lnTo>
                  <a:lnTo>
                    <a:pt x="39019" y="3491"/>
                  </a:lnTo>
                  <a:lnTo>
                    <a:pt x="38832" y="3429"/>
                  </a:lnTo>
                  <a:lnTo>
                    <a:pt x="38624" y="3367"/>
                  </a:lnTo>
                  <a:lnTo>
                    <a:pt x="38437" y="3346"/>
                  </a:lnTo>
                  <a:lnTo>
                    <a:pt x="5777" y="22"/>
                  </a:lnTo>
                  <a:lnTo>
                    <a:pt x="5569" y="1"/>
                  </a:lnTo>
                  <a:close/>
                </a:path>
              </a:pathLst>
            </a:custGeom>
            <a:solidFill>
              <a:schemeClr val="accent6"/>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29"/>
            <p:cNvSpPr/>
            <p:nvPr/>
          </p:nvSpPr>
          <p:spPr>
            <a:xfrm>
              <a:off x="8722850" y="549790"/>
              <a:ext cx="112333" cy="112333"/>
            </a:xfrm>
            <a:custGeom>
              <a:avLst/>
              <a:gdLst/>
              <a:ahLst/>
              <a:cxnLst/>
              <a:rect l="l" t="t" r="r" b="b"/>
              <a:pathLst>
                <a:path w="4073" h="4073" extrusionOk="0">
                  <a:moveTo>
                    <a:pt x="832" y="0"/>
                  </a:moveTo>
                  <a:lnTo>
                    <a:pt x="707" y="21"/>
                  </a:lnTo>
                  <a:lnTo>
                    <a:pt x="603" y="84"/>
                  </a:lnTo>
                  <a:lnTo>
                    <a:pt x="499" y="146"/>
                  </a:lnTo>
                  <a:lnTo>
                    <a:pt x="395" y="229"/>
                  </a:lnTo>
                  <a:lnTo>
                    <a:pt x="333" y="333"/>
                  </a:lnTo>
                  <a:lnTo>
                    <a:pt x="271" y="458"/>
                  </a:lnTo>
                  <a:lnTo>
                    <a:pt x="250" y="582"/>
                  </a:lnTo>
                  <a:lnTo>
                    <a:pt x="1" y="3034"/>
                  </a:lnTo>
                  <a:lnTo>
                    <a:pt x="1" y="3158"/>
                  </a:lnTo>
                  <a:lnTo>
                    <a:pt x="21" y="3283"/>
                  </a:lnTo>
                  <a:lnTo>
                    <a:pt x="84" y="3408"/>
                  </a:lnTo>
                  <a:lnTo>
                    <a:pt x="146" y="3512"/>
                  </a:lnTo>
                  <a:lnTo>
                    <a:pt x="229" y="3595"/>
                  </a:lnTo>
                  <a:lnTo>
                    <a:pt x="333" y="3678"/>
                  </a:lnTo>
                  <a:lnTo>
                    <a:pt x="458" y="3719"/>
                  </a:lnTo>
                  <a:lnTo>
                    <a:pt x="582" y="3761"/>
                  </a:lnTo>
                  <a:lnTo>
                    <a:pt x="3678" y="4073"/>
                  </a:lnTo>
                  <a:lnTo>
                    <a:pt x="4073" y="312"/>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29"/>
            <p:cNvSpPr/>
            <p:nvPr/>
          </p:nvSpPr>
          <p:spPr>
            <a:xfrm>
              <a:off x="8494208" y="526871"/>
              <a:ext cx="112913" cy="110044"/>
            </a:xfrm>
            <a:custGeom>
              <a:avLst/>
              <a:gdLst/>
              <a:ahLst/>
              <a:cxnLst/>
              <a:rect l="l" t="t" r="r" b="b"/>
              <a:pathLst>
                <a:path w="4094" h="3990" extrusionOk="0">
                  <a:moveTo>
                    <a:pt x="832" y="0"/>
                  </a:moveTo>
                  <a:lnTo>
                    <a:pt x="707" y="21"/>
                  </a:lnTo>
                  <a:lnTo>
                    <a:pt x="603" y="63"/>
                  </a:lnTo>
                  <a:lnTo>
                    <a:pt x="500" y="125"/>
                  </a:lnTo>
                  <a:lnTo>
                    <a:pt x="416" y="229"/>
                  </a:lnTo>
                  <a:lnTo>
                    <a:pt x="333" y="333"/>
                  </a:lnTo>
                  <a:lnTo>
                    <a:pt x="292" y="437"/>
                  </a:lnTo>
                  <a:lnTo>
                    <a:pt x="250" y="582"/>
                  </a:lnTo>
                  <a:lnTo>
                    <a:pt x="1" y="3013"/>
                  </a:lnTo>
                  <a:lnTo>
                    <a:pt x="1" y="3158"/>
                  </a:lnTo>
                  <a:lnTo>
                    <a:pt x="43" y="3283"/>
                  </a:lnTo>
                  <a:lnTo>
                    <a:pt x="84" y="3387"/>
                  </a:lnTo>
                  <a:lnTo>
                    <a:pt x="146" y="3491"/>
                  </a:lnTo>
                  <a:lnTo>
                    <a:pt x="250" y="3595"/>
                  </a:lnTo>
                  <a:lnTo>
                    <a:pt x="354" y="3657"/>
                  </a:lnTo>
                  <a:lnTo>
                    <a:pt x="458" y="3719"/>
                  </a:lnTo>
                  <a:lnTo>
                    <a:pt x="583" y="3740"/>
                  </a:lnTo>
                  <a:lnTo>
                    <a:pt x="3138" y="3989"/>
                  </a:lnTo>
                  <a:lnTo>
                    <a:pt x="3263" y="3989"/>
                  </a:lnTo>
                  <a:lnTo>
                    <a:pt x="3387" y="3969"/>
                  </a:lnTo>
                  <a:lnTo>
                    <a:pt x="3512" y="3927"/>
                  </a:lnTo>
                  <a:lnTo>
                    <a:pt x="3616" y="3844"/>
                  </a:lnTo>
                  <a:lnTo>
                    <a:pt x="3699" y="3761"/>
                  </a:lnTo>
                  <a:lnTo>
                    <a:pt x="3761" y="3657"/>
                  </a:lnTo>
                  <a:lnTo>
                    <a:pt x="3824" y="3532"/>
                  </a:lnTo>
                  <a:lnTo>
                    <a:pt x="3845" y="3408"/>
                  </a:lnTo>
                  <a:lnTo>
                    <a:pt x="4094" y="956"/>
                  </a:lnTo>
                  <a:lnTo>
                    <a:pt x="4094" y="831"/>
                  </a:lnTo>
                  <a:lnTo>
                    <a:pt x="4073" y="707"/>
                  </a:lnTo>
                  <a:lnTo>
                    <a:pt x="4032" y="582"/>
                  </a:lnTo>
                  <a:lnTo>
                    <a:pt x="3948" y="478"/>
                  </a:lnTo>
                  <a:lnTo>
                    <a:pt x="3865" y="395"/>
                  </a:lnTo>
                  <a:lnTo>
                    <a:pt x="3761" y="333"/>
                  </a:lnTo>
                  <a:lnTo>
                    <a:pt x="3637" y="27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29"/>
            <p:cNvSpPr/>
            <p:nvPr/>
          </p:nvSpPr>
          <p:spPr>
            <a:xfrm>
              <a:off x="8344088" y="511398"/>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1" y="458"/>
                  </a:lnTo>
                  <a:lnTo>
                    <a:pt x="250" y="582"/>
                  </a:lnTo>
                  <a:lnTo>
                    <a:pt x="1" y="3034"/>
                  </a:lnTo>
                  <a:lnTo>
                    <a:pt x="1" y="3158"/>
                  </a:lnTo>
                  <a:lnTo>
                    <a:pt x="42" y="3283"/>
                  </a:lnTo>
                  <a:lnTo>
                    <a:pt x="84" y="3408"/>
                  </a:lnTo>
                  <a:lnTo>
                    <a:pt x="146" y="3512"/>
                  </a:lnTo>
                  <a:lnTo>
                    <a:pt x="229" y="3595"/>
                  </a:lnTo>
                  <a:lnTo>
                    <a:pt x="333" y="3657"/>
                  </a:lnTo>
                  <a:lnTo>
                    <a:pt x="458" y="3719"/>
                  </a:lnTo>
                  <a:lnTo>
                    <a:pt x="582" y="3740"/>
                  </a:lnTo>
                  <a:lnTo>
                    <a:pt x="3138" y="4010"/>
                  </a:lnTo>
                  <a:lnTo>
                    <a:pt x="3262" y="4010"/>
                  </a:lnTo>
                  <a:lnTo>
                    <a:pt x="3387" y="3969"/>
                  </a:lnTo>
                  <a:lnTo>
                    <a:pt x="3512" y="3927"/>
                  </a:lnTo>
                  <a:lnTo>
                    <a:pt x="3616" y="3865"/>
                  </a:lnTo>
                  <a:lnTo>
                    <a:pt x="3699" y="3761"/>
                  </a:lnTo>
                  <a:lnTo>
                    <a:pt x="3761" y="3657"/>
                  </a:lnTo>
                  <a:lnTo>
                    <a:pt x="3823" y="3553"/>
                  </a:lnTo>
                  <a:lnTo>
                    <a:pt x="3844" y="3429"/>
                  </a:lnTo>
                  <a:lnTo>
                    <a:pt x="4093" y="977"/>
                  </a:lnTo>
                  <a:lnTo>
                    <a:pt x="4093" y="832"/>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29"/>
            <p:cNvSpPr/>
            <p:nvPr/>
          </p:nvSpPr>
          <p:spPr>
            <a:xfrm>
              <a:off x="8193968" y="495925"/>
              <a:ext cx="112913" cy="110623"/>
            </a:xfrm>
            <a:custGeom>
              <a:avLst/>
              <a:gdLst/>
              <a:ahLst/>
              <a:cxnLst/>
              <a:rect l="l" t="t" r="r" b="b"/>
              <a:pathLst>
                <a:path w="4094" h="4011" extrusionOk="0">
                  <a:moveTo>
                    <a:pt x="831" y="1"/>
                  </a:moveTo>
                  <a:lnTo>
                    <a:pt x="707" y="21"/>
                  </a:lnTo>
                  <a:lnTo>
                    <a:pt x="603" y="84"/>
                  </a:lnTo>
                  <a:lnTo>
                    <a:pt x="499" y="146"/>
                  </a:lnTo>
                  <a:lnTo>
                    <a:pt x="395" y="229"/>
                  </a:lnTo>
                  <a:lnTo>
                    <a:pt x="333" y="333"/>
                  </a:lnTo>
                  <a:lnTo>
                    <a:pt x="270" y="458"/>
                  </a:lnTo>
                  <a:lnTo>
                    <a:pt x="250" y="582"/>
                  </a:lnTo>
                  <a:lnTo>
                    <a:pt x="0" y="3034"/>
                  </a:lnTo>
                  <a:lnTo>
                    <a:pt x="0" y="3159"/>
                  </a:lnTo>
                  <a:lnTo>
                    <a:pt x="21" y="3283"/>
                  </a:lnTo>
                  <a:lnTo>
                    <a:pt x="83" y="3408"/>
                  </a:lnTo>
                  <a:lnTo>
                    <a:pt x="146" y="3512"/>
                  </a:lnTo>
                  <a:lnTo>
                    <a:pt x="229" y="3595"/>
                  </a:lnTo>
                  <a:lnTo>
                    <a:pt x="333" y="3678"/>
                  </a:lnTo>
                  <a:lnTo>
                    <a:pt x="457" y="3719"/>
                  </a:lnTo>
                  <a:lnTo>
                    <a:pt x="582" y="3740"/>
                  </a:lnTo>
                  <a:lnTo>
                    <a:pt x="3117" y="4010"/>
                  </a:lnTo>
                  <a:lnTo>
                    <a:pt x="3262" y="4010"/>
                  </a:lnTo>
                  <a:lnTo>
                    <a:pt x="3387" y="3990"/>
                  </a:lnTo>
                  <a:lnTo>
                    <a:pt x="3491" y="3927"/>
                  </a:lnTo>
                  <a:lnTo>
                    <a:pt x="3594" y="3865"/>
                  </a:lnTo>
                  <a:lnTo>
                    <a:pt x="3698" y="3782"/>
                  </a:lnTo>
                  <a:lnTo>
                    <a:pt x="3761" y="3678"/>
                  </a:lnTo>
                  <a:lnTo>
                    <a:pt x="3823" y="3553"/>
                  </a:lnTo>
                  <a:lnTo>
                    <a:pt x="3844" y="3429"/>
                  </a:lnTo>
                  <a:lnTo>
                    <a:pt x="4093" y="977"/>
                  </a:lnTo>
                  <a:lnTo>
                    <a:pt x="4093" y="852"/>
                  </a:lnTo>
                  <a:lnTo>
                    <a:pt x="4072" y="728"/>
                  </a:lnTo>
                  <a:lnTo>
                    <a:pt x="4010" y="603"/>
                  </a:lnTo>
                  <a:lnTo>
                    <a:pt x="3948" y="499"/>
                  </a:lnTo>
                  <a:lnTo>
                    <a:pt x="3865" y="416"/>
                  </a:lnTo>
                  <a:lnTo>
                    <a:pt x="3761" y="333"/>
                  </a:lnTo>
                  <a:lnTo>
                    <a:pt x="3636" y="291"/>
                  </a:lnTo>
                  <a:lnTo>
                    <a:pt x="3511"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29"/>
            <p:cNvSpPr/>
            <p:nvPr/>
          </p:nvSpPr>
          <p:spPr>
            <a:xfrm>
              <a:off x="8043820" y="480453"/>
              <a:ext cx="112913" cy="110623"/>
            </a:xfrm>
            <a:custGeom>
              <a:avLst/>
              <a:gdLst/>
              <a:ahLst/>
              <a:cxnLst/>
              <a:rect l="l" t="t" r="r" b="b"/>
              <a:pathLst>
                <a:path w="4094" h="4011" extrusionOk="0">
                  <a:moveTo>
                    <a:pt x="832" y="1"/>
                  </a:moveTo>
                  <a:lnTo>
                    <a:pt x="707" y="42"/>
                  </a:lnTo>
                  <a:lnTo>
                    <a:pt x="603" y="84"/>
                  </a:lnTo>
                  <a:lnTo>
                    <a:pt x="479" y="146"/>
                  </a:lnTo>
                  <a:lnTo>
                    <a:pt x="396" y="250"/>
                  </a:lnTo>
                  <a:lnTo>
                    <a:pt x="333" y="354"/>
                  </a:lnTo>
                  <a:lnTo>
                    <a:pt x="271" y="458"/>
                  </a:lnTo>
                  <a:lnTo>
                    <a:pt x="250" y="603"/>
                  </a:lnTo>
                  <a:lnTo>
                    <a:pt x="1" y="3034"/>
                  </a:lnTo>
                  <a:lnTo>
                    <a:pt x="1" y="3179"/>
                  </a:lnTo>
                  <a:lnTo>
                    <a:pt x="22" y="3304"/>
                  </a:lnTo>
                  <a:lnTo>
                    <a:pt x="84" y="3408"/>
                  </a:lnTo>
                  <a:lnTo>
                    <a:pt x="146" y="3512"/>
                  </a:lnTo>
                  <a:lnTo>
                    <a:pt x="229" y="3616"/>
                  </a:lnTo>
                  <a:lnTo>
                    <a:pt x="333" y="3678"/>
                  </a:lnTo>
                  <a:lnTo>
                    <a:pt x="458" y="3720"/>
                  </a:lnTo>
                  <a:lnTo>
                    <a:pt x="583" y="3761"/>
                  </a:lnTo>
                  <a:lnTo>
                    <a:pt x="3117" y="4010"/>
                  </a:lnTo>
                  <a:lnTo>
                    <a:pt x="3263" y="4010"/>
                  </a:lnTo>
                  <a:lnTo>
                    <a:pt x="3387" y="3990"/>
                  </a:lnTo>
                  <a:lnTo>
                    <a:pt x="3491" y="3948"/>
                  </a:lnTo>
                  <a:lnTo>
                    <a:pt x="3595" y="3865"/>
                  </a:lnTo>
                  <a:lnTo>
                    <a:pt x="3699" y="3782"/>
                  </a:lnTo>
                  <a:lnTo>
                    <a:pt x="3761" y="3678"/>
                  </a:lnTo>
                  <a:lnTo>
                    <a:pt x="3803" y="3553"/>
                  </a:lnTo>
                  <a:lnTo>
                    <a:pt x="3844" y="3429"/>
                  </a:lnTo>
                  <a:lnTo>
                    <a:pt x="4094" y="977"/>
                  </a:lnTo>
                  <a:lnTo>
                    <a:pt x="4094" y="852"/>
                  </a:lnTo>
                  <a:lnTo>
                    <a:pt x="4073" y="728"/>
                  </a:lnTo>
                  <a:lnTo>
                    <a:pt x="4011" y="603"/>
                  </a:lnTo>
                  <a:lnTo>
                    <a:pt x="3948" y="499"/>
                  </a:lnTo>
                  <a:lnTo>
                    <a:pt x="3865" y="416"/>
                  </a:lnTo>
                  <a:lnTo>
                    <a:pt x="3761" y="354"/>
                  </a:lnTo>
                  <a:lnTo>
                    <a:pt x="3637" y="291"/>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29"/>
            <p:cNvSpPr/>
            <p:nvPr/>
          </p:nvSpPr>
          <p:spPr>
            <a:xfrm>
              <a:off x="8514287" y="332621"/>
              <a:ext cx="112913" cy="110044"/>
            </a:xfrm>
            <a:custGeom>
              <a:avLst/>
              <a:gdLst/>
              <a:ahLst/>
              <a:cxnLst/>
              <a:rect l="l" t="t" r="r" b="b"/>
              <a:pathLst>
                <a:path w="4094" h="3990" extrusionOk="0">
                  <a:moveTo>
                    <a:pt x="831" y="0"/>
                  </a:moveTo>
                  <a:lnTo>
                    <a:pt x="707" y="21"/>
                  </a:lnTo>
                  <a:lnTo>
                    <a:pt x="582" y="63"/>
                  </a:lnTo>
                  <a:lnTo>
                    <a:pt x="478" y="125"/>
                  </a:lnTo>
                  <a:lnTo>
                    <a:pt x="395" y="229"/>
                  </a:lnTo>
                  <a:lnTo>
                    <a:pt x="333" y="333"/>
                  </a:lnTo>
                  <a:lnTo>
                    <a:pt x="270" y="437"/>
                  </a:lnTo>
                  <a:lnTo>
                    <a:pt x="249" y="582"/>
                  </a:lnTo>
                  <a:lnTo>
                    <a:pt x="0" y="3013"/>
                  </a:lnTo>
                  <a:lnTo>
                    <a:pt x="0" y="3158"/>
                  </a:lnTo>
                  <a:lnTo>
                    <a:pt x="21" y="3283"/>
                  </a:lnTo>
                  <a:lnTo>
                    <a:pt x="83" y="3387"/>
                  </a:lnTo>
                  <a:lnTo>
                    <a:pt x="146" y="3491"/>
                  </a:lnTo>
                  <a:lnTo>
                    <a:pt x="229" y="3595"/>
                  </a:lnTo>
                  <a:lnTo>
                    <a:pt x="333" y="3657"/>
                  </a:lnTo>
                  <a:lnTo>
                    <a:pt x="457" y="3719"/>
                  </a:lnTo>
                  <a:lnTo>
                    <a:pt x="582" y="3740"/>
                  </a:lnTo>
                  <a:lnTo>
                    <a:pt x="3117" y="3989"/>
                  </a:lnTo>
                  <a:lnTo>
                    <a:pt x="3262" y="3989"/>
                  </a:lnTo>
                  <a:lnTo>
                    <a:pt x="3387" y="3969"/>
                  </a:lnTo>
                  <a:lnTo>
                    <a:pt x="3491" y="3927"/>
                  </a:lnTo>
                  <a:lnTo>
                    <a:pt x="3594" y="3844"/>
                  </a:lnTo>
                  <a:lnTo>
                    <a:pt x="3678" y="3761"/>
                  </a:lnTo>
                  <a:lnTo>
                    <a:pt x="3761" y="3657"/>
                  </a:lnTo>
                  <a:lnTo>
                    <a:pt x="3802" y="3532"/>
                  </a:lnTo>
                  <a:lnTo>
                    <a:pt x="3844" y="3408"/>
                  </a:lnTo>
                  <a:lnTo>
                    <a:pt x="4093" y="956"/>
                  </a:lnTo>
                  <a:lnTo>
                    <a:pt x="4093" y="831"/>
                  </a:lnTo>
                  <a:lnTo>
                    <a:pt x="4051" y="707"/>
                  </a:lnTo>
                  <a:lnTo>
                    <a:pt x="4010" y="582"/>
                  </a:lnTo>
                  <a:lnTo>
                    <a:pt x="3948" y="478"/>
                  </a:lnTo>
                  <a:lnTo>
                    <a:pt x="3844" y="395"/>
                  </a:lnTo>
                  <a:lnTo>
                    <a:pt x="3740" y="333"/>
                  </a:lnTo>
                  <a:lnTo>
                    <a:pt x="3636" y="270"/>
                  </a:lnTo>
                  <a:lnTo>
                    <a:pt x="351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29"/>
            <p:cNvSpPr/>
            <p:nvPr/>
          </p:nvSpPr>
          <p:spPr>
            <a:xfrm>
              <a:off x="8364139" y="317149"/>
              <a:ext cx="112913" cy="110623"/>
            </a:xfrm>
            <a:custGeom>
              <a:avLst/>
              <a:gdLst/>
              <a:ahLst/>
              <a:cxnLst/>
              <a:rect l="l" t="t" r="r" b="b"/>
              <a:pathLst>
                <a:path w="4094" h="4011" extrusionOk="0">
                  <a:moveTo>
                    <a:pt x="832" y="0"/>
                  </a:moveTo>
                  <a:lnTo>
                    <a:pt x="707" y="21"/>
                  </a:lnTo>
                  <a:lnTo>
                    <a:pt x="582" y="63"/>
                  </a:lnTo>
                  <a:lnTo>
                    <a:pt x="479" y="146"/>
                  </a:lnTo>
                  <a:lnTo>
                    <a:pt x="395" y="229"/>
                  </a:lnTo>
                  <a:lnTo>
                    <a:pt x="333" y="333"/>
                  </a:lnTo>
                  <a:lnTo>
                    <a:pt x="271" y="457"/>
                  </a:lnTo>
                  <a:lnTo>
                    <a:pt x="250" y="582"/>
                  </a:lnTo>
                  <a:lnTo>
                    <a:pt x="1" y="3034"/>
                  </a:lnTo>
                  <a:lnTo>
                    <a:pt x="1" y="3158"/>
                  </a:lnTo>
                  <a:lnTo>
                    <a:pt x="22" y="3283"/>
                  </a:lnTo>
                  <a:lnTo>
                    <a:pt x="63" y="3408"/>
                  </a:lnTo>
                  <a:lnTo>
                    <a:pt x="146" y="3511"/>
                  </a:lnTo>
                  <a:lnTo>
                    <a:pt x="229" y="3595"/>
                  </a:lnTo>
                  <a:lnTo>
                    <a:pt x="333" y="3657"/>
                  </a:lnTo>
                  <a:lnTo>
                    <a:pt x="458" y="3719"/>
                  </a:lnTo>
                  <a:lnTo>
                    <a:pt x="582" y="3740"/>
                  </a:lnTo>
                  <a:lnTo>
                    <a:pt x="3117" y="4010"/>
                  </a:lnTo>
                  <a:lnTo>
                    <a:pt x="3242" y="4010"/>
                  </a:lnTo>
                  <a:lnTo>
                    <a:pt x="3366" y="3969"/>
                  </a:lnTo>
                  <a:lnTo>
                    <a:pt x="3491" y="3927"/>
                  </a:lnTo>
                  <a:lnTo>
                    <a:pt x="3595" y="3865"/>
                  </a:lnTo>
                  <a:lnTo>
                    <a:pt x="3678" y="3761"/>
                  </a:lnTo>
                  <a:lnTo>
                    <a:pt x="3761" y="3657"/>
                  </a:lnTo>
                  <a:lnTo>
                    <a:pt x="3803" y="3553"/>
                  </a:lnTo>
                  <a:lnTo>
                    <a:pt x="3844" y="3428"/>
                  </a:lnTo>
                  <a:lnTo>
                    <a:pt x="4094" y="977"/>
                  </a:lnTo>
                  <a:lnTo>
                    <a:pt x="4094" y="831"/>
                  </a:lnTo>
                  <a:lnTo>
                    <a:pt x="4052" y="707"/>
                  </a:lnTo>
                  <a:lnTo>
                    <a:pt x="4011" y="603"/>
                  </a:lnTo>
                  <a:lnTo>
                    <a:pt x="3948" y="499"/>
                  </a:lnTo>
                  <a:lnTo>
                    <a:pt x="3844" y="395"/>
                  </a:lnTo>
                  <a:lnTo>
                    <a:pt x="3740" y="333"/>
                  </a:lnTo>
                  <a:lnTo>
                    <a:pt x="3637" y="291"/>
                  </a:lnTo>
                  <a:lnTo>
                    <a:pt x="349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2" name="Google Shape;2962;p29"/>
            <p:cNvSpPr/>
            <p:nvPr/>
          </p:nvSpPr>
          <p:spPr>
            <a:xfrm>
              <a:off x="8214019" y="301676"/>
              <a:ext cx="112333" cy="110623"/>
            </a:xfrm>
            <a:custGeom>
              <a:avLst/>
              <a:gdLst/>
              <a:ahLst/>
              <a:cxnLst/>
              <a:rect l="l" t="t" r="r" b="b"/>
              <a:pathLst>
                <a:path w="4073" h="4011" extrusionOk="0">
                  <a:moveTo>
                    <a:pt x="831" y="0"/>
                  </a:moveTo>
                  <a:lnTo>
                    <a:pt x="707" y="21"/>
                  </a:lnTo>
                  <a:lnTo>
                    <a:pt x="582" y="83"/>
                  </a:lnTo>
                  <a:lnTo>
                    <a:pt x="478" y="146"/>
                  </a:lnTo>
                  <a:lnTo>
                    <a:pt x="395" y="229"/>
                  </a:lnTo>
                  <a:lnTo>
                    <a:pt x="312" y="333"/>
                  </a:lnTo>
                  <a:lnTo>
                    <a:pt x="270" y="457"/>
                  </a:lnTo>
                  <a:lnTo>
                    <a:pt x="250" y="582"/>
                  </a:lnTo>
                  <a:lnTo>
                    <a:pt x="0" y="3034"/>
                  </a:lnTo>
                  <a:lnTo>
                    <a:pt x="0" y="3158"/>
                  </a:lnTo>
                  <a:lnTo>
                    <a:pt x="21" y="3283"/>
                  </a:lnTo>
                  <a:lnTo>
                    <a:pt x="63" y="3408"/>
                  </a:lnTo>
                  <a:lnTo>
                    <a:pt x="146" y="3512"/>
                  </a:lnTo>
                  <a:lnTo>
                    <a:pt x="229" y="3595"/>
                  </a:lnTo>
                  <a:lnTo>
                    <a:pt x="333" y="3678"/>
                  </a:lnTo>
                  <a:lnTo>
                    <a:pt x="457" y="3719"/>
                  </a:lnTo>
                  <a:lnTo>
                    <a:pt x="582" y="3740"/>
                  </a:lnTo>
                  <a:lnTo>
                    <a:pt x="3117" y="4010"/>
                  </a:lnTo>
                  <a:lnTo>
                    <a:pt x="3241" y="4010"/>
                  </a:lnTo>
                  <a:lnTo>
                    <a:pt x="3366" y="3989"/>
                  </a:lnTo>
                  <a:lnTo>
                    <a:pt x="3491" y="3927"/>
                  </a:lnTo>
                  <a:lnTo>
                    <a:pt x="3595" y="3865"/>
                  </a:lnTo>
                  <a:lnTo>
                    <a:pt x="3678" y="3782"/>
                  </a:lnTo>
                  <a:lnTo>
                    <a:pt x="3761" y="3678"/>
                  </a:lnTo>
                  <a:lnTo>
                    <a:pt x="3802" y="3553"/>
                  </a:lnTo>
                  <a:lnTo>
                    <a:pt x="3823" y="3428"/>
                  </a:lnTo>
                  <a:lnTo>
                    <a:pt x="4073" y="977"/>
                  </a:lnTo>
                  <a:lnTo>
                    <a:pt x="4073" y="852"/>
                  </a:lnTo>
                  <a:lnTo>
                    <a:pt x="4052" y="728"/>
                  </a:lnTo>
                  <a:lnTo>
                    <a:pt x="4010" y="603"/>
                  </a:lnTo>
                  <a:lnTo>
                    <a:pt x="3927" y="499"/>
                  </a:lnTo>
                  <a:lnTo>
                    <a:pt x="3844" y="416"/>
                  </a:lnTo>
                  <a:lnTo>
                    <a:pt x="3740" y="333"/>
                  </a:lnTo>
                  <a:lnTo>
                    <a:pt x="3636" y="291"/>
                  </a:lnTo>
                  <a:lnTo>
                    <a:pt x="3491" y="27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29"/>
            <p:cNvSpPr/>
            <p:nvPr/>
          </p:nvSpPr>
          <p:spPr>
            <a:xfrm>
              <a:off x="8063871" y="286203"/>
              <a:ext cx="112361" cy="110623"/>
            </a:xfrm>
            <a:custGeom>
              <a:avLst/>
              <a:gdLst/>
              <a:ahLst/>
              <a:cxnLst/>
              <a:rect l="l" t="t" r="r" b="b"/>
              <a:pathLst>
                <a:path w="4074" h="4011" extrusionOk="0">
                  <a:moveTo>
                    <a:pt x="832" y="0"/>
                  </a:moveTo>
                  <a:lnTo>
                    <a:pt x="707" y="42"/>
                  </a:lnTo>
                  <a:lnTo>
                    <a:pt x="583" y="83"/>
                  </a:lnTo>
                  <a:lnTo>
                    <a:pt x="479" y="146"/>
                  </a:lnTo>
                  <a:lnTo>
                    <a:pt x="396" y="250"/>
                  </a:lnTo>
                  <a:lnTo>
                    <a:pt x="313" y="354"/>
                  </a:lnTo>
                  <a:lnTo>
                    <a:pt x="271" y="457"/>
                  </a:lnTo>
                  <a:lnTo>
                    <a:pt x="250" y="603"/>
                  </a:lnTo>
                  <a:lnTo>
                    <a:pt x="1" y="3034"/>
                  </a:lnTo>
                  <a:lnTo>
                    <a:pt x="1" y="3179"/>
                  </a:lnTo>
                  <a:lnTo>
                    <a:pt x="22" y="3304"/>
                  </a:lnTo>
                  <a:lnTo>
                    <a:pt x="63" y="3408"/>
                  </a:lnTo>
                  <a:lnTo>
                    <a:pt x="146" y="3512"/>
                  </a:lnTo>
                  <a:lnTo>
                    <a:pt x="230" y="3615"/>
                  </a:lnTo>
                  <a:lnTo>
                    <a:pt x="333" y="3678"/>
                  </a:lnTo>
                  <a:lnTo>
                    <a:pt x="437" y="3719"/>
                  </a:lnTo>
                  <a:lnTo>
                    <a:pt x="583" y="3761"/>
                  </a:lnTo>
                  <a:lnTo>
                    <a:pt x="3117" y="4010"/>
                  </a:lnTo>
                  <a:lnTo>
                    <a:pt x="3242" y="4010"/>
                  </a:lnTo>
                  <a:lnTo>
                    <a:pt x="3367" y="3989"/>
                  </a:lnTo>
                  <a:lnTo>
                    <a:pt x="3491" y="3948"/>
                  </a:lnTo>
                  <a:lnTo>
                    <a:pt x="3595" y="3865"/>
                  </a:lnTo>
                  <a:lnTo>
                    <a:pt x="3678" y="3782"/>
                  </a:lnTo>
                  <a:lnTo>
                    <a:pt x="3761" y="3678"/>
                  </a:lnTo>
                  <a:lnTo>
                    <a:pt x="3803" y="3553"/>
                  </a:lnTo>
                  <a:lnTo>
                    <a:pt x="3824" y="3428"/>
                  </a:lnTo>
                  <a:lnTo>
                    <a:pt x="4073" y="977"/>
                  </a:lnTo>
                  <a:lnTo>
                    <a:pt x="4073" y="852"/>
                  </a:lnTo>
                  <a:lnTo>
                    <a:pt x="4052" y="728"/>
                  </a:lnTo>
                  <a:lnTo>
                    <a:pt x="4011" y="603"/>
                  </a:lnTo>
                  <a:lnTo>
                    <a:pt x="3928" y="499"/>
                  </a:lnTo>
                  <a:lnTo>
                    <a:pt x="3845" y="416"/>
                  </a:lnTo>
                  <a:lnTo>
                    <a:pt x="3741" y="354"/>
                  </a:lnTo>
                  <a:lnTo>
                    <a:pt x="3616" y="291"/>
                  </a:lnTo>
                  <a:lnTo>
                    <a:pt x="3491" y="270"/>
                  </a:lnTo>
                  <a:lnTo>
                    <a:pt x="9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29"/>
            <p:cNvSpPr/>
            <p:nvPr/>
          </p:nvSpPr>
          <p:spPr>
            <a:xfrm>
              <a:off x="7899989" y="269572"/>
              <a:ext cx="112913" cy="110623"/>
            </a:xfrm>
            <a:custGeom>
              <a:avLst/>
              <a:gdLst/>
              <a:ahLst/>
              <a:cxnLst/>
              <a:rect l="l" t="t" r="r" b="b"/>
              <a:pathLst>
                <a:path w="4094" h="4011" extrusionOk="0">
                  <a:moveTo>
                    <a:pt x="832" y="1"/>
                  </a:moveTo>
                  <a:lnTo>
                    <a:pt x="707" y="42"/>
                  </a:lnTo>
                  <a:lnTo>
                    <a:pt x="603" y="84"/>
                  </a:lnTo>
                  <a:lnTo>
                    <a:pt x="500" y="146"/>
                  </a:lnTo>
                  <a:lnTo>
                    <a:pt x="396" y="229"/>
                  </a:lnTo>
                  <a:lnTo>
                    <a:pt x="333" y="354"/>
                  </a:lnTo>
                  <a:lnTo>
                    <a:pt x="292" y="458"/>
                  </a:lnTo>
                  <a:lnTo>
                    <a:pt x="250" y="583"/>
                  </a:lnTo>
                  <a:lnTo>
                    <a:pt x="1" y="3034"/>
                  </a:lnTo>
                  <a:lnTo>
                    <a:pt x="1" y="3180"/>
                  </a:lnTo>
                  <a:lnTo>
                    <a:pt x="43" y="3304"/>
                  </a:lnTo>
                  <a:lnTo>
                    <a:pt x="84" y="3408"/>
                  </a:lnTo>
                  <a:lnTo>
                    <a:pt x="146" y="3512"/>
                  </a:lnTo>
                  <a:lnTo>
                    <a:pt x="250" y="3616"/>
                  </a:lnTo>
                  <a:lnTo>
                    <a:pt x="354" y="3678"/>
                  </a:lnTo>
                  <a:lnTo>
                    <a:pt x="458" y="3720"/>
                  </a:lnTo>
                  <a:lnTo>
                    <a:pt x="583" y="3761"/>
                  </a:lnTo>
                  <a:lnTo>
                    <a:pt x="3138" y="4011"/>
                  </a:lnTo>
                  <a:lnTo>
                    <a:pt x="3263" y="4011"/>
                  </a:lnTo>
                  <a:lnTo>
                    <a:pt x="3388" y="3990"/>
                  </a:lnTo>
                  <a:lnTo>
                    <a:pt x="3512" y="3948"/>
                  </a:lnTo>
                  <a:lnTo>
                    <a:pt x="3616" y="3865"/>
                  </a:lnTo>
                  <a:lnTo>
                    <a:pt x="3699" y="3782"/>
                  </a:lnTo>
                  <a:lnTo>
                    <a:pt x="3761" y="3678"/>
                  </a:lnTo>
                  <a:lnTo>
                    <a:pt x="3824" y="3554"/>
                  </a:lnTo>
                  <a:lnTo>
                    <a:pt x="3845" y="3429"/>
                  </a:lnTo>
                  <a:lnTo>
                    <a:pt x="4094" y="977"/>
                  </a:lnTo>
                  <a:lnTo>
                    <a:pt x="4094" y="853"/>
                  </a:lnTo>
                  <a:lnTo>
                    <a:pt x="4073" y="728"/>
                  </a:lnTo>
                  <a:lnTo>
                    <a:pt x="4011" y="603"/>
                  </a:lnTo>
                  <a:lnTo>
                    <a:pt x="3948" y="499"/>
                  </a:lnTo>
                  <a:lnTo>
                    <a:pt x="3865" y="416"/>
                  </a:lnTo>
                  <a:lnTo>
                    <a:pt x="3761" y="333"/>
                  </a:lnTo>
                  <a:lnTo>
                    <a:pt x="3637" y="292"/>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5" name="Google Shape;2965;p29"/>
            <p:cNvSpPr/>
            <p:nvPr/>
          </p:nvSpPr>
          <p:spPr>
            <a:xfrm>
              <a:off x="8689615" y="350383"/>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2" y="457"/>
                  </a:lnTo>
                  <a:lnTo>
                    <a:pt x="250" y="582"/>
                  </a:lnTo>
                  <a:lnTo>
                    <a:pt x="1" y="3034"/>
                  </a:lnTo>
                  <a:lnTo>
                    <a:pt x="1" y="3158"/>
                  </a:lnTo>
                  <a:lnTo>
                    <a:pt x="42" y="3283"/>
                  </a:lnTo>
                  <a:lnTo>
                    <a:pt x="84" y="3408"/>
                  </a:lnTo>
                  <a:lnTo>
                    <a:pt x="146" y="3512"/>
                  </a:lnTo>
                  <a:lnTo>
                    <a:pt x="229" y="3595"/>
                  </a:lnTo>
                  <a:lnTo>
                    <a:pt x="354" y="3657"/>
                  </a:lnTo>
                  <a:lnTo>
                    <a:pt x="458" y="3719"/>
                  </a:lnTo>
                  <a:lnTo>
                    <a:pt x="582" y="3740"/>
                  </a:lnTo>
                  <a:lnTo>
                    <a:pt x="3138" y="4010"/>
                  </a:lnTo>
                  <a:lnTo>
                    <a:pt x="3263" y="4010"/>
                  </a:lnTo>
                  <a:lnTo>
                    <a:pt x="3387" y="3969"/>
                  </a:lnTo>
                  <a:lnTo>
                    <a:pt x="3512" y="3927"/>
                  </a:lnTo>
                  <a:lnTo>
                    <a:pt x="3616" y="3865"/>
                  </a:lnTo>
                  <a:lnTo>
                    <a:pt x="3699" y="3761"/>
                  </a:lnTo>
                  <a:lnTo>
                    <a:pt x="3761" y="3657"/>
                  </a:lnTo>
                  <a:lnTo>
                    <a:pt x="3823" y="3553"/>
                  </a:lnTo>
                  <a:lnTo>
                    <a:pt x="3844" y="3408"/>
                  </a:lnTo>
                  <a:lnTo>
                    <a:pt x="4094" y="977"/>
                  </a:lnTo>
                  <a:lnTo>
                    <a:pt x="4094" y="831"/>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6" name="Google Shape;2966;p29"/>
            <p:cNvSpPr/>
            <p:nvPr/>
          </p:nvSpPr>
          <p:spPr>
            <a:xfrm>
              <a:off x="7826652" y="444929"/>
              <a:ext cx="142147" cy="91124"/>
            </a:xfrm>
            <a:custGeom>
              <a:avLst/>
              <a:gdLst/>
              <a:ahLst/>
              <a:cxnLst/>
              <a:rect l="l" t="t" r="r" b="b"/>
              <a:pathLst>
                <a:path w="5154" h="3304" extrusionOk="0">
                  <a:moveTo>
                    <a:pt x="354" y="0"/>
                  </a:moveTo>
                  <a:lnTo>
                    <a:pt x="1" y="3304"/>
                  </a:lnTo>
                  <a:lnTo>
                    <a:pt x="1" y="3304"/>
                  </a:lnTo>
                  <a:lnTo>
                    <a:pt x="4696" y="2577"/>
                  </a:lnTo>
                  <a:lnTo>
                    <a:pt x="4821" y="2535"/>
                  </a:lnTo>
                  <a:lnTo>
                    <a:pt x="4904" y="2473"/>
                  </a:lnTo>
                  <a:lnTo>
                    <a:pt x="4966" y="2369"/>
                  </a:lnTo>
                  <a:lnTo>
                    <a:pt x="5008" y="2244"/>
                  </a:lnTo>
                  <a:lnTo>
                    <a:pt x="5153" y="873"/>
                  </a:lnTo>
                  <a:lnTo>
                    <a:pt x="5153" y="790"/>
                  </a:lnTo>
                  <a:lnTo>
                    <a:pt x="5132" y="728"/>
                  </a:lnTo>
                  <a:lnTo>
                    <a:pt x="5112" y="665"/>
                  </a:lnTo>
                  <a:lnTo>
                    <a:pt x="5070" y="603"/>
                  </a:lnTo>
                  <a:lnTo>
                    <a:pt x="5008" y="541"/>
                  </a:lnTo>
                  <a:lnTo>
                    <a:pt x="4966" y="520"/>
                  </a:lnTo>
                  <a:lnTo>
                    <a:pt x="4883" y="478"/>
                  </a:lnTo>
                  <a:lnTo>
                    <a:pt x="4821" y="457"/>
                  </a:lnTo>
                  <a:lnTo>
                    <a:pt x="354" y="0"/>
                  </a:lnTo>
                  <a:close/>
                </a:path>
              </a:pathLst>
            </a:custGeom>
            <a:solidFill>
              <a:srgbClr val="A2E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29"/>
            <p:cNvSpPr/>
            <p:nvPr/>
          </p:nvSpPr>
          <p:spPr>
            <a:xfrm>
              <a:off x="7763631" y="563553"/>
              <a:ext cx="40708" cy="52733"/>
            </a:xfrm>
            <a:custGeom>
              <a:avLst/>
              <a:gdLst/>
              <a:ahLst/>
              <a:cxnLst/>
              <a:rect l="l" t="t" r="r" b="b"/>
              <a:pathLst>
                <a:path w="1476" h="1912" extrusionOk="0">
                  <a:moveTo>
                    <a:pt x="686" y="0"/>
                  </a:moveTo>
                  <a:lnTo>
                    <a:pt x="540" y="42"/>
                  </a:lnTo>
                  <a:lnTo>
                    <a:pt x="416" y="125"/>
                  </a:lnTo>
                  <a:lnTo>
                    <a:pt x="291" y="229"/>
                  </a:lnTo>
                  <a:lnTo>
                    <a:pt x="187" y="353"/>
                  </a:lnTo>
                  <a:lnTo>
                    <a:pt x="104" y="520"/>
                  </a:lnTo>
                  <a:lnTo>
                    <a:pt x="42" y="686"/>
                  </a:lnTo>
                  <a:lnTo>
                    <a:pt x="21" y="873"/>
                  </a:lnTo>
                  <a:lnTo>
                    <a:pt x="0" y="1080"/>
                  </a:lnTo>
                  <a:lnTo>
                    <a:pt x="42" y="1267"/>
                  </a:lnTo>
                  <a:lnTo>
                    <a:pt x="83" y="1434"/>
                  </a:lnTo>
                  <a:lnTo>
                    <a:pt x="166" y="1579"/>
                  </a:lnTo>
                  <a:lnTo>
                    <a:pt x="250" y="1704"/>
                  </a:lnTo>
                  <a:lnTo>
                    <a:pt x="374" y="1808"/>
                  </a:lnTo>
                  <a:lnTo>
                    <a:pt x="499" y="1891"/>
                  </a:lnTo>
                  <a:lnTo>
                    <a:pt x="644" y="1912"/>
                  </a:lnTo>
                  <a:lnTo>
                    <a:pt x="790" y="1912"/>
                  </a:lnTo>
                  <a:lnTo>
                    <a:pt x="935" y="1870"/>
                  </a:lnTo>
                  <a:lnTo>
                    <a:pt x="1060" y="1787"/>
                  </a:lnTo>
                  <a:lnTo>
                    <a:pt x="1184" y="1683"/>
                  </a:lnTo>
                  <a:lnTo>
                    <a:pt x="1288" y="1558"/>
                  </a:lnTo>
                  <a:lnTo>
                    <a:pt x="1371" y="1392"/>
                  </a:lnTo>
                  <a:lnTo>
                    <a:pt x="1434" y="1226"/>
                  </a:lnTo>
                  <a:lnTo>
                    <a:pt x="1455" y="1039"/>
                  </a:lnTo>
                  <a:lnTo>
                    <a:pt x="1475" y="831"/>
                  </a:lnTo>
                  <a:lnTo>
                    <a:pt x="1434" y="644"/>
                  </a:lnTo>
                  <a:lnTo>
                    <a:pt x="1392" y="478"/>
                  </a:lnTo>
                  <a:lnTo>
                    <a:pt x="1330" y="333"/>
                  </a:lnTo>
                  <a:lnTo>
                    <a:pt x="1226" y="208"/>
                  </a:lnTo>
                  <a:lnTo>
                    <a:pt x="1101" y="104"/>
                  </a:lnTo>
                  <a:lnTo>
                    <a:pt x="977" y="21"/>
                  </a:lnTo>
                  <a:lnTo>
                    <a:pt x="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29"/>
            <p:cNvSpPr/>
            <p:nvPr/>
          </p:nvSpPr>
          <p:spPr>
            <a:xfrm>
              <a:off x="7734396" y="631732"/>
              <a:ext cx="1095615" cy="182249"/>
            </a:xfrm>
            <a:custGeom>
              <a:avLst/>
              <a:gdLst/>
              <a:ahLst/>
              <a:cxnLst/>
              <a:rect l="l" t="t" r="r" b="b"/>
              <a:pathLst>
                <a:path w="39725" h="6608" extrusionOk="0">
                  <a:moveTo>
                    <a:pt x="271" y="1"/>
                  </a:moveTo>
                  <a:lnTo>
                    <a:pt x="1" y="2598"/>
                  </a:lnTo>
                  <a:lnTo>
                    <a:pt x="39476" y="6607"/>
                  </a:lnTo>
                  <a:lnTo>
                    <a:pt x="39725" y="4031"/>
                  </a:lnTo>
                  <a:lnTo>
                    <a:pt x="271" y="1"/>
                  </a:lnTo>
                  <a:close/>
                </a:path>
              </a:pathLst>
            </a:custGeom>
            <a:solidFill>
              <a:schemeClr val="accent5"/>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29"/>
            <p:cNvSpPr/>
            <p:nvPr/>
          </p:nvSpPr>
          <p:spPr>
            <a:xfrm>
              <a:off x="7855308" y="625416"/>
              <a:ext cx="163329" cy="163356"/>
            </a:xfrm>
            <a:custGeom>
              <a:avLst/>
              <a:gdLst/>
              <a:ahLst/>
              <a:cxnLst/>
              <a:rect l="l" t="t" r="r" b="b"/>
              <a:pathLst>
                <a:path w="5922" h="5923" extrusionOk="0">
                  <a:moveTo>
                    <a:pt x="2971" y="1"/>
                  </a:moveTo>
                  <a:lnTo>
                    <a:pt x="2660" y="22"/>
                  </a:lnTo>
                  <a:lnTo>
                    <a:pt x="2369" y="63"/>
                  </a:lnTo>
                  <a:lnTo>
                    <a:pt x="2099" y="126"/>
                  </a:lnTo>
                  <a:lnTo>
                    <a:pt x="1829" y="230"/>
                  </a:lnTo>
                  <a:lnTo>
                    <a:pt x="1559" y="354"/>
                  </a:lnTo>
                  <a:lnTo>
                    <a:pt x="1330" y="500"/>
                  </a:lnTo>
                  <a:lnTo>
                    <a:pt x="1102" y="666"/>
                  </a:lnTo>
                  <a:lnTo>
                    <a:pt x="873" y="853"/>
                  </a:lnTo>
                  <a:lnTo>
                    <a:pt x="686" y="1061"/>
                  </a:lnTo>
                  <a:lnTo>
                    <a:pt x="520" y="1289"/>
                  </a:lnTo>
                  <a:lnTo>
                    <a:pt x="374" y="1538"/>
                  </a:lnTo>
                  <a:lnTo>
                    <a:pt x="250" y="1809"/>
                  </a:lnTo>
                  <a:lnTo>
                    <a:pt x="146" y="2079"/>
                  </a:lnTo>
                  <a:lnTo>
                    <a:pt x="63" y="2369"/>
                  </a:lnTo>
                  <a:lnTo>
                    <a:pt x="21" y="2660"/>
                  </a:lnTo>
                  <a:lnTo>
                    <a:pt x="0" y="2972"/>
                  </a:lnTo>
                  <a:lnTo>
                    <a:pt x="21" y="3263"/>
                  </a:lnTo>
                  <a:lnTo>
                    <a:pt x="63" y="3554"/>
                  </a:lnTo>
                  <a:lnTo>
                    <a:pt x="125" y="3845"/>
                  </a:lnTo>
                  <a:lnTo>
                    <a:pt x="229" y="4115"/>
                  </a:lnTo>
                  <a:lnTo>
                    <a:pt x="354" y="4364"/>
                  </a:lnTo>
                  <a:lnTo>
                    <a:pt x="499" y="4613"/>
                  </a:lnTo>
                  <a:lnTo>
                    <a:pt x="665" y="4842"/>
                  </a:lnTo>
                  <a:lnTo>
                    <a:pt x="852" y="5050"/>
                  </a:lnTo>
                  <a:lnTo>
                    <a:pt x="1060" y="5237"/>
                  </a:lnTo>
                  <a:lnTo>
                    <a:pt x="1289" y="5403"/>
                  </a:lnTo>
                  <a:lnTo>
                    <a:pt x="1538" y="5569"/>
                  </a:lnTo>
                  <a:lnTo>
                    <a:pt x="1808" y="5694"/>
                  </a:lnTo>
                  <a:lnTo>
                    <a:pt x="2078" y="5798"/>
                  </a:lnTo>
                  <a:lnTo>
                    <a:pt x="2369" y="5860"/>
                  </a:lnTo>
                  <a:lnTo>
                    <a:pt x="2660" y="5922"/>
                  </a:lnTo>
                  <a:lnTo>
                    <a:pt x="3262" y="5922"/>
                  </a:lnTo>
                  <a:lnTo>
                    <a:pt x="3553" y="5860"/>
                  </a:lnTo>
                  <a:lnTo>
                    <a:pt x="3844" y="5798"/>
                  </a:lnTo>
                  <a:lnTo>
                    <a:pt x="4114" y="5694"/>
                  </a:lnTo>
                  <a:lnTo>
                    <a:pt x="4363" y="5569"/>
                  </a:lnTo>
                  <a:lnTo>
                    <a:pt x="4613" y="5424"/>
                  </a:lnTo>
                  <a:lnTo>
                    <a:pt x="4841" y="5257"/>
                  </a:lnTo>
                  <a:lnTo>
                    <a:pt x="5049" y="5070"/>
                  </a:lnTo>
                  <a:lnTo>
                    <a:pt x="5236" y="4863"/>
                  </a:lnTo>
                  <a:lnTo>
                    <a:pt x="5423" y="4634"/>
                  </a:lnTo>
                  <a:lnTo>
                    <a:pt x="5568" y="4385"/>
                  </a:lnTo>
                  <a:lnTo>
                    <a:pt x="5693" y="4135"/>
                  </a:lnTo>
                  <a:lnTo>
                    <a:pt x="5797" y="3845"/>
                  </a:lnTo>
                  <a:lnTo>
                    <a:pt x="5880" y="3554"/>
                  </a:lnTo>
                  <a:lnTo>
                    <a:pt x="5922" y="3263"/>
                  </a:lnTo>
                  <a:lnTo>
                    <a:pt x="5922" y="2951"/>
                  </a:lnTo>
                  <a:lnTo>
                    <a:pt x="5922" y="2660"/>
                  </a:lnTo>
                  <a:lnTo>
                    <a:pt x="5880" y="2369"/>
                  </a:lnTo>
                  <a:lnTo>
                    <a:pt x="5797" y="2099"/>
                  </a:lnTo>
                  <a:lnTo>
                    <a:pt x="5693" y="1829"/>
                  </a:lnTo>
                  <a:lnTo>
                    <a:pt x="5589" y="1559"/>
                  </a:lnTo>
                  <a:lnTo>
                    <a:pt x="5444" y="1310"/>
                  </a:lnTo>
                  <a:lnTo>
                    <a:pt x="5257" y="1081"/>
                  </a:lnTo>
                  <a:lnTo>
                    <a:pt x="5070" y="874"/>
                  </a:lnTo>
                  <a:lnTo>
                    <a:pt x="4862" y="687"/>
                  </a:lnTo>
                  <a:lnTo>
                    <a:pt x="4634" y="520"/>
                  </a:lnTo>
                  <a:lnTo>
                    <a:pt x="4384" y="354"/>
                  </a:lnTo>
                  <a:lnTo>
                    <a:pt x="4135" y="230"/>
                  </a:lnTo>
                  <a:lnTo>
                    <a:pt x="3865" y="126"/>
                  </a:lnTo>
                  <a:lnTo>
                    <a:pt x="3574" y="63"/>
                  </a:lnTo>
                  <a:lnTo>
                    <a:pt x="3262" y="22"/>
                  </a:lnTo>
                  <a:lnTo>
                    <a:pt x="29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29"/>
            <p:cNvSpPr/>
            <p:nvPr/>
          </p:nvSpPr>
          <p:spPr>
            <a:xfrm>
              <a:off x="7893121" y="663256"/>
              <a:ext cx="87704" cy="87677"/>
            </a:xfrm>
            <a:custGeom>
              <a:avLst/>
              <a:gdLst/>
              <a:ahLst/>
              <a:cxnLst/>
              <a:rect l="l" t="t" r="r" b="b"/>
              <a:pathLst>
                <a:path w="3180" h="3179" extrusionOk="0">
                  <a:moveTo>
                    <a:pt x="1600" y="0"/>
                  </a:moveTo>
                  <a:lnTo>
                    <a:pt x="1434" y="21"/>
                  </a:lnTo>
                  <a:lnTo>
                    <a:pt x="1289" y="42"/>
                  </a:lnTo>
                  <a:lnTo>
                    <a:pt x="1123" y="83"/>
                  </a:lnTo>
                  <a:lnTo>
                    <a:pt x="977" y="125"/>
                  </a:lnTo>
                  <a:lnTo>
                    <a:pt x="852" y="187"/>
                  </a:lnTo>
                  <a:lnTo>
                    <a:pt x="707" y="270"/>
                  </a:lnTo>
                  <a:lnTo>
                    <a:pt x="603" y="353"/>
                  </a:lnTo>
                  <a:lnTo>
                    <a:pt x="479" y="457"/>
                  </a:lnTo>
                  <a:lnTo>
                    <a:pt x="375" y="582"/>
                  </a:lnTo>
                  <a:lnTo>
                    <a:pt x="292" y="707"/>
                  </a:lnTo>
                  <a:lnTo>
                    <a:pt x="208" y="831"/>
                  </a:lnTo>
                  <a:lnTo>
                    <a:pt x="146" y="977"/>
                  </a:lnTo>
                  <a:lnTo>
                    <a:pt x="84" y="1122"/>
                  </a:lnTo>
                  <a:lnTo>
                    <a:pt x="42" y="1268"/>
                  </a:lnTo>
                  <a:lnTo>
                    <a:pt x="21" y="1434"/>
                  </a:lnTo>
                  <a:lnTo>
                    <a:pt x="1" y="1600"/>
                  </a:lnTo>
                  <a:lnTo>
                    <a:pt x="21" y="1745"/>
                  </a:lnTo>
                  <a:lnTo>
                    <a:pt x="42" y="1912"/>
                  </a:lnTo>
                  <a:lnTo>
                    <a:pt x="84" y="2057"/>
                  </a:lnTo>
                  <a:lnTo>
                    <a:pt x="125" y="2202"/>
                  </a:lnTo>
                  <a:lnTo>
                    <a:pt x="208" y="2348"/>
                  </a:lnTo>
                  <a:lnTo>
                    <a:pt x="271" y="2473"/>
                  </a:lnTo>
                  <a:lnTo>
                    <a:pt x="375" y="2597"/>
                  </a:lnTo>
                  <a:lnTo>
                    <a:pt x="479" y="2701"/>
                  </a:lnTo>
                  <a:lnTo>
                    <a:pt x="582" y="2805"/>
                  </a:lnTo>
                  <a:lnTo>
                    <a:pt x="707" y="2909"/>
                  </a:lnTo>
                  <a:lnTo>
                    <a:pt x="832" y="2992"/>
                  </a:lnTo>
                  <a:lnTo>
                    <a:pt x="977" y="3054"/>
                  </a:lnTo>
                  <a:lnTo>
                    <a:pt x="1123" y="3096"/>
                  </a:lnTo>
                  <a:lnTo>
                    <a:pt x="1268" y="3137"/>
                  </a:lnTo>
                  <a:lnTo>
                    <a:pt x="1434" y="3179"/>
                  </a:lnTo>
                  <a:lnTo>
                    <a:pt x="1767" y="3179"/>
                  </a:lnTo>
                  <a:lnTo>
                    <a:pt x="1912" y="3137"/>
                  </a:lnTo>
                  <a:lnTo>
                    <a:pt x="2058" y="3117"/>
                  </a:lnTo>
                  <a:lnTo>
                    <a:pt x="2203" y="3054"/>
                  </a:lnTo>
                  <a:lnTo>
                    <a:pt x="2348" y="2992"/>
                  </a:lnTo>
                  <a:lnTo>
                    <a:pt x="2473" y="2909"/>
                  </a:lnTo>
                  <a:lnTo>
                    <a:pt x="2598" y="2826"/>
                  </a:lnTo>
                  <a:lnTo>
                    <a:pt x="2702" y="2722"/>
                  </a:lnTo>
                  <a:lnTo>
                    <a:pt x="2805" y="2597"/>
                  </a:lnTo>
                  <a:lnTo>
                    <a:pt x="2909" y="2493"/>
                  </a:lnTo>
                  <a:lnTo>
                    <a:pt x="2992" y="2348"/>
                  </a:lnTo>
                  <a:lnTo>
                    <a:pt x="3055" y="2223"/>
                  </a:lnTo>
                  <a:lnTo>
                    <a:pt x="3117" y="2057"/>
                  </a:lnTo>
                  <a:lnTo>
                    <a:pt x="3159" y="1912"/>
                  </a:lnTo>
                  <a:lnTo>
                    <a:pt x="3179" y="1745"/>
                  </a:lnTo>
                  <a:lnTo>
                    <a:pt x="3179" y="1600"/>
                  </a:lnTo>
                  <a:lnTo>
                    <a:pt x="3179" y="1434"/>
                  </a:lnTo>
                  <a:lnTo>
                    <a:pt x="3159" y="1268"/>
                  </a:lnTo>
                  <a:lnTo>
                    <a:pt x="3117" y="1122"/>
                  </a:lnTo>
                  <a:lnTo>
                    <a:pt x="3055" y="977"/>
                  </a:lnTo>
                  <a:lnTo>
                    <a:pt x="2992" y="852"/>
                  </a:lnTo>
                  <a:lnTo>
                    <a:pt x="2909" y="707"/>
                  </a:lnTo>
                  <a:lnTo>
                    <a:pt x="2826" y="582"/>
                  </a:lnTo>
                  <a:lnTo>
                    <a:pt x="2722" y="478"/>
                  </a:lnTo>
                  <a:lnTo>
                    <a:pt x="2618" y="374"/>
                  </a:lnTo>
                  <a:lnTo>
                    <a:pt x="2494" y="291"/>
                  </a:lnTo>
                  <a:lnTo>
                    <a:pt x="2348" y="208"/>
                  </a:lnTo>
                  <a:lnTo>
                    <a:pt x="2224" y="125"/>
                  </a:lnTo>
                  <a:lnTo>
                    <a:pt x="2078" y="83"/>
                  </a:lnTo>
                  <a:lnTo>
                    <a:pt x="1912" y="42"/>
                  </a:lnTo>
                  <a:lnTo>
                    <a:pt x="1767" y="21"/>
                  </a:lnTo>
                  <a:lnTo>
                    <a:pt x="16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29"/>
            <p:cNvSpPr/>
            <p:nvPr/>
          </p:nvSpPr>
          <p:spPr>
            <a:xfrm>
              <a:off x="8559546" y="697070"/>
              <a:ext cx="163329" cy="163329"/>
            </a:xfrm>
            <a:custGeom>
              <a:avLst/>
              <a:gdLst/>
              <a:ahLst/>
              <a:cxnLst/>
              <a:rect l="l" t="t" r="r" b="b"/>
              <a:pathLst>
                <a:path w="5922" h="5922" extrusionOk="0">
                  <a:moveTo>
                    <a:pt x="2951" y="0"/>
                  </a:moveTo>
                  <a:lnTo>
                    <a:pt x="2660" y="21"/>
                  </a:lnTo>
                  <a:lnTo>
                    <a:pt x="2369" y="62"/>
                  </a:lnTo>
                  <a:lnTo>
                    <a:pt x="2099" y="125"/>
                  </a:lnTo>
                  <a:lnTo>
                    <a:pt x="1829" y="229"/>
                  </a:lnTo>
                  <a:lnTo>
                    <a:pt x="1559" y="353"/>
                  </a:lnTo>
                  <a:lnTo>
                    <a:pt x="1309" y="499"/>
                  </a:lnTo>
                  <a:lnTo>
                    <a:pt x="1081" y="665"/>
                  </a:lnTo>
                  <a:lnTo>
                    <a:pt x="873" y="852"/>
                  </a:lnTo>
                  <a:lnTo>
                    <a:pt x="686" y="1060"/>
                  </a:lnTo>
                  <a:lnTo>
                    <a:pt x="520" y="1288"/>
                  </a:lnTo>
                  <a:lnTo>
                    <a:pt x="354" y="1537"/>
                  </a:lnTo>
                  <a:lnTo>
                    <a:pt x="229" y="1808"/>
                  </a:lnTo>
                  <a:lnTo>
                    <a:pt x="125" y="2078"/>
                  </a:lnTo>
                  <a:lnTo>
                    <a:pt x="63" y="2369"/>
                  </a:lnTo>
                  <a:lnTo>
                    <a:pt x="21" y="2659"/>
                  </a:lnTo>
                  <a:lnTo>
                    <a:pt x="0" y="2971"/>
                  </a:lnTo>
                  <a:lnTo>
                    <a:pt x="0" y="3262"/>
                  </a:lnTo>
                  <a:lnTo>
                    <a:pt x="63" y="3553"/>
                  </a:lnTo>
                  <a:lnTo>
                    <a:pt x="125" y="3844"/>
                  </a:lnTo>
                  <a:lnTo>
                    <a:pt x="229" y="4114"/>
                  </a:lnTo>
                  <a:lnTo>
                    <a:pt x="354" y="4363"/>
                  </a:lnTo>
                  <a:lnTo>
                    <a:pt x="499" y="4612"/>
                  </a:lnTo>
                  <a:lnTo>
                    <a:pt x="665" y="4841"/>
                  </a:lnTo>
                  <a:lnTo>
                    <a:pt x="852" y="5049"/>
                  </a:lnTo>
                  <a:lnTo>
                    <a:pt x="1060" y="5236"/>
                  </a:lnTo>
                  <a:lnTo>
                    <a:pt x="1289" y="5423"/>
                  </a:lnTo>
                  <a:lnTo>
                    <a:pt x="1538" y="5568"/>
                  </a:lnTo>
                  <a:lnTo>
                    <a:pt x="1787" y="5693"/>
                  </a:lnTo>
                  <a:lnTo>
                    <a:pt x="2078" y="5797"/>
                  </a:lnTo>
                  <a:lnTo>
                    <a:pt x="2369" y="5880"/>
                  </a:lnTo>
                  <a:lnTo>
                    <a:pt x="2660" y="5921"/>
                  </a:lnTo>
                  <a:lnTo>
                    <a:pt x="3262" y="5921"/>
                  </a:lnTo>
                  <a:lnTo>
                    <a:pt x="3553" y="5880"/>
                  </a:lnTo>
                  <a:lnTo>
                    <a:pt x="3823" y="5797"/>
                  </a:lnTo>
                  <a:lnTo>
                    <a:pt x="4093" y="5713"/>
                  </a:lnTo>
                  <a:lnTo>
                    <a:pt x="4363" y="5589"/>
                  </a:lnTo>
                  <a:lnTo>
                    <a:pt x="4613" y="5443"/>
                  </a:lnTo>
                  <a:lnTo>
                    <a:pt x="4841" y="5256"/>
                  </a:lnTo>
                  <a:lnTo>
                    <a:pt x="5049" y="5069"/>
                  </a:lnTo>
                  <a:lnTo>
                    <a:pt x="5236" y="4862"/>
                  </a:lnTo>
                  <a:lnTo>
                    <a:pt x="5402" y="4633"/>
                  </a:lnTo>
                  <a:lnTo>
                    <a:pt x="5568" y="4384"/>
                  </a:lnTo>
                  <a:lnTo>
                    <a:pt x="5693" y="4134"/>
                  </a:lnTo>
                  <a:lnTo>
                    <a:pt x="5797" y="3864"/>
                  </a:lnTo>
                  <a:lnTo>
                    <a:pt x="5859" y="3574"/>
                  </a:lnTo>
                  <a:lnTo>
                    <a:pt x="5901" y="3262"/>
                  </a:lnTo>
                  <a:lnTo>
                    <a:pt x="5922" y="2971"/>
                  </a:lnTo>
                  <a:lnTo>
                    <a:pt x="5901" y="2659"/>
                  </a:lnTo>
                  <a:lnTo>
                    <a:pt x="5859" y="2369"/>
                  </a:lnTo>
                  <a:lnTo>
                    <a:pt x="5797" y="2098"/>
                  </a:lnTo>
                  <a:lnTo>
                    <a:pt x="5693" y="1828"/>
                  </a:lnTo>
                  <a:lnTo>
                    <a:pt x="5568" y="1558"/>
                  </a:lnTo>
                  <a:lnTo>
                    <a:pt x="5423" y="1330"/>
                  </a:lnTo>
                  <a:lnTo>
                    <a:pt x="5257" y="1101"/>
                  </a:lnTo>
                  <a:lnTo>
                    <a:pt x="5070" y="893"/>
                  </a:lnTo>
                  <a:lnTo>
                    <a:pt x="4862" y="686"/>
                  </a:lnTo>
                  <a:lnTo>
                    <a:pt x="4634" y="519"/>
                  </a:lnTo>
                  <a:lnTo>
                    <a:pt x="4384" y="374"/>
                  </a:lnTo>
                  <a:lnTo>
                    <a:pt x="4114" y="249"/>
                  </a:lnTo>
                  <a:lnTo>
                    <a:pt x="3844" y="145"/>
                  </a:lnTo>
                  <a:lnTo>
                    <a:pt x="3553" y="62"/>
                  </a:lnTo>
                  <a:lnTo>
                    <a:pt x="3262" y="21"/>
                  </a:lnTo>
                  <a:lnTo>
                    <a:pt x="29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29"/>
            <p:cNvSpPr/>
            <p:nvPr/>
          </p:nvSpPr>
          <p:spPr>
            <a:xfrm>
              <a:off x="8597359" y="735462"/>
              <a:ext cx="87704" cy="87125"/>
            </a:xfrm>
            <a:custGeom>
              <a:avLst/>
              <a:gdLst/>
              <a:ahLst/>
              <a:cxnLst/>
              <a:rect l="l" t="t" r="r" b="b"/>
              <a:pathLst>
                <a:path w="3180" h="3159" extrusionOk="0">
                  <a:moveTo>
                    <a:pt x="1434" y="0"/>
                  </a:moveTo>
                  <a:lnTo>
                    <a:pt x="1268" y="21"/>
                  </a:lnTo>
                  <a:lnTo>
                    <a:pt x="1123" y="62"/>
                  </a:lnTo>
                  <a:lnTo>
                    <a:pt x="977" y="104"/>
                  </a:lnTo>
                  <a:lnTo>
                    <a:pt x="832" y="187"/>
                  </a:lnTo>
                  <a:lnTo>
                    <a:pt x="707" y="249"/>
                  </a:lnTo>
                  <a:lnTo>
                    <a:pt x="582" y="353"/>
                  </a:lnTo>
                  <a:lnTo>
                    <a:pt x="479" y="457"/>
                  </a:lnTo>
                  <a:lnTo>
                    <a:pt x="375" y="561"/>
                  </a:lnTo>
                  <a:lnTo>
                    <a:pt x="271" y="686"/>
                  </a:lnTo>
                  <a:lnTo>
                    <a:pt x="208" y="810"/>
                  </a:lnTo>
                  <a:lnTo>
                    <a:pt x="125" y="956"/>
                  </a:lnTo>
                  <a:lnTo>
                    <a:pt x="84" y="1101"/>
                  </a:lnTo>
                  <a:lnTo>
                    <a:pt x="42" y="1247"/>
                  </a:lnTo>
                  <a:lnTo>
                    <a:pt x="21" y="1413"/>
                  </a:lnTo>
                  <a:lnTo>
                    <a:pt x="1" y="1579"/>
                  </a:lnTo>
                  <a:lnTo>
                    <a:pt x="21" y="1745"/>
                  </a:lnTo>
                  <a:lnTo>
                    <a:pt x="42" y="1891"/>
                  </a:lnTo>
                  <a:lnTo>
                    <a:pt x="63" y="2036"/>
                  </a:lnTo>
                  <a:lnTo>
                    <a:pt x="125" y="2182"/>
                  </a:lnTo>
                  <a:lnTo>
                    <a:pt x="188" y="2327"/>
                  </a:lnTo>
                  <a:lnTo>
                    <a:pt x="271" y="2452"/>
                  </a:lnTo>
                  <a:lnTo>
                    <a:pt x="354" y="2576"/>
                  </a:lnTo>
                  <a:lnTo>
                    <a:pt x="458" y="2680"/>
                  </a:lnTo>
                  <a:lnTo>
                    <a:pt x="582" y="2784"/>
                  </a:lnTo>
                  <a:lnTo>
                    <a:pt x="686" y="2888"/>
                  </a:lnTo>
                  <a:lnTo>
                    <a:pt x="832" y="2971"/>
                  </a:lnTo>
                  <a:lnTo>
                    <a:pt x="956" y="3033"/>
                  </a:lnTo>
                  <a:lnTo>
                    <a:pt x="1123" y="3096"/>
                  </a:lnTo>
                  <a:lnTo>
                    <a:pt x="1268" y="3137"/>
                  </a:lnTo>
                  <a:lnTo>
                    <a:pt x="1434" y="3158"/>
                  </a:lnTo>
                  <a:lnTo>
                    <a:pt x="1746" y="3158"/>
                  </a:lnTo>
                  <a:lnTo>
                    <a:pt x="1912" y="3137"/>
                  </a:lnTo>
                  <a:lnTo>
                    <a:pt x="2058" y="3096"/>
                  </a:lnTo>
                  <a:lnTo>
                    <a:pt x="2203" y="3033"/>
                  </a:lnTo>
                  <a:lnTo>
                    <a:pt x="2328" y="2971"/>
                  </a:lnTo>
                  <a:lnTo>
                    <a:pt x="2473" y="2888"/>
                  </a:lnTo>
                  <a:lnTo>
                    <a:pt x="2598" y="2805"/>
                  </a:lnTo>
                  <a:lnTo>
                    <a:pt x="2702" y="2701"/>
                  </a:lnTo>
                  <a:lnTo>
                    <a:pt x="2805" y="2597"/>
                  </a:lnTo>
                  <a:lnTo>
                    <a:pt x="2909" y="2472"/>
                  </a:lnTo>
                  <a:lnTo>
                    <a:pt x="2972" y="2348"/>
                  </a:lnTo>
                  <a:lnTo>
                    <a:pt x="3055" y="2202"/>
                  </a:lnTo>
                  <a:lnTo>
                    <a:pt x="3096" y="2057"/>
                  </a:lnTo>
                  <a:lnTo>
                    <a:pt x="3138" y="1891"/>
                  </a:lnTo>
                  <a:lnTo>
                    <a:pt x="3159" y="1745"/>
                  </a:lnTo>
                  <a:lnTo>
                    <a:pt x="3179" y="1579"/>
                  </a:lnTo>
                  <a:lnTo>
                    <a:pt x="3159" y="1413"/>
                  </a:lnTo>
                  <a:lnTo>
                    <a:pt x="3138" y="1267"/>
                  </a:lnTo>
                  <a:lnTo>
                    <a:pt x="3096" y="1101"/>
                  </a:lnTo>
                  <a:lnTo>
                    <a:pt x="3055" y="956"/>
                  </a:lnTo>
                  <a:lnTo>
                    <a:pt x="2992" y="831"/>
                  </a:lnTo>
                  <a:lnTo>
                    <a:pt x="2909" y="706"/>
                  </a:lnTo>
                  <a:lnTo>
                    <a:pt x="2826" y="582"/>
                  </a:lnTo>
                  <a:lnTo>
                    <a:pt x="2722" y="457"/>
                  </a:lnTo>
                  <a:lnTo>
                    <a:pt x="2598" y="353"/>
                  </a:lnTo>
                  <a:lnTo>
                    <a:pt x="2473" y="270"/>
                  </a:lnTo>
                  <a:lnTo>
                    <a:pt x="2348" y="187"/>
                  </a:lnTo>
                  <a:lnTo>
                    <a:pt x="2203" y="125"/>
                  </a:lnTo>
                  <a:lnTo>
                    <a:pt x="2058" y="62"/>
                  </a:lnTo>
                  <a:lnTo>
                    <a:pt x="1912" y="21"/>
                  </a:lnTo>
                  <a:lnTo>
                    <a:pt x="17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29"/>
            <p:cNvSpPr/>
            <p:nvPr/>
          </p:nvSpPr>
          <p:spPr>
            <a:xfrm>
              <a:off x="7828362" y="385328"/>
              <a:ext cx="1013703" cy="124386"/>
            </a:xfrm>
            <a:custGeom>
              <a:avLst/>
              <a:gdLst/>
              <a:ahLst/>
              <a:cxnLst/>
              <a:rect l="l" t="t" r="r" b="b"/>
              <a:pathLst>
                <a:path w="36755" h="4510" extrusionOk="0">
                  <a:moveTo>
                    <a:pt x="63" y="1"/>
                  </a:moveTo>
                  <a:lnTo>
                    <a:pt x="1" y="769"/>
                  </a:lnTo>
                  <a:lnTo>
                    <a:pt x="36671" y="4509"/>
                  </a:lnTo>
                  <a:lnTo>
                    <a:pt x="36754" y="3740"/>
                  </a:lnTo>
                  <a:lnTo>
                    <a:pt x="63"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29"/>
            <p:cNvSpPr/>
            <p:nvPr/>
          </p:nvSpPr>
          <p:spPr>
            <a:xfrm>
              <a:off x="7844993" y="238627"/>
              <a:ext cx="1011965" cy="106624"/>
            </a:xfrm>
            <a:custGeom>
              <a:avLst/>
              <a:gdLst/>
              <a:ahLst/>
              <a:cxnLst/>
              <a:rect l="l" t="t" r="r" b="b"/>
              <a:pathLst>
                <a:path w="36692" h="3866" extrusionOk="0">
                  <a:moveTo>
                    <a:pt x="21" y="1"/>
                  </a:moveTo>
                  <a:lnTo>
                    <a:pt x="0" y="126"/>
                  </a:lnTo>
                  <a:lnTo>
                    <a:pt x="36691" y="3865"/>
                  </a:lnTo>
                  <a:lnTo>
                    <a:pt x="36691" y="3741"/>
                  </a:lnTo>
                  <a:lnTo>
                    <a:pt x="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75" name="Google Shape;2975;p29"/>
          <p:cNvGrpSpPr/>
          <p:nvPr/>
        </p:nvGrpSpPr>
        <p:grpSpPr>
          <a:xfrm>
            <a:off x="2013784" y="6009817"/>
            <a:ext cx="1282737" cy="540289"/>
            <a:chOff x="774450" y="2691700"/>
            <a:chExt cx="543625" cy="228975"/>
          </a:xfrm>
        </p:grpSpPr>
        <p:sp>
          <p:nvSpPr>
            <p:cNvPr id="2976" name="Google Shape;2976;p29"/>
            <p:cNvSpPr/>
            <p:nvPr/>
          </p:nvSpPr>
          <p:spPr>
            <a:xfrm>
              <a:off x="980275" y="2795450"/>
              <a:ext cx="41175" cy="48525"/>
            </a:xfrm>
            <a:custGeom>
              <a:avLst/>
              <a:gdLst/>
              <a:ahLst/>
              <a:cxnLst/>
              <a:rect l="l" t="t" r="r" b="b"/>
              <a:pathLst>
                <a:path w="1647" h="1941" fill="none" extrusionOk="0">
                  <a:moveTo>
                    <a:pt x="1376" y="1"/>
                  </a:moveTo>
                  <a:lnTo>
                    <a:pt x="1376" y="1"/>
                  </a:lnTo>
                  <a:lnTo>
                    <a:pt x="1309" y="1"/>
                  </a:lnTo>
                  <a:lnTo>
                    <a:pt x="1241" y="23"/>
                  </a:lnTo>
                  <a:lnTo>
                    <a:pt x="1196" y="46"/>
                  </a:lnTo>
                  <a:lnTo>
                    <a:pt x="1151" y="114"/>
                  </a:lnTo>
                  <a:lnTo>
                    <a:pt x="68" y="1467"/>
                  </a:lnTo>
                  <a:lnTo>
                    <a:pt x="68" y="1467"/>
                  </a:lnTo>
                  <a:lnTo>
                    <a:pt x="0" y="1580"/>
                  </a:lnTo>
                  <a:lnTo>
                    <a:pt x="0" y="1693"/>
                  </a:lnTo>
                  <a:lnTo>
                    <a:pt x="23" y="1783"/>
                  </a:lnTo>
                  <a:lnTo>
                    <a:pt x="113" y="1873"/>
                  </a:lnTo>
                  <a:lnTo>
                    <a:pt x="113" y="1873"/>
                  </a:lnTo>
                  <a:lnTo>
                    <a:pt x="181" y="1918"/>
                  </a:lnTo>
                  <a:lnTo>
                    <a:pt x="294" y="1941"/>
                  </a:lnTo>
                  <a:lnTo>
                    <a:pt x="294" y="1941"/>
                  </a:lnTo>
                  <a:lnTo>
                    <a:pt x="316" y="1941"/>
                  </a:lnTo>
                  <a:lnTo>
                    <a:pt x="316" y="1941"/>
                  </a:lnTo>
                  <a:lnTo>
                    <a:pt x="429" y="1896"/>
                  </a:lnTo>
                  <a:lnTo>
                    <a:pt x="519" y="1828"/>
                  </a:lnTo>
                  <a:lnTo>
                    <a:pt x="1602" y="452"/>
                  </a:lnTo>
                  <a:lnTo>
                    <a:pt x="1602" y="452"/>
                  </a:lnTo>
                  <a:lnTo>
                    <a:pt x="1647" y="362"/>
                  </a:lnTo>
                  <a:lnTo>
                    <a:pt x="1647" y="249"/>
                  </a:lnTo>
                  <a:lnTo>
                    <a:pt x="1624" y="136"/>
                  </a:lnTo>
                  <a:lnTo>
                    <a:pt x="1557" y="46"/>
                  </a:lnTo>
                  <a:lnTo>
                    <a:pt x="1557" y="46"/>
                  </a:lnTo>
                  <a:lnTo>
                    <a:pt x="1466" y="1"/>
                  </a:lnTo>
                  <a:lnTo>
                    <a:pt x="137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29"/>
            <p:cNvSpPr/>
            <p:nvPr/>
          </p:nvSpPr>
          <p:spPr>
            <a:xfrm>
              <a:off x="933475" y="2855225"/>
              <a:ext cx="40625" cy="47975"/>
            </a:xfrm>
            <a:custGeom>
              <a:avLst/>
              <a:gdLst/>
              <a:ahLst/>
              <a:cxnLst/>
              <a:rect l="l" t="t" r="r" b="b"/>
              <a:pathLst>
                <a:path w="1625" h="1919" fill="none" extrusionOk="0">
                  <a:moveTo>
                    <a:pt x="1331" y="1"/>
                  </a:moveTo>
                  <a:lnTo>
                    <a:pt x="1331" y="1"/>
                  </a:lnTo>
                  <a:lnTo>
                    <a:pt x="1286" y="1"/>
                  </a:lnTo>
                  <a:lnTo>
                    <a:pt x="1218" y="23"/>
                  </a:lnTo>
                  <a:lnTo>
                    <a:pt x="1173" y="68"/>
                  </a:lnTo>
                  <a:lnTo>
                    <a:pt x="1105" y="114"/>
                  </a:lnTo>
                  <a:lnTo>
                    <a:pt x="45" y="1444"/>
                  </a:lnTo>
                  <a:lnTo>
                    <a:pt x="45" y="1444"/>
                  </a:lnTo>
                  <a:lnTo>
                    <a:pt x="0" y="1557"/>
                  </a:lnTo>
                  <a:lnTo>
                    <a:pt x="0" y="1670"/>
                  </a:lnTo>
                  <a:lnTo>
                    <a:pt x="23" y="1760"/>
                  </a:lnTo>
                  <a:lnTo>
                    <a:pt x="90" y="1850"/>
                  </a:lnTo>
                  <a:lnTo>
                    <a:pt x="90" y="1850"/>
                  </a:lnTo>
                  <a:lnTo>
                    <a:pt x="181" y="1896"/>
                  </a:lnTo>
                  <a:lnTo>
                    <a:pt x="271" y="1918"/>
                  </a:lnTo>
                  <a:lnTo>
                    <a:pt x="271" y="1918"/>
                  </a:lnTo>
                  <a:lnTo>
                    <a:pt x="316" y="1918"/>
                  </a:lnTo>
                  <a:lnTo>
                    <a:pt x="316" y="1918"/>
                  </a:lnTo>
                  <a:lnTo>
                    <a:pt x="406" y="1873"/>
                  </a:lnTo>
                  <a:lnTo>
                    <a:pt x="496" y="1805"/>
                  </a:lnTo>
                  <a:lnTo>
                    <a:pt x="1557" y="474"/>
                  </a:lnTo>
                  <a:lnTo>
                    <a:pt x="1557" y="474"/>
                  </a:lnTo>
                  <a:lnTo>
                    <a:pt x="1624" y="362"/>
                  </a:lnTo>
                  <a:lnTo>
                    <a:pt x="1624" y="249"/>
                  </a:lnTo>
                  <a:lnTo>
                    <a:pt x="1602" y="159"/>
                  </a:lnTo>
                  <a:lnTo>
                    <a:pt x="1511" y="68"/>
                  </a:lnTo>
                  <a:lnTo>
                    <a:pt x="1511" y="68"/>
                  </a:lnTo>
                  <a:lnTo>
                    <a:pt x="1444" y="23"/>
                  </a:lnTo>
                  <a:lnTo>
                    <a:pt x="133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29"/>
            <p:cNvSpPr/>
            <p:nvPr/>
          </p:nvSpPr>
          <p:spPr>
            <a:xfrm>
              <a:off x="1243050" y="2762175"/>
              <a:ext cx="41750" cy="48525"/>
            </a:xfrm>
            <a:custGeom>
              <a:avLst/>
              <a:gdLst/>
              <a:ahLst/>
              <a:cxnLst/>
              <a:rect l="l" t="t" r="r" b="b"/>
              <a:pathLst>
                <a:path w="1670" h="1941" fill="none" extrusionOk="0">
                  <a:moveTo>
                    <a:pt x="1377" y="1"/>
                  </a:moveTo>
                  <a:lnTo>
                    <a:pt x="1377" y="1"/>
                  </a:lnTo>
                  <a:lnTo>
                    <a:pt x="1309" y="1"/>
                  </a:lnTo>
                  <a:lnTo>
                    <a:pt x="1264" y="24"/>
                  </a:lnTo>
                  <a:lnTo>
                    <a:pt x="1196" y="69"/>
                  </a:lnTo>
                  <a:lnTo>
                    <a:pt x="1151" y="114"/>
                  </a:lnTo>
                  <a:lnTo>
                    <a:pt x="68" y="1467"/>
                  </a:lnTo>
                  <a:lnTo>
                    <a:pt x="68" y="1467"/>
                  </a:lnTo>
                  <a:lnTo>
                    <a:pt x="23" y="1580"/>
                  </a:lnTo>
                  <a:lnTo>
                    <a:pt x="1" y="1693"/>
                  </a:lnTo>
                  <a:lnTo>
                    <a:pt x="46" y="1805"/>
                  </a:lnTo>
                  <a:lnTo>
                    <a:pt x="113" y="1873"/>
                  </a:lnTo>
                  <a:lnTo>
                    <a:pt x="113" y="1873"/>
                  </a:lnTo>
                  <a:lnTo>
                    <a:pt x="204" y="1941"/>
                  </a:lnTo>
                  <a:lnTo>
                    <a:pt x="294" y="1941"/>
                  </a:lnTo>
                  <a:lnTo>
                    <a:pt x="294" y="1941"/>
                  </a:lnTo>
                  <a:lnTo>
                    <a:pt x="316" y="1941"/>
                  </a:lnTo>
                  <a:lnTo>
                    <a:pt x="316" y="1941"/>
                  </a:lnTo>
                  <a:lnTo>
                    <a:pt x="429" y="1918"/>
                  </a:lnTo>
                  <a:lnTo>
                    <a:pt x="519" y="1828"/>
                  </a:lnTo>
                  <a:lnTo>
                    <a:pt x="1602" y="475"/>
                  </a:lnTo>
                  <a:lnTo>
                    <a:pt x="1602" y="475"/>
                  </a:lnTo>
                  <a:lnTo>
                    <a:pt x="1647" y="362"/>
                  </a:lnTo>
                  <a:lnTo>
                    <a:pt x="1670" y="249"/>
                  </a:lnTo>
                  <a:lnTo>
                    <a:pt x="1625" y="159"/>
                  </a:lnTo>
                  <a:lnTo>
                    <a:pt x="1557" y="69"/>
                  </a:lnTo>
                  <a:lnTo>
                    <a:pt x="1557" y="69"/>
                  </a:lnTo>
                  <a:lnTo>
                    <a:pt x="1467" y="24"/>
                  </a:lnTo>
                  <a:lnTo>
                    <a:pt x="13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29"/>
            <p:cNvSpPr/>
            <p:nvPr/>
          </p:nvSpPr>
          <p:spPr>
            <a:xfrm>
              <a:off x="1194000" y="2821950"/>
              <a:ext cx="42875" cy="50800"/>
            </a:xfrm>
            <a:custGeom>
              <a:avLst/>
              <a:gdLst/>
              <a:ahLst/>
              <a:cxnLst/>
              <a:rect l="l" t="t" r="r" b="b"/>
              <a:pathLst>
                <a:path w="1715" h="2032" fill="none" extrusionOk="0">
                  <a:moveTo>
                    <a:pt x="1444" y="1"/>
                  </a:moveTo>
                  <a:lnTo>
                    <a:pt x="1444" y="1"/>
                  </a:lnTo>
                  <a:lnTo>
                    <a:pt x="1376" y="1"/>
                  </a:lnTo>
                  <a:lnTo>
                    <a:pt x="1308" y="24"/>
                  </a:lnTo>
                  <a:lnTo>
                    <a:pt x="1263" y="69"/>
                  </a:lnTo>
                  <a:lnTo>
                    <a:pt x="1218" y="114"/>
                  </a:lnTo>
                  <a:lnTo>
                    <a:pt x="45" y="1580"/>
                  </a:lnTo>
                  <a:lnTo>
                    <a:pt x="45" y="1580"/>
                  </a:lnTo>
                  <a:lnTo>
                    <a:pt x="0" y="1670"/>
                  </a:lnTo>
                  <a:lnTo>
                    <a:pt x="0" y="1783"/>
                  </a:lnTo>
                  <a:lnTo>
                    <a:pt x="23" y="1896"/>
                  </a:lnTo>
                  <a:lnTo>
                    <a:pt x="90" y="1986"/>
                  </a:lnTo>
                  <a:lnTo>
                    <a:pt x="90" y="1986"/>
                  </a:lnTo>
                  <a:lnTo>
                    <a:pt x="181" y="2031"/>
                  </a:lnTo>
                  <a:lnTo>
                    <a:pt x="271" y="2031"/>
                  </a:lnTo>
                  <a:lnTo>
                    <a:pt x="271" y="2031"/>
                  </a:lnTo>
                  <a:lnTo>
                    <a:pt x="316" y="2031"/>
                  </a:lnTo>
                  <a:lnTo>
                    <a:pt x="316" y="2031"/>
                  </a:lnTo>
                  <a:lnTo>
                    <a:pt x="406" y="2008"/>
                  </a:lnTo>
                  <a:lnTo>
                    <a:pt x="496" y="1941"/>
                  </a:lnTo>
                  <a:lnTo>
                    <a:pt x="1669" y="475"/>
                  </a:lnTo>
                  <a:lnTo>
                    <a:pt x="1669" y="475"/>
                  </a:lnTo>
                  <a:lnTo>
                    <a:pt x="1714" y="362"/>
                  </a:lnTo>
                  <a:lnTo>
                    <a:pt x="1714" y="249"/>
                  </a:lnTo>
                  <a:lnTo>
                    <a:pt x="1692" y="159"/>
                  </a:lnTo>
                  <a:lnTo>
                    <a:pt x="1624" y="69"/>
                  </a:lnTo>
                  <a:lnTo>
                    <a:pt x="1624" y="69"/>
                  </a:lnTo>
                  <a:lnTo>
                    <a:pt x="1534" y="24"/>
                  </a:lnTo>
                  <a:lnTo>
                    <a:pt x="14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29"/>
            <p:cNvSpPr/>
            <p:nvPr/>
          </p:nvSpPr>
          <p:spPr>
            <a:xfrm>
              <a:off x="880450" y="2762750"/>
              <a:ext cx="90825" cy="111125"/>
            </a:xfrm>
            <a:custGeom>
              <a:avLst/>
              <a:gdLst/>
              <a:ahLst/>
              <a:cxnLst/>
              <a:rect l="l" t="t" r="r" b="b"/>
              <a:pathLst>
                <a:path w="3633" h="4445" extrusionOk="0">
                  <a:moveTo>
                    <a:pt x="3317" y="1"/>
                  </a:moveTo>
                  <a:lnTo>
                    <a:pt x="3204" y="46"/>
                  </a:lnTo>
                  <a:lnTo>
                    <a:pt x="3114" y="113"/>
                  </a:lnTo>
                  <a:lnTo>
                    <a:pt x="46" y="3970"/>
                  </a:lnTo>
                  <a:lnTo>
                    <a:pt x="1" y="4083"/>
                  </a:lnTo>
                  <a:lnTo>
                    <a:pt x="1" y="4196"/>
                  </a:lnTo>
                  <a:lnTo>
                    <a:pt x="23" y="4286"/>
                  </a:lnTo>
                  <a:lnTo>
                    <a:pt x="91" y="4376"/>
                  </a:lnTo>
                  <a:lnTo>
                    <a:pt x="204" y="4422"/>
                  </a:lnTo>
                  <a:lnTo>
                    <a:pt x="317" y="4444"/>
                  </a:lnTo>
                  <a:lnTo>
                    <a:pt x="407" y="4399"/>
                  </a:lnTo>
                  <a:lnTo>
                    <a:pt x="497" y="4331"/>
                  </a:lnTo>
                  <a:lnTo>
                    <a:pt x="3565" y="474"/>
                  </a:lnTo>
                  <a:lnTo>
                    <a:pt x="3610" y="361"/>
                  </a:lnTo>
                  <a:lnTo>
                    <a:pt x="3632" y="271"/>
                  </a:lnTo>
                  <a:lnTo>
                    <a:pt x="3587" y="158"/>
                  </a:lnTo>
                  <a:lnTo>
                    <a:pt x="3520" y="68"/>
                  </a:lnTo>
                  <a:lnTo>
                    <a:pt x="3407" y="23"/>
                  </a:lnTo>
                  <a:lnTo>
                    <a:pt x="331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29"/>
            <p:cNvSpPr/>
            <p:nvPr/>
          </p:nvSpPr>
          <p:spPr>
            <a:xfrm>
              <a:off x="948125" y="2777975"/>
              <a:ext cx="41200" cy="48525"/>
            </a:xfrm>
            <a:custGeom>
              <a:avLst/>
              <a:gdLst/>
              <a:ahLst/>
              <a:cxnLst/>
              <a:rect l="l" t="t" r="r" b="b"/>
              <a:pathLst>
                <a:path w="1648" h="1941" extrusionOk="0">
                  <a:moveTo>
                    <a:pt x="1331" y="1"/>
                  </a:moveTo>
                  <a:lnTo>
                    <a:pt x="1241" y="23"/>
                  </a:lnTo>
                  <a:lnTo>
                    <a:pt x="1151" y="91"/>
                  </a:lnTo>
                  <a:lnTo>
                    <a:pt x="68" y="1467"/>
                  </a:lnTo>
                  <a:lnTo>
                    <a:pt x="1" y="1579"/>
                  </a:lnTo>
                  <a:lnTo>
                    <a:pt x="1" y="1692"/>
                  </a:lnTo>
                  <a:lnTo>
                    <a:pt x="23" y="1783"/>
                  </a:lnTo>
                  <a:lnTo>
                    <a:pt x="113" y="1873"/>
                  </a:lnTo>
                  <a:lnTo>
                    <a:pt x="204" y="1918"/>
                  </a:lnTo>
                  <a:lnTo>
                    <a:pt x="316" y="1940"/>
                  </a:lnTo>
                  <a:lnTo>
                    <a:pt x="429" y="1895"/>
                  </a:lnTo>
                  <a:lnTo>
                    <a:pt x="519" y="1828"/>
                  </a:lnTo>
                  <a:lnTo>
                    <a:pt x="1602" y="452"/>
                  </a:lnTo>
                  <a:lnTo>
                    <a:pt x="1647" y="361"/>
                  </a:lnTo>
                  <a:lnTo>
                    <a:pt x="1647" y="249"/>
                  </a:lnTo>
                  <a:lnTo>
                    <a:pt x="1625" y="136"/>
                  </a:lnTo>
                  <a:lnTo>
                    <a:pt x="1557" y="46"/>
                  </a:lnTo>
                  <a:lnTo>
                    <a:pt x="1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2" name="Google Shape;2982;p29"/>
            <p:cNvSpPr/>
            <p:nvPr/>
          </p:nvSpPr>
          <p:spPr>
            <a:xfrm>
              <a:off x="901325" y="2837750"/>
              <a:ext cx="40625" cy="47950"/>
            </a:xfrm>
            <a:custGeom>
              <a:avLst/>
              <a:gdLst/>
              <a:ahLst/>
              <a:cxnLst/>
              <a:rect l="l" t="t" r="r" b="b"/>
              <a:pathLst>
                <a:path w="1625" h="1918" extrusionOk="0">
                  <a:moveTo>
                    <a:pt x="1309" y="1"/>
                  </a:moveTo>
                  <a:lnTo>
                    <a:pt x="1196" y="23"/>
                  </a:lnTo>
                  <a:lnTo>
                    <a:pt x="1106" y="113"/>
                  </a:lnTo>
                  <a:lnTo>
                    <a:pt x="46" y="1444"/>
                  </a:lnTo>
                  <a:lnTo>
                    <a:pt x="0" y="1557"/>
                  </a:lnTo>
                  <a:lnTo>
                    <a:pt x="0" y="1670"/>
                  </a:lnTo>
                  <a:lnTo>
                    <a:pt x="23" y="1760"/>
                  </a:lnTo>
                  <a:lnTo>
                    <a:pt x="91" y="1850"/>
                  </a:lnTo>
                  <a:lnTo>
                    <a:pt x="203" y="1895"/>
                  </a:lnTo>
                  <a:lnTo>
                    <a:pt x="316" y="1918"/>
                  </a:lnTo>
                  <a:lnTo>
                    <a:pt x="406" y="1873"/>
                  </a:lnTo>
                  <a:lnTo>
                    <a:pt x="497" y="1805"/>
                  </a:lnTo>
                  <a:lnTo>
                    <a:pt x="1579" y="474"/>
                  </a:lnTo>
                  <a:lnTo>
                    <a:pt x="1624" y="361"/>
                  </a:lnTo>
                  <a:lnTo>
                    <a:pt x="1624" y="249"/>
                  </a:lnTo>
                  <a:lnTo>
                    <a:pt x="1602" y="158"/>
                  </a:lnTo>
                  <a:lnTo>
                    <a:pt x="1512" y="68"/>
                  </a:lnTo>
                  <a:lnTo>
                    <a:pt x="14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3" name="Google Shape;2983;p29"/>
            <p:cNvSpPr/>
            <p:nvPr/>
          </p:nvSpPr>
          <p:spPr>
            <a:xfrm>
              <a:off x="1143250" y="2730050"/>
              <a:ext cx="90800" cy="110550"/>
            </a:xfrm>
            <a:custGeom>
              <a:avLst/>
              <a:gdLst/>
              <a:ahLst/>
              <a:cxnLst/>
              <a:rect l="l" t="t" r="r" b="b"/>
              <a:pathLst>
                <a:path w="3632" h="4422" extrusionOk="0">
                  <a:moveTo>
                    <a:pt x="3316" y="0"/>
                  </a:moveTo>
                  <a:lnTo>
                    <a:pt x="3203" y="23"/>
                  </a:lnTo>
                  <a:lnTo>
                    <a:pt x="3113" y="90"/>
                  </a:lnTo>
                  <a:lnTo>
                    <a:pt x="68" y="3948"/>
                  </a:lnTo>
                  <a:lnTo>
                    <a:pt x="0" y="4060"/>
                  </a:lnTo>
                  <a:lnTo>
                    <a:pt x="0" y="4173"/>
                  </a:lnTo>
                  <a:lnTo>
                    <a:pt x="23" y="4263"/>
                  </a:lnTo>
                  <a:lnTo>
                    <a:pt x="113" y="4354"/>
                  </a:lnTo>
                  <a:lnTo>
                    <a:pt x="203" y="4421"/>
                  </a:lnTo>
                  <a:lnTo>
                    <a:pt x="316" y="4421"/>
                  </a:lnTo>
                  <a:lnTo>
                    <a:pt x="429" y="4376"/>
                  </a:lnTo>
                  <a:lnTo>
                    <a:pt x="519" y="4309"/>
                  </a:lnTo>
                  <a:lnTo>
                    <a:pt x="3564" y="451"/>
                  </a:lnTo>
                  <a:lnTo>
                    <a:pt x="3632" y="361"/>
                  </a:lnTo>
                  <a:lnTo>
                    <a:pt x="3632" y="248"/>
                  </a:lnTo>
                  <a:lnTo>
                    <a:pt x="3609" y="136"/>
                  </a:lnTo>
                  <a:lnTo>
                    <a:pt x="3519" y="45"/>
                  </a:lnTo>
                  <a:lnTo>
                    <a:pt x="34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29"/>
            <p:cNvSpPr/>
            <p:nvPr/>
          </p:nvSpPr>
          <p:spPr>
            <a:xfrm>
              <a:off x="1210900" y="2744700"/>
              <a:ext cx="41775" cy="48525"/>
            </a:xfrm>
            <a:custGeom>
              <a:avLst/>
              <a:gdLst/>
              <a:ahLst/>
              <a:cxnLst/>
              <a:rect l="l" t="t" r="r" b="b"/>
              <a:pathLst>
                <a:path w="1671" h="1941" extrusionOk="0">
                  <a:moveTo>
                    <a:pt x="1354" y="1"/>
                  </a:moveTo>
                  <a:lnTo>
                    <a:pt x="1241" y="23"/>
                  </a:lnTo>
                  <a:lnTo>
                    <a:pt x="1151" y="113"/>
                  </a:lnTo>
                  <a:lnTo>
                    <a:pt x="69" y="1467"/>
                  </a:lnTo>
                  <a:lnTo>
                    <a:pt x="23" y="1580"/>
                  </a:lnTo>
                  <a:lnTo>
                    <a:pt x="1" y="1692"/>
                  </a:lnTo>
                  <a:lnTo>
                    <a:pt x="46" y="1783"/>
                  </a:lnTo>
                  <a:lnTo>
                    <a:pt x="114" y="1873"/>
                  </a:lnTo>
                  <a:lnTo>
                    <a:pt x="204" y="1941"/>
                  </a:lnTo>
                  <a:lnTo>
                    <a:pt x="317" y="1941"/>
                  </a:lnTo>
                  <a:lnTo>
                    <a:pt x="429" y="1918"/>
                  </a:lnTo>
                  <a:lnTo>
                    <a:pt x="520" y="1828"/>
                  </a:lnTo>
                  <a:lnTo>
                    <a:pt x="1602" y="474"/>
                  </a:lnTo>
                  <a:lnTo>
                    <a:pt x="1647" y="362"/>
                  </a:lnTo>
                  <a:lnTo>
                    <a:pt x="1670" y="249"/>
                  </a:lnTo>
                  <a:lnTo>
                    <a:pt x="1625" y="136"/>
                  </a:lnTo>
                  <a:lnTo>
                    <a:pt x="1557" y="68"/>
                  </a:lnTo>
                  <a:lnTo>
                    <a:pt x="14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29"/>
            <p:cNvSpPr/>
            <p:nvPr/>
          </p:nvSpPr>
          <p:spPr>
            <a:xfrm>
              <a:off x="1161850" y="2804475"/>
              <a:ext cx="42875" cy="50775"/>
            </a:xfrm>
            <a:custGeom>
              <a:avLst/>
              <a:gdLst/>
              <a:ahLst/>
              <a:cxnLst/>
              <a:rect l="l" t="t" r="r" b="b"/>
              <a:pathLst>
                <a:path w="1715" h="2031" extrusionOk="0">
                  <a:moveTo>
                    <a:pt x="1399" y="1"/>
                  </a:moveTo>
                  <a:lnTo>
                    <a:pt x="1309" y="46"/>
                  </a:lnTo>
                  <a:lnTo>
                    <a:pt x="1219" y="113"/>
                  </a:lnTo>
                  <a:lnTo>
                    <a:pt x="46" y="1580"/>
                  </a:lnTo>
                  <a:lnTo>
                    <a:pt x="0" y="1670"/>
                  </a:lnTo>
                  <a:lnTo>
                    <a:pt x="0" y="1783"/>
                  </a:lnTo>
                  <a:lnTo>
                    <a:pt x="23" y="1895"/>
                  </a:lnTo>
                  <a:lnTo>
                    <a:pt x="91" y="1986"/>
                  </a:lnTo>
                  <a:lnTo>
                    <a:pt x="203" y="2031"/>
                  </a:lnTo>
                  <a:lnTo>
                    <a:pt x="316" y="2031"/>
                  </a:lnTo>
                  <a:lnTo>
                    <a:pt x="406" y="2008"/>
                  </a:lnTo>
                  <a:lnTo>
                    <a:pt x="497" y="1941"/>
                  </a:lnTo>
                  <a:lnTo>
                    <a:pt x="1670" y="474"/>
                  </a:lnTo>
                  <a:lnTo>
                    <a:pt x="1715" y="362"/>
                  </a:lnTo>
                  <a:lnTo>
                    <a:pt x="1715" y="249"/>
                  </a:lnTo>
                  <a:lnTo>
                    <a:pt x="1692" y="159"/>
                  </a:lnTo>
                  <a:lnTo>
                    <a:pt x="1625" y="68"/>
                  </a:lnTo>
                  <a:lnTo>
                    <a:pt x="1512" y="23"/>
                  </a:lnTo>
                  <a:lnTo>
                    <a:pt x="13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29"/>
            <p:cNvSpPr/>
            <p:nvPr/>
          </p:nvSpPr>
          <p:spPr>
            <a:xfrm>
              <a:off x="774450" y="2691700"/>
              <a:ext cx="543625" cy="228975"/>
            </a:xfrm>
            <a:custGeom>
              <a:avLst/>
              <a:gdLst/>
              <a:ahLst/>
              <a:cxnLst/>
              <a:rect l="l" t="t" r="r" b="b"/>
              <a:pathLst>
                <a:path w="21745" h="9159" extrusionOk="0">
                  <a:moveTo>
                    <a:pt x="18293" y="1015"/>
                  </a:moveTo>
                  <a:lnTo>
                    <a:pt x="18474" y="1038"/>
                  </a:lnTo>
                  <a:lnTo>
                    <a:pt x="18632" y="1106"/>
                  </a:lnTo>
                  <a:lnTo>
                    <a:pt x="18790" y="1173"/>
                  </a:lnTo>
                  <a:lnTo>
                    <a:pt x="18902" y="1286"/>
                  </a:lnTo>
                  <a:lnTo>
                    <a:pt x="19015" y="1421"/>
                  </a:lnTo>
                  <a:lnTo>
                    <a:pt x="19105" y="1602"/>
                  </a:lnTo>
                  <a:lnTo>
                    <a:pt x="19173" y="1805"/>
                  </a:lnTo>
                  <a:lnTo>
                    <a:pt x="19218" y="2076"/>
                  </a:lnTo>
                  <a:lnTo>
                    <a:pt x="19421" y="3880"/>
                  </a:lnTo>
                  <a:lnTo>
                    <a:pt x="19421" y="4151"/>
                  </a:lnTo>
                  <a:lnTo>
                    <a:pt x="19421" y="4444"/>
                  </a:lnTo>
                  <a:lnTo>
                    <a:pt x="19376" y="4715"/>
                  </a:lnTo>
                  <a:lnTo>
                    <a:pt x="19309" y="4963"/>
                  </a:lnTo>
                  <a:lnTo>
                    <a:pt x="19218" y="5211"/>
                  </a:lnTo>
                  <a:lnTo>
                    <a:pt x="19105" y="5459"/>
                  </a:lnTo>
                  <a:lnTo>
                    <a:pt x="18970" y="5685"/>
                  </a:lnTo>
                  <a:lnTo>
                    <a:pt x="18812" y="5910"/>
                  </a:lnTo>
                  <a:lnTo>
                    <a:pt x="18632" y="6091"/>
                  </a:lnTo>
                  <a:lnTo>
                    <a:pt x="18451" y="6271"/>
                  </a:lnTo>
                  <a:lnTo>
                    <a:pt x="18226" y="6452"/>
                  </a:lnTo>
                  <a:lnTo>
                    <a:pt x="18000" y="6587"/>
                  </a:lnTo>
                  <a:lnTo>
                    <a:pt x="17775" y="6700"/>
                  </a:lnTo>
                  <a:lnTo>
                    <a:pt x="17504" y="6790"/>
                  </a:lnTo>
                  <a:lnTo>
                    <a:pt x="17256" y="6880"/>
                  </a:lnTo>
                  <a:lnTo>
                    <a:pt x="16963" y="6925"/>
                  </a:lnTo>
                  <a:lnTo>
                    <a:pt x="16060" y="7015"/>
                  </a:lnTo>
                  <a:lnTo>
                    <a:pt x="15767" y="7038"/>
                  </a:lnTo>
                  <a:lnTo>
                    <a:pt x="15496" y="7015"/>
                  </a:lnTo>
                  <a:lnTo>
                    <a:pt x="15226" y="6970"/>
                  </a:lnTo>
                  <a:lnTo>
                    <a:pt x="14978" y="6925"/>
                  </a:lnTo>
                  <a:lnTo>
                    <a:pt x="14730" y="6835"/>
                  </a:lnTo>
                  <a:lnTo>
                    <a:pt x="14481" y="6722"/>
                  </a:lnTo>
                  <a:lnTo>
                    <a:pt x="14256" y="6587"/>
                  </a:lnTo>
                  <a:lnTo>
                    <a:pt x="14030" y="6429"/>
                  </a:lnTo>
                  <a:lnTo>
                    <a:pt x="13850" y="6249"/>
                  </a:lnTo>
                  <a:lnTo>
                    <a:pt x="13647" y="6046"/>
                  </a:lnTo>
                  <a:lnTo>
                    <a:pt x="13489" y="5843"/>
                  </a:lnTo>
                  <a:lnTo>
                    <a:pt x="13354" y="5617"/>
                  </a:lnTo>
                  <a:lnTo>
                    <a:pt x="13241" y="5369"/>
                  </a:lnTo>
                  <a:lnTo>
                    <a:pt x="13128" y="5121"/>
                  </a:lnTo>
                  <a:lnTo>
                    <a:pt x="13060" y="4850"/>
                  </a:lnTo>
                  <a:lnTo>
                    <a:pt x="13015" y="4579"/>
                  </a:lnTo>
                  <a:lnTo>
                    <a:pt x="12993" y="4354"/>
                  </a:lnTo>
                  <a:lnTo>
                    <a:pt x="12993" y="4083"/>
                  </a:lnTo>
                  <a:lnTo>
                    <a:pt x="12993" y="3790"/>
                  </a:lnTo>
                  <a:lnTo>
                    <a:pt x="13038" y="3542"/>
                  </a:lnTo>
                  <a:lnTo>
                    <a:pt x="13105" y="3271"/>
                  </a:lnTo>
                  <a:lnTo>
                    <a:pt x="13196" y="3023"/>
                  </a:lnTo>
                  <a:lnTo>
                    <a:pt x="13308" y="2775"/>
                  </a:lnTo>
                  <a:lnTo>
                    <a:pt x="13444" y="2549"/>
                  </a:lnTo>
                  <a:lnTo>
                    <a:pt x="13602" y="2346"/>
                  </a:lnTo>
                  <a:lnTo>
                    <a:pt x="13760" y="2143"/>
                  </a:lnTo>
                  <a:lnTo>
                    <a:pt x="13963" y="1963"/>
                  </a:lnTo>
                  <a:lnTo>
                    <a:pt x="14166" y="1805"/>
                  </a:lnTo>
                  <a:lnTo>
                    <a:pt x="14391" y="1647"/>
                  </a:lnTo>
                  <a:lnTo>
                    <a:pt x="14639" y="1534"/>
                  </a:lnTo>
                  <a:lnTo>
                    <a:pt x="14887" y="1444"/>
                  </a:lnTo>
                  <a:lnTo>
                    <a:pt x="15158" y="1376"/>
                  </a:lnTo>
                  <a:lnTo>
                    <a:pt x="15451" y="1331"/>
                  </a:lnTo>
                  <a:lnTo>
                    <a:pt x="16354" y="1218"/>
                  </a:lnTo>
                  <a:lnTo>
                    <a:pt x="16895" y="1151"/>
                  </a:lnTo>
                  <a:lnTo>
                    <a:pt x="17414" y="1083"/>
                  </a:lnTo>
                  <a:lnTo>
                    <a:pt x="17887" y="1015"/>
                  </a:lnTo>
                  <a:close/>
                  <a:moveTo>
                    <a:pt x="6542" y="2301"/>
                  </a:moveTo>
                  <a:lnTo>
                    <a:pt x="6835" y="2324"/>
                  </a:lnTo>
                  <a:lnTo>
                    <a:pt x="7105" y="2346"/>
                  </a:lnTo>
                  <a:lnTo>
                    <a:pt x="7354" y="2414"/>
                  </a:lnTo>
                  <a:lnTo>
                    <a:pt x="7602" y="2504"/>
                  </a:lnTo>
                  <a:lnTo>
                    <a:pt x="7850" y="2617"/>
                  </a:lnTo>
                  <a:lnTo>
                    <a:pt x="8075" y="2752"/>
                  </a:lnTo>
                  <a:lnTo>
                    <a:pt x="8301" y="2910"/>
                  </a:lnTo>
                  <a:lnTo>
                    <a:pt x="8481" y="3091"/>
                  </a:lnTo>
                  <a:lnTo>
                    <a:pt x="8662" y="3271"/>
                  </a:lnTo>
                  <a:lnTo>
                    <a:pt x="8842" y="3497"/>
                  </a:lnTo>
                  <a:lnTo>
                    <a:pt x="8978" y="3722"/>
                  </a:lnTo>
                  <a:lnTo>
                    <a:pt x="9090" y="3948"/>
                  </a:lnTo>
                  <a:lnTo>
                    <a:pt x="9181" y="4218"/>
                  </a:lnTo>
                  <a:lnTo>
                    <a:pt x="9271" y="4489"/>
                  </a:lnTo>
                  <a:lnTo>
                    <a:pt x="9316" y="4760"/>
                  </a:lnTo>
                  <a:lnTo>
                    <a:pt x="9339" y="4963"/>
                  </a:lnTo>
                  <a:lnTo>
                    <a:pt x="9339" y="5256"/>
                  </a:lnTo>
                  <a:lnTo>
                    <a:pt x="9339" y="5527"/>
                  </a:lnTo>
                  <a:lnTo>
                    <a:pt x="9293" y="5797"/>
                  </a:lnTo>
                  <a:lnTo>
                    <a:pt x="9226" y="6068"/>
                  </a:lnTo>
                  <a:lnTo>
                    <a:pt x="9136" y="6316"/>
                  </a:lnTo>
                  <a:lnTo>
                    <a:pt x="9023" y="6542"/>
                  </a:lnTo>
                  <a:lnTo>
                    <a:pt x="8887" y="6790"/>
                  </a:lnTo>
                  <a:lnTo>
                    <a:pt x="8730" y="6993"/>
                  </a:lnTo>
                  <a:lnTo>
                    <a:pt x="8549" y="7196"/>
                  </a:lnTo>
                  <a:lnTo>
                    <a:pt x="8369" y="7376"/>
                  </a:lnTo>
                  <a:lnTo>
                    <a:pt x="8166" y="7534"/>
                  </a:lnTo>
                  <a:lnTo>
                    <a:pt x="7918" y="7670"/>
                  </a:lnTo>
                  <a:lnTo>
                    <a:pt x="7692" y="7805"/>
                  </a:lnTo>
                  <a:lnTo>
                    <a:pt x="7444" y="7895"/>
                  </a:lnTo>
                  <a:lnTo>
                    <a:pt x="7173" y="7963"/>
                  </a:lnTo>
                  <a:lnTo>
                    <a:pt x="6880" y="8008"/>
                  </a:lnTo>
                  <a:lnTo>
                    <a:pt x="5978" y="8098"/>
                  </a:lnTo>
                  <a:lnTo>
                    <a:pt x="5707" y="8121"/>
                  </a:lnTo>
                  <a:lnTo>
                    <a:pt x="5414" y="8121"/>
                  </a:lnTo>
                  <a:lnTo>
                    <a:pt x="5143" y="8076"/>
                  </a:lnTo>
                  <a:lnTo>
                    <a:pt x="4895" y="8008"/>
                  </a:lnTo>
                  <a:lnTo>
                    <a:pt x="4647" y="7918"/>
                  </a:lnTo>
                  <a:lnTo>
                    <a:pt x="4399" y="7805"/>
                  </a:lnTo>
                  <a:lnTo>
                    <a:pt x="4173" y="7670"/>
                  </a:lnTo>
                  <a:lnTo>
                    <a:pt x="3948" y="7512"/>
                  </a:lnTo>
                  <a:lnTo>
                    <a:pt x="3767" y="7331"/>
                  </a:lnTo>
                  <a:lnTo>
                    <a:pt x="3587" y="7151"/>
                  </a:lnTo>
                  <a:lnTo>
                    <a:pt x="3406" y="6925"/>
                  </a:lnTo>
                  <a:lnTo>
                    <a:pt x="3271" y="6700"/>
                  </a:lnTo>
                  <a:lnTo>
                    <a:pt x="3158" y="6474"/>
                  </a:lnTo>
                  <a:lnTo>
                    <a:pt x="3068" y="6203"/>
                  </a:lnTo>
                  <a:lnTo>
                    <a:pt x="2978" y="5933"/>
                  </a:lnTo>
                  <a:lnTo>
                    <a:pt x="2933" y="5662"/>
                  </a:lnTo>
                  <a:lnTo>
                    <a:pt x="2752" y="3858"/>
                  </a:lnTo>
                  <a:lnTo>
                    <a:pt x="2730" y="3587"/>
                  </a:lnTo>
                  <a:lnTo>
                    <a:pt x="2752" y="3361"/>
                  </a:lnTo>
                  <a:lnTo>
                    <a:pt x="2797" y="3181"/>
                  </a:lnTo>
                  <a:lnTo>
                    <a:pt x="2865" y="3023"/>
                  </a:lnTo>
                  <a:lnTo>
                    <a:pt x="2978" y="2888"/>
                  </a:lnTo>
                  <a:lnTo>
                    <a:pt x="3113" y="2775"/>
                  </a:lnTo>
                  <a:lnTo>
                    <a:pt x="3248" y="2685"/>
                  </a:lnTo>
                  <a:lnTo>
                    <a:pt x="3429" y="2640"/>
                  </a:lnTo>
                  <a:lnTo>
                    <a:pt x="3609" y="2572"/>
                  </a:lnTo>
                  <a:lnTo>
                    <a:pt x="3835" y="2549"/>
                  </a:lnTo>
                  <a:lnTo>
                    <a:pt x="4286" y="2504"/>
                  </a:lnTo>
                  <a:lnTo>
                    <a:pt x="4805" y="2459"/>
                  </a:lnTo>
                  <a:lnTo>
                    <a:pt x="5369" y="2414"/>
                  </a:lnTo>
                  <a:lnTo>
                    <a:pt x="6271" y="2324"/>
                  </a:lnTo>
                  <a:lnTo>
                    <a:pt x="6542" y="2301"/>
                  </a:lnTo>
                  <a:close/>
                  <a:moveTo>
                    <a:pt x="19669" y="0"/>
                  </a:moveTo>
                  <a:lnTo>
                    <a:pt x="18970" y="23"/>
                  </a:lnTo>
                  <a:lnTo>
                    <a:pt x="18158" y="46"/>
                  </a:lnTo>
                  <a:lnTo>
                    <a:pt x="17233" y="113"/>
                  </a:lnTo>
                  <a:lnTo>
                    <a:pt x="16196" y="203"/>
                  </a:lnTo>
                  <a:lnTo>
                    <a:pt x="15496" y="294"/>
                  </a:lnTo>
                  <a:lnTo>
                    <a:pt x="14865" y="429"/>
                  </a:lnTo>
                  <a:lnTo>
                    <a:pt x="14256" y="587"/>
                  </a:lnTo>
                  <a:lnTo>
                    <a:pt x="13692" y="767"/>
                  </a:lnTo>
                  <a:lnTo>
                    <a:pt x="13173" y="970"/>
                  </a:lnTo>
                  <a:lnTo>
                    <a:pt x="12699" y="1173"/>
                  </a:lnTo>
                  <a:lnTo>
                    <a:pt x="11865" y="1557"/>
                  </a:lnTo>
                  <a:lnTo>
                    <a:pt x="11166" y="1873"/>
                  </a:lnTo>
                  <a:lnTo>
                    <a:pt x="10872" y="1985"/>
                  </a:lnTo>
                  <a:lnTo>
                    <a:pt x="10647" y="2030"/>
                  </a:lnTo>
                  <a:lnTo>
                    <a:pt x="10376" y="2030"/>
                  </a:lnTo>
                  <a:lnTo>
                    <a:pt x="10060" y="1985"/>
                  </a:lnTo>
                  <a:lnTo>
                    <a:pt x="9677" y="1895"/>
                  </a:lnTo>
                  <a:lnTo>
                    <a:pt x="9271" y="1805"/>
                  </a:lnTo>
                  <a:lnTo>
                    <a:pt x="8684" y="1647"/>
                  </a:lnTo>
                  <a:lnTo>
                    <a:pt x="8008" y="1489"/>
                  </a:lnTo>
                  <a:lnTo>
                    <a:pt x="7647" y="1444"/>
                  </a:lnTo>
                  <a:lnTo>
                    <a:pt x="7241" y="1376"/>
                  </a:lnTo>
                  <a:lnTo>
                    <a:pt x="6835" y="1354"/>
                  </a:lnTo>
                  <a:lnTo>
                    <a:pt x="6384" y="1331"/>
                  </a:lnTo>
                  <a:lnTo>
                    <a:pt x="5820" y="1331"/>
                  </a:lnTo>
                  <a:lnTo>
                    <a:pt x="5233" y="1354"/>
                  </a:lnTo>
                  <a:lnTo>
                    <a:pt x="4647" y="1421"/>
                  </a:lnTo>
                  <a:lnTo>
                    <a:pt x="4083" y="1489"/>
                  </a:lnTo>
                  <a:lnTo>
                    <a:pt x="2978" y="1670"/>
                  </a:lnTo>
                  <a:lnTo>
                    <a:pt x="2008" y="1873"/>
                  </a:lnTo>
                  <a:lnTo>
                    <a:pt x="1263" y="2030"/>
                  </a:lnTo>
                  <a:lnTo>
                    <a:pt x="699" y="2121"/>
                  </a:lnTo>
                  <a:lnTo>
                    <a:pt x="542" y="2143"/>
                  </a:lnTo>
                  <a:lnTo>
                    <a:pt x="384" y="2211"/>
                  </a:lnTo>
                  <a:lnTo>
                    <a:pt x="271" y="2301"/>
                  </a:lnTo>
                  <a:lnTo>
                    <a:pt x="158" y="2414"/>
                  </a:lnTo>
                  <a:lnTo>
                    <a:pt x="68" y="2527"/>
                  </a:lnTo>
                  <a:lnTo>
                    <a:pt x="23" y="2662"/>
                  </a:lnTo>
                  <a:lnTo>
                    <a:pt x="0" y="2820"/>
                  </a:lnTo>
                  <a:lnTo>
                    <a:pt x="0" y="2978"/>
                  </a:lnTo>
                  <a:lnTo>
                    <a:pt x="23" y="3158"/>
                  </a:lnTo>
                  <a:lnTo>
                    <a:pt x="90" y="3294"/>
                  </a:lnTo>
                  <a:lnTo>
                    <a:pt x="181" y="3429"/>
                  </a:lnTo>
                  <a:lnTo>
                    <a:pt x="293" y="3519"/>
                  </a:lnTo>
                  <a:lnTo>
                    <a:pt x="1466" y="5549"/>
                  </a:lnTo>
                  <a:lnTo>
                    <a:pt x="2391" y="7218"/>
                  </a:lnTo>
                  <a:lnTo>
                    <a:pt x="2436" y="7241"/>
                  </a:lnTo>
                  <a:lnTo>
                    <a:pt x="2572" y="7489"/>
                  </a:lnTo>
                  <a:lnTo>
                    <a:pt x="2707" y="7692"/>
                  </a:lnTo>
                  <a:lnTo>
                    <a:pt x="2865" y="7895"/>
                  </a:lnTo>
                  <a:lnTo>
                    <a:pt x="3045" y="8098"/>
                  </a:lnTo>
                  <a:lnTo>
                    <a:pt x="3226" y="8279"/>
                  </a:lnTo>
                  <a:lnTo>
                    <a:pt x="3429" y="8437"/>
                  </a:lnTo>
                  <a:lnTo>
                    <a:pt x="3632" y="8594"/>
                  </a:lnTo>
                  <a:lnTo>
                    <a:pt x="3857" y="8730"/>
                  </a:lnTo>
                  <a:lnTo>
                    <a:pt x="4105" y="8843"/>
                  </a:lnTo>
                  <a:lnTo>
                    <a:pt x="4331" y="8955"/>
                  </a:lnTo>
                  <a:lnTo>
                    <a:pt x="4579" y="9023"/>
                  </a:lnTo>
                  <a:lnTo>
                    <a:pt x="4850" y="9091"/>
                  </a:lnTo>
                  <a:lnTo>
                    <a:pt x="5098" y="9136"/>
                  </a:lnTo>
                  <a:lnTo>
                    <a:pt x="5369" y="9158"/>
                  </a:lnTo>
                  <a:lnTo>
                    <a:pt x="5933" y="9158"/>
                  </a:lnTo>
                  <a:lnTo>
                    <a:pt x="7083" y="9023"/>
                  </a:lnTo>
                  <a:lnTo>
                    <a:pt x="7444" y="8978"/>
                  </a:lnTo>
                  <a:lnTo>
                    <a:pt x="7782" y="8888"/>
                  </a:lnTo>
                  <a:lnTo>
                    <a:pt x="8098" y="8752"/>
                  </a:lnTo>
                  <a:lnTo>
                    <a:pt x="8414" y="8594"/>
                  </a:lnTo>
                  <a:lnTo>
                    <a:pt x="8707" y="8414"/>
                  </a:lnTo>
                  <a:lnTo>
                    <a:pt x="8978" y="8211"/>
                  </a:lnTo>
                  <a:lnTo>
                    <a:pt x="9203" y="7985"/>
                  </a:lnTo>
                  <a:lnTo>
                    <a:pt x="9429" y="7737"/>
                  </a:lnTo>
                  <a:lnTo>
                    <a:pt x="9632" y="7467"/>
                  </a:lnTo>
                  <a:lnTo>
                    <a:pt x="9812" y="7173"/>
                  </a:lnTo>
                  <a:lnTo>
                    <a:pt x="9948" y="6858"/>
                  </a:lnTo>
                  <a:lnTo>
                    <a:pt x="10060" y="6542"/>
                  </a:lnTo>
                  <a:lnTo>
                    <a:pt x="10151" y="6203"/>
                  </a:lnTo>
                  <a:lnTo>
                    <a:pt x="10196" y="5865"/>
                  </a:lnTo>
                  <a:lnTo>
                    <a:pt x="10218" y="5527"/>
                  </a:lnTo>
                  <a:lnTo>
                    <a:pt x="10196" y="5166"/>
                  </a:lnTo>
                  <a:lnTo>
                    <a:pt x="10218" y="5030"/>
                  </a:lnTo>
                  <a:lnTo>
                    <a:pt x="10263" y="4918"/>
                  </a:lnTo>
                  <a:lnTo>
                    <a:pt x="10331" y="4760"/>
                  </a:lnTo>
                  <a:lnTo>
                    <a:pt x="10444" y="4624"/>
                  </a:lnTo>
                  <a:lnTo>
                    <a:pt x="10511" y="4534"/>
                  </a:lnTo>
                  <a:lnTo>
                    <a:pt x="10602" y="4467"/>
                  </a:lnTo>
                  <a:lnTo>
                    <a:pt x="10714" y="4421"/>
                  </a:lnTo>
                  <a:lnTo>
                    <a:pt x="10827" y="4376"/>
                  </a:lnTo>
                  <a:lnTo>
                    <a:pt x="10963" y="4331"/>
                  </a:lnTo>
                  <a:lnTo>
                    <a:pt x="11121" y="4309"/>
                  </a:lnTo>
                  <a:lnTo>
                    <a:pt x="11278" y="4286"/>
                  </a:lnTo>
                  <a:lnTo>
                    <a:pt x="11436" y="4309"/>
                  </a:lnTo>
                  <a:lnTo>
                    <a:pt x="11549" y="4331"/>
                  </a:lnTo>
                  <a:lnTo>
                    <a:pt x="11684" y="4354"/>
                  </a:lnTo>
                  <a:lnTo>
                    <a:pt x="11775" y="4399"/>
                  </a:lnTo>
                  <a:lnTo>
                    <a:pt x="11865" y="4467"/>
                  </a:lnTo>
                  <a:lnTo>
                    <a:pt x="12023" y="4579"/>
                  </a:lnTo>
                  <a:lnTo>
                    <a:pt x="12113" y="4715"/>
                  </a:lnTo>
                  <a:lnTo>
                    <a:pt x="12181" y="4827"/>
                  </a:lnTo>
                  <a:lnTo>
                    <a:pt x="12248" y="4940"/>
                  </a:lnTo>
                  <a:lnTo>
                    <a:pt x="12293" y="5301"/>
                  </a:lnTo>
                  <a:lnTo>
                    <a:pt x="12384" y="5640"/>
                  </a:lnTo>
                  <a:lnTo>
                    <a:pt x="12496" y="5955"/>
                  </a:lnTo>
                  <a:lnTo>
                    <a:pt x="12654" y="6271"/>
                  </a:lnTo>
                  <a:lnTo>
                    <a:pt x="12835" y="6542"/>
                  </a:lnTo>
                  <a:lnTo>
                    <a:pt x="13038" y="6812"/>
                  </a:lnTo>
                  <a:lnTo>
                    <a:pt x="13286" y="7061"/>
                  </a:lnTo>
                  <a:lnTo>
                    <a:pt x="13534" y="7286"/>
                  </a:lnTo>
                  <a:lnTo>
                    <a:pt x="13805" y="7489"/>
                  </a:lnTo>
                  <a:lnTo>
                    <a:pt x="14098" y="7670"/>
                  </a:lnTo>
                  <a:lnTo>
                    <a:pt x="14391" y="7805"/>
                  </a:lnTo>
                  <a:lnTo>
                    <a:pt x="14707" y="7918"/>
                  </a:lnTo>
                  <a:lnTo>
                    <a:pt x="15045" y="8008"/>
                  </a:lnTo>
                  <a:lnTo>
                    <a:pt x="15384" y="8053"/>
                  </a:lnTo>
                  <a:lnTo>
                    <a:pt x="15745" y="8076"/>
                  </a:lnTo>
                  <a:lnTo>
                    <a:pt x="16105" y="8053"/>
                  </a:lnTo>
                  <a:lnTo>
                    <a:pt x="17256" y="7918"/>
                  </a:lnTo>
                  <a:lnTo>
                    <a:pt x="17549" y="7873"/>
                  </a:lnTo>
                  <a:lnTo>
                    <a:pt x="17820" y="7805"/>
                  </a:lnTo>
                  <a:lnTo>
                    <a:pt x="18090" y="7737"/>
                  </a:lnTo>
                  <a:lnTo>
                    <a:pt x="18339" y="7624"/>
                  </a:lnTo>
                  <a:lnTo>
                    <a:pt x="18587" y="7489"/>
                  </a:lnTo>
                  <a:lnTo>
                    <a:pt x="18812" y="7354"/>
                  </a:lnTo>
                  <a:lnTo>
                    <a:pt x="19038" y="7196"/>
                  </a:lnTo>
                  <a:lnTo>
                    <a:pt x="19241" y="7015"/>
                  </a:lnTo>
                  <a:lnTo>
                    <a:pt x="19421" y="6835"/>
                  </a:lnTo>
                  <a:lnTo>
                    <a:pt x="19602" y="6632"/>
                  </a:lnTo>
                  <a:lnTo>
                    <a:pt x="19760" y="6406"/>
                  </a:lnTo>
                  <a:lnTo>
                    <a:pt x="19918" y="6181"/>
                  </a:lnTo>
                  <a:lnTo>
                    <a:pt x="20030" y="5933"/>
                  </a:lnTo>
                  <a:lnTo>
                    <a:pt x="20143" y="5685"/>
                  </a:lnTo>
                  <a:lnTo>
                    <a:pt x="20233" y="5437"/>
                  </a:lnTo>
                  <a:lnTo>
                    <a:pt x="20301" y="5166"/>
                  </a:lnTo>
                  <a:lnTo>
                    <a:pt x="21632" y="1241"/>
                  </a:lnTo>
                  <a:lnTo>
                    <a:pt x="21699" y="1083"/>
                  </a:lnTo>
                  <a:lnTo>
                    <a:pt x="21745" y="925"/>
                  </a:lnTo>
                  <a:lnTo>
                    <a:pt x="21745" y="767"/>
                  </a:lnTo>
                  <a:lnTo>
                    <a:pt x="21699" y="609"/>
                  </a:lnTo>
                  <a:lnTo>
                    <a:pt x="21654" y="474"/>
                  </a:lnTo>
                  <a:lnTo>
                    <a:pt x="21564" y="339"/>
                  </a:lnTo>
                  <a:lnTo>
                    <a:pt x="21451" y="226"/>
                  </a:lnTo>
                  <a:lnTo>
                    <a:pt x="21316" y="158"/>
                  </a:lnTo>
                  <a:lnTo>
                    <a:pt x="21181" y="91"/>
                  </a:lnTo>
                  <a:lnTo>
                    <a:pt x="21023" y="68"/>
                  </a:lnTo>
                  <a:lnTo>
                    <a:pt x="20639" y="23"/>
                  </a:lnTo>
                  <a:lnTo>
                    <a:pt x="20233" y="23"/>
                  </a:lnTo>
                  <a:lnTo>
                    <a:pt x="196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7" name="Google Shape;2987;p29"/>
          <p:cNvGrpSpPr/>
          <p:nvPr/>
        </p:nvGrpSpPr>
        <p:grpSpPr>
          <a:xfrm>
            <a:off x="9897295" y="719330"/>
            <a:ext cx="1718591" cy="1272705"/>
            <a:chOff x="1156200" y="3428725"/>
            <a:chExt cx="684625" cy="507000"/>
          </a:xfrm>
        </p:grpSpPr>
        <p:sp>
          <p:nvSpPr>
            <p:cNvPr id="2988" name="Google Shape;2988;p29"/>
            <p:cNvSpPr/>
            <p:nvPr/>
          </p:nvSpPr>
          <p:spPr>
            <a:xfrm>
              <a:off x="1446625" y="3542075"/>
              <a:ext cx="394200" cy="393650"/>
            </a:xfrm>
            <a:custGeom>
              <a:avLst/>
              <a:gdLst/>
              <a:ahLst/>
              <a:cxnLst/>
              <a:rect l="l" t="t" r="r" b="b"/>
              <a:pathLst>
                <a:path w="15768" h="15746" extrusionOk="0">
                  <a:moveTo>
                    <a:pt x="2324" y="1"/>
                  </a:moveTo>
                  <a:lnTo>
                    <a:pt x="0" y="13422"/>
                  </a:lnTo>
                  <a:lnTo>
                    <a:pt x="13422" y="15745"/>
                  </a:lnTo>
                  <a:lnTo>
                    <a:pt x="15767" y="2324"/>
                  </a:lnTo>
                  <a:lnTo>
                    <a:pt x="2324" y="1"/>
                  </a:lnTo>
                  <a:close/>
                </a:path>
              </a:pathLst>
            </a:custGeom>
            <a:solidFill>
              <a:schemeClr val="lt1"/>
            </a:solidFill>
            <a:ln>
              <a:noFill/>
            </a:ln>
            <a:effectLst>
              <a:outerShdw dist="38100" dir="45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29"/>
            <p:cNvSpPr/>
            <p:nvPr/>
          </p:nvSpPr>
          <p:spPr>
            <a:xfrm>
              <a:off x="1446625" y="3542075"/>
              <a:ext cx="394200" cy="393650"/>
            </a:xfrm>
            <a:custGeom>
              <a:avLst/>
              <a:gdLst/>
              <a:ahLst/>
              <a:cxnLst/>
              <a:rect l="l" t="t" r="r" b="b"/>
              <a:pathLst>
                <a:path w="15768" h="15746" fill="none" extrusionOk="0">
                  <a:moveTo>
                    <a:pt x="13422" y="15745"/>
                  </a:moveTo>
                  <a:lnTo>
                    <a:pt x="0" y="13422"/>
                  </a:lnTo>
                  <a:lnTo>
                    <a:pt x="2324" y="1"/>
                  </a:lnTo>
                  <a:lnTo>
                    <a:pt x="15767" y="2324"/>
                  </a:lnTo>
                  <a:lnTo>
                    <a:pt x="13422" y="15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29"/>
            <p:cNvSpPr/>
            <p:nvPr/>
          </p:nvSpPr>
          <p:spPr>
            <a:xfrm>
              <a:off x="1482725" y="3574225"/>
              <a:ext cx="322000" cy="321450"/>
            </a:xfrm>
            <a:custGeom>
              <a:avLst/>
              <a:gdLst/>
              <a:ahLst/>
              <a:cxnLst/>
              <a:rect l="l" t="t" r="r" b="b"/>
              <a:pathLst>
                <a:path w="12880" h="12858" extrusionOk="0">
                  <a:moveTo>
                    <a:pt x="1895" y="0"/>
                  </a:moveTo>
                  <a:lnTo>
                    <a:pt x="0" y="10940"/>
                  </a:lnTo>
                  <a:lnTo>
                    <a:pt x="10985" y="12858"/>
                  </a:lnTo>
                  <a:lnTo>
                    <a:pt x="12880" y="1918"/>
                  </a:lnTo>
                  <a:lnTo>
                    <a:pt x="1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29"/>
            <p:cNvSpPr/>
            <p:nvPr/>
          </p:nvSpPr>
          <p:spPr>
            <a:xfrm>
              <a:off x="1482725" y="3574225"/>
              <a:ext cx="322000" cy="321450"/>
            </a:xfrm>
            <a:custGeom>
              <a:avLst/>
              <a:gdLst/>
              <a:ahLst/>
              <a:cxnLst/>
              <a:rect l="l" t="t" r="r" b="b"/>
              <a:pathLst>
                <a:path w="12880" h="12858" fill="none" extrusionOk="0">
                  <a:moveTo>
                    <a:pt x="10985" y="12858"/>
                  </a:moveTo>
                  <a:lnTo>
                    <a:pt x="0" y="10940"/>
                  </a:lnTo>
                  <a:lnTo>
                    <a:pt x="1895" y="0"/>
                  </a:lnTo>
                  <a:lnTo>
                    <a:pt x="12880" y="1918"/>
                  </a:lnTo>
                  <a:lnTo>
                    <a:pt x="10985" y="128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29"/>
            <p:cNvSpPr/>
            <p:nvPr/>
          </p:nvSpPr>
          <p:spPr>
            <a:xfrm>
              <a:off x="1482725" y="3672900"/>
              <a:ext cx="302825" cy="222775"/>
            </a:xfrm>
            <a:custGeom>
              <a:avLst/>
              <a:gdLst/>
              <a:ahLst/>
              <a:cxnLst/>
              <a:rect l="l" t="t" r="r" b="b"/>
              <a:pathLst>
                <a:path w="12113" h="8911" extrusionOk="0">
                  <a:moveTo>
                    <a:pt x="10895" y="1"/>
                  </a:moveTo>
                  <a:lnTo>
                    <a:pt x="7060" y="4061"/>
                  </a:lnTo>
                  <a:lnTo>
                    <a:pt x="4692" y="790"/>
                  </a:lnTo>
                  <a:lnTo>
                    <a:pt x="0" y="6993"/>
                  </a:lnTo>
                  <a:lnTo>
                    <a:pt x="10985" y="8911"/>
                  </a:lnTo>
                  <a:lnTo>
                    <a:pt x="12113" y="2414"/>
                  </a:lnTo>
                  <a:lnTo>
                    <a:pt x="108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29"/>
            <p:cNvSpPr/>
            <p:nvPr/>
          </p:nvSpPr>
          <p:spPr>
            <a:xfrm>
              <a:off x="1482725" y="3672900"/>
              <a:ext cx="302825" cy="222775"/>
            </a:xfrm>
            <a:custGeom>
              <a:avLst/>
              <a:gdLst/>
              <a:ahLst/>
              <a:cxnLst/>
              <a:rect l="l" t="t" r="r" b="b"/>
              <a:pathLst>
                <a:path w="12113" h="8911" fill="none" extrusionOk="0">
                  <a:moveTo>
                    <a:pt x="0" y="6993"/>
                  </a:moveTo>
                  <a:lnTo>
                    <a:pt x="4692" y="790"/>
                  </a:lnTo>
                  <a:lnTo>
                    <a:pt x="7060" y="4061"/>
                  </a:lnTo>
                  <a:lnTo>
                    <a:pt x="10895" y="1"/>
                  </a:lnTo>
                  <a:lnTo>
                    <a:pt x="12113" y="2414"/>
                  </a:lnTo>
                  <a:lnTo>
                    <a:pt x="10985" y="8911"/>
                  </a:lnTo>
                  <a:lnTo>
                    <a:pt x="0" y="69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29"/>
            <p:cNvSpPr/>
            <p:nvPr/>
          </p:nvSpPr>
          <p:spPr>
            <a:xfrm>
              <a:off x="1637225" y="3624400"/>
              <a:ext cx="49075" cy="49100"/>
            </a:xfrm>
            <a:custGeom>
              <a:avLst/>
              <a:gdLst/>
              <a:ahLst/>
              <a:cxnLst/>
              <a:rect l="l" t="t" r="r" b="b"/>
              <a:pathLst>
                <a:path w="1963" h="1964" extrusionOk="0">
                  <a:moveTo>
                    <a:pt x="993" y="1"/>
                  </a:moveTo>
                  <a:lnTo>
                    <a:pt x="790" y="23"/>
                  </a:lnTo>
                  <a:lnTo>
                    <a:pt x="610" y="69"/>
                  </a:lnTo>
                  <a:lnTo>
                    <a:pt x="452" y="159"/>
                  </a:lnTo>
                  <a:lnTo>
                    <a:pt x="294" y="272"/>
                  </a:lnTo>
                  <a:lnTo>
                    <a:pt x="181" y="429"/>
                  </a:lnTo>
                  <a:lnTo>
                    <a:pt x="91" y="587"/>
                  </a:lnTo>
                  <a:lnTo>
                    <a:pt x="23" y="790"/>
                  </a:lnTo>
                  <a:lnTo>
                    <a:pt x="1" y="971"/>
                  </a:lnTo>
                  <a:lnTo>
                    <a:pt x="23" y="1174"/>
                  </a:lnTo>
                  <a:lnTo>
                    <a:pt x="68" y="1354"/>
                  </a:lnTo>
                  <a:lnTo>
                    <a:pt x="158" y="1512"/>
                  </a:lnTo>
                  <a:lnTo>
                    <a:pt x="271" y="1670"/>
                  </a:lnTo>
                  <a:lnTo>
                    <a:pt x="429" y="1783"/>
                  </a:lnTo>
                  <a:lnTo>
                    <a:pt x="587" y="1896"/>
                  </a:lnTo>
                  <a:lnTo>
                    <a:pt x="790" y="1941"/>
                  </a:lnTo>
                  <a:lnTo>
                    <a:pt x="970" y="1963"/>
                  </a:lnTo>
                  <a:lnTo>
                    <a:pt x="1173" y="1941"/>
                  </a:lnTo>
                  <a:lnTo>
                    <a:pt x="1354" y="1896"/>
                  </a:lnTo>
                  <a:lnTo>
                    <a:pt x="1512" y="1805"/>
                  </a:lnTo>
                  <a:lnTo>
                    <a:pt x="1670" y="1693"/>
                  </a:lnTo>
                  <a:lnTo>
                    <a:pt x="1783" y="1535"/>
                  </a:lnTo>
                  <a:lnTo>
                    <a:pt x="1873" y="1377"/>
                  </a:lnTo>
                  <a:lnTo>
                    <a:pt x="1940" y="1196"/>
                  </a:lnTo>
                  <a:lnTo>
                    <a:pt x="1963" y="993"/>
                  </a:lnTo>
                  <a:lnTo>
                    <a:pt x="1940" y="790"/>
                  </a:lnTo>
                  <a:lnTo>
                    <a:pt x="1895" y="610"/>
                  </a:lnTo>
                  <a:lnTo>
                    <a:pt x="1805" y="452"/>
                  </a:lnTo>
                  <a:lnTo>
                    <a:pt x="1692" y="294"/>
                  </a:lnTo>
                  <a:lnTo>
                    <a:pt x="1534" y="181"/>
                  </a:lnTo>
                  <a:lnTo>
                    <a:pt x="1376" y="91"/>
                  </a:lnTo>
                  <a:lnTo>
                    <a:pt x="1173" y="23"/>
                  </a:lnTo>
                  <a:lnTo>
                    <a:pt x="9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29"/>
            <p:cNvSpPr/>
            <p:nvPr/>
          </p:nvSpPr>
          <p:spPr>
            <a:xfrm>
              <a:off x="1482725" y="3795275"/>
              <a:ext cx="20325" cy="52475"/>
            </a:xfrm>
            <a:custGeom>
              <a:avLst/>
              <a:gdLst/>
              <a:ahLst/>
              <a:cxnLst/>
              <a:rect l="l" t="t" r="r" b="b"/>
              <a:pathLst>
                <a:path w="813" h="2099" extrusionOk="0">
                  <a:moveTo>
                    <a:pt x="812" y="0"/>
                  </a:moveTo>
                  <a:lnTo>
                    <a:pt x="316" y="294"/>
                  </a:lnTo>
                  <a:lnTo>
                    <a:pt x="0" y="2098"/>
                  </a:lnTo>
                  <a:lnTo>
                    <a:pt x="767" y="1083"/>
                  </a:lnTo>
                  <a:lnTo>
                    <a:pt x="722" y="880"/>
                  </a:lnTo>
                  <a:lnTo>
                    <a:pt x="722" y="655"/>
                  </a:lnTo>
                  <a:lnTo>
                    <a:pt x="812" y="0"/>
                  </a:lnTo>
                  <a:close/>
                </a:path>
              </a:pathLst>
            </a:custGeom>
            <a:solidFill>
              <a:srgbClr val="B2CA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29"/>
            <p:cNvSpPr/>
            <p:nvPr/>
          </p:nvSpPr>
          <p:spPr>
            <a:xfrm>
              <a:off x="1482725" y="3795275"/>
              <a:ext cx="20325" cy="52475"/>
            </a:xfrm>
            <a:custGeom>
              <a:avLst/>
              <a:gdLst/>
              <a:ahLst/>
              <a:cxnLst/>
              <a:rect l="l" t="t" r="r" b="b"/>
              <a:pathLst>
                <a:path w="813" h="2099" fill="none" extrusionOk="0">
                  <a:moveTo>
                    <a:pt x="812" y="0"/>
                  </a:moveTo>
                  <a:lnTo>
                    <a:pt x="316" y="294"/>
                  </a:lnTo>
                  <a:lnTo>
                    <a:pt x="0" y="2098"/>
                  </a:lnTo>
                  <a:lnTo>
                    <a:pt x="767" y="1083"/>
                  </a:lnTo>
                  <a:lnTo>
                    <a:pt x="767" y="1083"/>
                  </a:lnTo>
                  <a:lnTo>
                    <a:pt x="722" y="880"/>
                  </a:lnTo>
                  <a:lnTo>
                    <a:pt x="722" y="655"/>
                  </a:lnTo>
                  <a:lnTo>
                    <a:pt x="812" y="0"/>
                  </a:lnTo>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29"/>
            <p:cNvSpPr/>
            <p:nvPr/>
          </p:nvSpPr>
          <p:spPr>
            <a:xfrm>
              <a:off x="1482725" y="3822350"/>
              <a:ext cx="274650" cy="73325"/>
            </a:xfrm>
            <a:custGeom>
              <a:avLst/>
              <a:gdLst/>
              <a:ahLst/>
              <a:cxnLst/>
              <a:rect l="l" t="t" r="r" b="b"/>
              <a:pathLst>
                <a:path w="10986" h="2933" extrusionOk="0">
                  <a:moveTo>
                    <a:pt x="767" y="0"/>
                  </a:moveTo>
                  <a:lnTo>
                    <a:pt x="0" y="1015"/>
                  </a:lnTo>
                  <a:lnTo>
                    <a:pt x="10985" y="2933"/>
                  </a:lnTo>
                  <a:lnTo>
                    <a:pt x="1556" y="767"/>
                  </a:lnTo>
                  <a:lnTo>
                    <a:pt x="1421" y="722"/>
                  </a:lnTo>
                  <a:lnTo>
                    <a:pt x="1286" y="654"/>
                  </a:lnTo>
                  <a:lnTo>
                    <a:pt x="1150" y="587"/>
                  </a:lnTo>
                  <a:lnTo>
                    <a:pt x="1060" y="496"/>
                  </a:lnTo>
                  <a:lnTo>
                    <a:pt x="947" y="384"/>
                  </a:lnTo>
                  <a:lnTo>
                    <a:pt x="880" y="271"/>
                  </a:lnTo>
                  <a:lnTo>
                    <a:pt x="812" y="136"/>
                  </a:lnTo>
                  <a:lnTo>
                    <a:pt x="767"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29"/>
            <p:cNvSpPr/>
            <p:nvPr/>
          </p:nvSpPr>
          <p:spPr>
            <a:xfrm>
              <a:off x="1482725" y="3822350"/>
              <a:ext cx="274650" cy="73325"/>
            </a:xfrm>
            <a:custGeom>
              <a:avLst/>
              <a:gdLst/>
              <a:ahLst/>
              <a:cxnLst/>
              <a:rect l="l" t="t" r="r" b="b"/>
              <a:pathLst>
                <a:path w="10986" h="2933" fill="none" extrusionOk="0">
                  <a:moveTo>
                    <a:pt x="767" y="0"/>
                  </a:moveTo>
                  <a:lnTo>
                    <a:pt x="0" y="1015"/>
                  </a:lnTo>
                  <a:lnTo>
                    <a:pt x="10985" y="2933"/>
                  </a:lnTo>
                  <a:lnTo>
                    <a:pt x="1556" y="767"/>
                  </a:lnTo>
                  <a:lnTo>
                    <a:pt x="1556" y="767"/>
                  </a:lnTo>
                  <a:lnTo>
                    <a:pt x="1421" y="722"/>
                  </a:lnTo>
                  <a:lnTo>
                    <a:pt x="1286" y="654"/>
                  </a:lnTo>
                  <a:lnTo>
                    <a:pt x="1150" y="587"/>
                  </a:lnTo>
                  <a:lnTo>
                    <a:pt x="1060" y="496"/>
                  </a:lnTo>
                  <a:lnTo>
                    <a:pt x="947" y="384"/>
                  </a:lnTo>
                  <a:lnTo>
                    <a:pt x="880" y="271"/>
                  </a:lnTo>
                  <a:lnTo>
                    <a:pt x="812" y="136"/>
                  </a:lnTo>
                  <a:lnTo>
                    <a:pt x="7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29"/>
            <p:cNvSpPr/>
            <p:nvPr/>
          </p:nvSpPr>
          <p:spPr>
            <a:xfrm>
              <a:off x="1703775" y="3604675"/>
              <a:ext cx="100950" cy="225025"/>
            </a:xfrm>
            <a:custGeom>
              <a:avLst/>
              <a:gdLst/>
              <a:ahLst/>
              <a:cxnLst/>
              <a:rect l="l" t="t" r="r" b="b"/>
              <a:pathLst>
                <a:path w="4038" h="9001" extrusionOk="0">
                  <a:moveTo>
                    <a:pt x="0" y="0"/>
                  </a:moveTo>
                  <a:lnTo>
                    <a:pt x="3609" y="1015"/>
                  </a:lnTo>
                  <a:lnTo>
                    <a:pt x="3090" y="4805"/>
                  </a:lnTo>
                  <a:lnTo>
                    <a:pt x="3266" y="5135"/>
                  </a:lnTo>
                  <a:lnTo>
                    <a:pt x="3266" y="5135"/>
                  </a:lnTo>
                  <a:lnTo>
                    <a:pt x="4038" y="700"/>
                  </a:lnTo>
                  <a:lnTo>
                    <a:pt x="0" y="0"/>
                  </a:lnTo>
                  <a:close/>
                  <a:moveTo>
                    <a:pt x="3266" y="5135"/>
                  </a:moveTo>
                  <a:lnTo>
                    <a:pt x="2594" y="9000"/>
                  </a:lnTo>
                  <a:lnTo>
                    <a:pt x="3271" y="5143"/>
                  </a:lnTo>
                  <a:lnTo>
                    <a:pt x="3266" y="5135"/>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29"/>
            <p:cNvSpPr/>
            <p:nvPr/>
          </p:nvSpPr>
          <p:spPr>
            <a:xfrm>
              <a:off x="1703775" y="3604675"/>
              <a:ext cx="100950" cy="225025"/>
            </a:xfrm>
            <a:custGeom>
              <a:avLst/>
              <a:gdLst/>
              <a:ahLst/>
              <a:cxnLst/>
              <a:rect l="l" t="t" r="r" b="b"/>
              <a:pathLst>
                <a:path w="4038" h="9001" fill="none" extrusionOk="0">
                  <a:moveTo>
                    <a:pt x="0" y="0"/>
                  </a:moveTo>
                  <a:lnTo>
                    <a:pt x="3609" y="1015"/>
                  </a:lnTo>
                  <a:lnTo>
                    <a:pt x="3090" y="4805"/>
                  </a:lnTo>
                  <a:lnTo>
                    <a:pt x="3271" y="5143"/>
                  </a:lnTo>
                  <a:lnTo>
                    <a:pt x="2594" y="9000"/>
                  </a:lnTo>
                  <a:lnTo>
                    <a:pt x="4038" y="70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29"/>
            <p:cNvSpPr/>
            <p:nvPr/>
          </p:nvSpPr>
          <p:spPr>
            <a:xfrm>
              <a:off x="1762425" y="3724775"/>
              <a:ext cx="23125" cy="143275"/>
            </a:xfrm>
            <a:custGeom>
              <a:avLst/>
              <a:gdLst/>
              <a:ahLst/>
              <a:cxnLst/>
              <a:rect l="l" t="t" r="r" b="b"/>
              <a:pathLst>
                <a:path w="925" h="5731" extrusionOk="0">
                  <a:moveTo>
                    <a:pt x="744" y="1"/>
                  </a:moveTo>
                  <a:lnTo>
                    <a:pt x="0" y="5730"/>
                  </a:lnTo>
                  <a:lnTo>
                    <a:pt x="248" y="4196"/>
                  </a:lnTo>
                  <a:lnTo>
                    <a:pt x="925" y="339"/>
                  </a:lnTo>
                  <a:lnTo>
                    <a:pt x="744"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29"/>
            <p:cNvSpPr/>
            <p:nvPr/>
          </p:nvSpPr>
          <p:spPr>
            <a:xfrm>
              <a:off x="1156200" y="3428725"/>
              <a:ext cx="468075" cy="468650"/>
            </a:xfrm>
            <a:custGeom>
              <a:avLst/>
              <a:gdLst/>
              <a:ahLst/>
              <a:cxnLst/>
              <a:rect l="l" t="t" r="r" b="b"/>
              <a:pathLst>
                <a:path w="18723" h="18746" extrusionOk="0">
                  <a:moveTo>
                    <a:pt x="11730" y="1"/>
                  </a:moveTo>
                  <a:lnTo>
                    <a:pt x="1" y="6948"/>
                  </a:lnTo>
                  <a:lnTo>
                    <a:pt x="6971" y="18745"/>
                  </a:lnTo>
                  <a:lnTo>
                    <a:pt x="18723" y="11798"/>
                  </a:lnTo>
                  <a:lnTo>
                    <a:pt x="11730" y="1"/>
                  </a:lnTo>
                  <a:close/>
                </a:path>
              </a:pathLst>
            </a:custGeom>
            <a:solidFill>
              <a:schemeClr val="lt1"/>
            </a:solidFill>
            <a:ln>
              <a:noFill/>
            </a:ln>
            <a:effectLst>
              <a:outerShdw dist="28575" dir="56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29"/>
            <p:cNvSpPr/>
            <p:nvPr/>
          </p:nvSpPr>
          <p:spPr>
            <a:xfrm>
              <a:off x="1156200" y="3428725"/>
              <a:ext cx="468075" cy="468650"/>
            </a:xfrm>
            <a:custGeom>
              <a:avLst/>
              <a:gdLst/>
              <a:ahLst/>
              <a:cxnLst/>
              <a:rect l="l" t="t" r="r" b="b"/>
              <a:pathLst>
                <a:path w="18723" h="18746" fill="none" extrusionOk="0">
                  <a:moveTo>
                    <a:pt x="18723" y="11798"/>
                  </a:moveTo>
                  <a:lnTo>
                    <a:pt x="6971" y="18745"/>
                  </a:lnTo>
                  <a:lnTo>
                    <a:pt x="1" y="6948"/>
                  </a:lnTo>
                  <a:lnTo>
                    <a:pt x="11730" y="1"/>
                  </a:lnTo>
                  <a:lnTo>
                    <a:pt x="18723" y="117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29"/>
            <p:cNvSpPr/>
            <p:nvPr/>
          </p:nvSpPr>
          <p:spPr>
            <a:xfrm>
              <a:off x="1196250" y="3468775"/>
              <a:ext cx="381225" cy="380650"/>
            </a:xfrm>
            <a:custGeom>
              <a:avLst/>
              <a:gdLst/>
              <a:ahLst/>
              <a:cxnLst/>
              <a:rect l="l" t="t" r="r" b="b"/>
              <a:pathLst>
                <a:path w="15249" h="15226" extrusionOk="0">
                  <a:moveTo>
                    <a:pt x="9609" y="0"/>
                  </a:moveTo>
                  <a:lnTo>
                    <a:pt x="0" y="5662"/>
                  </a:lnTo>
                  <a:lnTo>
                    <a:pt x="5662" y="15226"/>
                  </a:lnTo>
                  <a:lnTo>
                    <a:pt x="15249" y="9542"/>
                  </a:lnTo>
                  <a:lnTo>
                    <a:pt x="96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29"/>
            <p:cNvSpPr/>
            <p:nvPr/>
          </p:nvSpPr>
          <p:spPr>
            <a:xfrm>
              <a:off x="1196250" y="3468775"/>
              <a:ext cx="381225" cy="380650"/>
            </a:xfrm>
            <a:custGeom>
              <a:avLst/>
              <a:gdLst/>
              <a:ahLst/>
              <a:cxnLst/>
              <a:rect l="l" t="t" r="r" b="b"/>
              <a:pathLst>
                <a:path w="15249" h="15226" fill="none" extrusionOk="0">
                  <a:moveTo>
                    <a:pt x="15249" y="9542"/>
                  </a:moveTo>
                  <a:lnTo>
                    <a:pt x="5662" y="15226"/>
                  </a:lnTo>
                  <a:lnTo>
                    <a:pt x="0" y="5662"/>
                  </a:lnTo>
                  <a:lnTo>
                    <a:pt x="9609" y="0"/>
                  </a:lnTo>
                  <a:lnTo>
                    <a:pt x="15249" y="95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29"/>
            <p:cNvSpPr/>
            <p:nvPr/>
          </p:nvSpPr>
          <p:spPr>
            <a:xfrm>
              <a:off x="1326500" y="3539250"/>
              <a:ext cx="250975" cy="310175"/>
            </a:xfrm>
            <a:custGeom>
              <a:avLst/>
              <a:gdLst/>
              <a:ahLst/>
              <a:cxnLst/>
              <a:rect l="l" t="t" r="r" b="b"/>
              <a:pathLst>
                <a:path w="10039" h="12407" extrusionOk="0">
                  <a:moveTo>
                    <a:pt x="4219" y="1"/>
                  </a:moveTo>
                  <a:lnTo>
                    <a:pt x="3926" y="5595"/>
                  </a:lnTo>
                  <a:lnTo>
                    <a:pt x="1" y="4647"/>
                  </a:lnTo>
                  <a:lnTo>
                    <a:pt x="452" y="12407"/>
                  </a:lnTo>
                  <a:lnTo>
                    <a:pt x="10039" y="6723"/>
                  </a:lnTo>
                  <a:lnTo>
                    <a:pt x="6700" y="1061"/>
                  </a:lnTo>
                  <a:lnTo>
                    <a:pt x="4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29"/>
            <p:cNvSpPr/>
            <p:nvPr/>
          </p:nvSpPr>
          <p:spPr>
            <a:xfrm>
              <a:off x="1326500" y="3539250"/>
              <a:ext cx="250975" cy="310175"/>
            </a:xfrm>
            <a:custGeom>
              <a:avLst/>
              <a:gdLst/>
              <a:ahLst/>
              <a:cxnLst/>
              <a:rect l="l" t="t" r="r" b="b"/>
              <a:pathLst>
                <a:path w="10039" h="12407" fill="none" extrusionOk="0">
                  <a:moveTo>
                    <a:pt x="452" y="12407"/>
                  </a:moveTo>
                  <a:lnTo>
                    <a:pt x="1" y="4647"/>
                  </a:lnTo>
                  <a:lnTo>
                    <a:pt x="3926" y="5595"/>
                  </a:lnTo>
                  <a:lnTo>
                    <a:pt x="4219" y="1"/>
                  </a:lnTo>
                  <a:lnTo>
                    <a:pt x="6700" y="1061"/>
                  </a:lnTo>
                  <a:lnTo>
                    <a:pt x="10039" y="6723"/>
                  </a:lnTo>
                  <a:lnTo>
                    <a:pt x="452" y="124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29"/>
            <p:cNvSpPr/>
            <p:nvPr/>
          </p:nvSpPr>
          <p:spPr>
            <a:xfrm>
              <a:off x="1320875" y="3557300"/>
              <a:ext cx="48525" cy="49100"/>
            </a:xfrm>
            <a:custGeom>
              <a:avLst/>
              <a:gdLst/>
              <a:ahLst/>
              <a:cxnLst/>
              <a:rect l="l" t="t" r="r" b="b"/>
              <a:pathLst>
                <a:path w="1941" h="1964" extrusionOk="0">
                  <a:moveTo>
                    <a:pt x="880" y="1"/>
                  </a:moveTo>
                  <a:lnTo>
                    <a:pt x="677" y="46"/>
                  </a:lnTo>
                  <a:lnTo>
                    <a:pt x="497" y="113"/>
                  </a:lnTo>
                  <a:lnTo>
                    <a:pt x="339" y="226"/>
                  </a:lnTo>
                  <a:lnTo>
                    <a:pt x="203" y="384"/>
                  </a:lnTo>
                  <a:lnTo>
                    <a:pt x="91" y="542"/>
                  </a:lnTo>
                  <a:lnTo>
                    <a:pt x="23" y="700"/>
                  </a:lnTo>
                  <a:lnTo>
                    <a:pt x="0" y="903"/>
                  </a:lnTo>
                  <a:lnTo>
                    <a:pt x="0" y="1083"/>
                  </a:lnTo>
                  <a:lnTo>
                    <a:pt x="23" y="1264"/>
                  </a:lnTo>
                  <a:lnTo>
                    <a:pt x="113" y="1444"/>
                  </a:lnTo>
                  <a:lnTo>
                    <a:pt x="226" y="1625"/>
                  </a:lnTo>
                  <a:lnTo>
                    <a:pt x="361" y="1760"/>
                  </a:lnTo>
                  <a:lnTo>
                    <a:pt x="519" y="1850"/>
                  </a:lnTo>
                  <a:lnTo>
                    <a:pt x="700" y="1918"/>
                  </a:lnTo>
                  <a:lnTo>
                    <a:pt x="880" y="1963"/>
                  </a:lnTo>
                  <a:lnTo>
                    <a:pt x="1061" y="1963"/>
                  </a:lnTo>
                  <a:lnTo>
                    <a:pt x="1264" y="1918"/>
                  </a:lnTo>
                  <a:lnTo>
                    <a:pt x="1444" y="1850"/>
                  </a:lnTo>
                  <a:lnTo>
                    <a:pt x="1602" y="1737"/>
                  </a:lnTo>
                  <a:lnTo>
                    <a:pt x="1737" y="1602"/>
                  </a:lnTo>
                  <a:lnTo>
                    <a:pt x="1850" y="1444"/>
                  </a:lnTo>
                  <a:lnTo>
                    <a:pt x="1918" y="1264"/>
                  </a:lnTo>
                  <a:lnTo>
                    <a:pt x="1940" y="1083"/>
                  </a:lnTo>
                  <a:lnTo>
                    <a:pt x="1940" y="880"/>
                  </a:lnTo>
                  <a:lnTo>
                    <a:pt x="1918" y="700"/>
                  </a:lnTo>
                  <a:lnTo>
                    <a:pt x="1827" y="519"/>
                  </a:lnTo>
                  <a:lnTo>
                    <a:pt x="1715" y="362"/>
                  </a:lnTo>
                  <a:lnTo>
                    <a:pt x="1579" y="226"/>
                  </a:lnTo>
                  <a:lnTo>
                    <a:pt x="1421" y="113"/>
                  </a:lnTo>
                  <a:lnTo>
                    <a:pt x="1241" y="46"/>
                  </a:lnTo>
                  <a:lnTo>
                    <a:pt x="10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29"/>
            <p:cNvSpPr/>
            <p:nvPr/>
          </p:nvSpPr>
          <p:spPr>
            <a:xfrm>
              <a:off x="1196250" y="3610300"/>
              <a:ext cx="141575" cy="239125"/>
            </a:xfrm>
            <a:custGeom>
              <a:avLst/>
              <a:gdLst/>
              <a:ahLst/>
              <a:cxnLst/>
              <a:rect l="l" t="t" r="r" b="b"/>
              <a:pathLst>
                <a:path w="5663" h="9565" extrusionOk="0">
                  <a:moveTo>
                    <a:pt x="0" y="1"/>
                  </a:moveTo>
                  <a:lnTo>
                    <a:pt x="5662" y="9565"/>
                  </a:lnTo>
                  <a:lnTo>
                    <a:pt x="5594" y="8302"/>
                  </a:lnTo>
                  <a:lnTo>
                    <a:pt x="5414" y="8166"/>
                  </a:lnTo>
                  <a:lnTo>
                    <a:pt x="5279" y="7986"/>
                  </a:lnTo>
                  <a:lnTo>
                    <a:pt x="0"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29"/>
            <p:cNvSpPr/>
            <p:nvPr/>
          </p:nvSpPr>
          <p:spPr>
            <a:xfrm>
              <a:off x="1196250" y="3610300"/>
              <a:ext cx="141575" cy="239125"/>
            </a:xfrm>
            <a:custGeom>
              <a:avLst/>
              <a:gdLst/>
              <a:ahLst/>
              <a:cxnLst/>
              <a:rect l="l" t="t" r="r" b="b"/>
              <a:pathLst>
                <a:path w="5663" h="9565" fill="none" extrusionOk="0">
                  <a:moveTo>
                    <a:pt x="0" y="1"/>
                  </a:moveTo>
                  <a:lnTo>
                    <a:pt x="5662" y="9565"/>
                  </a:lnTo>
                  <a:lnTo>
                    <a:pt x="5594" y="8302"/>
                  </a:lnTo>
                  <a:lnTo>
                    <a:pt x="5594" y="8302"/>
                  </a:lnTo>
                  <a:lnTo>
                    <a:pt x="5414" y="8166"/>
                  </a:lnTo>
                  <a:lnTo>
                    <a:pt x="5279" y="798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1" name="Google Shape;3011;p29"/>
            <p:cNvSpPr/>
            <p:nvPr/>
          </p:nvSpPr>
          <p:spPr>
            <a:xfrm>
              <a:off x="1336100" y="3707300"/>
              <a:ext cx="241375" cy="142125"/>
            </a:xfrm>
            <a:custGeom>
              <a:avLst/>
              <a:gdLst/>
              <a:ahLst/>
              <a:cxnLst/>
              <a:rect l="l" t="t" r="r" b="b"/>
              <a:pathLst>
                <a:path w="9655" h="5685" extrusionOk="0">
                  <a:moveTo>
                    <a:pt x="9655" y="1"/>
                  </a:moveTo>
                  <a:lnTo>
                    <a:pt x="1083" y="4489"/>
                  </a:lnTo>
                  <a:lnTo>
                    <a:pt x="970" y="4535"/>
                  </a:lnTo>
                  <a:lnTo>
                    <a:pt x="835" y="4580"/>
                  </a:lnTo>
                  <a:lnTo>
                    <a:pt x="722" y="4602"/>
                  </a:lnTo>
                  <a:lnTo>
                    <a:pt x="587" y="4602"/>
                  </a:lnTo>
                  <a:lnTo>
                    <a:pt x="429" y="4580"/>
                  </a:lnTo>
                  <a:lnTo>
                    <a:pt x="271" y="4557"/>
                  </a:lnTo>
                  <a:lnTo>
                    <a:pt x="136" y="4489"/>
                  </a:lnTo>
                  <a:lnTo>
                    <a:pt x="0" y="4422"/>
                  </a:lnTo>
                  <a:lnTo>
                    <a:pt x="0" y="4422"/>
                  </a:lnTo>
                  <a:lnTo>
                    <a:pt x="68" y="5685"/>
                  </a:lnTo>
                  <a:lnTo>
                    <a:pt x="9655"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2" name="Google Shape;3012;p29"/>
            <p:cNvSpPr/>
            <p:nvPr/>
          </p:nvSpPr>
          <p:spPr>
            <a:xfrm>
              <a:off x="1336100" y="3707300"/>
              <a:ext cx="241375" cy="142125"/>
            </a:xfrm>
            <a:custGeom>
              <a:avLst/>
              <a:gdLst/>
              <a:ahLst/>
              <a:cxnLst/>
              <a:rect l="l" t="t" r="r" b="b"/>
              <a:pathLst>
                <a:path w="9655" h="5685" fill="none" extrusionOk="0">
                  <a:moveTo>
                    <a:pt x="9655" y="1"/>
                  </a:moveTo>
                  <a:lnTo>
                    <a:pt x="1083" y="4489"/>
                  </a:lnTo>
                  <a:lnTo>
                    <a:pt x="1083" y="4489"/>
                  </a:lnTo>
                  <a:lnTo>
                    <a:pt x="970" y="4535"/>
                  </a:lnTo>
                  <a:lnTo>
                    <a:pt x="835" y="4580"/>
                  </a:lnTo>
                  <a:lnTo>
                    <a:pt x="722" y="4602"/>
                  </a:lnTo>
                  <a:lnTo>
                    <a:pt x="587" y="4602"/>
                  </a:lnTo>
                  <a:lnTo>
                    <a:pt x="587" y="4602"/>
                  </a:lnTo>
                  <a:lnTo>
                    <a:pt x="429" y="4580"/>
                  </a:lnTo>
                  <a:lnTo>
                    <a:pt x="271" y="4557"/>
                  </a:lnTo>
                  <a:lnTo>
                    <a:pt x="136" y="4489"/>
                  </a:lnTo>
                  <a:lnTo>
                    <a:pt x="0" y="4422"/>
                  </a:lnTo>
                  <a:lnTo>
                    <a:pt x="68" y="5685"/>
                  </a:lnTo>
                  <a:lnTo>
                    <a:pt x="96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29"/>
            <p:cNvSpPr/>
            <p:nvPr/>
          </p:nvSpPr>
          <p:spPr>
            <a:xfrm>
              <a:off x="1436475" y="3468775"/>
              <a:ext cx="126900" cy="214875"/>
            </a:xfrm>
            <a:custGeom>
              <a:avLst/>
              <a:gdLst/>
              <a:ahLst/>
              <a:cxnLst/>
              <a:rect l="l" t="t" r="r" b="b"/>
              <a:pathLst>
                <a:path w="5076" h="8595" extrusionOk="0">
                  <a:moveTo>
                    <a:pt x="0" y="0"/>
                  </a:moveTo>
                  <a:lnTo>
                    <a:pt x="5076" y="8594"/>
                  </a:lnTo>
                  <a:lnTo>
                    <a:pt x="5076" y="8594"/>
                  </a:lnTo>
                  <a:lnTo>
                    <a:pt x="2301" y="3880"/>
                  </a:lnTo>
                  <a:lnTo>
                    <a:pt x="0" y="0"/>
                  </a:lnTo>
                  <a:close/>
                </a:path>
              </a:pathLst>
            </a:custGeom>
            <a:solidFill>
              <a:srgbClr val="F9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29"/>
            <p:cNvSpPr/>
            <p:nvPr/>
          </p:nvSpPr>
          <p:spPr>
            <a:xfrm>
              <a:off x="1348500" y="3468775"/>
              <a:ext cx="214875" cy="214875"/>
            </a:xfrm>
            <a:custGeom>
              <a:avLst/>
              <a:gdLst/>
              <a:ahLst/>
              <a:cxnLst/>
              <a:rect l="l" t="t" r="r" b="b"/>
              <a:pathLst>
                <a:path w="8595" h="8595" fill="none" extrusionOk="0">
                  <a:moveTo>
                    <a:pt x="3519" y="0"/>
                  </a:moveTo>
                  <a:lnTo>
                    <a:pt x="1" y="2075"/>
                  </a:lnTo>
                  <a:lnTo>
                    <a:pt x="1" y="2075"/>
                  </a:lnTo>
                  <a:lnTo>
                    <a:pt x="3519" y="0"/>
                  </a:lnTo>
                  <a:lnTo>
                    <a:pt x="5820" y="3880"/>
                  </a:lnTo>
                  <a:lnTo>
                    <a:pt x="5820" y="3880"/>
                  </a:lnTo>
                  <a:lnTo>
                    <a:pt x="8595" y="8594"/>
                  </a:lnTo>
                  <a:lnTo>
                    <a:pt x="8595" y="8594"/>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29"/>
            <p:cNvSpPr/>
            <p:nvPr/>
          </p:nvSpPr>
          <p:spPr>
            <a:xfrm>
              <a:off x="1348500" y="3468775"/>
              <a:ext cx="145525" cy="97000"/>
            </a:xfrm>
            <a:custGeom>
              <a:avLst/>
              <a:gdLst/>
              <a:ahLst/>
              <a:cxnLst/>
              <a:rect l="l" t="t" r="r" b="b"/>
              <a:pathLst>
                <a:path w="5821" h="3880" extrusionOk="0">
                  <a:moveTo>
                    <a:pt x="3519" y="0"/>
                  </a:moveTo>
                  <a:lnTo>
                    <a:pt x="1" y="2075"/>
                  </a:lnTo>
                  <a:lnTo>
                    <a:pt x="1" y="2075"/>
                  </a:lnTo>
                  <a:lnTo>
                    <a:pt x="3384" y="519"/>
                  </a:lnTo>
                  <a:lnTo>
                    <a:pt x="5482" y="3745"/>
                  </a:lnTo>
                  <a:lnTo>
                    <a:pt x="5820" y="3880"/>
                  </a:lnTo>
                  <a:lnTo>
                    <a:pt x="5820" y="3880"/>
                  </a:lnTo>
                  <a:lnTo>
                    <a:pt x="3519"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29"/>
            <p:cNvSpPr/>
            <p:nvPr/>
          </p:nvSpPr>
          <p:spPr>
            <a:xfrm>
              <a:off x="1348500" y="3468775"/>
              <a:ext cx="145525" cy="97000"/>
            </a:xfrm>
            <a:custGeom>
              <a:avLst/>
              <a:gdLst/>
              <a:ahLst/>
              <a:cxnLst/>
              <a:rect l="l" t="t" r="r" b="b"/>
              <a:pathLst>
                <a:path w="5821" h="3880" fill="none" extrusionOk="0">
                  <a:moveTo>
                    <a:pt x="3519" y="0"/>
                  </a:moveTo>
                  <a:lnTo>
                    <a:pt x="1" y="2075"/>
                  </a:lnTo>
                  <a:lnTo>
                    <a:pt x="3384" y="519"/>
                  </a:lnTo>
                  <a:lnTo>
                    <a:pt x="5482" y="3745"/>
                  </a:lnTo>
                  <a:lnTo>
                    <a:pt x="5820" y="3880"/>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29"/>
            <p:cNvSpPr/>
            <p:nvPr/>
          </p:nvSpPr>
          <p:spPr>
            <a:xfrm>
              <a:off x="1485525" y="3562375"/>
              <a:ext cx="77850" cy="121275"/>
            </a:xfrm>
            <a:custGeom>
              <a:avLst/>
              <a:gdLst/>
              <a:ahLst/>
              <a:cxnLst/>
              <a:rect l="l" t="t" r="r" b="b"/>
              <a:pathLst>
                <a:path w="3114" h="4851" extrusionOk="0">
                  <a:moveTo>
                    <a:pt x="1" y="1"/>
                  </a:moveTo>
                  <a:lnTo>
                    <a:pt x="3114" y="4850"/>
                  </a:lnTo>
                  <a:lnTo>
                    <a:pt x="3114" y="4850"/>
                  </a:lnTo>
                  <a:lnTo>
                    <a:pt x="339" y="136"/>
                  </a:lnTo>
                  <a:lnTo>
                    <a:pt x="1" y="1"/>
                  </a:lnTo>
                  <a:close/>
                </a:path>
              </a:pathLst>
            </a:custGeom>
            <a:solidFill>
              <a:srgbClr val="F5EB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29"/>
            <p:cNvSpPr/>
            <p:nvPr/>
          </p:nvSpPr>
          <p:spPr>
            <a:xfrm>
              <a:off x="1485525" y="3562375"/>
              <a:ext cx="77850" cy="121275"/>
            </a:xfrm>
            <a:custGeom>
              <a:avLst/>
              <a:gdLst/>
              <a:ahLst/>
              <a:cxnLst/>
              <a:rect l="l" t="t" r="r" b="b"/>
              <a:pathLst>
                <a:path w="3114" h="4851" fill="none" extrusionOk="0">
                  <a:moveTo>
                    <a:pt x="1" y="1"/>
                  </a:moveTo>
                  <a:lnTo>
                    <a:pt x="3114" y="4850"/>
                  </a:lnTo>
                  <a:lnTo>
                    <a:pt x="339" y="136"/>
                  </a:lnTo>
                  <a:lnTo>
                    <a:pt x="339" y="136"/>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9" name="Google Shape;3019;p29"/>
          <p:cNvGrpSpPr/>
          <p:nvPr/>
        </p:nvGrpSpPr>
        <p:grpSpPr>
          <a:xfrm>
            <a:off x="10166499" y="2234896"/>
            <a:ext cx="1006124" cy="1337643"/>
            <a:chOff x="7062788" y="3483325"/>
            <a:chExt cx="558875" cy="743025"/>
          </a:xfrm>
        </p:grpSpPr>
        <p:sp>
          <p:nvSpPr>
            <p:cNvPr id="3020" name="Google Shape;3020;p29"/>
            <p:cNvSpPr/>
            <p:nvPr/>
          </p:nvSpPr>
          <p:spPr>
            <a:xfrm>
              <a:off x="7463513" y="3546675"/>
              <a:ext cx="121800" cy="121800"/>
            </a:xfrm>
            <a:custGeom>
              <a:avLst/>
              <a:gdLst/>
              <a:ahLst/>
              <a:cxnLst/>
              <a:rect l="l" t="t" r="r" b="b"/>
              <a:pathLst>
                <a:path w="4872" h="4872" fill="none" extrusionOk="0">
                  <a:moveTo>
                    <a:pt x="2436" y="4872"/>
                  </a:moveTo>
                  <a:lnTo>
                    <a:pt x="2436" y="4872"/>
                  </a:lnTo>
                  <a:lnTo>
                    <a:pt x="2181" y="4852"/>
                  </a:lnTo>
                  <a:lnTo>
                    <a:pt x="1945" y="4813"/>
                  </a:lnTo>
                  <a:lnTo>
                    <a:pt x="1709" y="4754"/>
                  </a:lnTo>
                  <a:lnTo>
                    <a:pt x="1454" y="4656"/>
                  </a:lnTo>
                  <a:lnTo>
                    <a:pt x="1454" y="4656"/>
                  </a:lnTo>
                  <a:lnTo>
                    <a:pt x="1238" y="4558"/>
                  </a:lnTo>
                  <a:lnTo>
                    <a:pt x="1022" y="4420"/>
                  </a:lnTo>
                  <a:lnTo>
                    <a:pt x="845" y="4263"/>
                  </a:lnTo>
                  <a:lnTo>
                    <a:pt x="668" y="4106"/>
                  </a:lnTo>
                  <a:lnTo>
                    <a:pt x="511" y="3929"/>
                  </a:lnTo>
                  <a:lnTo>
                    <a:pt x="373" y="3733"/>
                  </a:lnTo>
                  <a:lnTo>
                    <a:pt x="256" y="3536"/>
                  </a:lnTo>
                  <a:lnTo>
                    <a:pt x="177" y="3320"/>
                  </a:lnTo>
                  <a:lnTo>
                    <a:pt x="98" y="3104"/>
                  </a:lnTo>
                  <a:lnTo>
                    <a:pt x="40" y="2868"/>
                  </a:lnTo>
                  <a:lnTo>
                    <a:pt x="0" y="2633"/>
                  </a:lnTo>
                  <a:lnTo>
                    <a:pt x="0" y="2397"/>
                  </a:lnTo>
                  <a:lnTo>
                    <a:pt x="20" y="2161"/>
                  </a:lnTo>
                  <a:lnTo>
                    <a:pt x="59" y="1926"/>
                  </a:lnTo>
                  <a:lnTo>
                    <a:pt x="118" y="1690"/>
                  </a:lnTo>
                  <a:lnTo>
                    <a:pt x="197" y="1454"/>
                  </a:lnTo>
                  <a:lnTo>
                    <a:pt x="197" y="1454"/>
                  </a:lnTo>
                  <a:lnTo>
                    <a:pt x="275" y="1297"/>
                  </a:lnTo>
                  <a:lnTo>
                    <a:pt x="373" y="1120"/>
                  </a:lnTo>
                  <a:lnTo>
                    <a:pt x="472" y="983"/>
                  </a:lnTo>
                  <a:lnTo>
                    <a:pt x="590" y="845"/>
                  </a:lnTo>
                  <a:lnTo>
                    <a:pt x="707" y="708"/>
                  </a:lnTo>
                  <a:lnTo>
                    <a:pt x="845" y="590"/>
                  </a:lnTo>
                  <a:lnTo>
                    <a:pt x="982" y="472"/>
                  </a:lnTo>
                  <a:lnTo>
                    <a:pt x="1120" y="374"/>
                  </a:lnTo>
                  <a:lnTo>
                    <a:pt x="1277" y="295"/>
                  </a:lnTo>
                  <a:lnTo>
                    <a:pt x="1434" y="217"/>
                  </a:lnTo>
                  <a:lnTo>
                    <a:pt x="1591" y="158"/>
                  </a:lnTo>
                  <a:lnTo>
                    <a:pt x="1748" y="99"/>
                  </a:lnTo>
                  <a:lnTo>
                    <a:pt x="1925" y="60"/>
                  </a:lnTo>
                  <a:lnTo>
                    <a:pt x="2082" y="20"/>
                  </a:lnTo>
                  <a:lnTo>
                    <a:pt x="2259" y="1"/>
                  </a:lnTo>
                  <a:lnTo>
                    <a:pt x="2436" y="1"/>
                  </a:lnTo>
                  <a:lnTo>
                    <a:pt x="2436" y="1"/>
                  </a:lnTo>
                  <a:lnTo>
                    <a:pt x="2691" y="1"/>
                  </a:lnTo>
                  <a:lnTo>
                    <a:pt x="2927" y="40"/>
                  </a:lnTo>
                  <a:lnTo>
                    <a:pt x="3163" y="99"/>
                  </a:lnTo>
                  <a:lnTo>
                    <a:pt x="3418" y="197"/>
                  </a:lnTo>
                  <a:lnTo>
                    <a:pt x="3418" y="197"/>
                  </a:lnTo>
                  <a:lnTo>
                    <a:pt x="3634" y="315"/>
                  </a:lnTo>
                  <a:lnTo>
                    <a:pt x="3850" y="433"/>
                  </a:lnTo>
                  <a:lnTo>
                    <a:pt x="4027" y="590"/>
                  </a:lnTo>
                  <a:lnTo>
                    <a:pt x="4204" y="747"/>
                  </a:lnTo>
                  <a:lnTo>
                    <a:pt x="4361" y="924"/>
                  </a:lnTo>
                  <a:lnTo>
                    <a:pt x="4498" y="1120"/>
                  </a:lnTo>
                  <a:lnTo>
                    <a:pt x="4616" y="1336"/>
                  </a:lnTo>
                  <a:lnTo>
                    <a:pt x="4695" y="1552"/>
                  </a:lnTo>
                  <a:lnTo>
                    <a:pt x="4773" y="1768"/>
                  </a:lnTo>
                  <a:lnTo>
                    <a:pt x="4832" y="1985"/>
                  </a:lnTo>
                  <a:lnTo>
                    <a:pt x="4872" y="2220"/>
                  </a:lnTo>
                  <a:lnTo>
                    <a:pt x="4872" y="2456"/>
                  </a:lnTo>
                  <a:lnTo>
                    <a:pt x="4852" y="2692"/>
                  </a:lnTo>
                  <a:lnTo>
                    <a:pt x="4813" y="2947"/>
                  </a:lnTo>
                  <a:lnTo>
                    <a:pt x="4754" y="3183"/>
                  </a:lnTo>
                  <a:lnTo>
                    <a:pt x="4675" y="3399"/>
                  </a:lnTo>
                  <a:lnTo>
                    <a:pt x="4675" y="3399"/>
                  </a:lnTo>
                  <a:lnTo>
                    <a:pt x="4597" y="3576"/>
                  </a:lnTo>
                  <a:lnTo>
                    <a:pt x="4498" y="3733"/>
                  </a:lnTo>
                  <a:lnTo>
                    <a:pt x="4400" y="3890"/>
                  </a:lnTo>
                  <a:lnTo>
                    <a:pt x="4282" y="4027"/>
                  </a:lnTo>
                  <a:lnTo>
                    <a:pt x="4165" y="4145"/>
                  </a:lnTo>
                  <a:lnTo>
                    <a:pt x="4027" y="4263"/>
                  </a:lnTo>
                  <a:lnTo>
                    <a:pt x="3890" y="4381"/>
                  </a:lnTo>
                  <a:lnTo>
                    <a:pt x="3752" y="4479"/>
                  </a:lnTo>
                  <a:lnTo>
                    <a:pt x="3595" y="4577"/>
                  </a:lnTo>
                  <a:lnTo>
                    <a:pt x="3457" y="4656"/>
                  </a:lnTo>
                  <a:lnTo>
                    <a:pt x="3281" y="4715"/>
                  </a:lnTo>
                  <a:lnTo>
                    <a:pt x="3123" y="4774"/>
                  </a:lnTo>
                  <a:lnTo>
                    <a:pt x="2947" y="4813"/>
                  </a:lnTo>
                  <a:lnTo>
                    <a:pt x="2790" y="4833"/>
                  </a:lnTo>
                  <a:lnTo>
                    <a:pt x="2613" y="4852"/>
                  </a:lnTo>
                  <a:lnTo>
                    <a:pt x="2436" y="48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29"/>
            <p:cNvSpPr/>
            <p:nvPr/>
          </p:nvSpPr>
          <p:spPr>
            <a:xfrm>
              <a:off x="7420788" y="3639000"/>
              <a:ext cx="81050" cy="71725"/>
            </a:xfrm>
            <a:custGeom>
              <a:avLst/>
              <a:gdLst/>
              <a:ahLst/>
              <a:cxnLst/>
              <a:rect l="l" t="t" r="r" b="b"/>
              <a:pathLst>
                <a:path w="3242" h="2869" extrusionOk="0">
                  <a:moveTo>
                    <a:pt x="786" y="0"/>
                  </a:moveTo>
                  <a:lnTo>
                    <a:pt x="0" y="1808"/>
                  </a:lnTo>
                  <a:lnTo>
                    <a:pt x="2456" y="2868"/>
                  </a:lnTo>
                  <a:lnTo>
                    <a:pt x="3241" y="1081"/>
                  </a:lnTo>
                  <a:lnTo>
                    <a:pt x="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29"/>
            <p:cNvSpPr/>
            <p:nvPr/>
          </p:nvSpPr>
          <p:spPr>
            <a:xfrm>
              <a:off x="7400163" y="3483325"/>
              <a:ext cx="198400" cy="198425"/>
            </a:xfrm>
            <a:custGeom>
              <a:avLst/>
              <a:gdLst/>
              <a:ahLst/>
              <a:cxnLst/>
              <a:rect l="l" t="t" r="r" b="b"/>
              <a:pathLst>
                <a:path w="7936" h="7937" extrusionOk="0">
                  <a:moveTo>
                    <a:pt x="4007" y="1533"/>
                  </a:moveTo>
                  <a:lnTo>
                    <a:pt x="4243" y="1552"/>
                  </a:lnTo>
                  <a:lnTo>
                    <a:pt x="4479" y="1592"/>
                  </a:lnTo>
                  <a:lnTo>
                    <a:pt x="4715" y="1651"/>
                  </a:lnTo>
                  <a:lnTo>
                    <a:pt x="4950" y="1729"/>
                  </a:lnTo>
                  <a:lnTo>
                    <a:pt x="5166" y="1847"/>
                  </a:lnTo>
                  <a:lnTo>
                    <a:pt x="5382" y="1985"/>
                  </a:lnTo>
                  <a:lnTo>
                    <a:pt x="5559" y="2122"/>
                  </a:lnTo>
                  <a:lnTo>
                    <a:pt x="5736" y="2299"/>
                  </a:lnTo>
                  <a:lnTo>
                    <a:pt x="5893" y="2476"/>
                  </a:lnTo>
                  <a:lnTo>
                    <a:pt x="6031" y="2652"/>
                  </a:lnTo>
                  <a:lnTo>
                    <a:pt x="6149" y="2869"/>
                  </a:lnTo>
                  <a:lnTo>
                    <a:pt x="6247" y="3085"/>
                  </a:lnTo>
                  <a:lnTo>
                    <a:pt x="6306" y="3301"/>
                  </a:lnTo>
                  <a:lnTo>
                    <a:pt x="6365" y="3536"/>
                  </a:lnTo>
                  <a:lnTo>
                    <a:pt x="6404" y="3752"/>
                  </a:lnTo>
                  <a:lnTo>
                    <a:pt x="6404" y="3988"/>
                  </a:lnTo>
                  <a:lnTo>
                    <a:pt x="6384" y="4244"/>
                  </a:lnTo>
                  <a:lnTo>
                    <a:pt x="6365" y="4479"/>
                  </a:lnTo>
                  <a:lnTo>
                    <a:pt x="6286" y="4715"/>
                  </a:lnTo>
                  <a:lnTo>
                    <a:pt x="6207" y="4951"/>
                  </a:lnTo>
                  <a:lnTo>
                    <a:pt x="6090" y="5167"/>
                  </a:lnTo>
                  <a:lnTo>
                    <a:pt x="5972" y="5363"/>
                  </a:lnTo>
                  <a:lnTo>
                    <a:pt x="5815" y="5560"/>
                  </a:lnTo>
                  <a:lnTo>
                    <a:pt x="5657" y="5736"/>
                  </a:lnTo>
                  <a:lnTo>
                    <a:pt x="5461" y="5894"/>
                  </a:lnTo>
                  <a:lnTo>
                    <a:pt x="5284" y="6031"/>
                  </a:lnTo>
                  <a:lnTo>
                    <a:pt x="5068" y="6129"/>
                  </a:lnTo>
                  <a:lnTo>
                    <a:pt x="4852" y="6227"/>
                  </a:lnTo>
                  <a:lnTo>
                    <a:pt x="4636" y="6306"/>
                  </a:lnTo>
                  <a:lnTo>
                    <a:pt x="4420" y="6365"/>
                  </a:lnTo>
                  <a:lnTo>
                    <a:pt x="4184" y="6385"/>
                  </a:lnTo>
                  <a:lnTo>
                    <a:pt x="3949" y="6404"/>
                  </a:lnTo>
                  <a:lnTo>
                    <a:pt x="3713" y="6385"/>
                  </a:lnTo>
                  <a:lnTo>
                    <a:pt x="3457" y="6345"/>
                  </a:lnTo>
                  <a:lnTo>
                    <a:pt x="3222" y="6286"/>
                  </a:lnTo>
                  <a:lnTo>
                    <a:pt x="3006" y="6208"/>
                  </a:lnTo>
                  <a:lnTo>
                    <a:pt x="2770" y="6090"/>
                  </a:lnTo>
                  <a:lnTo>
                    <a:pt x="2574" y="5952"/>
                  </a:lnTo>
                  <a:lnTo>
                    <a:pt x="2377" y="5815"/>
                  </a:lnTo>
                  <a:lnTo>
                    <a:pt x="2200" y="5638"/>
                  </a:lnTo>
                  <a:lnTo>
                    <a:pt x="2043" y="5461"/>
                  </a:lnTo>
                  <a:lnTo>
                    <a:pt x="1906" y="5265"/>
                  </a:lnTo>
                  <a:lnTo>
                    <a:pt x="1807" y="5069"/>
                  </a:lnTo>
                  <a:lnTo>
                    <a:pt x="1709" y="4852"/>
                  </a:lnTo>
                  <a:lnTo>
                    <a:pt x="1631" y="4636"/>
                  </a:lnTo>
                  <a:lnTo>
                    <a:pt x="1572" y="4401"/>
                  </a:lnTo>
                  <a:lnTo>
                    <a:pt x="1552" y="4165"/>
                  </a:lnTo>
                  <a:lnTo>
                    <a:pt x="1532" y="3929"/>
                  </a:lnTo>
                  <a:lnTo>
                    <a:pt x="1552" y="3694"/>
                  </a:lnTo>
                  <a:lnTo>
                    <a:pt x="1591" y="3458"/>
                  </a:lnTo>
                  <a:lnTo>
                    <a:pt x="1650" y="3222"/>
                  </a:lnTo>
                  <a:lnTo>
                    <a:pt x="1749" y="2986"/>
                  </a:lnTo>
                  <a:lnTo>
                    <a:pt x="1847" y="2770"/>
                  </a:lnTo>
                  <a:lnTo>
                    <a:pt x="1984" y="2554"/>
                  </a:lnTo>
                  <a:lnTo>
                    <a:pt x="2122" y="2377"/>
                  </a:lnTo>
                  <a:lnTo>
                    <a:pt x="2299" y="2201"/>
                  </a:lnTo>
                  <a:lnTo>
                    <a:pt x="2475" y="2044"/>
                  </a:lnTo>
                  <a:lnTo>
                    <a:pt x="2672" y="1906"/>
                  </a:lnTo>
                  <a:lnTo>
                    <a:pt x="2868" y="1788"/>
                  </a:lnTo>
                  <a:lnTo>
                    <a:pt x="3084" y="1690"/>
                  </a:lnTo>
                  <a:lnTo>
                    <a:pt x="3300" y="1631"/>
                  </a:lnTo>
                  <a:lnTo>
                    <a:pt x="3536" y="1572"/>
                  </a:lnTo>
                  <a:lnTo>
                    <a:pt x="3772" y="1533"/>
                  </a:lnTo>
                  <a:close/>
                  <a:moveTo>
                    <a:pt x="4027" y="1"/>
                  </a:moveTo>
                  <a:lnTo>
                    <a:pt x="3634" y="20"/>
                  </a:lnTo>
                  <a:lnTo>
                    <a:pt x="3261" y="60"/>
                  </a:lnTo>
                  <a:lnTo>
                    <a:pt x="2888" y="158"/>
                  </a:lnTo>
                  <a:lnTo>
                    <a:pt x="2534" y="276"/>
                  </a:lnTo>
                  <a:lnTo>
                    <a:pt x="2181" y="433"/>
                  </a:lnTo>
                  <a:lnTo>
                    <a:pt x="1847" y="629"/>
                  </a:lnTo>
                  <a:lnTo>
                    <a:pt x="1532" y="845"/>
                  </a:lnTo>
                  <a:lnTo>
                    <a:pt x="1238" y="1081"/>
                  </a:lnTo>
                  <a:lnTo>
                    <a:pt x="982" y="1376"/>
                  </a:lnTo>
                  <a:lnTo>
                    <a:pt x="727" y="1670"/>
                  </a:lnTo>
                  <a:lnTo>
                    <a:pt x="511" y="2024"/>
                  </a:lnTo>
                  <a:lnTo>
                    <a:pt x="334" y="2377"/>
                  </a:lnTo>
                  <a:lnTo>
                    <a:pt x="197" y="2751"/>
                  </a:lnTo>
                  <a:lnTo>
                    <a:pt x="99" y="3144"/>
                  </a:lnTo>
                  <a:lnTo>
                    <a:pt x="40" y="3536"/>
                  </a:lnTo>
                  <a:lnTo>
                    <a:pt x="0" y="3910"/>
                  </a:lnTo>
                  <a:lnTo>
                    <a:pt x="20" y="4302"/>
                  </a:lnTo>
                  <a:lnTo>
                    <a:pt x="79" y="4676"/>
                  </a:lnTo>
                  <a:lnTo>
                    <a:pt x="157" y="5049"/>
                  </a:lnTo>
                  <a:lnTo>
                    <a:pt x="275" y="5402"/>
                  </a:lnTo>
                  <a:lnTo>
                    <a:pt x="432" y="5756"/>
                  </a:lnTo>
                  <a:lnTo>
                    <a:pt x="629" y="6090"/>
                  </a:lnTo>
                  <a:lnTo>
                    <a:pt x="845" y="6404"/>
                  </a:lnTo>
                  <a:lnTo>
                    <a:pt x="1100" y="6699"/>
                  </a:lnTo>
                  <a:lnTo>
                    <a:pt x="1375" y="6974"/>
                  </a:lnTo>
                  <a:lnTo>
                    <a:pt x="1690" y="7210"/>
                  </a:lnTo>
                  <a:lnTo>
                    <a:pt x="2024" y="7426"/>
                  </a:lnTo>
                  <a:lnTo>
                    <a:pt x="2377" y="7602"/>
                  </a:lnTo>
                  <a:lnTo>
                    <a:pt x="2770" y="7740"/>
                  </a:lnTo>
                  <a:lnTo>
                    <a:pt x="3143" y="7838"/>
                  </a:lnTo>
                  <a:lnTo>
                    <a:pt x="3536" y="7917"/>
                  </a:lnTo>
                  <a:lnTo>
                    <a:pt x="3929" y="7936"/>
                  </a:lnTo>
                  <a:lnTo>
                    <a:pt x="4302" y="7917"/>
                  </a:lnTo>
                  <a:lnTo>
                    <a:pt x="4675" y="7858"/>
                  </a:lnTo>
                  <a:lnTo>
                    <a:pt x="5049" y="7779"/>
                  </a:lnTo>
                  <a:lnTo>
                    <a:pt x="5422" y="7661"/>
                  </a:lnTo>
                  <a:lnTo>
                    <a:pt x="5756" y="7504"/>
                  </a:lnTo>
                  <a:lnTo>
                    <a:pt x="6090" y="7308"/>
                  </a:lnTo>
                  <a:lnTo>
                    <a:pt x="6404" y="7092"/>
                  </a:lnTo>
                  <a:lnTo>
                    <a:pt x="6699" y="6836"/>
                  </a:lnTo>
                  <a:lnTo>
                    <a:pt x="6974" y="6561"/>
                  </a:lnTo>
                  <a:lnTo>
                    <a:pt x="7209" y="6247"/>
                  </a:lnTo>
                  <a:lnTo>
                    <a:pt x="7425" y="5913"/>
                  </a:lnTo>
                  <a:lnTo>
                    <a:pt x="7602" y="5560"/>
                  </a:lnTo>
                  <a:lnTo>
                    <a:pt x="7740" y="5167"/>
                  </a:lnTo>
                  <a:lnTo>
                    <a:pt x="7857" y="4794"/>
                  </a:lnTo>
                  <a:lnTo>
                    <a:pt x="7916" y="4401"/>
                  </a:lnTo>
                  <a:lnTo>
                    <a:pt x="7936" y="4008"/>
                  </a:lnTo>
                  <a:lnTo>
                    <a:pt x="7916" y="3635"/>
                  </a:lnTo>
                  <a:lnTo>
                    <a:pt x="7877" y="3261"/>
                  </a:lnTo>
                  <a:lnTo>
                    <a:pt x="7779" y="2888"/>
                  </a:lnTo>
                  <a:lnTo>
                    <a:pt x="7661" y="2515"/>
                  </a:lnTo>
                  <a:lnTo>
                    <a:pt x="7504" y="2181"/>
                  </a:lnTo>
                  <a:lnTo>
                    <a:pt x="7327" y="1847"/>
                  </a:lnTo>
                  <a:lnTo>
                    <a:pt x="7091" y="1533"/>
                  </a:lnTo>
                  <a:lnTo>
                    <a:pt x="6856" y="1238"/>
                  </a:lnTo>
                  <a:lnTo>
                    <a:pt x="6561" y="963"/>
                  </a:lnTo>
                  <a:lnTo>
                    <a:pt x="6266" y="727"/>
                  </a:lnTo>
                  <a:lnTo>
                    <a:pt x="5932" y="511"/>
                  </a:lnTo>
                  <a:lnTo>
                    <a:pt x="5559" y="335"/>
                  </a:lnTo>
                  <a:lnTo>
                    <a:pt x="5186" y="197"/>
                  </a:lnTo>
                  <a:lnTo>
                    <a:pt x="4793" y="79"/>
                  </a:lnTo>
                  <a:lnTo>
                    <a:pt x="4400" y="20"/>
                  </a:lnTo>
                  <a:lnTo>
                    <a:pt x="40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29"/>
            <p:cNvSpPr/>
            <p:nvPr/>
          </p:nvSpPr>
          <p:spPr>
            <a:xfrm>
              <a:off x="7062788" y="3667475"/>
              <a:ext cx="558875" cy="558875"/>
            </a:xfrm>
            <a:custGeom>
              <a:avLst/>
              <a:gdLst/>
              <a:ahLst/>
              <a:cxnLst/>
              <a:rect l="l" t="t" r="r" b="b"/>
              <a:pathLst>
                <a:path w="22355" h="22355" extrusionOk="0">
                  <a:moveTo>
                    <a:pt x="10785" y="1"/>
                  </a:moveTo>
                  <a:lnTo>
                    <a:pt x="10235" y="40"/>
                  </a:lnTo>
                  <a:lnTo>
                    <a:pt x="9704" y="99"/>
                  </a:lnTo>
                  <a:lnTo>
                    <a:pt x="9174" y="178"/>
                  </a:lnTo>
                  <a:lnTo>
                    <a:pt x="8644" y="295"/>
                  </a:lnTo>
                  <a:lnTo>
                    <a:pt x="8113" y="413"/>
                  </a:lnTo>
                  <a:lnTo>
                    <a:pt x="7602" y="590"/>
                  </a:lnTo>
                  <a:lnTo>
                    <a:pt x="7111" y="767"/>
                  </a:lnTo>
                  <a:lnTo>
                    <a:pt x="6601" y="983"/>
                  </a:lnTo>
                  <a:lnTo>
                    <a:pt x="6129" y="1199"/>
                  </a:lnTo>
                  <a:lnTo>
                    <a:pt x="5658" y="1454"/>
                  </a:lnTo>
                  <a:lnTo>
                    <a:pt x="5186" y="1729"/>
                  </a:lnTo>
                  <a:lnTo>
                    <a:pt x="4735" y="2044"/>
                  </a:lnTo>
                  <a:lnTo>
                    <a:pt x="4303" y="2358"/>
                  </a:lnTo>
                  <a:lnTo>
                    <a:pt x="3890" y="2692"/>
                  </a:lnTo>
                  <a:lnTo>
                    <a:pt x="3478" y="3065"/>
                  </a:lnTo>
                  <a:lnTo>
                    <a:pt x="3104" y="3438"/>
                  </a:lnTo>
                  <a:lnTo>
                    <a:pt x="2731" y="3851"/>
                  </a:lnTo>
                  <a:lnTo>
                    <a:pt x="2378" y="4283"/>
                  </a:lnTo>
                  <a:lnTo>
                    <a:pt x="2044" y="4715"/>
                  </a:lnTo>
                  <a:lnTo>
                    <a:pt x="1729" y="5186"/>
                  </a:lnTo>
                  <a:lnTo>
                    <a:pt x="1454" y="5678"/>
                  </a:lnTo>
                  <a:lnTo>
                    <a:pt x="1179" y="6169"/>
                  </a:lnTo>
                  <a:lnTo>
                    <a:pt x="944" y="6699"/>
                  </a:lnTo>
                  <a:lnTo>
                    <a:pt x="728" y="7229"/>
                  </a:lnTo>
                  <a:lnTo>
                    <a:pt x="531" y="7760"/>
                  </a:lnTo>
                  <a:lnTo>
                    <a:pt x="374" y="8310"/>
                  </a:lnTo>
                  <a:lnTo>
                    <a:pt x="236" y="8860"/>
                  </a:lnTo>
                  <a:lnTo>
                    <a:pt x="138" y="9390"/>
                  </a:lnTo>
                  <a:lnTo>
                    <a:pt x="60" y="9940"/>
                  </a:lnTo>
                  <a:lnTo>
                    <a:pt x="20" y="10490"/>
                  </a:lnTo>
                  <a:lnTo>
                    <a:pt x="1" y="11040"/>
                  </a:lnTo>
                  <a:lnTo>
                    <a:pt x="1" y="11570"/>
                  </a:lnTo>
                  <a:lnTo>
                    <a:pt x="40" y="12120"/>
                  </a:lnTo>
                  <a:lnTo>
                    <a:pt x="99" y="12651"/>
                  </a:lnTo>
                  <a:lnTo>
                    <a:pt x="178" y="13181"/>
                  </a:lnTo>
                  <a:lnTo>
                    <a:pt x="295" y="13711"/>
                  </a:lnTo>
                  <a:lnTo>
                    <a:pt x="433" y="14242"/>
                  </a:lnTo>
                  <a:lnTo>
                    <a:pt x="590" y="14753"/>
                  </a:lnTo>
                  <a:lnTo>
                    <a:pt x="767" y="15244"/>
                  </a:lnTo>
                  <a:lnTo>
                    <a:pt x="983" y="15754"/>
                  </a:lnTo>
                  <a:lnTo>
                    <a:pt x="1219" y="16226"/>
                  </a:lnTo>
                  <a:lnTo>
                    <a:pt x="1454" y="16697"/>
                  </a:lnTo>
                  <a:lnTo>
                    <a:pt x="1749" y="17169"/>
                  </a:lnTo>
                  <a:lnTo>
                    <a:pt x="2044" y="17620"/>
                  </a:lnTo>
                  <a:lnTo>
                    <a:pt x="2358" y="18053"/>
                  </a:lnTo>
                  <a:lnTo>
                    <a:pt x="2711" y="18465"/>
                  </a:lnTo>
                  <a:lnTo>
                    <a:pt x="3065" y="18878"/>
                  </a:lnTo>
                  <a:lnTo>
                    <a:pt x="3458" y="19251"/>
                  </a:lnTo>
                  <a:lnTo>
                    <a:pt x="3851" y="19624"/>
                  </a:lnTo>
                  <a:lnTo>
                    <a:pt x="4283" y="19978"/>
                  </a:lnTo>
                  <a:lnTo>
                    <a:pt x="4735" y="20311"/>
                  </a:lnTo>
                  <a:lnTo>
                    <a:pt x="5186" y="20626"/>
                  </a:lnTo>
                  <a:lnTo>
                    <a:pt x="5678" y="20901"/>
                  </a:lnTo>
                  <a:lnTo>
                    <a:pt x="6188" y="21176"/>
                  </a:lnTo>
                  <a:lnTo>
                    <a:pt x="6699" y="21411"/>
                  </a:lnTo>
                  <a:lnTo>
                    <a:pt x="7229" y="21628"/>
                  </a:lnTo>
                  <a:lnTo>
                    <a:pt x="7779" y="21824"/>
                  </a:lnTo>
                  <a:lnTo>
                    <a:pt x="8310" y="21981"/>
                  </a:lnTo>
                  <a:lnTo>
                    <a:pt x="8860" y="22119"/>
                  </a:lnTo>
                  <a:lnTo>
                    <a:pt x="9410" y="22217"/>
                  </a:lnTo>
                  <a:lnTo>
                    <a:pt x="9940" y="22295"/>
                  </a:lnTo>
                  <a:lnTo>
                    <a:pt x="10490" y="22335"/>
                  </a:lnTo>
                  <a:lnTo>
                    <a:pt x="11040" y="22354"/>
                  </a:lnTo>
                  <a:lnTo>
                    <a:pt x="11590" y="22354"/>
                  </a:lnTo>
                  <a:lnTo>
                    <a:pt x="12120" y="22315"/>
                  </a:lnTo>
                  <a:lnTo>
                    <a:pt x="12670" y="22256"/>
                  </a:lnTo>
                  <a:lnTo>
                    <a:pt x="13201" y="22178"/>
                  </a:lnTo>
                  <a:lnTo>
                    <a:pt x="13711" y="22060"/>
                  </a:lnTo>
                  <a:lnTo>
                    <a:pt x="14242" y="21922"/>
                  </a:lnTo>
                  <a:lnTo>
                    <a:pt x="14752" y="21765"/>
                  </a:lnTo>
                  <a:lnTo>
                    <a:pt x="15263" y="21588"/>
                  </a:lnTo>
                  <a:lnTo>
                    <a:pt x="15754" y="21372"/>
                  </a:lnTo>
                  <a:lnTo>
                    <a:pt x="16226" y="21136"/>
                  </a:lnTo>
                  <a:lnTo>
                    <a:pt x="16717" y="20901"/>
                  </a:lnTo>
                  <a:lnTo>
                    <a:pt x="17169" y="20606"/>
                  </a:lnTo>
                  <a:lnTo>
                    <a:pt x="17620" y="20311"/>
                  </a:lnTo>
                  <a:lnTo>
                    <a:pt x="18052" y="19997"/>
                  </a:lnTo>
                  <a:lnTo>
                    <a:pt x="18465" y="19644"/>
                  </a:lnTo>
                  <a:lnTo>
                    <a:pt x="18877" y="19290"/>
                  </a:lnTo>
                  <a:lnTo>
                    <a:pt x="19270" y="18897"/>
                  </a:lnTo>
                  <a:lnTo>
                    <a:pt x="19624" y="18504"/>
                  </a:lnTo>
                  <a:lnTo>
                    <a:pt x="19977" y="18072"/>
                  </a:lnTo>
                  <a:lnTo>
                    <a:pt x="20311" y="17620"/>
                  </a:lnTo>
                  <a:lnTo>
                    <a:pt x="20626" y="17169"/>
                  </a:lnTo>
                  <a:lnTo>
                    <a:pt x="20920" y="16678"/>
                  </a:lnTo>
                  <a:lnTo>
                    <a:pt x="21176" y="16167"/>
                  </a:lnTo>
                  <a:lnTo>
                    <a:pt x="21431" y="15656"/>
                  </a:lnTo>
                  <a:lnTo>
                    <a:pt x="21647" y="15126"/>
                  </a:lnTo>
                  <a:lnTo>
                    <a:pt x="21824" y="14576"/>
                  </a:lnTo>
                  <a:lnTo>
                    <a:pt x="21981" y="14045"/>
                  </a:lnTo>
                  <a:lnTo>
                    <a:pt x="22119" y="13495"/>
                  </a:lnTo>
                  <a:lnTo>
                    <a:pt x="22217" y="12945"/>
                  </a:lnTo>
                  <a:lnTo>
                    <a:pt x="22295" y="12415"/>
                  </a:lnTo>
                  <a:lnTo>
                    <a:pt x="22335" y="11865"/>
                  </a:lnTo>
                  <a:lnTo>
                    <a:pt x="22354" y="11315"/>
                  </a:lnTo>
                  <a:lnTo>
                    <a:pt x="22354" y="10765"/>
                  </a:lnTo>
                  <a:lnTo>
                    <a:pt x="22315" y="10235"/>
                  </a:lnTo>
                  <a:lnTo>
                    <a:pt x="22256" y="9685"/>
                  </a:lnTo>
                  <a:lnTo>
                    <a:pt x="22177" y="9154"/>
                  </a:lnTo>
                  <a:lnTo>
                    <a:pt x="22060" y="8644"/>
                  </a:lnTo>
                  <a:lnTo>
                    <a:pt x="21942" y="8113"/>
                  </a:lnTo>
                  <a:lnTo>
                    <a:pt x="21765" y="7603"/>
                  </a:lnTo>
                  <a:lnTo>
                    <a:pt x="21588" y="7092"/>
                  </a:lnTo>
                  <a:lnTo>
                    <a:pt x="21372" y="6601"/>
                  </a:lnTo>
                  <a:lnTo>
                    <a:pt x="21156" y="6110"/>
                  </a:lnTo>
                  <a:lnTo>
                    <a:pt x="20901" y="5638"/>
                  </a:lnTo>
                  <a:lnTo>
                    <a:pt x="20626" y="5186"/>
                  </a:lnTo>
                  <a:lnTo>
                    <a:pt x="20311" y="4735"/>
                  </a:lnTo>
                  <a:lnTo>
                    <a:pt x="19997" y="4303"/>
                  </a:lnTo>
                  <a:lnTo>
                    <a:pt x="19663" y="3890"/>
                  </a:lnTo>
                  <a:lnTo>
                    <a:pt x="19290" y="3478"/>
                  </a:lnTo>
                  <a:lnTo>
                    <a:pt x="18917" y="3085"/>
                  </a:lnTo>
                  <a:lnTo>
                    <a:pt x="18504" y="2731"/>
                  </a:lnTo>
                  <a:lnTo>
                    <a:pt x="18072" y="2378"/>
                  </a:lnTo>
                  <a:lnTo>
                    <a:pt x="17640" y="2044"/>
                  </a:lnTo>
                  <a:lnTo>
                    <a:pt x="17169" y="1729"/>
                  </a:lnTo>
                  <a:lnTo>
                    <a:pt x="16677" y="1435"/>
                  </a:lnTo>
                  <a:lnTo>
                    <a:pt x="16186" y="1179"/>
                  </a:lnTo>
                  <a:lnTo>
                    <a:pt x="15656" y="924"/>
                  </a:lnTo>
                  <a:lnTo>
                    <a:pt x="15126" y="708"/>
                  </a:lnTo>
                  <a:lnTo>
                    <a:pt x="14595" y="531"/>
                  </a:lnTo>
                  <a:lnTo>
                    <a:pt x="14045" y="374"/>
                  </a:lnTo>
                  <a:lnTo>
                    <a:pt x="13495" y="236"/>
                  </a:lnTo>
                  <a:lnTo>
                    <a:pt x="12965" y="138"/>
                  </a:lnTo>
                  <a:lnTo>
                    <a:pt x="12415" y="60"/>
                  </a:lnTo>
                  <a:lnTo>
                    <a:pt x="11865" y="20"/>
                  </a:lnTo>
                  <a:lnTo>
                    <a:pt x="1131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29"/>
            <p:cNvSpPr/>
            <p:nvPr/>
          </p:nvSpPr>
          <p:spPr>
            <a:xfrm>
              <a:off x="7062788" y="3667475"/>
              <a:ext cx="558875" cy="558875"/>
            </a:xfrm>
            <a:custGeom>
              <a:avLst/>
              <a:gdLst/>
              <a:ahLst/>
              <a:cxnLst/>
              <a:rect l="l" t="t" r="r" b="b"/>
              <a:pathLst>
                <a:path w="22355" h="22355" fill="none" extrusionOk="0">
                  <a:moveTo>
                    <a:pt x="21431" y="15656"/>
                  </a:moveTo>
                  <a:lnTo>
                    <a:pt x="21431" y="15656"/>
                  </a:lnTo>
                  <a:lnTo>
                    <a:pt x="21176" y="16167"/>
                  </a:lnTo>
                  <a:lnTo>
                    <a:pt x="20920" y="16678"/>
                  </a:lnTo>
                  <a:lnTo>
                    <a:pt x="20626" y="17169"/>
                  </a:lnTo>
                  <a:lnTo>
                    <a:pt x="20311" y="17620"/>
                  </a:lnTo>
                  <a:lnTo>
                    <a:pt x="19977" y="18072"/>
                  </a:lnTo>
                  <a:lnTo>
                    <a:pt x="19624" y="18504"/>
                  </a:lnTo>
                  <a:lnTo>
                    <a:pt x="19270" y="18897"/>
                  </a:lnTo>
                  <a:lnTo>
                    <a:pt x="18877" y="19290"/>
                  </a:lnTo>
                  <a:lnTo>
                    <a:pt x="18465" y="19644"/>
                  </a:lnTo>
                  <a:lnTo>
                    <a:pt x="18052" y="19997"/>
                  </a:lnTo>
                  <a:lnTo>
                    <a:pt x="17620" y="20311"/>
                  </a:lnTo>
                  <a:lnTo>
                    <a:pt x="17169" y="20606"/>
                  </a:lnTo>
                  <a:lnTo>
                    <a:pt x="16717" y="20901"/>
                  </a:lnTo>
                  <a:lnTo>
                    <a:pt x="16226" y="21136"/>
                  </a:lnTo>
                  <a:lnTo>
                    <a:pt x="15754" y="21372"/>
                  </a:lnTo>
                  <a:lnTo>
                    <a:pt x="15263" y="21588"/>
                  </a:lnTo>
                  <a:lnTo>
                    <a:pt x="14752" y="21765"/>
                  </a:lnTo>
                  <a:lnTo>
                    <a:pt x="14242" y="21922"/>
                  </a:lnTo>
                  <a:lnTo>
                    <a:pt x="13711" y="22060"/>
                  </a:lnTo>
                  <a:lnTo>
                    <a:pt x="13201" y="22178"/>
                  </a:lnTo>
                  <a:lnTo>
                    <a:pt x="12670" y="22256"/>
                  </a:lnTo>
                  <a:lnTo>
                    <a:pt x="12120" y="22315"/>
                  </a:lnTo>
                  <a:lnTo>
                    <a:pt x="11590" y="22354"/>
                  </a:lnTo>
                  <a:lnTo>
                    <a:pt x="11040" y="22354"/>
                  </a:lnTo>
                  <a:lnTo>
                    <a:pt x="10490" y="22335"/>
                  </a:lnTo>
                  <a:lnTo>
                    <a:pt x="9940" y="22295"/>
                  </a:lnTo>
                  <a:lnTo>
                    <a:pt x="9410" y="22217"/>
                  </a:lnTo>
                  <a:lnTo>
                    <a:pt x="8860" y="22119"/>
                  </a:lnTo>
                  <a:lnTo>
                    <a:pt x="8310" y="21981"/>
                  </a:lnTo>
                  <a:lnTo>
                    <a:pt x="7779" y="21824"/>
                  </a:lnTo>
                  <a:lnTo>
                    <a:pt x="7229" y="21628"/>
                  </a:lnTo>
                  <a:lnTo>
                    <a:pt x="6699" y="21411"/>
                  </a:lnTo>
                  <a:lnTo>
                    <a:pt x="6699" y="21411"/>
                  </a:lnTo>
                  <a:lnTo>
                    <a:pt x="6188" y="21176"/>
                  </a:lnTo>
                  <a:lnTo>
                    <a:pt x="5678" y="20901"/>
                  </a:lnTo>
                  <a:lnTo>
                    <a:pt x="5186" y="20626"/>
                  </a:lnTo>
                  <a:lnTo>
                    <a:pt x="4735" y="20311"/>
                  </a:lnTo>
                  <a:lnTo>
                    <a:pt x="4283" y="19978"/>
                  </a:lnTo>
                  <a:lnTo>
                    <a:pt x="3851" y="19624"/>
                  </a:lnTo>
                  <a:lnTo>
                    <a:pt x="3458" y="19251"/>
                  </a:lnTo>
                  <a:lnTo>
                    <a:pt x="3065" y="18878"/>
                  </a:lnTo>
                  <a:lnTo>
                    <a:pt x="2711" y="18465"/>
                  </a:lnTo>
                  <a:lnTo>
                    <a:pt x="2358" y="18053"/>
                  </a:lnTo>
                  <a:lnTo>
                    <a:pt x="2044" y="17620"/>
                  </a:lnTo>
                  <a:lnTo>
                    <a:pt x="1749" y="17169"/>
                  </a:lnTo>
                  <a:lnTo>
                    <a:pt x="1454" y="16697"/>
                  </a:lnTo>
                  <a:lnTo>
                    <a:pt x="1219" y="16226"/>
                  </a:lnTo>
                  <a:lnTo>
                    <a:pt x="983" y="15754"/>
                  </a:lnTo>
                  <a:lnTo>
                    <a:pt x="767" y="15244"/>
                  </a:lnTo>
                  <a:lnTo>
                    <a:pt x="590" y="14753"/>
                  </a:lnTo>
                  <a:lnTo>
                    <a:pt x="433" y="14242"/>
                  </a:lnTo>
                  <a:lnTo>
                    <a:pt x="295" y="13711"/>
                  </a:lnTo>
                  <a:lnTo>
                    <a:pt x="178" y="13181"/>
                  </a:lnTo>
                  <a:lnTo>
                    <a:pt x="99" y="12651"/>
                  </a:lnTo>
                  <a:lnTo>
                    <a:pt x="40" y="12120"/>
                  </a:lnTo>
                  <a:lnTo>
                    <a:pt x="1" y="11570"/>
                  </a:lnTo>
                  <a:lnTo>
                    <a:pt x="1" y="11040"/>
                  </a:lnTo>
                  <a:lnTo>
                    <a:pt x="20" y="10490"/>
                  </a:lnTo>
                  <a:lnTo>
                    <a:pt x="60" y="9940"/>
                  </a:lnTo>
                  <a:lnTo>
                    <a:pt x="138" y="9390"/>
                  </a:lnTo>
                  <a:lnTo>
                    <a:pt x="236" y="8860"/>
                  </a:lnTo>
                  <a:lnTo>
                    <a:pt x="374" y="8310"/>
                  </a:lnTo>
                  <a:lnTo>
                    <a:pt x="531" y="7760"/>
                  </a:lnTo>
                  <a:lnTo>
                    <a:pt x="728" y="7229"/>
                  </a:lnTo>
                  <a:lnTo>
                    <a:pt x="944" y="6699"/>
                  </a:lnTo>
                  <a:lnTo>
                    <a:pt x="944" y="6699"/>
                  </a:lnTo>
                  <a:lnTo>
                    <a:pt x="1179" y="6169"/>
                  </a:lnTo>
                  <a:lnTo>
                    <a:pt x="1454" y="5678"/>
                  </a:lnTo>
                  <a:lnTo>
                    <a:pt x="1729" y="5186"/>
                  </a:lnTo>
                  <a:lnTo>
                    <a:pt x="2044" y="4715"/>
                  </a:lnTo>
                  <a:lnTo>
                    <a:pt x="2378" y="4283"/>
                  </a:lnTo>
                  <a:lnTo>
                    <a:pt x="2731" y="3851"/>
                  </a:lnTo>
                  <a:lnTo>
                    <a:pt x="3104" y="3438"/>
                  </a:lnTo>
                  <a:lnTo>
                    <a:pt x="3478" y="3065"/>
                  </a:lnTo>
                  <a:lnTo>
                    <a:pt x="3890" y="2692"/>
                  </a:lnTo>
                  <a:lnTo>
                    <a:pt x="4303" y="2358"/>
                  </a:lnTo>
                  <a:lnTo>
                    <a:pt x="4735" y="2044"/>
                  </a:lnTo>
                  <a:lnTo>
                    <a:pt x="5186" y="1729"/>
                  </a:lnTo>
                  <a:lnTo>
                    <a:pt x="5658" y="1454"/>
                  </a:lnTo>
                  <a:lnTo>
                    <a:pt x="6129" y="1199"/>
                  </a:lnTo>
                  <a:lnTo>
                    <a:pt x="6601" y="983"/>
                  </a:lnTo>
                  <a:lnTo>
                    <a:pt x="7111" y="767"/>
                  </a:lnTo>
                  <a:lnTo>
                    <a:pt x="7602" y="590"/>
                  </a:lnTo>
                  <a:lnTo>
                    <a:pt x="8113" y="413"/>
                  </a:lnTo>
                  <a:lnTo>
                    <a:pt x="8644" y="295"/>
                  </a:lnTo>
                  <a:lnTo>
                    <a:pt x="9174" y="178"/>
                  </a:lnTo>
                  <a:lnTo>
                    <a:pt x="9704" y="99"/>
                  </a:lnTo>
                  <a:lnTo>
                    <a:pt x="10235" y="40"/>
                  </a:lnTo>
                  <a:lnTo>
                    <a:pt x="10785" y="1"/>
                  </a:lnTo>
                  <a:lnTo>
                    <a:pt x="11315" y="1"/>
                  </a:lnTo>
                  <a:lnTo>
                    <a:pt x="11865" y="20"/>
                  </a:lnTo>
                  <a:lnTo>
                    <a:pt x="12415" y="60"/>
                  </a:lnTo>
                  <a:lnTo>
                    <a:pt x="12965" y="138"/>
                  </a:lnTo>
                  <a:lnTo>
                    <a:pt x="13495" y="236"/>
                  </a:lnTo>
                  <a:lnTo>
                    <a:pt x="14045" y="374"/>
                  </a:lnTo>
                  <a:lnTo>
                    <a:pt x="14595" y="531"/>
                  </a:lnTo>
                  <a:lnTo>
                    <a:pt x="15126" y="708"/>
                  </a:lnTo>
                  <a:lnTo>
                    <a:pt x="15656" y="924"/>
                  </a:lnTo>
                  <a:lnTo>
                    <a:pt x="15656" y="924"/>
                  </a:lnTo>
                  <a:lnTo>
                    <a:pt x="16186" y="1179"/>
                  </a:lnTo>
                  <a:lnTo>
                    <a:pt x="16677" y="1435"/>
                  </a:lnTo>
                  <a:lnTo>
                    <a:pt x="17169" y="1729"/>
                  </a:lnTo>
                  <a:lnTo>
                    <a:pt x="17640" y="2044"/>
                  </a:lnTo>
                  <a:lnTo>
                    <a:pt x="18072" y="2378"/>
                  </a:lnTo>
                  <a:lnTo>
                    <a:pt x="18504" y="2731"/>
                  </a:lnTo>
                  <a:lnTo>
                    <a:pt x="18917" y="3085"/>
                  </a:lnTo>
                  <a:lnTo>
                    <a:pt x="19290" y="3478"/>
                  </a:lnTo>
                  <a:lnTo>
                    <a:pt x="19663" y="3890"/>
                  </a:lnTo>
                  <a:lnTo>
                    <a:pt x="19997" y="4303"/>
                  </a:lnTo>
                  <a:lnTo>
                    <a:pt x="20311" y="4735"/>
                  </a:lnTo>
                  <a:lnTo>
                    <a:pt x="20626" y="5186"/>
                  </a:lnTo>
                  <a:lnTo>
                    <a:pt x="20901" y="5638"/>
                  </a:lnTo>
                  <a:lnTo>
                    <a:pt x="21156" y="6110"/>
                  </a:lnTo>
                  <a:lnTo>
                    <a:pt x="21372" y="6601"/>
                  </a:lnTo>
                  <a:lnTo>
                    <a:pt x="21588" y="7092"/>
                  </a:lnTo>
                  <a:lnTo>
                    <a:pt x="21765" y="7603"/>
                  </a:lnTo>
                  <a:lnTo>
                    <a:pt x="21942" y="8113"/>
                  </a:lnTo>
                  <a:lnTo>
                    <a:pt x="22060" y="8644"/>
                  </a:lnTo>
                  <a:lnTo>
                    <a:pt x="22177" y="9154"/>
                  </a:lnTo>
                  <a:lnTo>
                    <a:pt x="22256" y="9685"/>
                  </a:lnTo>
                  <a:lnTo>
                    <a:pt x="22315" y="10235"/>
                  </a:lnTo>
                  <a:lnTo>
                    <a:pt x="22354" y="10765"/>
                  </a:lnTo>
                  <a:lnTo>
                    <a:pt x="22354" y="11315"/>
                  </a:lnTo>
                  <a:lnTo>
                    <a:pt x="22335" y="11865"/>
                  </a:lnTo>
                  <a:lnTo>
                    <a:pt x="22295" y="12415"/>
                  </a:lnTo>
                  <a:lnTo>
                    <a:pt x="22217" y="12945"/>
                  </a:lnTo>
                  <a:lnTo>
                    <a:pt x="22119" y="13495"/>
                  </a:lnTo>
                  <a:lnTo>
                    <a:pt x="21981" y="14045"/>
                  </a:lnTo>
                  <a:lnTo>
                    <a:pt x="21824" y="14576"/>
                  </a:lnTo>
                  <a:lnTo>
                    <a:pt x="21647" y="15126"/>
                  </a:lnTo>
                  <a:lnTo>
                    <a:pt x="21431" y="156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29"/>
            <p:cNvSpPr/>
            <p:nvPr/>
          </p:nvSpPr>
          <p:spPr>
            <a:xfrm>
              <a:off x="7062788" y="3946900"/>
              <a:ext cx="95300" cy="210200"/>
            </a:xfrm>
            <a:custGeom>
              <a:avLst/>
              <a:gdLst/>
              <a:ahLst/>
              <a:cxnLst/>
              <a:rect l="l" t="t" r="r" b="b"/>
              <a:pathLst>
                <a:path w="3812" h="8408"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close/>
                </a:path>
              </a:pathLst>
            </a:custGeom>
            <a:solidFill>
              <a:srgbClr val="C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29"/>
            <p:cNvSpPr/>
            <p:nvPr/>
          </p:nvSpPr>
          <p:spPr>
            <a:xfrm>
              <a:off x="7062788" y="3946900"/>
              <a:ext cx="95300" cy="210200"/>
            </a:xfrm>
            <a:custGeom>
              <a:avLst/>
              <a:gdLst/>
              <a:ahLst/>
              <a:cxnLst/>
              <a:rect l="l" t="t" r="r" b="b"/>
              <a:pathLst>
                <a:path w="3812" h="8408" fill="none"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29"/>
            <p:cNvSpPr/>
            <p:nvPr/>
          </p:nvSpPr>
          <p:spPr>
            <a:xfrm>
              <a:off x="7158063" y="4054925"/>
              <a:ext cx="441975" cy="171425"/>
            </a:xfrm>
            <a:custGeom>
              <a:avLst/>
              <a:gdLst/>
              <a:ahLst/>
              <a:cxnLst/>
              <a:rect l="l" t="t" r="r" b="b"/>
              <a:pathLst>
                <a:path w="17679" h="6857" extrusionOk="0">
                  <a:moveTo>
                    <a:pt x="3124" y="6012"/>
                  </a:moveTo>
                  <a:lnTo>
                    <a:pt x="3124" y="6012"/>
                  </a:lnTo>
                  <a:lnTo>
                    <a:pt x="3124" y="6012"/>
                  </a:lnTo>
                  <a:lnTo>
                    <a:pt x="3124" y="6012"/>
                  </a:lnTo>
                  <a:lnTo>
                    <a:pt x="3124" y="6012"/>
                  </a:lnTo>
                  <a:close/>
                  <a:moveTo>
                    <a:pt x="2908" y="5933"/>
                  </a:moveTo>
                  <a:lnTo>
                    <a:pt x="2908" y="5933"/>
                  </a:lnTo>
                  <a:lnTo>
                    <a:pt x="3104" y="6012"/>
                  </a:lnTo>
                  <a:lnTo>
                    <a:pt x="3104" y="6012"/>
                  </a:lnTo>
                  <a:lnTo>
                    <a:pt x="2908" y="5933"/>
                  </a:lnTo>
                  <a:close/>
                  <a:moveTo>
                    <a:pt x="0" y="4087"/>
                  </a:moveTo>
                  <a:lnTo>
                    <a:pt x="0" y="4087"/>
                  </a:lnTo>
                  <a:lnTo>
                    <a:pt x="0" y="4087"/>
                  </a:lnTo>
                  <a:lnTo>
                    <a:pt x="0" y="4087"/>
                  </a:lnTo>
                  <a:lnTo>
                    <a:pt x="315" y="4362"/>
                  </a:lnTo>
                  <a:lnTo>
                    <a:pt x="649" y="4617"/>
                  </a:lnTo>
                  <a:lnTo>
                    <a:pt x="1002" y="4872"/>
                  </a:lnTo>
                  <a:lnTo>
                    <a:pt x="1356" y="5108"/>
                  </a:lnTo>
                  <a:lnTo>
                    <a:pt x="1729" y="5324"/>
                  </a:lnTo>
                  <a:lnTo>
                    <a:pt x="2102" y="5540"/>
                  </a:lnTo>
                  <a:lnTo>
                    <a:pt x="2495" y="5737"/>
                  </a:lnTo>
                  <a:lnTo>
                    <a:pt x="2888" y="5913"/>
                  </a:lnTo>
                  <a:lnTo>
                    <a:pt x="2888" y="5913"/>
                  </a:lnTo>
                  <a:lnTo>
                    <a:pt x="2495" y="5737"/>
                  </a:lnTo>
                  <a:lnTo>
                    <a:pt x="2102" y="5540"/>
                  </a:lnTo>
                  <a:lnTo>
                    <a:pt x="1729" y="5324"/>
                  </a:lnTo>
                  <a:lnTo>
                    <a:pt x="1356" y="5108"/>
                  </a:lnTo>
                  <a:lnTo>
                    <a:pt x="1002" y="4872"/>
                  </a:lnTo>
                  <a:lnTo>
                    <a:pt x="649" y="4617"/>
                  </a:lnTo>
                  <a:lnTo>
                    <a:pt x="315" y="4362"/>
                  </a:lnTo>
                  <a:lnTo>
                    <a:pt x="0" y="4087"/>
                  </a:lnTo>
                  <a:close/>
                  <a:moveTo>
                    <a:pt x="17679" y="1"/>
                  </a:moveTo>
                  <a:lnTo>
                    <a:pt x="17679" y="1"/>
                  </a:lnTo>
                  <a:lnTo>
                    <a:pt x="17620" y="158"/>
                  </a:lnTo>
                  <a:lnTo>
                    <a:pt x="17620" y="158"/>
                  </a:lnTo>
                  <a:lnTo>
                    <a:pt x="17424" y="551"/>
                  </a:lnTo>
                  <a:lnTo>
                    <a:pt x="17247" y="924"/>
                  </a:lnTo>
                  <a:lnTo>
                    <a:pt x="17031" y="1297"/>
                  </a:lnTo>
                  <a:lnTo>
                    <a:pt x="16815" y="1651"/>
                  </a:lnTo>
                  <a:lnTo>
                    <a:pt x="16599" y="2005"/>
                  </a:lnTo>
                  <a:lnTo>
                    <a:pt x="16363" y="2338"/>
                  </a:lnTo>
                  <a:lnTo>
                    <a:pt x="16108" y="2653"/>
                  </a:lnTo>
                  <a:lnTo>
                    <a:pt x="15833" y="2967"/>
                  </a:lnTo>
                  <a:lnTo>
                    <a:pt x="15577" y="3281"/>
                  </a:lnTo>
                  <a:lnTo>
                    <a:pt x="15283" y="3576"/>
                  </a:lnTo>
                  <a:lnTo>
                    <a:pt x="15008" y="3851"/>
                  </a:lnTo>
                  <a:lnTo>
                    <a:pt x="14693" y="4126"/>
                  </a:lnTo>
                  <a:lnTo>
                    <a:pt x="14399" y="4381"/>
                  </a:lnTo>
                  <a:lnTo>
                    <a:pt x="14065" y="4617"/>
                  </a:lnTo>
                  <a:lnTo>
                    <a:pt x="13750" y="4853"/>
                  </a:lnTo>
                  <a:lnTo>
                    <a:pt x="13416" y="5088"/>
                  </a:lnTo>
                  <a:lnTo>
                    <a:pt x="13083" y="5285"/>
                  </a:lnTo>
                  <a:lnTo>
                    <a:pt x="12729" y="5481"/>
                  </a:lnTo>
                  <a:lnTo>
                    <a:pt x="12375" y="5678"/>
                  </a:lnTo>
                  <a:lnTo>
                    <a:pt x="12022" y="5835"/>
                  </a:lnTo>
                  <a:lnTo>
                    <a:pt x="11649" y="6012"/>
                  </a:lnTo>
                  <a:lnTo>
                    <a:pt x="11275" y="6149"/>
                  </a:lnTo>
                  <a:lnTo>
                    <a:pt x="10902" y="6287"/>
                  </a:lnTo>
                  <a:lnTo>
                    <a:pt x="10529" y="6405"/>
                  </a:lnTo>
                  <a:lnTo>
                    <a:pt x="10136" y="6503"/>
                  </a:lnTo>
                  <a:lnTo>
                    <a:pt x="9743" y="6601"/>
                  </a:lnTo>
                  <a:lnTo>
                    <a:pt x="9350" y="6680"/>
                  </a:lnTo>
                  <a:lnTo>
                    <a:pt x="8958" y="6738"/>
                  </a:lnTo>
                  <a:lnTo>
                    <a:pt x="8565" y="6797"/>
                  </a:lnTo>
                  <a:lnTo>
                    <a:pt x="8172" y="6837"/>
                  </a:lnTo>
                  <a:lnTo>
                    <a:pt x="7759" y="6856"/>
                  </a:lnTo>
                  <a:lnTo>
                    <a:pt x="7366" y="6856"/>
                  </a:lnTo>
                  <a:lnTo>
                    <a:pt x="7366" y="6856"/>
                  </a:lnTo>
                  <a:lnTo>
                    <a:pt x="6934" y="6856"/>
                  </a:lnTo>
                  <a:lnTo>
                    <a:pt x="6483" y="6817"/>
                  </a:lnTo>
                  <a:lnTo>
                    <a:pt x="6483" y="6817"/>
                  </a:lnTo>
                  <a:lnTo>
                    <a:pt x="6934" y="6856"/>
                  </a:lnTo>
                  <a:lnTo>
                    <a:pt x="7366" y="6856"/>
                  </a:lnTo>
                  <a:lnTo>
                    <a:pt x="7366" y="6856"/>
                  </a:lnTo>
                  <a:lnTo>
                    <a:pt x="7759" y="6856"/>
                  </a:lnTo>
                  <a:lnTo>
                    <a:pt x="8172" y="6837"/>
                  </a:lnTo>
                  <a:lnTo>
                    <a:pt x="8565" y="6797"/>
                  </a:lnTo>
                  <a:lnTo>
                    <a:pt x="8958" y="6738"/>
                  </a:lnTo>
                  <a:lnTo>
                    <a:pt x="9350" y="6680"/>
                  </a:lnTo>
                  <a:lnTo>
                    <a:pt x="9743" y="6601"/>
                  </a:lnTo>
                  <a:lnTo>
                    <a:pt x="10136" y="6503"/>
                  </a:lnTo>
                  <a:lnTo>
                    <a:pt x="10529" y="6405"/>
                  </a:lnTo>
                  <a:lnTo>
                    <a:pt x="10902" y="6287"/>
                  </a:lnTo>
                  <a:lnTo>
                    <a:pt x="11275" y="6149"/>
                  </a:lnTo>
                  <a:lnTo>
                    <a:pt x="11649" y="6012"/>
                  </a:lnTo>
                  <a:lnTo>
                    <a:pt x="12022" y="5835"/>
                  </a:lnTo>
                  <a:lnTo>
                    <a:pt x="12375" y="5678"/>
                  </a:lnTo>
                  <a:lnTo>
                    <a:pt x="12729" y="5481"/>
                  </a:lnTo>
                  <a:lnTo>
                    <a:pt x="13083" y="5285"/>
                  </a:lnTo>
                  <a:lnTo>
                    <a:pt x="13416" y="5088"/>
                  </a:lnTo>
                  <a:lnTo>
                    <a:pt x="13750" y="4853"/>
                  </a:lnTo>
                  <a:lnTo>
                    <a:pt x="14065" y="4617"/>
                  </a:lnTo>
                  <a:lnTo>
                    <a:pt x="14399" y="4381"/>
                  </a:lnTo>
                  <a:lnTo>
                    <a:pt x="14693" y="4126"/>
                  </a:lnTo>
                  <a:lnTo>
                    <a:pt x="15008" y="3851"/>
                  </a:lnTo>
                  <a:lnTo>
                    <a:pt x="15283" y="3576"/>
                  </a:lnTo>
                  <a:lnTo>
                    <a:pt x="15577" y="3281"/>
                  </a:lnTo>
                  <a:lnTo>
                    <a:pt x="15833" y="2967"/>
                  </a:lnTo>
                  <a:lnTo>
                    <a:pt x="16108" y="2653"/>
                  </a:lnTo>
                  <a:lnTo>
                    <a:pt x="16363" y="2338"/>
                  </a:lnTo>
                  <a:lnTo>
                    <a:pt x="16599" y="2005"/>
                  </a:lnTo>
                  <a:lnTo>
                    <a:pt x="16815" y="1651"/>
                  </a:lnTo>
                  <a:lnTo>
                    <a:pt x="17031" y="1297"/>
                  </a:lnTo>
                  <a:lnTo>
                    <a:pt x="17247" y="924"/>
                  </a:lnTo>
                  <a:lnTo>
                    <a:pt x="17424" y="551"/>
                  </a:lnTo>
                  <a:lnTo>
                    <a:pt x="17620" y="158"/>
                  </a:lnTo>
                  <a:lnTo>
                    <a:pt x="17620" y="158"/>
                  </a:lnTo>
                  <a:lnTo>
                    <a:pt x="17679" y="1"/>
                  </a:lnTo>
                  <a:close/>
                </a:path>
              </a:pathLst>
            </a:custGeom>
            <a:solidFill>
              <a:srgbClr val="A48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29"/>
            <p:cNvSpPr/>
            <p:nvPr/>
          </p:nvSpPr>
          <p:spPr>
            <a:xfrm>
              <a:off x="7236138" y="42052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29"/>
            <p:cNvSpPr/>
            <p:nvPr/>
          </p:nvSpPr>
          <p:spPr>
            <a:xfrm>
              <a:off x="7230738" y="4203250"/>
              <a:ext cx="4925" cy="1975"/>
            </a:xfrm>
            <a:custGeom>
              <a:avLst/>
              <a:gdLst/>
              <a:ahLst/>
              <a:cxnLst/>
              <a:rect l="l" t="t" r="r" b="b"/>
              <a:pathLst>
                <a:path w="197" h="79" fill="none" extrusionOk="0">
                  <a:moveTo>
                    <a:pt x="1" y="0"/>
                  </a:moveTo>
                  <a:lnTo>
                    <a:pt x="1" y="0"/>
                  </a:lnTo>
                  <a:lnTo>
                    <a:pt x="197" y="79"/>
                  </a:lnTo>
                  <a:lnTo>
                    <a:pt x="197" y="7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29"/>
            <p:cNvSpPr/>
            <p:nvPr/>
          </p:nvSpPr>
          <p:spPr>
            <a:xfrm>
              <a:off x="7158063" y="4157075"/>
              <a:ext cx="72200" cy="45700"/>
            </a:xfrm>
            <a:custGeom>
              <a:avLst/>
              <a:gdLst/>
              <a:ahLst/>
              <a:cxnLst/>
              <a:rect l="l" t="t" r="r" b="b"/>
              <a:pathLst>
                <a:path w="2888" h="1828" fill="none" extrusionOk="0">
                  <a:moveTo>
                    <a:pt x="0" y="1"/>
                  </a:moveTo>
                  <a:lnTo>
                    <a:pt x="0" y="1"/>
                  </a:lnTo>
                  <a:lnTo>
                    <a:pt x="0" y="1"/>
                  </a:lnTo>
                  <a:lnTo>
                    <a:pt x="0" y="1"/>
                  </a:lnTo>
                  <a:lnTo>
                    <a:pt x="315" y="276"/>
                  </a:lnTo>
                  <a:lnTo>
                    <a:pt x="649" y="531"/>
                  </a:lnTo>
                  <a:lnTo>
                    <a:pt x="1002" y="786"/>
                  </a:lnTo>
                  <a:lnTo>
                    <a:pt x="1356" y="1022"/>
                  </a:lnTo>
                  <a:lnTo>
                    <a:pt x="1729" y="1238"/>
                  </a:lnTo>
                  <a:lnTo>
                    <a:pt x="2102" y="1454"/>
                  </a:lnTo>
                  <a:lnTo>
                    <a:pt x="2495" y="1651"/>
                  </a:lnTo>
                  <a:lnTo>
                    <a:pt x="2888" y="1827"/>
                  </a:lnTo>
                  <a:lnTo>
                    <a:pt x="2888" y="1827"/>
                  </a:lnTo>
                  <a:lnTo>
                    <a:pt x="2495" y="1651"/>
                  </a:lnTo>
                  <a:lnTo>
                    <a:pt x="2102" y="1454"/>
                  </a:lnTo>
                  <a:lnTo>
                    <a:pt x="1729" y="1238"/>
                  </a:lnTo>
                  <a:lnTo>
                    <a:pt x="1356" y="1022"/>
                  </a:lnTo>
                  <a:lnTo>
                    <a:pt x="1002" y="786"/>
                  </a:lnTo>
                  <a:lnTo>
                    <a:pt x="649" y="531"/>
                  </a:lnTo>
                  <a:lnTo>
                    <a:pt x="315"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29"/>
            <p:cNvSpPr/>
            <p:nvPr/>
          </p:nvSpPr>
          <p:spPr>
            <a:xfrm>
              <a:off x="7320113" y="4054925"/>
              <a:ext cx="279925" cy="171425"/>
            </a:xfrm>
            <a:custGeom>
              <a:avLst/>
              <a:gdLst/>
              <a:ahLst/>
              <a:cxnLst/>
              <a:rect l="l" t="t" r="r" b="b"/>
              <a:pathLst>
                <a:path w="11197" h="6857" fill="none" extrusionOk="0">
                  <a:moveTo>
                    <a:pt x="11197" y="1"/>
                  </a:moveTo>
                  <a:lnTo>
                    <a:pt x="11197" y="1"/>
                  </a:lnTo>
                  <a:lnTo>
                    <a:pt x="11138" y="158"/>
                  </a:lnTo>
                  <a:lnTo>
                    <a:pt x="11138" y="158"/>
                  </a:lnTo>
                  <a:lnTo>
                    <a:pt x="10942" y="551"/>
                  </a:lnTo>
                  <a:lnTo>
                    <a:pt x="10765" y="924"/>
                  </a:lnTo>
                  <a:lnTo>
                    <a:pt x="10549" y="1297"/>
                  </a:lnTo>
                  <a:lnTo>
                    <a:pt x="10333" y="1651"/>
                  </a:lnTo>
                  <a:lnTo>
                    <a:pt x="10117" y="2005"/>
                  </a:lnTo>
                  <a:lnTo>
                    <a:pt x="9881" y="2338"/>
                  </a:lnTo>
                  <a:lnTo>
                    <a:pt x="9626" y="2653"/>
                  </a:lnTo>
                  <a:lnTo>
                    <a:pt x="9351" y="2967"/>
                  </a:lnTo>
                  <a:lnTo>
                    <a:pt x="9095" y="3281"/>
                  </a:lnTo>
                  <a:lnTo>
                    <a:pt x="8801" y="3576"/>
                  </a:lnTo>
                  <a:lnTo>
                    <a:pt x="8526" y="3851"/>
                  </a:lnTo>
                  <a:lnTo>
                    <a:pt x="8211" y="4126"/>
                  </a:lnTo>
                  <a:lnTo>
                    <a:pt x="7917" y="4381"/>
                  </a:lnTo>
                  <a:lnTo>
                    <a:pt x="7583" y="4617"/>
                  </a:lnTo>
                  <a:lnTo>
                    <a:pt x="7268" y="4853"/>
                  </a:lnTo>
                  <a:lnTo>
                    <a:pt x="6934" y="5088"/>
                  </a:lnTo>
                  <a:lnTo>
                    <a:pt x="6601" y="5285"/>
                  </a:lnTo>
                  <a:lnTo>
                    <a:pt x="6247" y="5481"/>
                  </a:lnTo>
                  <a:lnTo>
                    <a:pt x="5893" y="5678"/>
                  </a:lnTo>
                  <a:lnTo>
                    <a:pt x="5540" y="5835"/>
                  </a:lnTo>
                  <a:lnTo>
                    <a:pt x="5167" y="6012"/>
                  </a:lnTo>
                  <a:lnTo>
                    <a:pt x="4793" y="6149"/>
                  </a:lnTo>
                  <a:lnTo>
                    <a:pt x="4420" y="6287"/>
                  </a:lnTo>
                  <a:lnTo>
                    <a:pt x="4047" y="6405"/>
                  </a:lnTo>
                  <a:lnTo>
                    <a:pt x="3654" y="6503"/>
                  </a:lnTo>
                  <a:lnTo>
                    <a:pt x="3261" y="6601"/>
                  </a:lnTo>
                  <a:lnTo>
                    <a:pt x="2868" y="6680"/>
                  </a:lnTo>
                  <a:lnTo>
                    <a:pt x="2476" y="6738"/>
                  </a:lnTo>
                  <a:lnTo>
                    <a:pt x="2083" y="6797"/>
                  </a:lnTo>
                  <a:lnTo>
                    <a:pt x="1690" y="6837"/>
                  </a:lnTo>
                  <a:lnTo>
                    <a:pt x="1277" y="6856"/>
                  </a:lnTo>
                  <a:lnTo>
                    <a:pt x="884" y="6856"/>
                  </a:lnTo>
                  <a:lnTo>
                    <a:pt x="884" y="6856"/>
                  </a:lnTo>
                  <a:lnTo>
                    <a:pt x="452" y="6856"/>
                  </a:lnTo>
                  <a:lnTo>
                    <a:pt x="1" y="6817"/>
                  </a:lnTo>
                  <a:lnTo>
                    <a:pt x="1" y="6817"/>
                  </a:lnTo>
                  <a:lnTo>
                    <a:pt x="452" y="6856"/>
                  </a:lnTo>
                  <a:lnTo>
                    <a:pt x="884" y="6856"/>
                  </a:lnTo>
                  <a:lnTo>
                    <a:pt x="884" y="6856"/>
                  </a:lnTo>
                  <a:lnTo>
                    <a:pt x="1277" y="6856"/>
                  </a:lnTo>
                  <a:lnTo>
                    <a:pt x="1690" y="6837"/>
                  </a:lnTo>
                  <a:lnTo>
                    <a:pt x="2083" y="6797"/>
                  </a:lnTo>
                  <a:lnTo>
                    <a:pt x="2476" y="6738"/>
                  </a:lnTo>
                  <a:lnTo>
                    <a:pt x="2868" y="6680"/>
                  </a:lnTo>
                  <a:lnTo>
                    <a:pt x="3261" y="6601"/>
                  </a:lnTo>
                  <a:lnTo>
                    <a:pt x="3654" y="6503"/>
                  </a:lnTo>
                  <a:lnTo>
                    <a:pt x="4047" y="6405"/>
                  </a:lnTo>
                  <a:lnTo>
                    <a:pt x="4420" y="6287"/>
                  </a:lnTo>
                  <a:lnTo>
                    <a:pt x="4793" y="6149"/>
                  </a:lnTo>
                  <a:lnTo>
                    <a:pt x="5167" y="6012"/>
                  </a:lnTo>
                  <a:lnTo>
                    <a:pt x="5540" y="5835"/>
                  </a:lnTo>
                  <a:lnTo>
                    <a:pt x="5893" y="5678"/>
                  </a:lnTo>
                  <a:lnTo>
                    <a:pt x="6247" y="5481"/>
                  </a:lnTo>
                  <a:lnTo>
                    <a:pt x="6601" y="5285"/>
                  </a:lnTo>
                  <a:lnTo>
                    <a:pt x="6934" y="5088"/>
                  </a:lnTo>
                  <a:lnTo>
                    <a:pt x="7268" y="4853"/>
                  </a:lnTo>
                  <a:lnTo>
                    <a:pt x="7583" y="4617"/>
                  </a:lnTo>
                  <a:lnTo>
                    <a:pt x="7917" y="4381"/>
                  </a:lnTo>
                  <a:lnTo>
                    <a:pt x="8211" y="4126"/>
                  </a:lnTo>
                  <a:lnTo>
                    <a:pt x="8526" y="3851"/>
                  </a:lnTo>
                  <a:lnTo>
                    <a:pt x="8801" y="3576"/>
                  </a:lnTo>
                  <a:lnTo>
                    <a:pt x="9095" y="3281"/>
                  </a:lnTo>
                  <a:lnTo>
                    <a:pt x="9351" y="2967"/>
                  </a:lnTo>
                  <a:lnTo>
                    <a:pt x="9626" y="2653"/>
                  </a:lnTo>
                  <a:lnTo>
                    <a:pt x="9881" y="2338"/>
                  </a:lnTo>
                  <a:lnTo>
                    <a:pt x="10117" y="2005"/>
                  </a:lnTo>
                  <a:lnTo>
                    <a:pt x="10333" y="1651"/>
                  </a:lnTo>
                  <a:lnTo>
                    <a:pt x="10549" y="1297"/>
                  </a:lnTo>
                  <a:lnTo>
                    <a:pt x="10765" y="924"/>
                  </a:lnTo>
                  <a:lnTo>
                    <a:pt x="10942" y="551"/>
                  </a:lnTo>
                  <a:lnTo>
                    <a:pt x="11138" y="158"/>
                  </a:lnTo>
                  <a:lnTo>
                    <a:pt x="11138" y="158"/>
                  </a:lnTo>
                  <a:lnTo>
                    <a:pt x="111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29"/>
            <p:cNvSpPr/>
            <p:nvPr/>
          </p:nvSpPr>
          <p:spPr>
            <a:xfrm>
              <a:off x="7062788" y="3798100"/>
              <a:ext cx="552000" cy="428250"/>
            </a:xfrm>
            <a:custGeom>
              <a:avLst/>
              <a:gdLst/>
              <a:ahLst/>
              <a:cxnLst/>
              <a:rect l="l" t="t" r="r" b="b"/>
              <a:pathLst>
                <a:path w="22080" h="17130" fill="none" extrusionOk="0">
                  <a:moveTo>
                    <a:pt x="1710" y="1"/>
                  </a:moveTo>
                  <a:lnTo>
                    <a:pt x="1710" y="1"/>
                  </a:lnTo>
                  <a:lnTo>
                    <a:pt x="1494" y="354"/>
                  </a:lnTo>
                  <a:lnTo>
                    <a:pt x="1297" y="728"/>
                  </a:lnTo>
                  <a:lnTo>
                    <a:pt x="1120" y="1081"/>
                  </a:lnTo>
                  <a:lnTo>
                    <a:pt x="944" y="1474"/>
                  </a:lnTo>
                  <a:lnTo>
                    <a:pt x="944" y="1474"/>
                  </a:lnTo>
                  <a:lnTo>
                    <a:pt x="944" y="1474"/>
                  </a:lnTo>
                  <a:lnTo>
                    <a:pt x="708" y="2024"/>
                  </a:lnTo>
                  <a:lnTo>
                    <a:pt x="708" y="2024"/>
                  </a:lnTo>
                  <a:lnTo>
                    <a:pt x="551" y="2515"/>
                  </a:lnTo>
                  <a:lnTo>
                    <a:pt x="394" y="2986"/>
                  </a:lnTo>
                  <a:lnTo>
                    <a:pt x="276" y="3478"/>
                  </a:lnTo>
                  <a:lnTo>
                    <a:pt x="178" y="3969"/>
                  </a:lnTo>
                  <a:lnTo>
                    <a:pt x="99" y="4460"/>
                  </a:lnTo>
                  <a:lnTo>
                    <a:pt x="40" y="4970"/>
                  </a:lnTo>
                  <a:lnTo>
                    <a:pt x="1" y="5461"/>
                  </a:lnTo>
                  <a:lnTo>
                    <a:pt x="1" y="5953"/>
                  </a:lnTo>
                  <a:lnTo>
                    <a:pt x="1" y="5953"/>
                  </a:lnTo>
                  <a:lnTo>
                    <a:pt x="20" y="6542"/>
                  </a:lnTo>
                  <a:lnTo>
                    <a:pt x="60" y="7131"/>
                  </a:lnTo>
                  <a:lnTo>
                    <a:pt x="138" y="7720"/>
                  </a:lnTo>
                  <a:lnTo>
                    <a:pt x="256" y="8310"/>
                  </a:lnTo>
                  <a:lnTo>
                    <a:pt x="394" y="8879"/>
                  </a:lnTo>
                  <a:lnTo>
                    <a:pt x="570" y="9449"/>
                  </a:lnTo>
                  <a:lnTo>
                    <a:pt x="767" y="9999"/>
                  </a:lnTo>
                  <a:lnTo>
                    <a:pt x="1003" y="10549"/>
                  </a:lnTo>
                  <a:lnTo>
                    <a:pt x="1258" y="11079"/>
                  </a:lnTo>
                  <a:lnTo>
                    <a:pt x="1533" y="11610"/>
                  </a:lnTo>
                  <a:lnTo>
                    <a:pt x="1847" y="12101"/>
                  </a:lnTo>
                  <a:lnTo>
                    <a:pt x="2181" y="12592"/>
                  </a:lnTo>
                  <a:lnTo>
                    <a:pt x="2554" y="13063"/>
                  </a:lnTo>
                  <a:lnTo>
                    <a:pt x="2947" y="13515"/>
                  </a:lnTo>
                  <a:lnTo>
                    <a:pt x="3360" y="13947"/>
                  </a:lnTo>
                  <a:lnTo>
                    <a:pt x="3811" y="14360"/>
                  </a:lnTo>
                  <a:lnTo>
                    <a:pt x="3811" y="14360"/>
                  </a:lnTo>
                  <a:lnTo>
                    <a:pt x="4126" y="14635"/>
                  </a:lnTo>
                  <a:lnTo>
                    <a:pt x="4460" y="14890"/>
                  </a:lnTo>
                  <a:lnTo>
                    <a:pt x="4813" y="15145"/>
                  </a:lnTo>
                  <a:lnTo>
                    <a:pt x="5167" y="15381"/>
                  </a:lnTo>
                  <a:lnTo>
                    <a:pt x="5540" y="15597"/>
                  </a:lnTo>
                  <a:lnTo>
                    <a:pt x="5913" y="15813"/>
                  </a:lnTo>
                  <a:lnTo>
                    <a:pt x="6306" y="16010"/>
                  </a:lnTo>
                  <a:lnTo>
                    <a:pt x="6699" y="16186"/>
                  </a:lnTo>
                  <a:lnTo>
                    <a:pt x="6699" y="16186"/>
                  </a:lnTo>
                  <a:lnTo>
                    <a:pt x="6699" y="16186"/>
                  </a:lnTo>
                  <a:lnTo>
                    <a:pt x="6719" y="16206"/>
                  </a:lnTo>
                  <a:lnTo>
                    <a:pt x="6719" y="16206"/>
                  </a:lnTo>
                  <a:lnTo>
                    <a:pt x="6915" y="16285"/>
                  </a:lnTo>
                  <a:lnTo>
                    <a:pt x="6915" y="16285"/>
                  </a:lnTo>
                  <a:lnTo>
                    <a:pt x="6935" y="16285"/>
                  </a:lnTo>
                  <a:lnTo>
                    <a:pt x="6935" y="16285"/>
                  </a:lnTo>
                  <a:lnTo>
                    <a:pt x="6935" y="16285"/>
                  </a:lnTo>
                  <a:lnTo>
                    <a:pt x="6935" y="16285"/>
                  </a:lnTo>
                  <a:lnTo>
                    <a:pt x="7347" y="16461"/>
                  </a:lnTo>
                  <a:lnTo>
                    <a:pt x="7779" y="16599"/>
                  </a:lnTo>
                  <a:lnTo>
                    <a:pt x="8192" y="16717"/>
                  </a:lnTo>
                  <a:lnTo>
                    <a:pt x="8604" y="16835"/>
                  </a:lnTo>
                  <a:lnTo>
                    <a:pt x="9036" y="16913"/>
                  </a:lnTo>
                  <a:lnTo>
                    <a:pt x="9449" y="16992"/>
                  </a:lnTo>
                  <a:lnTo>
                    <a:pt x="9881" y="17051"/>
                  </a:lnTo>
                  <a:lnTo>
                    <a:pt x="10294" y="17090"/>
                  </a:lnTo>
                  <a:lnTo>
                    <a:pt x="10294" y="17090"/>
                  </a:lnTo>
                  <a:lnTo>
                    <a:pt x="10745" y="17129"/>
                  </a:lnTo>
                  <a:lnTo>
                    <a:pt x="11177" y="17129"/>
                  </a:lnTo>
                  <a:lnTo>
                    <a:pt x="11177" y="17129"/>
                  </a:lnTo>
                  <a:lnTo>
                    <a:pt x="11570" y="17129"/>
                  </a:lnTo>
                  <a:lnTo>
                    <a:pt x="11983" y="17110"/>
                  </a:lnTo>
                  <a:lnTo>
                    <a:pt x="12376" y="17070"/>
                  </a:lnTo>
                  <a:lnTo>
                    <a:pt x="12769" y="17011"/>
                  </a:lnTo>
                  <a:lnTo>
                    <a:pt x="13161" y="16953"/>
                  </a:lnTo>
                  <a:lnTo>
                    <a:pt x="13554" y="16874"/>
                  </a:lnTo>
                  <a:lnTo>
                    <a:pt x="13947" y="16776"/>
                  </a:lnTo>
                  <a:lnTo>
                    <a:pt x="14340" y="16678"/>
                  </a:lnTo>
                  <a:lnTo>
                    <a:pt x="14713" y="16560"/>
                  </a:lnTo>
                  <a:lnTo>
                    <a:pt x="15086" y="16422"/>
                  </a:lnTo>
                  <a:lnTo>
                    <a:pt x="15460" y="16285"/>
                  </a:lnTo>
                  <a:lnTo>
                    <a:pt x="15833" y="16108"/>
                  </a:lnTo>
                  <a:lnTo>
                    <a:pt x="16186" y="15951"/>
                  </a:lnTo>
                  <a:lnTo>
                    <a:pt x="16540" y="15754"/>
                  </a:lnTo>
                  <a:lnTo>
                    <a:pt x="16894" y="15558"/>
                  </a:lnTo>
                  <a:lnTo>
                    <a:pt x="17227" y="15361"/>
                  </a:lnTo>
                  <a:lnTo>
                    <a:pt x="17561" y="15126"/>
                  </a:lnTo>
                  <a:lnTo>
                    <a:pt x="17876" y="14890"/>
                  </a:lnTo>
                  <a:lnTo>
                    <a:pt x="18210" y="14654"/>
                  </a:lnTo>
                  <a:lnTo>
                    <a:pt x="18504" y="14399"/>
                  </a:lnTo>
                  <a:lnTo>
                    <a:pt x="18819" y="14124"/>
                  </a:lnTo>
                  <a:lnTo>
                    <a:pt x="19094" y="13849"/>
                  </a:lnTo>
                  <a:lnTo>
                    <a:pt x="19388" y="13554"/>
                  </a:lnTo>
                  <a:lnTo>
                    <a:pt x="19644" y="13240"/>
                  </a:lnTo>
                  <a:lnTo>
                    <a:pt x="19919" y="12926"/>
                  </a:lnTo>
                  <a:lnTo>
                    <a:pt x="20174" y="12611"/>
                  </a:lnTo>
                  <a:lnTo>
                    <a:pt x="20410" y="12278"/>
                  </a:lnTo>
                  <a:lnTo>
                    <a:pt x="20626" y="11924"/>
                  </a:lnTo>
                  <a:lnTo>
                    <a:pt x="20842" y="11570"/>
                  </a:lnTo>
                  <a:lnTo>
                    <a:pt x="21058" y="11197"/>
                  </a:lnTo>
                  <a:lnTo>
                    <a:pt x="21235" y="10824"/>
                  </a:lnTo>
                  <a:lnTo>
                    <a:pt x="21431" y="10431"/>
                  </a:lnTo>
                  <a:lnTo>
                    <a:pt x="21431" y="10431"/>
                  </a:lnTo>
                  <a:lnTo>
                    <a:pt x="21490" y="10274"/>
                  </a:lnTo>
                  <a:lnTo>
                    <a:pt x="21490" y="10274"/>
                  </a:lnTo>
                  <a:lnTo>
                    <a:pt x="21667" y="9803"/>
                  </a:lnTo>
                  <a:lnTo>
                    <a:pt x="21824" y="9351"/>
                  </a:lnTo>
                  <a:lnTo>
                    <a:pt x="21961" y="8879"/>
                  </a:lnTo>
                  <a:lnTo>
                    <a:pt x="22079" y="8408"/>
                  </a:lnTo>
                  <a:lnTo>
                    <a:pt x="22079" y="8408"/>
                  </a:lnTo>
                  <a:lnTo>
                    <a:pt x="21883" y="8703"/>
                  </a:lnTo>
                  <a:lnTo>
                    <a:pt x="21686" y="9017"/>
                  </a:lnTo>
                  <a:lnTo>
                    <a:pt x="21235" y="9586"/>
                  </a:lnTo>
                  <a:lnTo>
                    <a:pt x="20763" y="10117"/>
                  </a:lnTo>
                  <a:lnTo>
                    <a:pt x="20272" y="10628"/>
                  </a:lnTo>
                  <a:lnTo>
                    <a:pt x="19722" y="11079"/>
                  </a:lnTo>
                  <a:lnTo>
                    <a:pt x="19172" y="11511"/>
                  </a:lnTo>
                  <a:lnTo>
                    <a:pt x="18583" y="11904"/>
                  </a:lnTo>
                  <a:lnTo>
                    <a:pt x="17994" y="12258"/>
                  </a:lnTo>
                  <a:lnTo>
                    <a:pt x="17365" y="12572"/>
                  </a:lnTo>
                  <a:lnTo>
                    <a:pt x="16717" y="12847"/>
                  </a:lnTo>
                  <a:lnTo>
                    <a:pt x="16069" y="13083"/>
                  </a:lnTo>
                  <a:lnTo>
                    <a:pt x="15401" y="13279"/>
                  </a:lnTo>
                  <a:lnTo>
                    <a:pt x="14713" y="13436"/>
                  </a:lnTo>
                  <a:lnTo>
                    <a:pt x="14026" y="13554"/>
                  </a:lnTo>
                  <a:lnTo>
                    <a:pt x="13319" y="13613"/>
                  </a:lnTo>
                  <a:lnTo>
                    <a:pt x="12611" y="13633"/>
                  </a:lnTo>
                  <a:lnTo>
                    <a:pt x="12611" y="13633"/>
                  </a:lnTo>
                  <a:lnTo>
                    <a:pt x="12042" y="13633"/>
                  </a:lnTo>
                  <a:lnTo>
                    <a:pt x="11492" y="13574"/>
                  </a:lnTo>
                  <a:lnTo>
                    <a:pt x="10922" y="13515"/>
                  </a:lnTo>
                  <a:lnTo>
                    <a:pt x="10372" y="13417"/>
                  </a:lnTo>
                  <a:lnTo>
                    <a:pt x="9802" y="13279"/>
                  </a:lnTo>
                  <a:lnTo>
                    <a:pt x="9252" y="13122"/>
                  </a:lnTo>
                  <a:lnTo>
                    <a:pt x="8683" y="12926"/>
                  </a:lnTo>
                  <a:lnTo>
                    <a:pt x="8133" y="12710"/>
                  </a:lnTo>
                  <a:lnTo>
                    <a:pt x="8133" y="12710"/>
                  </a:lnTo>
                  <a:lnTo>
                    <a:pt x="7681" y="12494"/>
                  </a:lnTo>
                  <a:lnTo>
                    <a:pt x="7229" y="12258"/>
                  </a:lnTo>
                  <a:lnTo>
                    <a:pt x="6797" y="12003"/>
                  </a:lnTo>
                  <a:lnTo>
                    <a:pt x="6385" y="11747"/>
                  </a:lnTo>
                  <a:lnTo>
                    <a:pt x="5972" y="11453"/>
                  </a:lnTo>
                  <a:lnTo>
                    <a:pt x="5599" y="11158"/>
                  </a:lnTo>
                  <a:lnTo>
                    <a:pt x="5226" y="10844"/>
                  </a:lnTo>
                  <a:lnTo>
                    <a:pt x="4872" y="10510"/>
                  </a:lnTo>
                  <a:lnTo>
                    <a:pt x="4519" y="10176"/>
                  </a:lnTo>
                  <a:lnTo>
                    <a:pt x="4204" y="9822"/>
                  </a:lnTo>
                  <a:lnTo>
                    <a:pt x="3890" y="9449"/>
                  </a:lnTo>
                  <a:lnTo>
                    <a:pt x="3615" y="9076"/>
                  </a:lnTo>
                  <a:lnTo>
                    <a:pt x="3340" y="8683"/>
                  </a:lnTo>
                  <a:lnTo>
                    <a:pt x="3085" y="8290"/>
                  </a:lnTo>
                  <a:lnTo>
                    <a:pt x="2849" y="7878"/>
                  </a:lnTo>
                  <a:lnTo>
                    <a:pt x="2613" y="7465"/>
                  </a:lnTo>
                  <a:lnTo>
                    <a:pt x="2417" y="7033"/>
                  </a:lnTo>
                  <a:lnTo>
                    <a:pt x="2240" y="6601"/>
                  </a:lnTo>
                  <a:lnTo>
                    <a:pt x="2063" y="6149"/>
                  </a:lnTo>
                  <a:lnTo>
                    <a:pt x="1926" y="5697"/>
                  </a:lnTo>
                  <a:lnTo>
                    <a:pt x="1788" y="5245"/>
                  </a:lnTo>
                  <a:lnTo>
                    <a:pt x="1690" y="4774"/>
                  </a:lnTo>
                  <a:lnTo>
                    <a:pt x="1592" y="4322"/>
                  </a:lnTo>
                  <a:lnTo>
                    <a:pt x="1533" y="3851"/>
                  </a:lnTo>
                  <a:lnTo>
                    <a:pt x="1474" y="3360"/>
                  </a:lnTo>
                  <a:lnTo>
                    <a:pt x="1454" y="2888"/>
                  </a:lnTo>
                  <a:lnTo>
                    <a:pt x="1435" y="2417"/>
                  </a:lnTo>
                  <a:lnTo>
                    <a:pt x="1454" y="1926"/>
                  </a:lnTo>
                  <a:lnTo>
                    <a:pt x="1494" y="1454"/>
                  </a:lnTo>
                  <a:lnTo>
                    <a:pt x="1533" y="963"/>
                  </a:lnTo>
                  <a:lnTo>
                    <a:pt x="1611" y="492"/>
                  </a:lnTo>
                  <a:lnTo>
                    <a:pt x="17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29"/>
            <p:cNvSpPr/>
            <p:nvPr/>
          </p:nvSpPr>
          <p:spPr>
            <a:xfrm>
              <a:off x="7113363" y="3712175"/>
              <a:ext cx="458700" cy="458675"/>
            </a:xfrm>
            <a:custGeom>
              <a:avLst/>
              <a:gdLst/>
              <a:ahLst/>
              <a:cxnLst/>
              <a:rect l="l" t="t" r="r" b="b"/>
              <a:pathLst>
                <a:path w="18348" h="18347" extrusionOk="0">
                  <a:moveTo>
                    <a:pt x="9037" y="0"/>
                  </a:moveTo>
                  <a:lnTo>
                    <a:pt x="8624" y="20"/>
                  </a:lnTo>
                  <a:lnTo>
                    <a:pt x="8212" y="59"/>
                  </a:lnTo>
                  <a:lnTo>
                    <a:pt x="7799" y="98"/>
                  </a:lnTo>
                  <a:lnTo>
                    <a:pt x="7406" y="177"/>
                  </a:lnTo>
                  <a:lnTo>
                    <a:pt x="6994" y="256"/>
                  </a:lnTo>
                  <a:lnTo>
                    <a:pt x="6601" y="373"/>
                  </a:lnTo>
                  <a:lnTo>
                    <a:pt x="6208" y="491"/>
                  </a:lnTo>
                  <a:lnTo>
                    <a:pt x="5835" y="629"/>
                  </a:lnTo>
                  <a:lnTo>
                    <a:pt x="5442" y="786"/>
                  </a:lnTo>
                  <a:lnTo>
                    <a:pt x="5088" y="963"/>
                  </a:lnTo>
                  <a:lnTo>
                    <a:pt x="4715" y="1159"/>
                  </a:lnTo>
                  <a:lnTo>
                    <a:pt x="4362" y="1375"/>
                  </a:lnTo>
                  <a:lnTo>
                    <a:pt x="4008" y="1591"/>
                  </a:lnTo>
                  <a:lnTo>
                    <a:pt x="3674" y="1827"/>
                  </a:lnTo>
                  <a:lnTo>
                    <a:pt x="3360" y="2082"/>
                  </a:lnTo>
                  <a:lnTo>
                    <a:pt x="3046" y="2357"/>
                  </a:lnTo>
                  <a:lnTo>
                    <a:pt x="2731" y="2632"/>
                  </a:lnTo>
                  <a:lnTo>
                    <a:pt x="2456" y="2927"/>
                  </a:lnTo>
                  <a:lnTo>
                    <a:pt x="2162" y="3241"/>
                  </a:lnTo>
                  <a:lnTo>
                    <a:pt x="1906" y="3575"/>
                  </a:lnTo>
                  <a:lnTo>
                    <a:pt x="1651" y="3909"/>
                  </a:lnTo>
                  <a:lnTo>
                    <a:pt x="1415" y="4282"/>
                  </a:lnTo>
                  <a:lnTo>
                    <a:pt x="1199" y="4636"/>
                  </a:lnTo>
                  <a:lnTo>
                    <a:pt x="983" y="5029"/>
                  </a:lnTo>
                  <a:lnTo>
                    <a:pt x="3831" y="6266"/>
                  </a:lnTo>
                  <a:lnTo>
                    <a:pt x="3399" y="7229"/>
                  </a:lnTo>
                  <a:lnTo>
                    <a:pt x="571" y="5991"/>
                  </a:lnTo>
                  <a:lnTo>
                    <a:pt x="433" y="6404"/>
                  </a:lnTo>
                  <a:lnTo>
                    <a:pt x="315" y="6816"/>
                  </a:lnTo>
                  <a:lnTo>
                    <a:pt x="217" y="7229"/>
                  </a:lnTo>
                  <a:lnTo>
                    <a:pt x="119" y="7641"/>
                  </a:lnTo>
                  <a:lnTo>
                    <a:pt x="60" y="8054"/>
                  </a:lnTo>
                  <a:lnTo>
                    <a:pt x="21" y="8486"/>
                  </a:lnTo>
                  <a:lnTo>
                    <a:pt x="1" y="8898"/>
                  </a:lnTo>
                  <a:lnTo>
                    <a:pt x="1" y="9311"/>
                  </a:lnTo>
                  <a:lnTo>
                    <a:pt x="21" y="9723"/>
                  </a:lnTo>
                  <a:lnTo>
                    <a:pt x="40" y="10136"/>
                  </a:lnTo>
                  <a:lnTo>
                    <a:pt x="99" y="10548"/>
                  </a:lnTo>
                  <a:lnTo>
                    <a:pt x="178" y="10941"/>
                  </a:lnTo>
                  <a:lnTo>
                    <a:pt x="256" y="11354"/>
                  </a:lnTo>
                  <a:lnTo>
                    <a:pt x="374" y="11747"/>
                  </a:lnTo>
                  <a:lnTo>
                    <a:pt x="492" y="12140"/>
                  </a:lnTo>
                  <a:lnTo>
                    <a:pt x="630" y="12513"/>
                  </a:lnTo>
                  <a:lnTo>
                    <a:pt x="787" y="12906"/>
                  </a:lnTo>
                  <a:lnTo>
                    <a:pt x="963" y="13259"/>
                  </a:lnTo>
                  <a:lnTo>
                    <a:pt x="1160" y="13632"/>
                  </a:lnTo>
                  <a:lnTo>
                    <a:pt x="1356" y="13986"/>
                  </a:lnTo>
                  <a:lnTo>
                    <a:pt x="1592" y="14340"/>
                  </a:lnTo>
                  <a:lnTo>
                    <a:pt x="1828" y="14673"/>
                  </a:lnTo>
                  <a:lnTo>
                    <a:pt x="2083" y="14988"/>
                  </a:lnTo>
                  <a:lnTo>
                    <a:pt x="2338" y="15302"/>
                  </a:lnTo>
                  <a:lnTo>
                    <a:pt x="2633" y="15616"/>
                  </a:lnTo>
                  <a:lnTo>
                    <a:pt x="2928" y="15891"/>
                  </a:lnTo>
                  <a:lnTo>
                    <a:pt x="3242" y="16186"/>
                  </a:lnTo>
                  <a:lnTo>
                    <a:pt x="3576" y="16441"/>
                  </a:lnTo>
                  <a:lnTo>
                    <a:pt x="3910" y="16697"/>
                  </a:lnTo>
                  <a:lnTo>
                    <a:pt x="4263" y="16932"/>
                  </a:lnTo>
                  <a:lnTo>
                    <a:pt x="4637" y="17148"/>
                  </a:lnTo>
                  <a:lnTo>
                    <a:pt x="5029" y="17345"/>
                  </a:lnTo>
                  <a:lnTo>
                    <a:pt x="6267" y="14516"/>
                  </a:lnTo>
                  <a:lnTo>
                    <a:pt x="7229" y="14948"/>
                  </a:lnTo>
                  <a:lnTo>
                    <a:pt x="5992" y="17777"/>
                  </a:lnTo>
                  <a:lnTo>
                    <a:pt x="6404" y="17915"/>
                  </a:lnTo>
                  <a:lnTo>
                    <a:pt x="6817" y="18032"/>
                  </a:lnTo>
                  <a:lnTo>
                    <a:pt x="7229" y="18131"/>
                  </a:lnTo>
                  <a:lnTo>
                    <a:pt x="7642" y="18229"/>
                  </a:lnTo>
                  <a:lnTo>
                    <a:pt x="8054" y="18288"/>
                  </a:lnTo>
                  <a:lnTo>
                    <a:pt x="8467" y="18327"/>
                  </a:lnTo>
                  <a:lnTo>
                    <a:pt x="8899" y="18347"/>
                  </a:lnTo>
                  <a:lnTo>
                    <a:pt x="9312" y="18347"/>
                  </a:lnTo>
                  <a:lnTo>
                    <a:pt x="9724" y="18327"/>
                  </a:lnTo>
                  <a:lnTo>
                    <a:pt x="10137" y="18307"/>
                  </a:lnTo>
                  <a:lnTo>
                    <a:pt x="10529" y="18248"/>
                  </a:lnTo>
                  <a:lnTo>
                    <a:pt x="10942" y="18170"/>
                  </a:lnTo>
                  <a:lnTo>
                    <a:pt x="11335" y="18091"/>
                  </a:lnTo>
                  <a:lnTo>
                    <a:pt x="11747" y="17973"/>
                  </a:lnTo>
                  <a:lnTo>
                    <a:pt x="12140" y="17856"/>
                  </a:lnTo>
                  <a:lnTo>
                    <a:pt x="12513" y="17718"/>
                  </a:lnTo>
                  <a:lnTo>
                    <a:pt x="12887" y="17561"/>
                  </a:lnTo>
                  <a:lnTo>
                    <a:pt x="13260" y="17384"/>
                  </a:lnTo>
                  <a:lnTo>
                    <a:pt x="13633" y="17188"/>
                  </a:lnTo>
                  <a:lnTo>
                    <a:pt x="13987" y="16991"/>
                  </a:lnTo>
                  <a:lnTo>
                    <a:pt x="14321" y="16756"/>
                  </a:lnTo>
                  <a:lnTo>
                    <a:pt x="14654" y="16520"/>
                  </a:lnTo>
                  <a:lnTo>
                    <a:pt x="14988" y="16265"/>
                  </a:lnTo>
                  <a:lnTo>
                    <a:pt x="15303" y="16009"/>
                  </a:lnTo>
                  <a:lnTo>
                    <a:pt x="15597" y="15715"/>
                  </a:lnTo>
                  <a:lnTo>
                    <a:pt x="15892" y="15420"/>
                  </a:lnTo>
                  <a:lnTo>
                    <a:pt x="16167" y="15106"/>
                  </a:lnTo>
                  <a:lnTo>
                    <a:pt x="16442" y="14772"/>
                  </a:lnTo>
                  <a:lnTo>
                    <a:pt x="16697" y="14438"/>
                  </a:lnTo>
                  <a:lnTo>
                    <a:pt x="16933" y="14084"/>
                  </a:lnTo>
                  <a:lnTo>
                    <a:pt x="17149" y="13711"/>
                  </a:lnTo>
                  <a:lnTo>
                    <a:pt x="17346" y="13318"/>
                  </a:lnTo>
                  <a:lnTo>
                    <a:pt x="14517" y="12081"/>
                  </a:lnTo>
                  <a:lnTo>
                    <a:pt x="14949" y="11118"/>
                  </a:lnTo>
                  <a:lnTo>
                    <a:pt x="17778" y="12356"/>
                  </a:lnTo>
                  <a:lnTo>
                    <a:pt x="17915" y="11943"/>
                  </a:lnTo>
                  <a:lnTo>
                    <a:pt x="18033" y="11531"/>
                  </a:lnTo>
                  <a:lnTo>
                    <a:pt x="18131" y="11118"/>
                  </a:lnTo>
                  <a:lnTo>
                    <a:pt x="18210" y="10706"/>
                  </a:lnTo>
                  <a:lnTo>
                    <a:pt x="18269" y="10293"/>
                  </a:lnTo>
                  <a:lnTo>
                    <a:pt x="18328" y="9881"/>
                  </a:lnTo>
                  <a:lnTo>
                    <a:pt x="18347" y="9448"/>
                  </a:lnTo>
                  <a:lnTo>
                    <a:pt x="18347" y="9036"/>
                  </a:lnTo>
                  <a:lnTo>
                    <a:pt x="18328" y="8623"/>
                  </a:lnTo>
                  <a:lnTo>
                    <a:pt x="18288" y="8211"/>
                  </a:lnTo>
                  <a:lnTo>
                    <a:pt x="18249" y="7798"/>
                  </a:lnTo>
                  <a:lnTo>
                    <a:pt x="18171" y="7406"/>
                  </a:lnTo>
                  <a:lnTo>
                    <a:pt x="18072" y="6993"/>
                  </a:lnTo>
                  <a:lnTo>
                    <a:pt x="17974" y="6600"/>
                  </a:lnTo>
                  <a:lnTo>
                    <a:pt x="17856" y="6207"/>
                  </a:lnTo>
                  <a:lnTo>
                    <a:pt x="17719" y="5834"/>
                  </a:lnTo>
                  <a:lnTo>
                    <a:pt x="17562" y="5461"/>
                  </a:lnTo>
                  <a:lnTo>
                    <a:pt x="17385" y="5088"/>
                  </a:lnTo>
                  <a:lnTo>
                    <a:pt x="17188" y="4715"/>
                  </a:lnTo>
                  <a:lnTo>
                    <a:pt x="16972" y="4361"/>
                  </a:lnTo>
                  <a:lnTo>
                    <a:pt x="16756" y="4027"/>
                  </a:lnTo>
                  <a:lnTo>
                    <a:pt x="16521" y="3693"/>
                  </a:lnTo>
                  <a:lnTo>
                    <a:pt x="16265" y="3359"/>
                  </a:lnTo>
                  <a:lnTo>
                    <a:pt x="15990" y="3045"/>
                  </a:lnTo>
                  <a:lnTo>
                    <a:pt x="15715" y="2750"/>
                  </a:lnTo>
                  <a:lnTo>
                    <a:pt x="15421" y="2456"/>
                  </a:lnTo>
                  <a:lnTo>
                    <a:pt x="15106" y="2181"/>
                  </a:lnTo>
                  <a:lnTo>
                    <a:pt x="14772" y="1906"/>
                  </a:lnTo>
                  <a:lnTo>
                    <a:pt x="14438" y="1650"/>
                  </a:lnTo>
                  <a:lnTo>
                    <a:pt x="14065" y="1415"/>
                  </a:lnTo>
                  <a:lnTo>
                    <a:pt x="13712" y="1198"/>
                  </a:lnTo>
                  <a:lnTo>
                    <a:pt x="13319" y="1002"/>
                  </a:lnTo>
                  <a:lnTo>
                    <a:pt x="12081" y="3831"/>
                  </a:lnTo>
                  <a:lnTo>
                    <a:pt x="11119" y="3398"/>
                  </a:lnTo>
                  <a:lnTo>
                    <a:pt x="12356" y="570"/>
                  </a:lnTo>
                  <a:lnTo>
                    <a:pt x="11944" y="432"/>
                  </a:lnTo>
                  <a:lnTo>
                    <a:pt x="11531" y="315"/>
                  </a:lnTo>
                  <a:lnTo>
                    <a:pt x="11119" y="216"/>
                  </a:lnTo>
                  <a:lnTo>
                    <a:pt x="10706" y="138"/>
                  </a:lnTo>
                  <a:lnTo>
                    <a:pt x="10294" y="79"/>
                  </a:lnTo>
                  <a:lnTo>
                    <a:pt x="9862" y="20"/>
                  </a:lnTo>
                  <a:lnTo>
                    <a:pt x="94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29"/>
            <p:cNvSpPr/>
            <p:nvPr/>
          </p:nvSpPr>
          <p:spPr>
            <a:xfrm>
              <a:off x="7476263" y="3990125"/>
              <a:ext cx="81550" cy="55025"/>
            </a:xfrm>
            <a:custGeom>
              <a:avLst/>
              <a:gdLst/>
              <a:ahLst/>
              <a:cxnLst/>
              <a:rect l="l" t="t" r="r" b="b"/>
              <a:pathLst>
                <a:path w="3262" h="2201" extrusionOk="0">
                  <a:moveTo>
                    <a:pt x="433" y="0"/>
                  </a:moveTo>
                  <a:lnTo>
                    <a:pt x="1" y="963"/>
                  </a:lnTo>
                  <a:lnTo>
                    <a:pt x="2830" y="2200"/>
                  </a:lnTo>
                  <a:lnTo>
                    <a:pt x="3065" y="1729"/>
                  </a:lnTo>
                  <a:lnTo>
                    <a:pt x="3262" y="1238"/>
                  </a:lnTo>
                  <a:lnTo>
                    <a:pt x="4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29"/>
            <p:cNvSpPr/>
            <p:nvPr/>
          </p:nvSpPr>
          <p:spPr>
            <a:xfrm>
              <a:off x="7127613" y="3837875"/>
              <a:ext cx="81550" cy="55025"/>
            </a:xfrm>
            <a:custGeom>
              <a:avLst/>
              <a:gdLst/>
              <a:ahLst/>
              <a:cxnLst/>
              <a:rect l="l" t="t" r="r" b="b"/>
              <a:pathLst>
                <a:path w="3262" h="2201" extrusionOk="0">
                  <a:moveTo>
                    <a:pt x="413" y="1"/>
                  </a:moveTo>
                  <a:lnTo>
                    <a:pt x="197" y="472"/>
                  </a:lnTo>
                  <a:lnTo>
                    <a:pt x="1" y="963"/>
                  </a:lnTo>
                  <a:lnTo>
                    <a:pt x="2829" y="2201"/>
                  </a:lnTo>
                  <a:lnTo>
                    <a:pt x="3261" y="1238"/>
                  </a:lnTo>
                  <a:lnTo>
                    <a:pt x="4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29"/>
            <p:cNvSpPr/>
            <p:nvPr/>
          </p:nvSpPr>
          <p:spPr>
            <a:xfrm>
              <a:off x="7239088" y="4075075"/>
              <a:ext cx="55025" cy="81525"/>
            </a:xfrm>
            <a:custGeom>
              <a:avLst/>
              <a:gdLst/>
              <a:ahLst/>
              <a:cxnLst/>
              <a:rect l="l" t="t" r="r" b="b"/>
              <a:pathLst>
                <a:path w="2201" h="3261" extrusionOk="0">
                  <a:moveTo>
                    <a:pt x="1238" y="0"/>
                  </a:moveTo>
                  <a:lnTo>
                    <a:pt x="0" y="2829"/>
                  </a:lnTo>
                  <a:lnTo>
                    <a:pt x="472" y="3065"/>
                  </a:lnTo>
                  <a:lnTo>
                    <a:pt x="963" y="3261"/>
                  </a:lnTo>
                  <a:lnTo>
                    <a:pt x="2200" y="432"/>
                  </a:lnTo>
                  <a:lnTo>
                    <a:pt x="1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29"/>
            <p:cNvSpPr/>
            <p:nvPr/>
          </p:nvSpPr>
          <p:spPr>
            <a:xfrm>
              <a:off x="7391313" y="3726400"/>
              <a:ext cx="55025" cy="81550"/>
            </a:xfrm>
            <a:custGeom>
              <a:avLst/>
              <a:gdLst/>
              <a:ahLst/>
              <a:cxnLst/>
              <a:rect l="l" t="t" r="r" b="b"/>
              <a:pathLst>
                <a:path w="2201" h="3262" extrusionOk="0">
                  <a:moveTo>
                    <a:pt x="1238" y="1"/>
                  </a:moveTo>
                  <a:lnTo>
                    <a:pt x="1" y="2829"/>
                  </a:lnTo>
                  <a:lnTo>
                    <a:pt x="963" y="3262"/>
                  </a:lnTo>
                  <a:lnTo>
                    <a:pt x="2201" y="433"/>
                  </a:lnTo>
                  <a:lnTo>
                    <a:pt x="1729" y="197"/>
                  </a:lnTo>
                  <a:lnTo>
                    <a:pt x="1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8" name="Google Shape;3038;p29"/>
            <p:cNvSpPr/>
            <p:nvPr/>
          </p:nvSpPr>
          <p:spPr>
            <a:xfrm>
              <a:off x="7186538" y="3907125"/>
              <a:ext cx="182225" cy="104625"/>
            </a:xfrm>
            <a:custGeom>
              <a:avLst/>
              <a:gdLst/>
              <a:ahLst/>
              <a:cxnLst/>
              <a:rect l="l" t="t" r="r" b="b"/>
              <a:pathLst>
                <a:path w="7289" h="4185" extrusionOk="0">
                  <a:moveTo>
                    <a:pt x="6031" y="0"/>
                  </a:moveTo>
                  <a:lnTo>
                    <a:pt x="1" y="4184"/>
                  </a:lnTo>
                  <a:lnTo>
                    <a:pt x="7288" y="3340"/>
                  </a:lnTo>
                  <a:lnTo>
                    <a:pt x="60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29"/>
            <p:cNvSpPr/>
            <p:nvPr/>
          </p:nvSpPr>
          <p:spPr>
            <a:xfrm>
              <a:off x="7336813" y="3886500"/>
              <a:ext cx="181725" cy="104625"/>
            </a:xfrm>
            <a:custGeom>
              <a:avLst/>
              <a:gdLst/>
              <a:ahLst/>
              <a:cxnLst/>
              <a:rect l="l" t="t" r="r" b="b"/>
              <a:pathLst>
                <a:path w="7269" h="4185" extrusionOk="0">
                  <a:moveTo>
                    <a:pt x="7268" y="0"/>
                  </a:moveTo>
                  <a:lnTo>
                    <a:pt x="0" y="845"/>
                  </a:lnTo>
                  <a:lnTo>
                    <a:pt x="1238" y="4184"/>
                  </a:lnTo>
                  <a:lnTo>
                    <a:pt x="72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0" name="Google Shape;3040;p29"/>
            <p:cNvSpPr/>
            <p:nvPr/>
          </p:nvSpPr>
          <p:spPr>
            <a:xfrm>
              <a:off x="7312738" y="3915475"/>
              <a:ext cx="69775" cy="70250"/>
            </a:xfrm>
            <a:custGeom>
              <a:avLst/>
              <a:gdLst/>
              <a:ahLst/>
              <a:cxnLst/>
              <a:rect l="l" t="t" r="r" b="b"/>
              <a:pathLst>
                <a:path w="2791" h="2810" extrusionOk="0">
                  <a:moveTo>
                    <a:pt x="1278" y="0"/>
                  </a:moveTo>
                  <a:lnTo>
                    <a:pt x="1140" y="20"/>
                  </a:lnTo>
                  <a:lnTo>
                    <a:pt x="1022" y="59"/>
                  </a:lnTo>
                  <a:lnTo>
                    <a:pt x="885" y="99"/>
                  </a:lnTo>
                  <a:lnTo>
                    <a:pt x="767" y="158"/>
                  </a:lnTo>
                  <a:lnTo>
                    <a:pt x="649" y="216"/>
                  </a:lnTo>
                  <a:lnTo>
                    <a:pt x="531" y="295"/>
                  </a:lnTo>
                  <a:lnTo>
                    <a:pt x="433" y="393"/>
                  </a:lnTo>
                  <a:lnTo>
                    <a:pt x="335" y="491"/>
                  </a:lnTo>
                  <a:lnTo>
                    <a:pt x="256" y="590"/>
                  </a:lnTo>
                  <a:lnTo>
                    <a:pt x="178" y="708"/>
                  </a:lnTo>
                  <a:lnTo>
                    <a:pt x="119" y="845"/>
                  </a:lnTo>
                  <a:lnTo>
                    <a:pt x="60" y="983"/>
                  </a:lnTo>
                  <a:lnTo>
                    <a:pt x="21" y="1120"/>
                  </a:lnTo>
                  <a:lnTo>
                    <a:pt x="1" y="1238"/>
                  </a:lnTo>
                  <a:lnTo>
                    <a:pt x="1" y="1375"/>
                  </a:lnTo>
                  <a:lnTo>
                    <a:pt x="1" y="1513"/>
                  </a:lnTo>
                  <a:lnTo>
                    <a:pt x="21" y="1650"/>
                  </a:lnTo>
                  <a:lnTo>
                    <a:pt x="40" y="1788"/>
                  </a:lnTo>
                  <a:lnTo>
                    <a:pt x="99" y="1906"/>
                  </a:lnTo>
                  <a:lnTo>
                    <a:pt x="138" y="2043"/>
                  </a:lnTo>
                  <a:lnTo>
                    <a:pt x="217" y="2161"/>
                  </a:lnTo>
                  <a:lnTo>
                    <a:pt x="296" y="2259"/>
                  </a:lnTo>
                  <a:lnTo>
                    <a:pt x="374" y="2358"/>
                  </a:lnTo>
                  <a:lnTo>
                    <a:pt x="472" y="2456"/>
                  </a:lnTo>
                  <a:lnTo>
                    <a:pt x="590" y="2554"/>
                  </a:lnTo>
                  <a:lnTo>
                    <a:pt x="708" y="2613"/>
                  </a:lnTo>
                  <a:lnTo>
                    <a:pt x="826" y="2691"/>
                  </a:lnTo>
                  <a:lnTo>
                    <a:pt x="963" y="2731"/>
                  </a:lnTo>
                  <a:lnTo>
                    <a:pt x="1101" y="2770"/>
                  </a:lnTo>
                  <a:lnTo>
                    <a:pt x="1238" y="2790"/>
                  </a:lnTo>
                  <a:lnTo>
                    <a:pt x="1376" y="2809"/>
                  </a:lnTo>
                  <a:lnTo>
                    <a:pt x="1513" y="2790"/>
                  </a:lnTo>
                  <a:lnTo>
                    <a:pt x="1651" y="2790"/>
                  </a:lnTo>
                  <a:lnTo>
                    <a:pt x="1788" y="2750"/>
                  </a:lnTo>
                  <a:lnTo>
                    <a:pt x="1906" y="2711"/>
                  </a:lnTo>
                  <a:lnTo>
                    <a:pt x="2024" y="2652"/>
                  </a:lnTo>
                  <a:lnTo>
                    <a:pt x="2142" y="2593"/>
                  </a:lnTo>
                  <a:lnTo>
                    <a:pt x="2260" y="2515"/>
                  </a:lnTo>
                  <a:lnTo>
                    <a:pt x="2358" y="2416"/>
                  </a:lnTo>
                  <a:lnTo>
                    <a:pt x="2456" y="2318"/>
                  </a:lnTo>
                  <a:lnTo>
                    <a:pt x="2535" y="2220"/>
                  </a:lnTo>
                  <a:lnTo>
                    <a:pt x="2613" y="2083"/>
                  </a:lnTo>
                  <a:lnTo>
                    <a:pt x="2672" y="1965"/>
                  </a:lnTo>
                  <a:lnTo>
                    <a:pt x="2731" y="1827"/>
                  </a:lnTo>
                  <a:lnTo>
                    <a:pt x="2771" y="1690"/>
                  </a:lnTo>
                  <a:lnTo>
                    <a:pt x="2790" y="1552"/>
                  </a:lnTo>
                  <a:lnTo>
                    <a:pt x="2790" y="1415"/>
                  </a:lnTo>
                  <a:lnTo>
                    <a:pt x="2790" y="1277"/>
                  </a:lnTo>
                  <a:lnTo>
                    <a:pt x="2771" y="1140"/>
                  </a:lnTo>
                  <a:lnTo>
                    <a:pt x="2751" y="1022"/>
                  </a:lnTo>
                  <a:lnTo>
                    <a:pt x="2712" y="884"/>
                  </a:lnTo>
                  <a:lnTo>
                    <a:pt x="2653" y="766"/>
                  </a:lnTo>
                  <a:lnTo>
                    <a:pt x="2574" y="649"/>
                  </a:lnTo>
                  <a:lnTo>
                    <a:pt x="2496" y="531"/>
                  </a:lnTo>
                  <a:lnTo>
                    <a:pt x="2417" y="433"/>
                  </a:lnTo>
                  <a:lnTo>
                    <a:pt x="2319" y="334"/>
                  </a:lnTo>
                  <a:lnTo>
                    <a:pt x="2201" y="256"/>
                  </a:lnTo>
                  <a:lnTo>
                    <a:pt x="2083" y="177"/>
                  </a:lnTo>
                  <a:lnTo>
                    <a:pt x="1965" y="118"/>
                  </a:lnTo>
                  <a:lnTo>
                    <a:pt x="1828" y="59"/>
                  </a:lnTo>
                  <a:lnTo>
                    <a:pt x="1690" y="40"/>
                  </a:lnTo>
                  <a:lnTo>
                    <a:pt x="15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1" name="Google Shape;3041;p29"/>
          <p:cNvSpPr/>
          <p:nvPr/>
        </p:nvSpPr>
        <p:spPr>
          <a:xfrm>
            <a:off x="6001034" y="6130372"/>
            <a:ext cx="6337300" cy="829600"/>
          </a:xfrm>
          <a:custGeom>
            <a:avLst/>
            <a:gdLst/>
            <a:ahLst/>
            <a:cxnLst/>
            <a:rect l="l" t="t" r="r" b="b"/>
            <a:pathLst>
              <a:path w="190119" h="24888" extrusionOk="0">
                <a:moveTo>
                  <a:pt x="190119" y="23936"/>
                </a:moveTo>
                <a:cubicBezTo>
                  <a:pt x="184759" y="13217"/>
                  <a:pt x="174508" y="2665"/>
                  <a:pt x="162687" y="695"/>
                </a:cubicBezTo>
                <a:cubicBezTo>
                  <a:pt x="147549" y="-1828"/>
                  <a:pt x="132649" y="7519"/>
                  <a:pt x="117348" y="8696"/>
                </a:cubicBezTo>
                <a:cubicBezTo>
                  <a:pt x="110365" y="9233"/>
                  <a:pt x="102657" y="10304"/>
                  <a:pt x="96393" y="7172"/>
                </a:cubicBezTo>
                <a:cubicBezTo>
                  <a:pt x="91514" y="4732"/>
                  <a:pt x="86947" y="991"/>
                  <a:pt x="81534" y="314"/>
                </a:cubicBezTo>
                <a:cubicBezTo>
                  <a:pt x="74047" y="-622"/>
                  <a:pt x="66310" y="908"/>
                  <a:pt x="59055" y="2981"/>
                </a:cubicBezTo>
                <a:cubicBezTo>
                  <a:pt x="49165" y="5807"/>
                  <a:pt x="42347" y="15145"/>
                  <a:pt x="33147" y="19745"/>
                </a:cubicBezTo>
                <a:cubicBezTo>
                  <a:pt x="23241" y="24698"/>
                  <a:pt x="9906" y="26984"/>
                  <a:pt x="0" y="22031"/>
                </a:cubicBezTo>
              </a:path>
            </a:pathLst>
          </a:custGeom>
          <a:noFill/>
          <a:ln w="19050" cap="flat" cmpd="sng">
            <a:solidFill>
              <a:schemeClr val="lt1"/>
            </a:solidFill>
            <a:prstDash val="dash"/>
            <a:round/>
            <a:headEnd type="none" w="med" len="med"/>
            <a:tailEnd type="none" w="med" len="med"/>
          </a:ln>
        </p:spPr>
      </p:sp>
      <p:sp>
        <p:nvSpPr>
          <p:cNvPr id="3042" name="Google Shape;3042;p29"/>
          <p:cNvSpPr/>
          <p:nvPr/>
        </p:nvSpPr>
        <p:spPr>
          <a:xfrm>
            <a:off x="84429" y="-361567"/>
            <a:ext cx="6564300" cy="1701800"/>
          </a:xfrm>
          <a:custGeom>
            <a:avLst/>
            <a:gdLst/>
            <a:ahLst/>
            <a:cxnLst/>
            <a:rect l="l" t="t" r="r" b="b"/>
            <a:pathLst>
              <a:path w="196929" h="51054" extrusionOk="0">
                <a:moveTo>
                  <a:pt x="196929" y="51054"/>
                </a:moveTo>
                <a:cubicBezTo>
                  <a:pt x="195114" y="45610"/>
                  <a:pt x="193748" y="39491"/>
                  <a:pt x="189690" y="35433"/>
                </a:cubicBezTo>
                <a:cubicBezTo>
                  <a:pt x="183236" y="28979"/>
                  <a:pt x="173234" y="26535"/>
                  <a:pt x="164163" y="25527"/>
                </a:cubicBezTo>
                <a:cubicBezTo>
                  <a:pt x="158040" y="24847"/>
                  <a:pt x="151260" y="25202"/>
                  <a:pt x="145875" y="28194"/>
                </a:cubicBezTo>
                <a:cubicBezTo>
                  <a:pt x="140811" y="31008"/>
                  <a:pt x="136012" y="35174"/>
                  <a:pt x="130254" y="35814"/>
                </a:cubicBezTo>
                <a:cubicBezTo>
                  <a:pt x="121789" y="36755"/>
                  <a:pt x="112807" y="37364"/>
                  <a:pt x="104727" y="34671"/>
                </a:cubicBezTo>
                <a:cubicBezTo>
                  <a:pt x="89619" y="29635"/>
                  <a:pt x="74011" y="21370"/>
                  <a:pt x="58245" y="23622"/>
                </a:cubicBezTo>
                <a:cubicBezTo>
                  <a:pt x="52311" y="24470"/>
                  <a:pt x="48372" y="30452"/>
                  <a:pt x="43767" y="34290"/>
                </a:cubicBezTo>
                <a:cubicBezTo>
                  <a:pt x="39342" y="37977"/>
                  <a:pt x="32734" y="39054"/>
                  <a:pt x="27003" y="38481"/>
                </a:cubicBezTo>
                <a:cubicBezTo>
                  <a:pt x="15753" y="37356"/>
                  <a:pt x="2417" y="28638"/>
                  <a:pt x="333" y="17526"/>
                </a:cubicBezTo>
                <a:cubicBezTo>
                  <a:pt x="-746" y="11772"/>
                  <a:pt x="1476" y="5854"/>
                  <a:pt x="1476" y="0"/>
                </a:cubicBezTo>
              </a:path>
            </a:pathLst>
          </a:custGeom>
          <a:noFill/>
          <a:ln w="19050" cap="flat" cmpd="sng">
            <a:solidFill>
              <a:schemeClr val="lt1"/>
            </a:solidFill>
            <a:prstDash val="dash"/>
            <a:round/>
            <a:headEnd type="none" w="med" len="med"/>
            <a:tailEnd type="none" w="med" len="med"/>
          </a:ln>
        </p:spPr>
      </p:sp>
      <p:grpSp>
        <p:nvGrpSpPr>
          <p:cNvPr id="3043" name="Google Shape;3043;p29"/>
          <p:cNvGrpSpPr/>
          <p:nvPr/>
        </p:nvGrpSpPr>
        <p:grpSpPr>
          <a:xfrm rot="-2864756">
            <a:off x="3556248" y="630064"/>
            <a:ext cx="457189" cy="425456"/>
            <a:chOff x="-1003774" y="3010923"/>
            <a:chExt cx="671424" cy="624822"/>
          </a:xfrm>
        </p:grpSpPr>
        <p:sp>
          <p:nvSpPr>
            <p:cNvPr id="3044" name="Google Shape;3044;p29"/>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29"/>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6" name="Google Shape;3046;p29"/>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7" name="Google Shape;3047;p29"/>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29"/>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9" name="Google Shape;3049;p29"/>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29"/>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29"/>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29"/>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29"/>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29"/>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29"/>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29"/>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29"/>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29"/>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29"/>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29"/>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1" name="Google Shape;3061;p29"/>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2" name="Google Shape;3062;p29"/>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29"/>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29"/>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29"/>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29"/>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29"/>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29"/>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29"/>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0" name="Google Shape;3070;p29"/>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1" name="Google Shape;3071;p29"/>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29"/>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29"/>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29"/>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29"/>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29"/>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29"/>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29"/>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29"/>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29"/>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2429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C968-1569-471A-A09E-26BBEF817A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D3683D-C799-4EE5-9D42-9362D9C5D7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E86C35-7E50-41B8-863C-6DA7D7FE66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DD0A66-B78E-4F40-95DF-1FA0D49D7D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DBC4FF-08E2-4837-B335-529AE2AB38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EEBED0-D2D7-4417-B306-837209F710AD}"/>
              </a:ext>
            </a:extLst>
          </p:cNvPr>
          <p:cNvSpPr>
            <a:spLocks noGrp="1"/>
          </p:cNvSpPr>
          <p:nvPr>
            <p:ph type="dt" sz="half" idx="10"/>
          </p:nvPr>
        </p:nvSpPr>
        <p:spPr/>
        <p:txBody>
          <a:bodyPr/>
          <a:lstStyle/>
          <a:p>
            <a:fld id="{19D6E806-824E-41C9-8D3A-2E5D3B8BCB4A}" type="datetimeFigureOut">
              <a:rPr lang="en-US" smtClean="0"/>
              <a:t>7/17/2023</a:t>
            </a:fld>
            <a:endParaRPr lang="en-US"/>
          </a:p>
        </p:txBody>
      </p:sp>
      <p:sp>
        <p:nvSpPr>
          <p:cNvPr id="8" name="Footer Placeholder 7">
            <a:extLst>
              <a:ext uri="{FF2B5EF4-FFF2-40B4-BE49-F238E27FC236}">
                <a16:creationId xmlns:a16="http://schemas.microsoft.com/office/drawing/2014/main" id="{65762310-7F3A-4E80-96D9-40C377BEDB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136530-96DF-41DC-A31C-770B8D04A593}"/>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3397219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081"/>
        <p:cNvGrpSpPr/>
        <p:nvPr/>
      </p:nvGrpSpPr>
      <p:grpSpPr>
        <a:xfrm>
          <a:off x="0" y="0"/>
          <a:ext cx="0" cy="0"/>
          <a:chOff x="0" y="0"/>
          <a:chExt cx="0" cy="0"/>
        </a:xfrm>
      </p:grpSpPr>
      <p:pic>
        <p:nvPicPr>
          <p:cNvPr id="3082" name="Google Shape;3082;p30"/>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3083" name="Google Shape;3083;p30"/>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4" name="Google Shape;3084;p30"/>
          <p:cNvSpPr/>
          <p:nvPr/>
        </p:nvSpPr>
        <p:spPr>
          <a:xfrm>
            <a:off x="2914933" y="-50300"/>
            <a:ext cx="5334000" cy="844067"/>
          </a:xfrm>
          <a:custGeom>
            <a:avLst/>
            <a:gdLst/>
            <a:ahLst/>
            <a:cxnLst/>
            <a:rect l="l" t="t" r="r" b="b"/>
            <a:pathLst>
              <a:path w="160020" h="25322" extrusionOk="0">
                <a:moveTo>
                  <a:pt x="0" y="1524"/>
                </a:moveTo>
                <a:cubicBezTo>
                  <a:pt x="11438" y="3703"/>
                  <a:pt x="24696" y="2787"/>
                  <a:pt x="33909" y="9906"/>
                </a:cubicBezTo>
                <a:cubicBezTo>
                  <a:pt x="39295" y="14068"/>
                  <a:pt x="43577" y="20979"/>
                  <a:pt x="50292" y="22098"/>
                </a:cubicBezTo>
                <a:cubicBezTo>
                  <a:pt x="56388" y="23114"/>
                  <a:pt x="62462" y="18176"/>
                  <a:pt x="68580" y="19050"/>
                </a:cubicBezTo>
                <a:cubicBezTo>
                  <a:pt x="81915" y="20955"/>
                  <a:pt x="95320" y="27106"/>
                  <a:pt x="108585" y="24765"/>
                </a:cubicBezTo>
                <a:cubicBezTo>
                  <a:pt x="121968" y="22403"/>
                  <a:pt x="136956" y="21870"/>
                  <a:pt x="147828" y="13716"/>
                </a:cubicBezTo>
                <a:cubicBezTo>
                  <a:pt x="152722" y="10046"/>
                  <a:pt x="155695" y="4325"/>
                  <a:pt x="160020" y="0"/>
                </a:cubicBezTo>
              </a:path>
            </a:pathLst>
          </a:custGeom>
          <a:noFill/>
          <a:ln w="19050" cap="flat" cmpd="sng">
            <a:solidFill>
              <a:schemeClr val="lt1"/>
            </a:solidFill>
            <a:prstDash val="dash"/>
            <a:round/>
            <a:headEnd type="none" w="med" len="med"/>
            <a:tailEnd type="none" w="med" len="med"/>
          </a:ln>
        </p:spPr>
      </p:sp>
      <p:grpSp>
        <p:nvGrpSpPr>
          <p:cNvPr id="3085" name="Google Shape;3085;p30"/>
          <p:cNvGrpSpPr/>
          <p:nvPr/>
        </p:nvGrpSpPr>
        <p:grpSpPr>
          <a:xfrm>
            <a:off x="311221" y="314676"/>
            <a:ext cx="1279473" cy="2056187"/>
            <a:chOff x="9840651" y="2066749"/>
            <a:chExt cx="701773" cy="1127790"/>
          </a:xfrm>
        </p:grpSpPr>
        <p:sp>
          <p:nvSpPr>
            <p:cNvPr id="3086" name="Google Shape;3086;p30"/>
            <p:cNvSpPr/>
            <p:nvPr/>
          </p:nvSpPr>
          <p:spPr>
            <a:xfrm>
              <a:off x="9890974" y="2066749"/>
              <a:ext cx="651450" cy="809115"/>
            </a:xfrm>
            <a:custGeom>
              <a:avLst/>
              <a:gdLst/>
              <a:ahLst/>
              <a:cxnLst/>
              <a:rect l="l" t="t" r="r" b="b"/>
              <a:pathLst>
                <a:path w="21903" h="27204" extrusionOk="0">
                  <a:moveTo>
                    <a:pt x="12158" y="1"/>
                  </a:moveTo>
                  <a:lnTo>
                    <a:pt x="11662" y="68"/>
                  </a:lnTo>
                  <a:lnTo>
                    <a:pt x="11188" y="181"/>
                  </a:lnTo>
                  <a:lnTo>
                    <a:pt x="10692" y="316"/>
                  </a:lnTo>
                  <a:lnTo>
                    <a:pt x="10308" y="452"/>
                  </a:lnTo>
                  <a:lnTo>
                    <a:pt x="9925" y="632"/>
                  </a:lnTo>
                  <a:lnTo>
                    <a:pt x="9541" y="813"/>
                  </a:lnTo>
                  <a:lnTo>
                    <a:pt x="9181" y="1016"/>
                  </a:lnTo>
                  <a:lnTo>
                    <a:pt x="8820" y="1241"/>
                  </a:lnTo>
                  <a:lnTo>
                    <a:pt x="8481" y="1489"/>
                  </a:lnTo>
                  <a:lnTo>
                    <a:pt x="8143" y="1737"/>
                  </a:lnTo>
                  <a:lnTo>
                    <a:pt x="7827" y="2008"/>
                  </a:lnTo>
                  <a:lnTo>
                    <a:pt x="7489" y="2301"/>
                  </a:lnTo>
                  <a:lnTo>
                    <a:pt x="7196" y="2595"/>
                  </a:lnTo>
                  <a:lnTo>
                    <a:pt x="6880" y="2910"/>
                  </a:lnTo>
                  <a:lnTo>
                    <a:pt x="6609" y="3226"/>
                  </a:lnTo>
                  <a:lnTo>
                    <a:pt x="6045" y="3903"/>
                  </a:lnTo>
                  <a:lnTo>
                    <a:pt x="5549" y="4580"/>
                  </a:lnTo>
                  <a:lnTo>
                    <a:pt x="5098" y="5279"/>
                  </a:lnTo>
                  <a:lnTo>
                    <a:pt x="4692" y="5978"/>
                  </a:lnTo>
                  <a:lnTo>
                    <a:pt x="4331" y="6677"/>
                  </a:lnTo>
                  <a:lnTo>
                    <a:pt x="4015" y="7331"/>
                  </a:lnTo>
                  <a:lnTo>
                    <a:pt x="3767" y="7986"/>
                  </a:lnTo>
                  <a:lnTo>
                    <a:pt x="3564" y="8595"/>
                  </a:lnTo>
                  <a:lnTo>
                    <a:pt x="3429" y="9136"/>
                  </a:lnTo>
                  <a:lnTo>
                    <a:pt x="3338" y="9632"/>
                  </a:lnTo>
                  <a:lnTo>
                    <a:pt x="3271" y="10399"/>
                  </a:lnTo>
                  <a:lnTo>
                    <a:pt x="3226" y="11098"/>
                  </a:lnTo>
                  <a:lnTo>
                    <a:pt x="3181" y="12249"/>
                  </a:lnTo>
                  <a:lnTo>
                    <a:pt x="3181" y="12790"/>
                  </a:lnTo>
                  <a:lnTo>
                    <a:pt x="3158" y="13309"/>
                  </a:lnTo>
                  <a:lnTo>
                    <a:pt x="3090" y="13828"/>
                  </a:lnTo>
                  <a:lnTo>
                    <a:pt x="3000" y="14347"/>
                  </a:lnTo>
                  <a:lnTo>
                    <a:pt x="2842" y="14910"/>
                  </a:lnTo>
                  <a:lnTo>
                    <a:pt x="2594" y="15542"/>
                  </a:lnTo>
                  <a:lnTo>
                    <a:pt x="2278" y="16241"/>
                  </a:lnTo>
                  <a:lnTo>
                    <a:pt x="1850" y="17076"/>
                  </a:lnTo>
                  <a:lnTo>
                    <a:pt x="1489" y="17753"/>
                  </a:lnTo>
                  <a:lnTo>
                    <a:pt x="1196" y="18407"/>
                  </a:lnTo>
                  <a:lnTo>
                    <a:pt x="947" y="19038"/>
                  </a:lnTo>
                  <a:lnTo>
                    <a:pt x="722" y="19647"/>
                  </a:lnTo>
                  <a:lnTo>
                    <a:pt x="541" y="20256"/>
                  </a:lnTo>
                  <a:lnTo>
                    <a:pt x="406" y="20820"/>
                  </a:lnTo>
                  <a:lnTo>
                    <a:pt x="271" y="21362"/>
                  </a:lnTo>
                  <a:lnTo>
                    <a:pt x="181" y="21858"/>
                  </a:lnTo>
                  <a:lnTo>
                    <a:pt x="113" y="22309"/>
                  </a:lnTo>
                  <a:lnTo>
                    <a:pt x="68" y="22738"/>
                  </a:lnTo>
                  <a:lnTo>
                    <a:pt x="0" y="23414"/>
                  </a:lnTo>
                  <a:lnTo>
                    <a:pt x="0" y="23865"/>
                  </a:lnTo>
                  <a:lnTo>
                    <a:pt x="0" y="24046"/>
                  </a:lnTo>
                  <a:lnTo>
                    <a:pt x="23" y="24181"/>
                  </a:lnTo>
                  <a:lnTo>
                    <a:pt x="90" y="24294"/>
                  </a:lnTo>
                  <a:lnTo>
                    <a:pt x="158" y="24316"/>
                  </a:lnTo>
                  <a:lnTo>
                    <a:pt x="203" y="24362"/>
                  </a:lnTo>
                  <a:lnTo>
                    <a:pt x="406" y="24362"/>
                  </a:lnTo>
                  <a:lnTo>
                    <a:pt x="474" y="24339"/>
                  </a:lnTo>
                  <a:lnTo>
                    <a:pt x="587" y="24271"/>
                  </a:lnTo>
                  <a:lnTo>
                    <a:pt x="654" y="24159"/>
                  </a:lnTo>
                  <a:lnTo>
                    <a:pt x="654" y="24091"/>
                  </a:lnTo>
                  <a:lnTo>
                    <a:pt x="677" y="24023"/>
                  </a:lnTo>
                  <a:lnTo>
                    <a:pt x="654" y="23865"/>
                  </a:lnTo>
                  <a:lnTo>
                    <a:pt x="677" y="23459"/>
                  </a:lnTo>
                  <a:lnTo>
                    <a:pt x="722" y="22805"/>
                  </a:lnTo>
                  <a:lnTo>
                    <a:pt x="790" y="22422"/>
                  </a:lnTo>
                  <a:lnTo>
                    <a:pt x="857" y="21971"/>
                  </a:lnTo>
                  <a:lnTo>
                    <a:pt x="947" y="21497"/>
                  </a:lnTo>
                  <a:lnTo>
                    <a:pt x="1060" y="20978"/>
                  </a:lnTo>
                  <a:lnTo>
                    <a:pt x="1196" y="20437"/>
                  </a:lnTo>
                  <a:lnTo>
                    <a:pt x="1376" y="19873"/>
                  </a:lnTo>
                  <a:lnTo>
                    <a:pt x="1579" y="19264"/>
                  </a:lnTo>
                  <a:lnTo>
                    <a:pt x="1827" y="18655"/>
                  </a:lnTo>
                  <a:lnTo>
                    <a:pt x="2098" y="18046"/>
                  </a:lnTo>
                  <a:lnTo>
                    <a:pt x="2436" y="17392"/>
                  </a:lnTo>
                  <a:lnTo>
                    <a:pt x="2887" y="16512"/>
                  </a:lnTo>
                  <a:lnTo>
                    <a:pt x="3226" y="15745"/>
                  </a:lnTo>
                  <a:lnTo>
                    <a:pt x="3361" y="15407"/>
                  </a:lnTo>
                  <a:lnTo>
                    <a:pt x="3474" y="15068"/>
                  </a:lnTo>
                  <a:lnTo>
                    <a:pt x="3587" y="14775"/>
                  </a:lnTo>
                  <a:lnTo>
                    <a:pt x="3654" y="14482"/>
                  </a:lnTo>
                  <a:lnTo>
                    <a:pt x="3767" y="13918"/>
                  </a:lnTo>
                  <a:lnTo>
                    <a:pt x="3812" y="13377"/>
                  </a:lnTo>
                  <a:lnTo>
                    <a:pt x="3857" y="12835"/>
                  </a:lnTo>
                  <a:lnTo>
                    <a:pt x="3857" y="12271"/>
                  </a:lnTo>
                  <a:lnTo>
                    <a:pt x="3902" y="11121"/>
                  </a:lnTo>
                  <a:lnTo>
                    <a:pt x="3947" y="10467"/>
                  </a:lnTo>
                  <a:lnTo>
                    <a:pt x="4015" y="9700"/>
                  </a:lnTo>
                  <a:lnTo>
                    <a:pt x="4105" y="9226"/>
                  </a:lnTo>
                  <a:lnTo>
                    <a:pt x="4241" y="8707"/>
                  </a:lnTo>
                  <a:lnTo>
                    <a:pt x="4421" y="8121"/>
                  </a:lnTo>
                  <a:lnTo>
                    <a:pt x="4669" y="7512"/>
                  </a:lnTo>
                  <a:lnTo>
                    <a:pt x="4985" y="6880"/>
                  </a:lnTo>
                  <a:lnTo>
                    <a:pt x="5323" y="6226"/>
                  </a:lnTo>
                  <a:lnTo>
                    <a:pt x="5707" y="5572"/>
                  </a:lnTo>
                  <a:lnTo>
                    <a:pt x="6158" y="4918"/>
                  </a:lnTo>
                  <a:lnTo>
                    <a:pt x="6632" y="4264"/>
                  </a:lnTo>
                  <a:lnTo>
                    <a:pt x="7150" y="3655"/>
                  </a:lnTo>
                  <a:lnTo>
                    <a:pt x="7692" y="3068"/>
                  </a:lnTo>
                  <a:lnTo>
                    <a:pt x="7985" y="2775"/>
                  </a:lnTo>
                  <a:lnTo>
                    <a:pt x="8278" y="2527"/>
                  </a:lnTo>
                  <a:lnTo>
                    <a:pt x="8572" y="2256"/>
                  </a:lnTo>
                  <a:lnTo>
                    <a:pt x="8887" y="2031"/>
                  </a:lnTo>
                  <a:lnTo>
                    <a:pt x="9203" y="1805"/>
                  </a:lnTo>
                  <a:lnTo>
                    <a:pt x="9541" y="1602"/>
                  </a:lnTo>
                  <a:lnTo>
                    <a:pt x="9880" y="1399"/>
                  </a:lnTo>
                  <a:lnTo>
                    <a:pt x="10218" y="1241"/>
                  </a:lnTo>
                  <a:lnTo>
                    <a:pt x="10556" y="1083"/>
                  </a:lnTo>
                  <a:lnTo>
                    <a:pt x="10917" y="948"/>
                  </a:lnTo>
                  <a:lnTo>
                    <a:pt x="11346" y="835"/>
                  </a:lnTo>
                  <a:lnTo>
                    <a:pt x="11775" y="745"/>
                  </a:lnTo>
                  <a:lnTo>
                    <a:pt x="12226" y="677"/>
                  </a:lnTo>
                  <a:lnTo>
                    <a:pt x="12654" y="677"/>
                  </a:lnTo>
                  <a:lnTo>
                    <a:pt x="13083" y="700"/>
                  </a:lnTo>
                  <a:lnTo>
                    <a:pt x="13534" y="745"/>
                  </a:lnTo>
                  <a:lnTo>
                    <a:pt x="13962" y="835"/>
                  </a:lnTo>
                  <a:lnTo>
                    <a:pt x="14391" y="970"/>
                  </a:lnTo>
                  <a:lnTo>
                    <a:pt x="14820" y="1151"/>
                  </a:lnTo>
                  <a:lnTo>
                    <a:pt x="15248" y="1354"/>
                  </a:lnTo>
                  <a:lnTo>
                    <a:pt x="15677" y="1580"/>
                  </a:lnTo>
                  <a:lnTo>
                    <a:pt x="16105" y="1873"/>
                  </a:lnTo>
                  <a:lnTo>
                    <a:pt x="16534" y="2189"/>
                  </a:lnTo>
                  <a:lnTo>
                    <a:pt x="16963" y="2527"/>
                  </a:lnTo>
                  <a:lnTo>
                    <a:pt x="17391" y="2933"/>
                  </a:lnTo>
                  <a:lnTo>
                    <a:pt x="17820" y="3339"/>
                  </a:lnTo>
                  <a:lnTo>
                    <a:pt x="18293" y="3880"/>
                  </a:lnTo>
                  <a:lnTo>
                    <a:pt x="18744" y="4399"/>
                  </a:lnTo>
                  <a:lnTo>
                    <a:pt x="19128" y="4895"/>
                  </a:lnTo>
                  <a:lnTo>
                    <a:pt x="19489" y="5369"/>
                  </a:lnTo>
                  <a:lnTo>
                    <a:pt x="19827" y="5865"/>
                  </a:lnTo>
                  <a:lnTo>
                    <a:pt x="20098" y="6316"/>
                  </a:lnTo>
                  <a:lnTo>
                    <a:pt x="20346" y="6768"/>
                  </a:lnTo>
                  <a:lnTo>
                    <a:pt x="20549" y="7219"/>
                  </a:lnTo>
                  <a:lnTo>
                    <a:pt x="20729" y="7647"/>
                  </a:lnTo>
                  <a:lnTo>
                    <a:pt x="20887" y="8076"/>
                  </a:lnTo>
                  <a:lnTo>
                    <a:pt x="21000" y="8482"/>
                  </a:lnTo>
                  <a:lnTo>
                    <a:pt x="21090" y="8888"/>
                  </a:lnTo>
                  <a:lnTo>
                    <a:pt x="21158" y="9271"/>
                  </a:lnTo>
                  <a:lnTo>
                    <a:pt x="21203" y="9655"/>
                  </a:lnTo>
                  <a:lnTo>
                    <a:pt x="21226" y="10016"/>
                  </a:lnTo>
                  <a:lnTo>
                    <a:pt x="21203" y="10377"/>
                  </a:lnTo>
                  <a:lnTo>
                    <a:pt x="21181" y="10737"/>
                  </a:lnTo>
                  <a:lnTo>
                    <a:pt x="21135" y="11076"/>
                  </a:lnTo>
                  <a:lnTo>
                    <a:pt x="21068" y="11414"/>
                  </a:lnTo>
                  <a:lnTo>
                    <a:pt x="21000" y="11730"/>
                  </a:lnTo>
                  <a:lnTo>
                    <a:pt x="20910" y="12046"/>
                  </a:lnTo>
                  <a:lnTo>
                    <a:pt x="20797" y="12362"/>
                  </a:lnTo>
                  <a:lnTo>
                    <a:pt x="20549" y="12948"/>
                  </a:lnTo>
                  <a:lnTo>
                    <a:pt x="20256" y="13512"/>
                  </a:lnTo>
                  <a:lnTo>
                    <a:pt x="19963" y="14053"/>
                  </a:lnTo>
                  <a:lnTo>
                    <a:pt x="19647" y="14572"/>
                  </a:lnTo>
                  <a:lnTo>
                    <a:pt x="19331" y="15046"/>
                  </a:lnTo>
                  <a:lnTo>
                    <a:pt x="18925" y="15700"/>
                  </a:lnTo>
                  <a:lnTo>
                    <a:pt x="18564" y="16309"/>
                  </a:lnTo>
                  <a:lnTo>
                    <a:pt x="18429" y="16602"/>
                  </a:lnTo>
                  <a:lnTo>
                    <a:pt x="18316" y="16895"/>
                  </a:lnTo>
                  <a:lnTo>
                    <a:pt x="18226" y="17189"/>
                  </a:lnTo>
                  <a:lnTo>
                    <a:pt x="18158" y="17459"/>
                  </a:lnTo>
                  <a:lnTo>
                    <a:pt x="18023" y="18610"/>
                  </a:lnTo>
                  <a:lnTo>
                    <a:pt x="17887" y="20031"/>
                  </a:lnTo>
                  <a:lnTo>
                    <a:pt x="17594" y="23121"/>
                  </a:lnTo>
                  <a:lnTo>
                    <a:pt x="17278" y="26843"/>
                  </a:lnTo>
                  <a:lnTo>
                    <a:pt x="17278" y="26910"/>
                  </a:lnTo>
                  <a:lnTo>
                    <a:pt x="17278" y="26978"/>
                  </a:lnTo>
                  <a:lnTo>
                    <a:pt x="17346" y="27091"/>
                  </a:lnTo>
                  <a:lnTo>
                    <a:pt x="17436" y="27159"/>
                  </a:lnTo>
                  <a:lnTo>
                    <a:pt x="17504" y="27181"/>
                  </a:lnTo>
                  <a:lnTo>
                    <a:pt x="17572" y="27204"/>
                  </a:lnTo>
                  <a:lnTo>
                    <a:pt x="17594" y="27204"/>
                  </a:lnTo>
                  <a:lnTo>
                    <a:pt x="17729" y="27181"/>
                  </a:lnTo>
                  <a:lnTo>
                    <a:pt x="17820" y="27113"/>
                  </a:lnTo>
                  <a:lnTo>
                    <a:pt x="17910" y="27023"/>
                  </a:lnTo>
                  <a:lnTo>
                    <a:pt x="17932" y="26888"/>
                  </a:lnTo>
                  <a:lnTo>
                    <a:pt x="18271" y="23189"/>
                  </a:lnTo>
                  <a:lnTo>
                    <a:pt x="18541" y="20098"/>
                  </a:lnTo>
                  <a:lnTo>
                    <a:pt x="18699" y="18700"/>
                  </a:lnTo>
                  <a:lnTo>
                    <a:pt x="18835" y="17550"/>
                  </a:lnTo>
                  <a:lnTo>
                    <a:pt x="18880" y="17324"/>
                  </a:lnTo>
                  <a:lnTo>
                    <a:pt x="18947" y="17076"/>
                  </a:lnTo>
                  <a:lnTo>
                    <a:pt x="19060" y="16828"/>
                  </a:lnTo>
                  <a:lnTo>
                    <a:pt x="19196" y="16580"/>
                  </a:lnTo>
                  <a:lnTo>
                    <a:pt x="19511" y="16016"/>
                  </a:lnTo>
                  <a:lnTo>
                    <a:pt x="19895" y="15429"/>
                  </a:lnTo>
                  <a:lnTo>
                    <a:pt x="20211" y="14933"/>
                  </a:lnTo>
                  <a:lnTo>
                    <a:pt x="20549" y="14392"/>
                  </a:lnTo>
                  <a:lnTo>
                    <a:pt x="20865" y="13828"/>
                  </a:lnTo>
                  <a:lnTo>
                    <a:pt x="21158" y="13219"/>
                  </a:lnTo>
                  <a:lnTo>
                    <a:pt x="21429" y="12587"/>
                  </a:lnTo>
                  <a:lnTo>
                    <a:pt x="21541" y="12271"/>
                  </a:lnTo>
                  <a:lnTo>
                    <a:pt x="21632" y="11933"/>
                  </a:lnTo>
                  <a:lnTo>
                    <a:pt x="21722" y="11572"/>
                  </a:lnTo>
                  <a:lnTo>
                    <a:pt x="21790" y="11211"/>
                  </a:lnTo>
                  <a:lnTo>
                    <a:pt x="21857" y="10850"/>
                  </a:lnTo>
                  <a:lnTo>
                    <a:pt x="21880" y="10467"/>
                  </a:lnTo>
                  <a:lnTo>
                    <a:pt x="21902" y="10083"/>
                  </a:lnTo>
                  <a:lnTo>
                    <a:pt x="21880" y="9677"/>
                  </a:lnTo>
                  <a:lnTo>
                    <a:pt x="21835" y="9271"/>
                  </a:lnTo>
                  <a:lnTo>
                    <a:pt x="21767" y="8843"/>
                  </a:lnTo>
                  <a:lnTo>
                    <a:pt x="21677" y="8414"/>
                  </a:lnTo>
                  <a:lnTo>
                    <a:pt x="21564" y="7963"/>
                  </a:lnTo>
                  <a:lnTo>
                    <a:pt x="21406" y="7512"/>
                  </a:lnTo>
                  <a:lnTo>
                    <a:pt x="21226" y="7038"/>
                  </a:lnTo>
                  <a:lnTo>
                    <a:pt x="21000" y="6565"/>
                  </a:lnTo>
                  <a:lnTo>
                    <a:pt x="20729" y="6068"/>
                  </a:lnTo>
                  <a:lnTo>
                    <a:pt x="20436" y="5572"/>
                  </a:lnTo>
                  <a:lnTo>
                    <a:pt x="20098" y="5053"/>
                  </a:lnTo>
                  <a:lnTo>
                    <a:pt x="19714" y="4534"/>
                  </a:lnTo>
                  <a:lnTo>
                    <a:pt x="19286" y="3993"/>
                  </a:lnTo>
                  <a:lnTo>
                    <a:pt x="18812" y="3452"/>
                  </a:lnTo>
                  <a:lnTo>
                    <a:pt x="18293" y="2888"/>
                  </a:lnTo>
                  <a:lnTo>
                    <a:pt x="17842" y="2414"/>
                  </a:lnTo>
                  <a:lnTo>
                    <a:pt x="17391" y="2008"/>
                  </a:lnTo>
                  <a:lnTo>
                    <a:pt x="16917" y="1625"/>
                  </a:lnTo>
                  <a:lnTo>
                    <a:pt x="16444" y="1286"/>
                  </a:lnTo>
                  <a:lnTo>
                    <a:pt x="15970" y="970"/>
                  </a:lnTo>
                  <a:lnTo>
                    <a:pt x="15519" y="722"/>
                  </a:lnTo>
                  <a:lnTo>
                    <a:pt x="15045" y="497"/>
                  </a:lnTo>
                  <a:lnTo>
                    <a:pt x="14572" y="316"/>
                  </a:lnTo>
                  <a:lnTo>
                    <a:pt x="14075" y="181"/>
                  </a:lnTo>
                  <a:lnTo>
                    <a:pt x="13602" y="68"/>
                  </a:lnTo>
                  <a:lnTo>
                    <a:pt x="13128" y="1"/>
                  </a:lnTo>
                  <a:close/>
                </a:path>
              </a:pathLst>
            </a:custGeom>
            <a:solidFill>
              <a:schemeClr val="dk1"/>
            </a:solidFill>
            <a:ln>
              <a:noFill/>
            </a:ln>
            <a:effectLst>
              <a:outerShdw dist="47625" dir="42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30"/>
            <p:cNvSpPr/>
            <p:nvPr/>
          </p:nvSpPr>
          <p:spPr>
            <a:xfrm>
              <a:off x="10335079" y="2773862"/>
              <a:ext cx="63768" cy="70460"/>
            </a:xfrm>
            <a:custGeom>
              <a:avLst/>
              <a:gdLst/>
              <a:ahLst/>
              <a:cxnLst/>
              <a:rect l="l" t="t" r="r" b="b"/>
              <a:pathLst>
                <a:path w="2144" h="2369" extrusionOk="0">
                  <a:moveTo>
                    <a:pt x="0" y="0"/>
                  </a:moveTo>
                  <a:lnTo>
                    <a:pt x="0" y="2166"/>
                  </a:lnTo>
                  <a:lnTo>
                    <a:pt x="1602" y="2369"/>
                  </a:lnTo>
                  <a:lnTo>
                    <a:pt x="2143" y="271"/>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30"/>
            <p:cNvSpPr/>
            <p:nvPr/>
          </p:nvSpPr>
          <p:spPr>
            <a:xfrm>
              <a:off x="10309590" y="2668516"/>
              <a:ext cx="126138" cy="125484"/>
            </a:xfrm>
            <a:custGeom>
              <a:avLst/>
              <a:gdLst/>
              <a:ahLst/>
              <a:cxnLst/>
              <a:rect l="l" t="t" r="r" b="b"/>
              <a:pathLst>
                <a:path w="4241" h="4219" extrusionOk="0">
                  <a:moveTo>
                    <a:pt x="722" y="1"/>
                  </a:moveTo>
                  <a:lnTo>
                    <a:pt x="632" y="46"/>
                  </a:lnTo>
                  <a:lnTo>
                    <a:pt x="564" y="91"/>
                  </a:lnTo>
                  <a:lnTo>
                    <a:pt x="497" y="159"/>
                  </a:lnTo>
                  <a:lnTo>
                    <a:pt x="451" y="226"/>
                  </a:lnTo>
                  <a:lnTo>
                    <a:pt x="406" y="294"/>
                  </a:lnTo>
                  <a:lnTo>
                    <a:pt x="384" y="384"/>
                  </a:lnTo>
                  <a:lnTo>
                    <a:pt x="23" y="3339"/>
                  </a:lnTo>
                  <a:lnTo>
                    <a:pt x="0" y="3429"/>
                  </a:lnTo>
                  <a:lnTo>
                    <a:pt x="23" y="3520"/>
                  </a:lnTo>
                  <a:lnTo>
                    <a:pt x="68" y="3610"/>
                  </a:lnTo>
                  <a:lnTo>
                    <a:pt x="113" y="3677"/>
                  </a:lnTo>
                  <a:lnTo>
                    <a:pt x="158" y="3745"/>
                  </a:lnTo>
                  <a:lnTo>
                    <a:pt x="226" y="3790"/>
                  </a:lnTo>
                  <a:lnTo>
                    <a:pt x="316" y="3835"/>
                  </a:lnTo>
                  <a:lnTo>
                    <a:pt x="406" y="3858"/>
                  </a:lnTo>
                  <a:lnTo>
                    <a:pt x="3361" y="4219"/>
                  </a:lnTo>
                  <a:lnTo>
                    <a:pt x="3542" y="4219"/>
                  </a:lnTo>
                  <a:lnTo>
                    <a:pt x="3632" y="4174"/>
                  </a:lnTo>
                  <a:lnTo>
                    <a:pt x="3700" y="4129"/>
                  </a:lnTo>
                  <a:lnTo>
                    <a:pt x="3767" y="4083"/>
                  </a:lnTo>
                  <a:lnTo>
                    <a:pt x="3812" y="4016"/>
                  </a:lnTo>
                  <a:lnTo>
                    <a:pt x="3835" y="3926"/>
                  </a:lnTo>
                  <a:lnTo>
                    <a:pt x="3857" y="3835"/>
                  </a:lnTo>
                  <a:lnTo>
                    <a:pt x="4241" y="880"/>
                  </a:lnTo>
                  <a:lnTo>
                    <a:pt x="4241" y="790"/>
                  </a:lnTo>
                  <a:lnTo>
                    <a:pt x="4218" y="700"/>
                  </a:lnTo>
                  <a:lnTo>
                    <a:pt x="4196" y="610"/>
                  </a:lnTo>
                  <a:lnTo>
                    <a:pt x="4151" y="542"/>
                  </a:lnTo>
                  <a:lnTo>
                    <a:pt x="4083" y="474"/>
                  </a:lnTo>
                  <a:lnTo>
                    <a:pt x="4015" y="429"/>
                  </a:lnTo>
                  <a:lnTo>
                    <a:pt x="3948" y="384"/>
                  </a:lnTo>
                  <a:lnTo>
                    <a:pt x="3857" y="384"/>
                  </a:lnTo>
                  <a:lnTo>
                    <a:pt x="9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30"/>
            <p:cNvSpPr/>
            <p:nvPr/>
          </p:nvSpPr>
          <p:spPr>
            <a:xfrm>
              <a:off x="10309590" y="2668516"/>
              <a:ext cx="126138" cy="125484"/>
            </a:xfrm>
            <a:custGeom>
              <a:avLst/>
              <a:gdLst/>
              <a:ahLst/>
              <a:cxnLst/>
              <a:rect l="l" t="t" r="r" b="b"/>
              <a:pathLst>
                <a:path w="4241" h="4219" fill="none" extrusionOk="0">
                  <a:moveTo>
                    <a:pt x="3361" y="4219"/>
                  </a:moveTo>
                  <a:lnTo>
                    <a:pt x="406" y="3858"/>
                  </a:lnTo>
                  <a:lnTo>
                    <a:pt x="406" y="3858"/>
                  </a:lnTo>
                  <a:lnTo>
                    <a:pt x="316" y="3835"/>
                  </a:lnTo>
                  <a:lnTo>
                    <a:pt x="226" y="3790"/>
                  </a:lnTo>
                  <a:lnTo>
                    <a:pt x="158" y="3745"/>
                  </a:lnTo>
                  <a:lnTo>
                    <a:pt x="113" y="3677"/>
                  </a:lnTo>
                  <a:lnTo>
                    <a:pt x="68" y="3610"/>
                  </a:lnTo>
                  <a:lnTo>
                    <a:pt x="23" y="3520"/>
                  </a:lnTo>
                  <a:lnTo>
                    <a:pt x="0" y="3429"/>
                  </a:lnTo>
                  <a:lnTo>
                    <a:pt x="23" y="3339"/>
                  </a:lnTo>
                  <a:lnTo>
                    <a:pt x="384" y="384"/>
                  </a:lnTo>
                  <a:lnTo>
                    <a:pt x="384" y="384"/>
                  </a:lnTo>
                  <a:lnTo>
                    <a:pt x="406" y="294"/>
                  </a:lnTo>
                  <a:lnTo>
                    <a:pt x="451" y="226"/>
                  </a:lnTo>
                  <a:lnTo>
                    <a:pt x="497" y="159"/>
                  </a:lnTo>
                  <a:lnTo>
                    <a:pt x="564" y="91"/>
                  </a:lnTo>
                  <a:lnTo>
                    <a:pt x="632" y="46"/>
                  </a:lnTo>
                  <a:lnTo>
                    <a:pt x="722" y="1"/>
                  </a:lnTo>
                  <a:lnTo>
                    <a:pt x="812" y="1"/>
                  </a:lnTo>
                  <a:lnTo>
                    <a:pt x="903" y="1"/>
                  </a:lnTo>
                  <a:lnTo>
                    <a:pt x="3857" y="384"/>
                  </a:lnTo>
                  <a:lnTo>
                    <a:pt x="3857" y="384"/>
                  </a:lnTo>
                  <a:lnTo>
                    <a:pt x="3948" y="384"/>
                  </a:lnTo>
                  <a:lnTo>
                    <a:pt x="4015" y="429"/>
                  </a:lnTo>
                  <a:lnTo>
                    <a:pt x="4083" y="474"/>
                  </a:lnTo>
                  <a:lnTo>
                    <a:pt x="4151" y="542"/>
                  </a:lnTo>
                  <a:lnTo>
                    <a:pt x="4196" y="610"/>
                  </a:lnTo>
                  <a:lnTo>
                    <a:pt x="4218" y="700"/>
                  </a:lnTo>
                  <a:lnTo>
                    <a:pt x="4241" y="790"/>
                  </a:lnTo>
                  <a:lnTo>
                    <a:pt x="4241" y="880"/>
                  </a:lnTo>
                  <a:lnTo>
                    <a:pt x="3857" y="3835"/>
                  </a:lnTo>
                  <a:lnTo>
                    <a:pt x="3857" y="3835"/>
                  </a:lnTo>
                  <a:lnTo>
                    <a:pt x="3835" y="3926"/>
                  </a:lnTo>
                  <a:lnTo>
                    <a:pt x="3812" y="4016"/>
                  </a:lnTo>
                  <a:lnTo>
                    <a:pt x="3767" y="4083"/>
                  </a:lnTo>
                  <a:lnTo>
                    <a:pt x="3700" y="4129"/>
                  </a:lnTo>
                  <a:lnTo>
                    <a:pt x="3632" y="4174"/>
                  </a:lnTo>
                  <a:lnTo>
                    <a:pt x="3542" y="4219"/>
                  </a:lnTo>
                  <a:lnTo>
                    <a:pt x="3451" y="4219"/>
                  </a:lnTo>
                  <a:lnTo>
                    <a:pt x="3361" y="4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30"/>
            <p:cNvSpPr/>
            <p:nvPr/>
          </p:nvSpPr>
          <p:spPr>
            <a:xfrm>
              <a:off x="10325026" y="2683952"/>
              <a:ext cx="95295" cy="95295"/>
            </a:xfrm>
            <a:custGeom>
              <a:avLst/>
              <a:gdLst/>
              <a:ahLst/>
              <a:cxnLst/>
              <a:rect l="l" t="t" r="r" b="b"/>
              <a:pathLst>
                <a:path w="3204" h="3204" extrusionOk="0">
                  <a:moveTo>
                    <a:pt x="361" y="1"/>
                  </a:moveTo>
                  <a:lnTo>
                    <a:pt x="0" y="2843"/>
                  </a:lnTo>
                  <a:lnTo>
                    <a:pt x="2842" y="3204"/>
                  </a:lnTo>
                  <a:lnTo>
                    <a:pt x="3203" y="361"/>
                  </a:lnTo>
                  <a:lnTo>
                    <a:pt x="3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30"/>
            <p:cNvSpPr/>
            <p:nvPr/>
          </p:nvSpPr>
          <p:spPr>
            <a:xfrm>
              <a:off x="10331064" y="2689990"/>
              <a:ext cx="83220" cy="83220"/>
            </a:xfrm>
            <a:custGeom>
              <a:avLst/>
              <a:gdLst/>
              <a:ahLst/>
              <a:cxnLst/>
              <a:rect l="l" t="t" r="r" b="b"/>
              <a:pathLst>
                <a:path w="2798" h="2798" extrusionOk="0">
                  <a:moveTo>
                    <a:pt x="316" y="1"/>
                  </a:moveTo>
                  <a:lnTo>
                    <a:pt x="0" y="2482"/>
                  </a:lnTo>
                  <a:lnTo>
                    <a:pt x="2481" y="2798"/>
                  </a:lnTo>
                  <a:lnTo>
                    <a:pt x="2797" y="316"/>
                  </a:lnTo>
                  <a:lnTo>
                    <a:pt x="3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30"/>
            <p:cNvSpPr/>
            <p:nvPr/>
          </p:nvSpPr>
          <p:spPr>
            <a:xfrm>
              <a:off x="10343794" y="2702749"/>
              <a:ext cx="57730" cy="57700"/>
            </a:xfrm>
            <a:custGeom>
              <a:avLst/>
              <a:gdLst/>
              <a:ahLst/>
              <a:cxnLst/>
              <a:rect l="l" t="t" r="r" b="b"/>
              <a:pathLst>
                <a:path w="1941" h="1940" extrusionOk="0">
                  <a:moveTo>
                    <a:pt x="226" y="0"/>
                  </a:moveTo>
                  <a:lnTo>
                    <a:pt x="1" y="1714"/>
                  </a:lnTo>
                  <a:lnTo>
                    <a:pt x="1738" y="1940"/>
                  </a:lnTo>
                  <a:lnTo>
                    <a:pt x="1941" y="203"/>
                  </a:lnTo>
                  <a:lnTo>
                    <a:pt x="2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30"/>
            <p:cNvSpPr/>
            <p:nvPr/>
          </p:nvSpPr>
          <p:spPr>
            <a:xfrm>
              <a:off x="10343794" y="2702749"/>
              <a:ext cx="57730" cy="57700"/>
            </a:xfrm>
            <a:custGeom>
              <a:avLst/>
              <a:gdLst/>
              <a:ahLst/>
              <a:cxnLst/>
              <a:rect l="l" t="t" r="r" b="b"/>
              <a:pathLst>
                <a:path w="1941" h="1940" fill="none" extrusionOk="0">
                  <a:moveTo>
                    <a:pt x="1738" y="1940"/>
                  </a:moveTo>
                  <a:lnTo>
                    <a:pt x="1" y="1714"/>
                  </a:lnTo>
                  <a:lnTo>
                    <a:pt x="226" y="0"/>
                  </a:lnTo>
                  <a:lnTo>
                    <a:pt x="1941" y="203"/>
                  </a:lnTo>
                  <a:lnTo>
                    <a:pt x="1738" y="19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30"/>
            <p:cNvSpPr/>
            <p:nvPr/>
          </p:nvSpPr>
          <p:spPr>
            <a:xfrm>
              <a:off x="10343794" y="2702749"/>
              <a:ext cx="46339" cy="51008"/>
            </a:xfrm>
            <a:custGeom>
              <a:avLst/>
              <a:gdLst/>
              <a:ahLst/>
              <a:cxnLst/>
              <a:rect l="l" t="t" r="r" b="b"/>
              <a:pathLst>
                <a:path w="1558" h="1715" extrusionOk="0">
                  <a:moveTo>
                    <a:pt x="226" y="0"/>
                  </a:moveTo>
                  <a:lnTo>
                    <a:pt x="1" y="1714"/>
                  </a:lnTo>
                  <a:lnTo>
                    <a:pt x="226" y="0"/>
                  </a:lnTo>
                  <a:lnTo>
                    <a:pt x="1557" y="158"/>
                  </a:lnTo>
                  <a:lnTo>
                    <a:pt x="1557" y="158"/>
                  </a:lnTo>
                  <a:lnTo>
                    <a:pt x="1557" y="158"/>
                  </a:lnTo>
                  <a:lnTo>
                    <a:pt x="226" y="0"/>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30"/>
            <p:cNvSpPr/>
            <p:nvPr/>
          </p:nvSpPr>
          <p:spPr>
            <a:xfrm>
              <a:off x="10343794" y="2702749"/>
              <a:ext cx="46339" cy="51008"/>
            </a:xfrm>
            <a:custGeom>
              <a:avLst/>
              <a:gdLst/>
              <a:ahLst/>
              <a:cxnLst/>
              <a:rect l="l" t="t" r="r" b="b"/>
              <a:pathLst>
                <a:path w="1558" h="1715" fill="none" extrusionOk="0">
                  <a:moveTo>
                    <a:pt x="226" y="0"/>
                  </a:moveTo>
                  <a:lnTo>
                    <a:pt x="1" y="1714"/>
                  </a:lnTo>
                  <a:lnTo>
                    <a:pt x="226" y="0"/>
                  </a:lnTo>
                  <a:lnTo>
                    <a:pt x="1557" y="158"/>
                  </a:lnTo>
                  <a:lnTo>
                    <a:pt x="1557" y="158"/>
                  </a:lnTo>
                  <a:lnTo>
                    <a:pt x="1557" y="158"/>
                  </a:lnTo>
                  <a:lnTo>
                    <a:pt x="22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30"/>
            <p:cNvSpPr/>
            <p:nvPr/>
          </p:nvSpPr>
          <p:spPr>
            <a:xfrm>
              <a:off x="9935914" y="2738974"/>
              <a:ext cx="68467" cy="50324"/>
            </a:xfrm>
            <a:custGeom>
              <a:avLst/>
              <a:gdLst/>
              <a:ahLst/>
              <a:cxnLst/>
              <a:rect l="l" t="t" r="r" b="b"/>
              <a:pathLst>
                <a:path w="2302" h="1692" extrusionOk="0">
                  <a:moveTo>
                    <a:pt x="181" y="0"/>
                  </a:moveTo>
                  <a:lnTo>
                    <a:pt x="0" y="1421"/>
                  </a:lnTo>
                  <a:lnTo>
                    <a:pt x="2121" y="1692"/>
                  </a:lnTo>
                  <a:lnTo>
                    <a:pt x="2301" y="248"/>
                  </a:lnTo>
                  <a:lnTo>
                    <a:pt x="1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30"/>
            <p:cNvSpPr/>
            <p:nvPr/>
          </p:nvSpPr>
          <p:spPr>
            <a:xfrm>
              <a:off x="10075463" y="2716162"/>
              <a:ext cx="157011" cy="102671"/>
            </a:xfrm>
            <a:custGeom>
              <a:avLst/>
              <a:gdLst/>
              <a:ahLst/>
              <a:cxnLst/>
              <a:rect l="l" t="t" r="r" b="b"/>
              <a:pathLst>
                <a:path w="5279" h="3452" extrusionOk="0">
                  <a:moveTo>
                    <a:pt x="1940" y="745"/>
                  </a:moveTo>
                  <a:lnTo>
                    <a:pt x="3880" y="993"/>
                  </a:lnTo>
                  <a:lnTo>
                    <a:pt x="4286" y="2301"/>
                  </a:lnTo>
                  <a:lnTo>
                    <a:pt x="1241" y="1918"/>
                  </a:lnTo>
                  <a:lnTo>
                    <a:pt x="1940" y="745"/>
                  </a:lnTo>
                  <a:close/>
                  <a:moveTo>
                    <a:pt x="1308" y="0"/>
                  </a:moveTo>
                  <a:lnTo>
                    <a:pt x="0" y="2820"/>
                  </a:lnTo>
                  <a:lnTo>
                    <a:pt x="5278" y="3451"/>
                  </a:lnTo>
                  <a:lnTo>
                    <a:pt x="4669" y="406"/>
                  </a:lnTo>
                  <a:lnTo>
                    <a:pt x="13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30"/>
            <p:cNvSpPr/>
            <p:nvPr/>
          </p:nvSpPr>
          <p:spPr>
            <a:xfrm>
              <a:off x="10055982" y="2753726"/>
              <a:ext cx="199304" cy="77836"/>
            </a:xfrm>
            <a:custGeom>
              <a:avLst/>
              <a:gdLst/>
              <a:ahLst/>
              <a:cxnLst/>
              <a:rect l="l" t="t" r="r" b="b"/>
              <a:pathLst>
                <a:path w="6701" h="2617" extrusionOk="0">
                  <a:moveTo>
                    <a:pt x="227" y="0"/>
                  </a:moveTo>
                  <a:lnTo>
                    <a:pt x="1" y="1850"/>
                  </a:lnTo>
                  <a:lnTo>
                    <a:pt x="6475" y="2617"/>
                  </a:lnTo>
                  <a:lnTo>
                    <a:pt x="6700" y="767"/>
                  </a:lnTo>
                  <a:lnTo>
                    <a:pt x="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30"/>
            <p:cNvSpPr/>
            <p:nvPr/>
          </p:nvSpPr>
          <p:spPr>
            <a:xfrm>
              <a:off x="9840651" y="2759764"/>
              <a:ext cx="593750" cy="434776"/>
            </a:xfrm>
            <a:custGeom>
              <a:avLst/>
              <a:gdLst/>
              <a:ahLst/>
              <a:cxnLst/>
              <a:rect l="l" t="t" r="r" b="b"/>
              <a:pathLst>
                <a:path w="19963" h="14618" extrusionOk="0">
                  <a:moveTo>
                    <a:pt x="1602" y="0"/>
                  </a:moveTo>
                  <a:lnTo>
                    <a:pt x="1557" y="23"/>
                  </a:lnTo>
                  <a:lnTo>
                    <a:pt x="1512" y="23"/>
                  </a:lnTo>
                  <a:lnTo>
                    <a:pt x="1489" y="68"/>
                  </a:lnTo>
                  <a:lnTo>
                    <a:pt x="1466" y="113"/>
                  </a:lnTo>
                  <a:lnTo>
                    <a:pt x="0" y="12294"/>
                  </a:lnTo>
                  <a:lnTo>
                    <a:pt x="0" y="12316"/>
                  </a:lnTo>
                  <a:lnTo>
                    <a:pt x="23" y="12361"/>
                  </a:lnTo>
                  <a:lnTo>
                    <a:pt x="45" y="12384"/>
                  </a:lnTo>
                  <a:lnTo>
                    <a:pt x="91" y="12407"/>
                  </a:lnTo>
                  <a:lnTo>
                    <a:pt x="18361" y="14617"/>
                  </a:lnTo>
                  <a:lnTo>
                    <a:pt x="18406" y="14617"/>
                  </a:lnTo>
                  <a:lnTo>
                    <a:pt x="18429" y="14595"/>
                  </a:lnTo>
                  <a:lnTo>
                    <a:pt x="18474" y="14572"/>
                  </a:lnTo>
                  <a:lnTo>
                    <a:pt x="18474" y="14527"/>
                  </a:lnTo>
                  <a:lnTo>
                    <a:pt x="19963" y="2346"/>
                  </a:lnTo>
                  <a:lnTo>
                    <a:pt x="19963" y="2301"/>
                  </a:lnTo>
                  <a:lnTo>
                    <a:pt x="19940" y="2279"/>
                  </a:lnTo>
                  <a:lnTo>
                    <a:pt x="19895" y="2234"/>
                  </a:lnTo>
                  <a:lnTo>
                    <a:pt x="19850" y="2234"/>
                  </a:lnTo>
                  <a:lnTo>
                    <a:pt x="1602" y="0"/>
                  </a:lnTo>
                  <a:close/>
                </a:path>
              </a:pathLst>
            </a:custGeom>
            <a:solidFill>
              <a:schemeClr val="accent4"/>
            </a:solidFill>
            <a:ln>
              <a:noFill/>
            </a:ln>
            <a:effectLst>
              <a:outerShdw dist="57150" dir="32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30"/>
            <p:cNvSpPr/>
            <p:nvPr/>
          </p:nvSpPr>
          <p:spPr>
            <a:xfrm>
              <a:off x="9840651" y="2759764"/>
              <a:ext cx="593750" cy="434776"/>
            </a:xfrm>
            <a:custGeom>
              <a:avLst/>
              <a:gdLst/>
              <a:ahLst/>
              <a:cxnLst/>
              <a:rect l="l" t="t" r="r" b="b"/>
              <a:pathLst>
                <a:path w="19963" h="14618" fill="none" extrusionOk="0">
                  <a:moveTo>
                    <a:pt x="18361" y="14617"/>
                  </a:moveTo>
                  <a:lnTo>
                    <a:pt x="91" y="12407"/>
                  </a:lnTo>
                  <a:lnTo>
                    <a:pt x="91" y="12407"/>
                  </a:lnTo>
                  <a:lnTo>
                    <a:pt x="45" y="12384"/>
                  </a:lnTo>
                  <a:lnTo>
                    <a:pt x="23" y="12361"/>
                  </a:lnTo>
                  <a:lnTo>
                    <a:pt x="0" y="12316"/>
                  </a:lnTo>
                  <a:lnTo>
                    <a:pt x="0" y="12294"/>
                  </a:lnTo>
                  <a:lnTo>
                    <a:pt x="1466" y="113"/>
                  </a:lnTo>
                  <a:lnTo>
                    <a:pt x="1466" y="113"/>
                  </a:lnTo>
                  <a:lnTo>
                    <a:pt x="1489" y="68"/>
                  </a:lnTo>
                  <a:lnTo>
                    <a:pt x="1512" y="23"/>
                  </a:lnTo>
                  <a:lnTo>
                    <a:pt x="1557" y="23"/>
                  </a:lnTo>
                  <a:lnTo>
                    <a:pt x="1602" y="0"/>
                  </a:lnTo>
                  <a:lnTo>
                    <a:pt x="19850" y="2234"/>
                  </a:lnTo>
                  <a:lnTo>
                    <a:pt x="19850" y="2234"/>
                  </a:lnTo>
                  <a:lnTo>
                    <a:pt x="19895" y="2234"/>
                  </a:lnTo>
                  <a:lnTo>
                    <a:pt x="19940" y="2279"/>
                  </a:lnTo>
                  <a:lnTo>
                    <a:pt x="19963" y="2301"/>
                  </a:lnTo>
                  <a:lnTo>
                    <a:pt x="19963" y="2346"/>
                  </a:lnTo>
                  <a:lnTo>
                    <a:pt x="18474" y="14527"/>
                  </a:lnTo>
                  <a:lnTo>
                    <a:pt x="18474" y="14527"/>
                  </a:lnTo>
                  <a:lnTo>
                    <a:pt x="18474" y="14572"/>
                  </a:lnTo>
                  <a:lnTo>
                    <a:pt x="18429" y="14595"/>
                  </a:lnTo>
                  <a:lnTo>
                    <a:pt x="18406" y="14617"/>
                  </a:lnTo>
                  <a:lnTo>
                    <a:pt x="18361" y="146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30"/>
            <p:cNvSpPr/>
            <p:nvPr/>
          </p:nvSpPr>
          <p:spPr>
            <a:xfrm>
              <a:off x="9982192" y="2826177"/>
              <a:ext cx="305961" cy="305961"/>
            </a:xfrm>
            <a:custGeom>
              <a:avLst/>
              <a:gdLst/>
              <a:ahLst/>
              <a:cxnLst/>
              <a:rect l="l" t="t" r="r" b="b"/>
              <a:pathLst>
                <a:path w="10287" h="10287" extrusionOk="0">
                  <a:moveTo>
                    <a:pt x="5211" y="1"/>
                  </a:moveTo>
                  <a:lnTo>
                    <a:pt x="4692" y="23"/>
                  </a:lnTo>
                  <a:lnTo>
                    <a:pt x="4174" y="91"/>
                  </a:lnTo>
                  <a:lnTo>
                    <a:pt x="3677" y="226"/>
                  </a:lnTo>
                  <a:lnTo>
                    <a:pt x="3204" y="384"/>
                  </a:lnTo>
                  <a:lnTo>
                    <a:pt x="2753" y="587"/>
                  </a:lnTo>
                  <a:lnTo>
                    <a:pt x="2324" y="835"/>
                  </a:lnTo>
                  <a:lnTo>
                    <a:pt x="1918" y="1128"/>
                  </a:lnTo>
                  <a:lnTo>
                    <a:pt x="1557" y="1467"/>
                  </a:lnTo>
                  <a:lnTo>
                    <a:pt x="1219" y="1828"/>
                  </a:lnTo>
                  <a:lnTo>
                    <a:pt x="926" y="2211"/>
                  </a:lnTo>
                  <a:lnTo>
                    <a:pt x="655" y="2640"/>
                  </a:lnTo>
                  <a:lnTo>
                    <a:pt x="429" y="3091"/>
                  </a:lnTo>
                  <a:lnTo>
                    <a:pt x="249" y="3542"/>
                  </a:lnTo>
                  <a:lnTo>
                    <a:pt x="114" y="4038"/>
                  </a:lnTo>
                  <a:lnTo>
                    <a:pt x="46" y="4557"/>
                  </a:lnTo>
                  <a:lnTo>
                    <a:pt x="1" y="5076"/>
                  </a:lnTo>
                  <a:lnTo>
                    <a:pt x="23" y="5595"/>
                  </a:lnTo>
                  <a:lnTo>
                    <a:pt x="91" y="6113"/>
                  </a:lnTo>
                  <a:lnTo>
                    <a:pt x="226" y="6610"/>
                  </a:lnTo>
                  <a:lnTo>
                    <a:pt x="384" y="7083"/>
                  </a:lnTo>
                  <a:lnTo>
                    <a:pt x="587" y="7534"/>
                  </a:lnTo>
                  <a:lnTo>
                    <a:pt x="835" y="7963"/>
                  </a:lnTo>
                  <a:lnTo>
                    <a:pt x="1129" y="8369"/>
                  </a:lnTo>
                  <a:lnTo>
                    <a:pt x="1467" y="8730"/>
                  </a:lnTo>
                  <a:lnTo>
                    <a:pt x="1828" y="9068"/>
                  </a:lnTo>
                  <a:lnTo>
                    <a:pt x="2211" y="9361"/>
                  </a:lnTo>
                  <a:lnTo>
                    <a:pt x="2640" y="9632"/>
                  </a:lnTo>
                  <a:lnTo>
                    <a:pt x="3091" y="9858"/>
                  </a:lnTo>
                  <a:lnTo>
                    <a:pt x="3542" y="10038"/>
                  </a:lnTo>
                  <a:lnTo>
                    <a:pt x="4038" y="10174"/>
                  </a:lnTo>
                  <a:lnTo>
                    <a:pt x="4557" y="10241"/>
                  </a:lnTo>
                  <a:lnTo>
                    <a:pt x="5076" y="10286"/>
                  </a:lnTo>
                  <a:lnTo>
                    <a:pt x="5595" y="10264"/>
                  </a:lnTo>
                  <a:lnTo>
                    <a:pt x="6114" y="10196"/>
                  </a:lnTo>
                  <a:lnTo>
                    <a:pt x="6610" y="10061"/>
                  </a:lnTo>
                  <a:lnTo>
                    <a:pt x="7083" y="9903"/>
                  </a:lnTo>
                  <a:lnTo>
                    <a:pt x="7535" y="9700"/>
                  </a:lnTo>
                  <a:lnTo>
                    <a:pt x="7963" y="9429"/>
                  </a:lnTo>
                  <a:lnTo>
                    <a:pt x="8369" y="9158"/>
                  </a:lnTo>
                  <a:lnTo>
                    <a:pt x="8730" y="8820"/>
                  </a:lnTo>
                  <a:lnTo>
                    <a:pt x="9068" y="8459"/>
                  </a:lnTo>
                  <a:lnTo>
                    <a:pt x="9362" y="8076"/>
                  </a:lnTo>
                  <a:lnTo>
                    <a:pt x="9632" y="7647"/>
                  </a:lnTo>
                  <a:lnTo>
                    <a:pt x="9858" y="7196"/>
                  </a:lnTo>
                  <a:lnTo>
                    <a:pt x="10038" y="6722"/>
                  </a:lnTo>
                  <a:lnTo>
                    <a:pt x="10174" y="6249"/>
                  </a:lnTo>
                  <a:lnTo>
                    <a:pt x="10241" y="5730"/>
                  </a:lnTo>
                  <a:lnTo>
                    <a:pt x="10286" y="5211"/>
                  </a:lnTo>
                  <a:lnTo>
                    <a:pt x="10264" y="4692"/>
                  </a:lnTo>
                  <a:lnTo>
                    <a:pt x="10196" y="4173"/>
                  </a:lnTo>
                  <a:lnTo>
                    <a:pt x="10061" y="3677"/>
                  </a:lnTo>
                  <a:lnTo>
                    <a:pt x="9903" y="3204"/>
                  </a:lnTo>
                  <a:lnTo>
                    <a:pt x="9700" y="2752"/>
                  </a:lnTo>
                  <a:lnTo>
                    <a:pt x="9452" y="2324"/>
                  </a:lnTo>
                  <a:lnTo>
                    <a:pt x="9159" y="1918"/>
                  </a:lnTo>
                  <a:lnTo>
                    <a:pt x="8820" y="1557"/>
                  </a:lnTo>
                  <a:lnTo>
                    <a:pt x="8459" y="1219"/>
                  </a:lnTo>
                  <a:lnTo>
                    <a:pt x="8076" y="925"/>
                  </a:lnTo>
                  <a:lnTo>
                    <a:pt x="7647" y="655"/>
                  </a:lnTo>
                  <a:lnTo>
                    <a:pt x="7196" y="429"/>
                  </a:lnTo>
                  <a:lnTo>
                    <a:pt x="6745" y="249"/>
                  </a:lnTo>
                  <a:lnTo>
                    <a:pt x="6249" y="113"/>
                  </a:lnTo>
                  <a:lnTo>
                    <a:pt x="5730" y="46"/>
                  </a:lnTo>
                  <a:lnTo>
                    <a:pt x="52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30"/>
            <p:cNvSpPr/>
            <p:nvPr/>
          </p:nvSpPr>
          <p:spPr>
            <a:xfrm>
              <a:off x="9982192" y="2826177"/>
              <a:ext cx="305961" cy="305961"/>
            </a:xfrm>
            <a:custGeom>
              <a:avLst/>
              <a:gdLst/>
              <a:ahLst/>
              <a:cxnLst/>
              <a:rect l="l" t="t" r="r" b="b"/>
              <a:pathLst>
                <a:path w="10287" h="10287" fill="none" extrusionOk="0">
                  <a:moveTo>
                    <a:pt x="10286" y="5211"/>
                  </a:moveTo>
                  <a:lnTo>
                    <a:pt x="10286" y="5211"/>
                  </a:lnTo>
                  <a:lnTo>
                    <a:pt x="10241" y="5730"/>
                  </a:lnTo>
                  <a:lnTo>
                    <a:pt x="10174" y="6249"/>
                  </a:lnTo>
                  <a:lnTo>
                    <a:pt x="10038" y="6722"/>
                  </a:lnTo>
                  <a:lnTo>
                    <a:pt x="9858" y="7196"/>
                  </a:lnTo>
                  <a:lnTo>
                    <a:pt x="9632" y="7647"/>
                  </a:lnTo>
                  <a:lnTo>
                    <a:pt x="9362" y="8076"/>
                  </a:lnTo>
                  <a:lnTo>
                    <a:pt x="9068" y="8459"/>
                  </a:lnTo>
                  <a:lnTo>
                    <a:pt x="8730" y="8820"/>
                  </a:lnTo>
                  <a:lnTo>
                    <a:pt x="8369" y="9158"/>
                  </a:lnTo>
                  <a:lnTo>
                    <a:pt x="7963" y="9429"/>
                  </a:lnTo>
                  <a:lnTo>
                    <a:pt x="7535" y="9700"/>
                  </a:lnTo>
                  <a:lnTo>
                    <a:pt x="7083" y="9903"/>
                  </a:lnTo>
                  <a:lnTo>
                    <a:pt x="6610" y="10061"/>
                  </a:lnTo>
                  <a:lnTo>
                    <a:pt x="6114" y="10196"/>
                  </a:lnTo>
                  <a:lnTo>
                    <a:pt x="5595" y="10264"/>
                  </a:lnTo>
                  <a:lnTo>
                    <a:pt x="5076" y="10286"/>
                  </a:lnTo>
                  <a:lnTo>
                    <a:pt x="5076" y="10286"/>
                  </a:lnTo>
                  <a:lnTo>
                    <a:pt x="4557" y="10241"/>
                  </a:lnTo>
                  <a:lnTo>
                    <a:pt x="4038" y="10174"/>
                  </a:lnTo>
                  <a:lnTo>
                    <a:pt x="3542" y="10038"/>
                  </a:lnTo>
                  <a:lnTo>
                    <a:pt x="3091" y="9858"/>
                  </a:lnTo>
                  <a:lnTo>
                    <a:pt x="2640" y="9632"/>
                  </a:lnTo>
                  <a:lnTo>
                    <a:pt x="2211" y="9361"/>
                  </a:lnTo>
                  <a:lnTo>
                    <a:pt x="1828" y="9068"/>
                  </a:lnTo>
                  <a:lnTo>
                    <a:pt x="1467" y="8730"/>
                  </a:lnTo>
                  <a:lnTo>
                    <a:pt x="1129" y="8369"/>
                  </a:lnTo>
                  <a:lnTo>
                    <a:pt x="835" y="7963"/>
                  </a:lnTo>
                  <a:lnTo>
                    <a:pt x="587" y="7534"/>
                  </a:lnTo>
                  <a:lnTo>
                    <a:pt x="384" y="7083"/>
                  </a:lnTo>
                  <a:lnTo>
                    <a:pt x="226" y="6610"/>
                  </a:lnTo>
                  <a:lnTo>
                    <a:pt x="91" y="6113"/>
                  </a:lnTo>
                  <a:lnTo>
                    <a:pt x="23" y="5595"/>
                  </a:lnTo>
                  <a:lnTo>
                    <a:pt x="1" y="5076"/>
                  </a:lnTo>
                  <a:lnTo>
                    <a:pt x="1" y="5076"/>
                  </a:lnTo>
                  <a:lnTo>
                    <a:pt x="46" y="4557"/>
                  </a:lnTo>
                  <a:lnTo>
                    <a:pt x="114" y="4038"/>
                  </a:lnTo>
                  <a:lnTo>
                    <a:pt x="249" y="3542"/>
                  </a:lnTo>
                  <a:lnTo>
                    <a:pt x="429" y="3091"/>
                  </a:lnTo>
                  <a:lnTo>
                    <a:pt x="655" y="2640"/>
                  </a:lnTo>
                  <a:lnTo>
                    <a:pt x="926" y="2211"/>
                  </a:lnTo>
                  <a:lnTo>
                    <a:pt x="1219" y="1828"/>
                  </a:lnTo>
                  <a:lnTo>
                    <a:pt x="1557" y="1467"/>
                  </a:lnTo>
                  <a:lnTo>
                    <a:pt x="1918" y="1128"/>
                  </a:lnTo>
                  <a:lnTo>
                    <a:pt x="2324" y="835"/>
                  </a:lnTo>
                  <a:lnTo>
                    <a:pt x="2753" y="587"/>
                  </a:lnTo>
                  <a:lnTo>
                    <a:pt x="3204" y="384"/>
                  </a:lnTo>
                  <a:lnTo>
                    <a:pt x="3677" y="226"/>
                  </a:lnTo>
                  <a:lnTo>
                    <a:pt x="4174" y="91"/>
                  </a:lnTo>
                  <a:lnTo>
                    <a:pt x="4692" y="23"/>
                  </a:lnTo>
                  <a:lnTo>
                    <a:pt x="5211" y="1"/>
                  </a:lnTo>
                  <a:lnTo>
                    <a:pt x="5211" y="1"/>
                  </a:lnTo>
                  <a:lnTo>
                    <a:pt x="5730" y="46"/>
                  </a:lnTo>
                  <a:lnTo>
                    <a:pt x="6249" y="113"/>
                  </a:lnTo>
                  <a:lnTo>
                    <a:pt x="6745" y="249"/>
                  </a:lnTo>
                  <a:lnTo>
                    <a:pt x="7196" y="429"/>
                  </a:lnTo>
                  <a:lnTo>
                    <a:pt x="7647" y="655"/>
                  </a:lnTo>
                  <a:lnTo>
                    <a:pt x="8076" y="925"/>
                  </a:lnTo>
                  <a:lnTo>
                    <a:pt x="8459" y="1219"/>
                  </a:lnTo>
                  <a:lnTo>
                    <a:pt x="8820" y="1557"/>
                  </a:lnTo>
                  <a:lnTo>
                    <a:pt x="9159" y="1918"/>
                  </a:lnTo>
                  <a:lnTo>
                    <a:pt x="9452" y="2324"/>
                  </a:lnTo>
                  <a:lnTo>
                    <a:pt x="9700" y="2752"/>
                  </a:lnTo>
                  <a:lnTo>
                    <a:pt x="9903" y="3204"/>
                  </a:lnTo>
                  <a:lnTo>
                    <a:pt x="10061" y="3677"/>
                  </a:lnTo>
                  <a:lnTo>
                    <a:pt x="10196" y="4173"/>
                  </a:lnTo>
                  <a:lnTo>
                    <a:pt x="10264" y="4692"/>
                  </a:lnTo>
                  <a:lnTo>
                    <a:pt x="10286" y="52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30"/>
            <p:cNvSpPr/>
            <p:nvPr/>
          </p:nvSpPr>
          <p:spPr>
            <a:xfrm>
              <a:off x="9996290" y="2840275"/>
              <a:ext cx="277765" cy="277765"/>
            </a:xfrm>
            <a:custGeom>
              <a:avLst/>
              <a:gdLst/>
              <a:ahLst/>
              <a:cxnLst/>
              <a:rect l="l" t="t" r="r" b="b"/>
              <a:pathLst>
                <a:path w="9339" h="9339" extrusionOk="0">
                  <a:moveTo>
                    <a:pt x="4737" y="0"/>
                  </a:moveTo>
                  <a:lnTo>
                    <a:pt x="4241" y="23"/>
                  </a:lnTo>
                  <a:lnTo>
                    <a:pt x="3790" y="90"/>
                  </a:lnTo>
                  <a:lnTo>
                    <a:pt x="3339" y="181"/>
                  </a:lnTo>
                  <a:lnTo>
                    <a:pt x="2910" y="339"/>
                  </a:lnTo>
                  <a:lnTo>
                    <a:pt x="2504" y="542"/>
                  </a:lnTo>
                  <a:lnTo>
                    <a:pt x="2098" y="767"/>
                  </a:lnTo>
                  <a:lnTo>
                    <a:pt x="1737" y="1038"/>
                  </a:lnTo>
                  <a:lnTo>
                    <a:pt x="1421" y="1331"/>
                  </a:lnTo>
                  <a:lnTo>
                    <a:pt x="1106" y="1647"/>
                  </a:lnTo>
                  <a:lnTo>
                    <a:pt x="835" y="2008"/>
                  </a:lnTo>
                  <a:lnTo>
                    <a:pt x="587" y="2391"/>
                  </a:lnTo>
                  <a:lnTo>
                    <a:pt x="384" y="2797"/>
                  </a:lnTo>
                  <a:lnTo>
                    <a:pt x="226" y="3226"/>
                  </a:lnTo>
                  <a:lnTo>
                    <a:pt x="113" y="3677"/>
                  </a:lnTo>
                  <a:lnTo>
                    <a:pt x="23" y="4128"/>
                  </a:lnTo>
                  <a:lnTo>
                    <a:pt x="0" y="4602"/>
                  </a:lnTo>
                  <a:lnTo>
                    <a:pt x="23" y="5075"/>
                  </a:lnTo>
                  <a:lnTo>
                    <a:pt x="91" y="5549"/>
                  </a:lnTo>
                  <a:lnTo>
                    <a:pt x="203" y="6000"/>
                  </a:lnTo>
                  <a:lnTo>
                    <a:pt x="339" y="6429"/>
                  </a:lnTo>
                  <a:lnTo>
                    <a:pt x="542" y="6835"/>
                  </a:lnTo>
                  <a:lnTo>
                    <a:pt x="767" y="7218"/>
                  </a:lnTo>
                  <a:lnTo>
                    <a:pt x="1038" y="7579"/>
                  </a:lnTo>
                  <a:lnTo>
                    <a:pt x="1331" y="7918"/>
                  </a:lnTo>
                  <a:lnTo>
                    <a:pt x="1647" y="8233"/>
                  </a:lnTo>
                  <a:lnTo>
                    <a:pt x="2008" y="8504"/>
                  </a:lnTo>
                  <a:lnTo>
                    <a:pt x="2391" y="8752"/>
                  </a:lnTo>
                  <a:lnTo>
                    <a:pt x="2797" y="8955"/>
                  </a:lnTo>
                  <a:lnTo>
                    <a:pt x="3226" y="9113"/>
                  </a:lnTo>
                  <a:lnTo>
                    <a:pt x="3677" y="9226"/>
                  </a:lnTo>
                  <a:lnTo>
                    <a:pt x="4128" y="9316"/>
                  </a:lnTo>
                  <a:lnTo>
                    <a:pt x="4602" y="9339"/>
                  </a:lnTo>
                  <a:lnTo>
                    <a:pt x="5076" y="9316"/>
                  </a:lnTo>
                  <a:lnTo>
                    <a:pt x="5549" y="9248"/>
                  </a:lnTo>
                  <a:lnTo>
                    <a:pt x="6000" y="9136"/>
                  </a:lnTo>
                  <a:lnTo>
                    <a:pt x="6429" y="9000"/>
                  </a:lnTo>
                  <a:lnTo>
                    <a:pt x="6835" y="8797"/>
                  </a:lnTo>
                  <a:lnTo>
                    <a:pt x="7218" y="8572"/>
                  </a:lnTo>
                  <a:lnTo>
                    <a:pt x="7602" y="8301"/>
                  </a:lnTo>
                  <a:lnTo>
                    <a:pt x="7918" y="8008"/>
                  </a:lnTo>
                  <a:lnTo>
                    <a:pt x="8234" y="7692"/>
                  </a:lnTo>
                  <a:lnTo>
                    <a:pt x="8504" y="7331"/>
                  </a:lnTo>
                  <a:lnTo>
                    <a:pt x="8752" y="6948"/>
                  </a:lnTo>
                  <a:lnTo>
                    <a:pt x="8955" y="6542"/>
                  </a:lnTo>
                  <a:lnTo>
                    <a:pt x="9113" y="6113"/>
                  </a:lnTo>
                  <a:lnTo>
                    <a:pt x="9226" y="5662"/>
                  </a:lnTo>
                  <a:lnTo>
                    <a:pt x="9316" y="5211"/>
                  </a:lnTo>
                  <a:lnTo>
                    <a:pt x="9339" y="4737"/>
                  </a:lnTo>
                  <a:lnTo>
                    <a:pt x="9316" y="4241"/>
                  </a:lnTo>
                  <a:lnTo>
                    <a:pt x="9249" y="3790"/>
                  </a:lnTo>
                  <a:lnTo>
                    <a:pt x="9136" y="3339"/>
                  </a:lnTo>
                  <a:lnTo>
                    <a:pt x="9000" y="2910"/>
                  </a:lnTo>
                  <a:lnTo>
                    <a:pt x="8797" y="2504"/>
                  </a:lnTo>
                  <a:lnTo>
                    <a:pt x="8572" y="2098"/>
                  </a:lnTo>
                  <a:lnTo>
                    <a:pt x="8301" y="1737"/>
                  </a:lnTo>
                  <a:lnTo>
                    <a:pt x="8008" y="1399"/>
                  </a:lnTo>
                  <a:lnTo>
                    <a:pt x="7692" y="1105"/>
                  </a:lnTo>
                  <a:lnTo>
                    <a:pt x="7331" y="835"/>
                  </a:lnTo>
                  <a:lnTo>
                    <a:pt x="6948" y="587"/>
                  </a:lnTo>
                  <a:lnTo>
                    <a:pt x="6542" y="384"/>
                  </a:lnTo>
                  <a:lnTo>
                    <a:pt x="6113" y="226"/>
                  </a:lnTo>
                  <a:lnTo>
                    <a:pt x="5662" y="113"/>
                  </a:lnTo>
                  <a:lnTo>
                    <a:pt x="5211" y="23"/>
                  </a:lnTo>
                  <a:lnTo>
                    <a:pt x="47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30"/>
            <p:cNvSpPr/>
            <p:nvPr/>
          </p:nvSpPr>
          <p:spPr>
            <a:xfrm>
              <a:off x="9996290" y="2840275"/>
              <a:ext cx="277765" cy="277765"/>
            </a:xfrm>
            <a:custGeom>
              <a:avLst/>
              <a:gdLst/>
              <a:ahLst/>
              <a:cxnLst/>
              <a:rect l="l" t="t" r="r" b="b"/>
              <a:pathLst>
                <a:path w="9339" h="9339" fill="none" extrusionOk="0">
                  <a:moveTo>
                    <a:pt x="9339" y="4737"/>
                  </a:moveTo>
                  <a:lnTo>
                    <a:pt x="9339" y="4737"/>
                  </a:lnTo>
                  <a:lnTo>
                    <a:pt x="9316" y="5211"/>
                  </a:lnTo>
                  <a:lnTo>
                    <a:pt x="9226" y="5662"/>
                  </a:lnTo>
                  <a:lnTo>
                    <a:pt x="9113" y="6113"/>
                  </a:lnTo>
                  <a:lnTo>
                    <a:pt x="8955" y="6542"/>
                  </a:lnTo>
                  <a:lnTo>
                    <a:pt x="8752" y="6948"/>
                  </a:lnTo>
                  <a:lnTo>
                    <a:pt x="8504" y="7331"/>
                  </a:lnTo>
                  <a:lnTo>
                    <a:pt x="8234" y="7692"/>
                  </a:lnTo>
                  <a:lnTo>
                    <a:pt x="7918" y="8008"/>
                  </a:lnTo>
                  <a:lnTo>
                    <a:pt x="7602" y="8301"/>
                  </a:lnTo>
                  <a:lnTo>
                    <a:pt x="7218" y="8572"/>
                  </a:lnTo>
                  <a:lnTo>
                    <a:pt x="6835" y="8797"/>
                  </a:lnTo>
                  <a:lnTo>
                    <a:pt x="6429" y="9000"/>
                  </a:lnTo>
                  <a:lnTo>
                    <a:pt x="6000" y="9136"/>
                  </a:lnTo>
                  <a:lnTo>
                    <a:pt x="5549" y="9248"/>
                  </a:lnTo>
                  <a:lnTo>
                    <a:pt x="5076" y="9316"/>
                  </a:lnTo>
                  <a:lnTo>
                    <a:pt x="4602" y="9339"/>
                  </a:lnTo>
                  <a:lnTo>
                    <a:pt x="4602" y="9339"/>
                  </a:lnTo>
                  <a:lnTo>
                    <a:pt x="4128" y="9316"/>
                  </a:lnTo>
                  <a:lnTo>
                    <a:pt x="3677" y="9226"/>
                  </a:lnTo>
                  <a:lnTo>
                    <a:pt x="3226" y="9113"/>
                  </a:lnTo>
                  <a:lnTo>
                    <a:pt x="2797" y="8955"/>
                  </a:lnTo>
                  <a:lnTo>
                    <a:pt x="2391" y="8752"/>
                  </a:lnTo>
                  <a:lnTo>
                    <a:pt x="2008" y="8504"/>
                  </a:lnTo>
                  <a:lnTo>
                    <a:pt x="1647" y="8233"/>
                  </a:lnTo>
                  <a:lnTo>
                    <a:pt x="1331" y="7918"/>
                  </a:lnTo>
                  <a:lnTo>
                    <a:pt x="1038" y="7579"/>
                  </a:lnTo>
                  <a:lnTo>
                    <a:pt x="767" y="7218"/>
                  </a:lnTo>
                  <a:lnTo>
                    <a:pt x="542" y="6835"/>
                  </a:lnTo>
                  <a:lnTo>
                    <a:pt x="339" y="6429"/>
                  </a:lnTo>
                  <a:lnTo>
                    <a:pt x="203" y="6000"/>
                  </a:lnTo>
                  <a:lnTo>
                    <a:pt x="91" y="5549"/>
                  </a:lnTo>
                  <a:lnTo>
                    <a:pt x="23" y="5075"/>
                  </a:lnTo>
                  <a:lnTo>
                    <a:pt x="0" y="4602"/>
                  </a:lnTo>
                  <a:lnTo>
                    <a:pt x="0" y="4602"/>
                  </a:lnTo>
                  <a:lnTo>
                    <a:pt x="23" y="4128"/>
                  </a:lnTo>
                  <a:lnTo>
                    <a:pt x="113" y="3677"/>
                  </a:lnTo>
                  <a:lnTo>
                    <a:pt x="226" y="3226"/>
                  </a:lnTo>
                  <a:lnTo>
                    <a:pt x="384" y="2797"/>
                  </a:lnTo>
                  <a:lnTo>
                    <a:pt x="587" y="2391"/>
                  </a:lnTo>
                  <a:lnTo>
                    <a:pt x="835" y="2008"/>
                  </a:lnTo>
                  <a:lnTo>
                    <a:pt x="1106" y="1647"/>
                  </a:lnTo>
                  <a:lnTo>
                    <a:pt x="1421" y="1331"/>
                  </a:lnTo>
                  <a:lnTo>
                    <a:pt x="1737" y="1038"/>
                  </a:lnTo>
                  <a:lnTo>
                    <a:pt x="2098" y="767"/>
                  </a:lnTo>
                  <a:lnTo>
                    <a:pt x="2504" y="542"/>
                  </a:lnTo>
                  <a:lnTo>
                    <a:pt x="2910" y="339"/>
                  </a:lnTo>
                  <a:lnTo>
                    <a:pt x="3339" y="181"/>
                  </a:lnTo>
                  <a:lnTo>
                    <a:pt x="3790" y="90"/>
                  </a:lnTo>
                  <a:lnTo>
                    <a:pt x="4241" y="23"/>
                  </a:lnTo>
                  <a:lnTo>
                    <a:pt x="4737" y="0"/>
                  </a:lnTo>
                  <a:lnTo>
                    <a:pt x="4737" y="0"/>
                  </a:lnTo>
                  <a:lnTo>
                    <a:pt x="5211" y="23"/>
                  </a:lnTo>
                  <a:lnTo>
                    <a:pt x="5662" y="113"/>
                  </a:lnTo>
                  <a:lnTo>
                    <a:pt x="6113" y="226"/>
                  </a:lnTo>
                  <a:lnTo>
                    <a:pt x="6542" y="384"/>
                  </a:lnTo>
                  <a:lnTo>
                    <a:pt x="6948" y="587"/>
                  </a:lnTo>
                  <a:lnTo>
                    <a:pt x="7331" y="835"/>
                  </a:lnTo>
                  <a:lnTo>
                    <a:pt x="7692" y="1105"/>
                  </a:lnTo>
                  <a:lnTo>
                    <a:pt x="8008" y="1399"/>
                  </a:lnTo>
                  <a:lnTo>
                    <a:pt x="8301" y="1737"/>
                  </a:lnTo>
                  <a:lnTo>
                    <a:pt x="8572" y="2098"/>
                  </a:lnTo>
                  <a:lnTo>
                    <a:pt x="8797" y="2504"/>
                  </a:lnTo>
                  <a:lnTo>
                    <a:pt x="9000" y="2910"/>
                  </a:lnTo>
                  <a:lnTo>
                    <a:pt x="9136" y="3339"/>
                  </a:lnTo>
                  <a:lnTo>
                    <a:pt x="9249" y="3790"/>
                  </a:lnTo>
                  <a:lnTo>
                    <a:pt x="9316" y="4241"/>
                  </a:lnTo>
                  <a:lnTo>
                    <a:pt x="9339" y="47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30"/>
            <p:cNvSpPr/>
            <p:nvPr/>
          </p:nvSpPr>
          <p:spPr>
            <a:xfrm>
              <a:off x="10015741" y="2859042"/>
              <a:ext cx="238862" cy="239546"/>
            </a:xfrm>
            <a:custGeom>
              <a:avLst/>
              <a:gdLst/>
              <a:ahLst/>
              <a:cxnLst/>
              <a:rect l="l" t="t" r="r" b="b"/>
              <a:pathLst>
                <a:path w="8031" h="8054" extrusionOk="0">
                  <a:moveTo>
                    <a:pt x="4061" y="1"/>
                  </a:moveTo>
                  <a:lnTo>
                    <a:pt x="3655" y="23"/>
                  </a:lnTo>
                  <a:lnTo>
                    <a:pt x="3249" y="91"/>
                  </a:lnTo>
                  <a:lnTo>
                    <a:pt x="2865" y="181"/>
                  </a:lnTo>
                  <a:lnTo>
                    <a:pt x="2504" y="317"/>
                  </a:lnTo>
                  <a:lnTo>
                    <a:pt x="2143" y="474"/>
                  </a:lnTo>
                  <a:lnTo>
                    <a:pt x="1805" y="677"/>
                  </a:lnTo>
                  <a:lnTo>
                    <a:pt x="1489" y="903"/>
                  </a:lnTo>
                  <a:lnTo>
                    <a:pt x="1196" y="1151"/>
                  </a:lnTo>
                  <a:lnTo>
                    <a:pt x="948" y="1444"/>
                  </a:lnTo>
                  <a:lnTo>
                    <a:pt x="700" y="1738"/>
                  </a:lnTo>
                  <a:lnTo>
                    <a:pt x="497" y="2076"/>
                  </a:lnTo>
                  <a:lnTo>
                    <a:pt x="316" y="2414"/>
                  </a:lnTo>
                  <a:lnTo>
                    <a:pt x="181" y="2798"/>
                  </a:lnTo>
                  <a:lnTo>
                    <a:pt x="91" y="3181"/>
                  </a:lnTo>
                  <a:lnTo>
                    <a:pt x="23" y="3565"/>
                  </a:lnTo>
                  <a:lnTo>
                    <a:pt x="1" y="3993"/>
                  </a:lnTo>
                  <a:lnTo>
                    <a:pt x="1" y="4399"/>
                  </a:lnTo>
                  <a:lnTo>
                    <a:pt x="68" y="4805"/>
                  </a:lnTo>
                  <a:lnTo>
                    <a:pt x="158" y="5189"/>
                  </a:lnTo>
                  <a:lnTo>
                    <a:pt x="294" y="5550"/>
                  </a:lnTo>
                  <a:lnTo>
                    <a:pt x="452" y="5911"/>
                  </a:lnTo>
                  <a:lnTo>
                    <a:pt x="655" y="6249"/>
                  </a:lnTo>
                  <a:lnTo>
                    <a:pt x="880" y="6565"/>
                  </a:lnTo>
                  <a:lnTo>
                    <a:pt x="1128" y="6835"/>
                  </a:lnTo>
                  <a:lnTo>
                    <a:pt x="1422" y="7106"/>
                  </a:lnTo>
                  <a:lnTo>
                    <a:pt x="1715" y="7354"/>
                  </a:lnTo>
                  <a:lnTo>
                    <a:pt x="2053" y="7557"/>
                  </a:lnTo>
                  <a:lnTo>
                    <a:pt x="2392" y="7715"/>
                  </a:lnTo>
                  <a:lnTo>
                    <a:pt x="2775" y="7873"/>
                  </a:lnTo>
                  <a:lnTo>
                    <a:pt x="3158" y="7963"/>
                  </a:lnTo>
                  <a:lnTo>
                    <a:pt x="3542" y="8031"/>
                  </a:lnTo>
                  <a:lnTo>
                    <a:pt x="3970" y="8053"/>
                  </a:lnTo>
                  <a:lnTo>
                    <a:pt x="4377" y="8053"/>
                  </a:lnTo>
                  <a:lnTo>
                    <a:pt x="4783" y="7986"/>
                  </a:lnTo>
                  <a:lnTo>
                    <a:pt x="5166" y="7896"/>
                  </a:lnTo>
                  <a:lnTo>
                    <a:pt x="5527" y="7760"/>
                  </a:lnTo>
                  <a:lnTo>
                    <a:pt x="5888" y="7602"/>
                  </a:lnTo>
                  <a:lnTo>
                    <a:pt x="6226" y="7399"/>
                  </a:lnTo>
                  <a:lnTo>
                    <a:pt x="6542" y="7174"/>
                  </a:lnTo>
                  <a:lnTo>
                    <a:pt x="6835" y="6926"/>
                  </a:lnTo>
                  <a:lnTo>
                    <a:pt x="7083" y="6632"/>
                  </a:lnTo>
                  <a:lnTo>
                    <a:pt x="7331" y="6339"/>
                  </a:lnTo>
                  <a:lnTo>
                    <a:pt x="7534" y="6001"/>
                  </a:lnTo>
                  <a:lnTo>
                    <a:pt x="7715" y="5662"/>
                  </a:lnTo>
                  <a:lnTo>
                    <a:pt x="7850" y="5279"/>
                  </a:lnTo>
                  <a:lnTo>
                    <a:pt x="7940" y="4896"/>
                  </a:lnTo>
                  <a:lnTo>
                    <a:pt x="8008" y="4490"/>
                  </a:lnTo>
                  <a:lnTo>
                    <a:pt x="8031" y="4084"/>
                  </a:lnTo>
                  <a:lnTo>
                    <a:pt x="8031" y="3678"/>
                  </a:lnTo>
                  <a:lnTo>
                    <a:pt x="7963" y="3271"/>
                  </a:lnTo>
                  <a:lnTo>
                    <a:pt x="7873" y="2888"/>
                  </a:lnTo>
                  <a:lnTo>
                    <a:pt x="7737" y="2527"/>
                  </a:lnTo>
                  <a:lnTo>
                    <a:pt x="7580" y="2166"/>
                  </a:lnTo>
                  <a:lnTo>
                    <a:pt x="7377" y="1828"/>
                  </a:lnTo>
                  <a:lnTo>
                    <a:pt x="7151" y="1512"/>
                  </a:lnTo>
                  <a:lnTo>
                    <a:pt x="6903" y="1219"/>
                  </a:lnTo>
                  <a:lnTo>
                    <a:pt x="6610" y="971"/>
                  </a:lnTo>
                  <a:lnTo>
                    <a:pt x="6316" y="723"/>
                  </a:lnTo>
                  <a:lnTo>
                    <a:pt x="5978" y="520"/>
                  </a:lnTo>
                  <a:lnTo>
                    <a:pt x="5640" y="339"/>
                  </a:lnTo>
                  <a:lnTo>
                    <a:pt x="5256" y="204"/>
                  </a:lnTo>
                  <a:lnTo>
                    <a:pt x="4873" y="114"/>
                  </a:lnTo>
                  <a:lnTo>
                    <a:pt x="4489" y="46"/>
                  </a:lnTo>
                  <a:lnTo>
                    <a:pt x="40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30"/>
            <p:cNvSpPr/>
            <p:nvPr/>
          </p:nvSpPr>
          <p:spPr>
            <a:xfrm>
              <a:off x="10024455" y="2868441"/>
              <a:ext cx="220749" cy="220749"/>
            </a:xfrm>
            <a:custGeom>
              <a:avLst/>
              <a:gdLst/>
              <a:ahLst/>
              <a:cxnLst/>
              <a:rect l="l" t="t" r="r" b="b"/>
              <a:pathLst>
                <a:path w="7422" h="7422" extrusionOk="0">
                  <a:moveTo>
                    <a:pt x="3768" y="1"/>
                  </a:moveTo>
                  <a:lnTo>
                    <a:pt x="3384" y="23"/>
                  </a:lnTo>
                  <a:lnTo>
                    <a:pt x="3023" y="68"/>
                  </a:lnTo>
                  <a:lnTo>
                    <a:pt x="2662" y="158"/>
                  </a:lnTo>
                  <a:lnTo>
                    <a:pt x="2324" y="294"/>
                  </a:lnTo>
                  <a:lnTo>
                    <a:pt x="1986" y="429"/>
                  </a:lnTo>
                  <a:lnTo>
                    <a:pt x="1693" y="610"/>
                  </a:lnTo>
                  <a:lnTo>
                    <a:pt x="1399" y="835"/>
                  </a:lnTo>
                  <a:lnTo>
                    <a:pt x="1129" y="1061"/>
                  </a:lnTo>
                  <a:lnTo>
                    <a:pt x="880" y="1331"/>
                  </a:lnTo>
                  <a:lnTo>
                    <a:pt x="677" y="1602"/>
                  </a:lnTo>
                  <a:lnTo>
                    <a:pt x="474" y="1918"/>
                  </a:lnTo>
                  <a:lnTo>
                    <a:pt x="317" y="2234"/>
                  </a:lnTo>
                  <a:lnTo>
                    <a:pt x="204" y="2572"/>
                  </a:lnTo>
                  <a:lnTo>
                    <a:pt x="91" y="2933"/>
                  </a:lnTo>
                  <a:lnTo>
                    <a:pt x="46" y="3294"/>
                  </a:lnTo>
                  <a:lnTo>
                    <a:pt x="1" y="3677"/>
                  </a:lnTo>
                  <a:lnTo>
                    <a:pt x="23" y="4061"/>
                  </a:lnTo>
                  <a:lnTo>
                    <a:pt x="68" y="4422"/>
                  </a:lnTo>
                  <a:lnTo>
                    <a:pt x="159" y="4783"/>
                  </a:lnTo>
                  <a:lnTo>
                    <a:pt x="294" y="5121"/>
                  </a:lnTo>
                  <a:lnTo>
                    <a:pt x="429" y="5437"/>
                  </a:lnTo>
                  <a:lnTo>
                    <a:pt x="610" y="5753"/>
                  </a:lnTo>
                  <a:lnTo>
                    <a:pt x="835" y="6046"/>
                  </a:lnTo>
                  <a:lnTo>
                    <a:pt x="1061" y="6316"/>
                  </a:lnTo>
                  <a:lnTo>
                    <a:pt x="1332" y="6565"/>
                  </a:lnTo>
                  <a:lnTo>
                    <a:pt x="1602" y="6768"/>
                  </a:lnTo>
                  <a:lnTo>
                    <a:pt x="1918" y="6971"/>
                  </a:lnTo>
                  <a:lnTo>
                    <a:pt x="2234" y="7128"/>
                  </a:lnTo>
                  <a:lnTo>
                    <a:pt x="2572" y="7241"/>
                  </a:lnTo>
                  <a:lnTo>
                    <a:pt x="2933" y="7354"/>
                  </a:lnTo>
                  <a:lnTo>
                    <a:pt x="3294" y="7399"/>
                  </a:lnTo>
                  <a:lnTo>
                    <a:pt x="3677" y="7422"/>
                  </a:lnTo>
                  <a:lnTo>
                    <a:pt x="4061" y="7422"/>
                  </a:lnTo>
                  <a:lnTo>
                    <a:pt x="4422" y="7377"/>
                  </a:lnTo>
                  <a:lnTo>
                    <a:pt x="4783" y="7286"/>
                  </a:lnTo>
                  <a:lnTo>
                    <a:pt x="5121" y="7151"/>
                  </a:lnTo>
                  <a:lnTo>
                    <a:pt x="5459" y="7016"/>
                  </a:lnTo>
                  <a:lnTo>
                    <a:pt x="5753" y="6835"/>
                  </a:lnTo>
                  <a:lnTo>
                    <a:pt x="6046" y="6610"/>
                  </a:lnTo>
                  <a:lnTo>
                    <a:pt x="6317" y="6384"/>
                  </a:lnTo>
                  <a:lnTo>
                    <a:pt x="6565" y="6113"/>
                  </a:lnTo>
                  <a:lnTo>
                    <a:pt x="6768" y="5843"/>
                  </a:lnTo>
                  <a:lnTo>
                    <a:pt x="6971" y="5527"/>
                  </a:lnTo>
                  <a:lnTo>
                    <a:pt x="7129" y="5211"/>
                  </a:lnTo>
                  <a:lnTo>
                    <a:pt x="7241" y="4873"/>
                  </a:lnTo>
                  <a:lnTo>
                    <a:pt x="7354" y="4512"/>
                  </a:lnTo>
                  <a:lnTo>
                    <a:pt x="7399" y="4151"/>
                  </a:lnTo>
                  <a:lnTo>
                    <a:pt x="7422" y="3768"/>
                  </a:lnTo>
                  <a:lnTo>
                    <a:pt x="7422" y="3384"/>
                  </a:lnTo>
                  <a:lnTo>
                    <a:pt x="7377" y="3023"/>
                  </a:lnTo>
                  <a:lnTo>
                    <a:pt x="7287" y="2662"/>
                  </a:lnTo>
                  <a:lnTo>
                    <a:pt x="7151" y="2324"/>
                  </a:lnTo>
                  <a:lnTo>
                    <a:pt x="7016" y="1986"/>
                  </a:lnTo>
                  <a:lnTo>
                    <a:pt x="6835" y="1692"/>
                  </a:lnTo>
                  <a:lnTo>
                    <a:pt x="6610" y="1399"/>
                  </a:lnTo>
                  <a:lnTo>
                    <a:pt x="6384" y="1128"/>
                  </a:lnTo>
                  <a:lnTo>
                    <a:pt x="6114" y="880"/>
                  </a:lnTo>
                  <a:lnTo>
                    <a:pt x="5843" y="677"/>
                  </a:lnTo>
                  <a:lnTo>
                    <a:pt x="5527" y="474"/>
                  </a:lnTo>
                  <a:lnTo>
                    <a:pt x="5211" y="316"/>
                  </a:lnTo>
                  <a:lnTo>
                    <a:pt x="4873" y="181"/>
                  </a:lnTo>
                  <a:lnTo>
                    <a:pt x="4512" y="91"/>
                  </a:lnTo>
                  <a:lnTo>
                    <a:pt x="4151" y="23"/>
                  </a:lnTo>
                  <a:lnTo>
                    <a:pt x="37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30"/>
            <p:cNvSpPr/>
            <p:nvPr/>
          </p:nvSpPr>
          <p:spPr>
            <a:xfrm>
              <a:off x="10024455" y="2868441"/>
              <a:ext cx="220749" cy="220749"/>
            </a:xfrm>
            <a:custGeom>
              <a:avLst/>
              <a:gdLst/>
              <a:ahLst/>
              <a:cxnLst/>
              <a:rect l="l" t="t" r="r" b="b"/>
              <a:pathLst>
                <a:path w="7422" h="7422" fill="none" extrusionOk="0">
                  <a:moveTo>
                    <a:pt x="7422" y="3768"/>
                  </a:moveTo>
                  <a:lnTo>
                    <a:pt x="7422" y="3768"/>
                  </a:lnTo>
                  <a:lnTo>
                    <a:pt x="7399" y="4151"/>
                  </a:lnTo>
                  <a:lnTo>
                    <a:pt x="7354" y="4512"/>
                  </a:lnTo>
                  <a:lnTo>
                    <a:pt x="7241" y="4873"/>
                  </a:lnTo>
                  <a:lnTo>
                    <a:pt x="7129" y="5211"/>
                  </a:lnTo>
                  <a:lnTo>
                    <a:pt x="6971" y="5527"/>
                  </a:lnTo>
                  <a:lnTo>
                    <a:pt x="6768" y="5843"/>
                  </a:lnTo>
                  <a:lnTo>
                    <a:pt x="6565" y="6113"/>
                  </a:lnTo>
                  <a:lnTo>
                    <a:pt x="6317" y="6384"/>
                  </a:lnTo>
                  <a:lnTo>
                    <a:pt x="6046" y="6610"/>
                  </a:lnTo>
                  <a:lnTo>
                    <a:pt x="5753" y="6835"/>
                  </a:lnTo>
                  <a:lnTo>
                    <a:pt x="5459" y="7016"/>
                  </a:lnTo>
                  <a:lnTo>
                    <a:pt x="5121" y="7151"/>
                  </a:lnTo>
                  <a:lnTo>
                    <a:pt x="4783" y="7286"/>
                  </a:lnTo>
                  <a:lnTo>
                    <a:pt x="4422" y="7377"/>
                  </a:lnTo>
                  <a:lnTo>
                    <a:pt x="4061" y="7422"/>
                  </a:lnTo>
                  <a:lnTo>
                    <a:pt x="3677" y="7422"/>
                  </a:lnTo>
                  <a:lnTo>
                    <a:pt x="3677" y="7422"/>
                  </a:lnTo>
                  <a:lnTo>
                    <a:pt x="3294" y="7399"/>
                  </a:lnTo>
                  <a:lnTo>
                    <a:pt x="2933" y="7354"/>
                  </a:lnTo>
                  <a:lnTo>
                    <a:pt x="2572" y="7241"/>
                  </a:lnTo>
                  <a:lnTo>
                    <a:pt x="2234" y="7128"/>
                  </a:lnTo>
                  <a:lnTo>
                    <a:pt x="1918" y="6971"/>
                  </a:lnTo>
                  <a:lnTo>
                    <a:pt x="1602" y="6768"/>
                  </a:lnTo>
                  <a:lnTo>
                    <a:pt x="1332" y="6565"/>
                  </a:lnTo>
                  <a:lnTo>
                    <a:pt x="1061" y="6316"/>
                  </a:lnTo>
                  <a:lnTo>
                    <a:pt x="835" y="6046"/>
                  </a:lnTo>
                  <a:lnTo>
                    <a:pt x="610" y="5753"/>
                  </a:lnTo>
                  <a:lnTo>
                    <a:pt x="429" y="5437"/>
                  </a:lnTo>
                  <a:lnTo>
                    <a:pt x="294" y="5121"/>
                  </a:lnTo>
                  <a:lnTo>
                    <a:pt x="159" y="4783"/>
                  </a:lnTo>
                  <a:lnTo>
                    <a:pt x="68" y="4422"/>
                  </a:lnTo>
                  <a:lnTo>
                    <a:pt x="23" y="4061"/>
                  </a:lnTo>
                  <a:lnTo>
                    <a:pt x="1" y="3677"/>
                  </a:lnTo>
                  <a:lnTo>
                    <a:pt x="1" y="3677"/>
                  </a:lnTo>
                  <a:lnTo>
                    <a:pt x="46" y="3294"/>
                  </a:lnTo>
                  <a:lnTo>
                    <a:pt x="91" y="2933"/>
                  </a:lnTo>
                  <a:lnTo>
                    <a:pt x="204" y="2572"/>
                  </a:lnTo>
                  <a:lnTo>
                    <a:pt x="317" y="2234"/>
                  </a:lnTo>
                  <a:lnTo>
                    <a:pt x="474" y="1918"/>
                  </a:lnTo>
                  <a:lnTo>
                    <a:pt x="677" y="1602"/>
                  </a:lnTo>
                  <a:lnTo>
                    <a:pt x="880" y="1331"/>
                  </a:lnTo>
                  <a:lnTo>
                    <a:pt x="1129" y="1061"/>
                  </a:lnTo>
                  <a:lnTo>
                    <a:pt x="1399" y="835"/>
                  </a:lnTo>
                  <a:lnTo>
                    <a:pt x="1693" y="610"/>
                  </a:lnTo>
                  <a:lnTo>
                    <a:pt x="1986" y="429"/>
                  </a:lnTo>
                  <a:lnTo>
                    <a:pt x="2324" y="294"/>
                  </a:lnTo>
                  <a:lnTo>
                    <a:pt x="2662" y="158"/>
                  </a:lnTo>
                  <a:lnTo>
                    <a:pt x="3023" y="68"/>
                  </a:lnTo>
                  <a:lnTo>
                    <a:pt x="3384" y="23"/>
                  </a:lnTo>
                  <a:lnTo>
                    <a:pt x="3768" y="1"/>
                  </a:lnTo>
                  <a:lnTo>
                    <a:pt x="3768" y="1"/>
                  </a:lnTo>
                  <a:lnTo>
                    <a:pt x="4151" y="23"/>
                  </a:lnTo>
                  <a:lnTo>
                    <a:pt x="4512" y="91"/>
                  </a:lnTo>
                  <a:lnTo>
                    <a:pt x="4873" y="181"/>
                  </a:lnTo>
                  <a:lnTo>
                    <a:pt x="5211" y="316"/>
                  </a:lnTo>
                  <a:lnTo>
                    <a:pt x="5527" y="474"/>
                  </a:lnTo>
                  <a:lnTo>
                    <a:pt x="5843" y="677"/>
                  </a:lnTo>
                  <a:lnTo>
                    <a:pt x="6114" y="880"/>
                  </a:lnTo>
                  <a:lnTo>
                    <a:pt x="6384" y="1128"/>
                  </a:lnTo>
                  <a:lnTo>
                    <a:pt x="6610" y="1399"/>
                  </a:lnTo>
                  <a:lnTo>
                    <a:pt x="6835" y="1692"/>
                  </a:lnTo>
                  <a:lnTo>
                    <a:pt x="7016" y="1986"/>
                  </a:lnTo>
                  <a:lnTo>
                    <a:pt x="7151" y="2324"/>
                  </a:lnTo>
                  <a:lnTo>
                    <a:pt x="7287" y="2662"/>
                  </a:lnTo>
                  <a:lnTo>
                    <a:pt x="7377" y="3023"/>
                  </a:lnTo>
                  <a:lnTo>
                    <a:pt x="7422" y="3384"/>
                  </a:lnTo>
                  <a:lnTo>
                    <a:pt x="7422" y="37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30"/>
            <p:cNvSpPr/>
            <p:nvPr/>
          </p:nvSpPr>
          <p:spPr>
            <a:xfrm>
              <a:off x="10083493" y="2927478"/>
              <a:ext cx="103355" cy="103355"/>
            </a:xfrm>
            <a:custGeom>
              <a:avLst/>
              <a:gdLst/>
              <a:ahLst/>
              <a:cxnLst/>
              <a:rect l="l" t="t" r="r" b="b"/>
              <a:pathLst>
                <a:path w="3475" h="3475" extrusionOk="0">
                  <a:moveTo>
                    <a:pt x="1580" y="1"/>
                  </a:moveTo>
                  <a:lnTo>
                    <a:pt x="1399" y="23"/>
                  </a:lnTo>
                  <a:lnTo>
                    <a:pt x="1241" y="68"/>
                  </a:lnTo>
                  <a:lnTo>
                    <a:pt x="1083" y="113"/>
                  </a:lnTo>
                  <a:lnTo>
                    <a:pt x="926" y="181"/>
                  </a:lnTo>
                  <a:lnTo>
                    <a:pt x="790" y="271"/>
                  </a:lnTo>
                  <a:lnTo>
                    <a:pt x="655" y="384"/>
                  </a:lnTo>
                  <a:lnTo>
                    <a:pt x="520" y="474"/>
                  </a:lnTo>
                  <a:lnTo>
                    <a:pt x="407" y="610"/>
                  </a:lnTo>
                  <a:lnTo>
                    <a:pt x="294" y="745"/>
                  </a:lnTo>
                  <a:lnTo>
                    <a:pt x="204" y="880"/>
                  </a:lnTo>
                  <a:lnTo>
                    <a:pt x="136" y="1038"/>
                  </a:lnTo>
                  <a:lnTo>
                    <a:pt x="68" y="1196"/>
                  </a:lnTo>
                  <a:lnTo>
                    <a:pt x="23" y="1354"/>
                  </a:lnTo>
                  <a:lnTo>
                    <a:pt x="1" y="1534"/>
                  </a:lnTo>
                  <a:lnTo>
                    <a:pt x="1" y="1715"/>
                  </a:lnTo>
                  <a:lnTo>
                    <a:pt x="1" y="1895"/>
                  </a:lnTo>
                  <a:lnTo>
                    <a:pt x="23" y="2076"/>
                  </a:lnTo>
                  <a:lnTo>
                    <a:pt x="68" y="2234"/>
                  </a:lnTo>
                  <a:lnTo>
                    <a:pt x="114" y="2392"/>
                  </a:lnTo>
                  <a:lnTo>
                    <a:pt x="181" y="2549"/>
                  </a:lnTo>
                  <a:lnTo>
                    <a:pt x="271" y="2685"/>
                  </a:lnTo>
                  <a:lnTo>
                    <a:pt x="384" y="2820"/>
                  </a:lnTo>
                  <a:lnTo>
                    <a:pt x="497" y="2955"/>
                  </a:lnTo>
                  <a:lnTo>
                    <a:pt x="610" y="3068"/>
                  </a:lnTo>
                  <a:lnTo>
                    <a:pt x="745" y="3181"/>
                  </a:lnTo>
                  <a:lnTo>
                    <a:pt x="880" y="3271"/>
                  </a:lnTo>
                  <a:lnTo>
                    <a:pt x="1038" y="3339"/>
                  </a:lnTo>
                  <a:lnTo>
                    <a:pt x="1196" y="3407"/>
                  </a:lnTo>
                  <a:lnTo>
                    <a:pt x="1354" y="3452"/>
                  </a:lnTo>
                  <a:lnTo>
                    <a:pt x="1535" y="3474"/>
                  </a:lnTo>
                  <a:lnTo>
                    <a:pt x="1896" y="3474"/>
                  </a:lnTo>
                  <a:lnTo>
                    <a:pt x="2076" y="3452"/>
                  </a:lnTo>
                  <a:lnTo>
                    <a:pt x="2234" y="3407"/>
                  </a:lnTo>
                  <a:lnTo>
                    <a:pt x="2392" y="3361"/>
                  </a:lnTo>
                  <a:lnTo>
                    <a:pt x="2550" y="3271"/>
                  </a:lnTo>
                  <a:lnTo>
                    <a:pt x="2685" y="3204"/>
                  </a:lnTo>
                  <a:lnTo>
                    <a:pt x="2820" y="3091"/>
                  </a:lnTo>
                  <a:lnTo>
                    <a:pt x="2956" y="2978"/>
                  </a:lnTo>
                  <a:lnTo>
                    <a:pt x="3068" y="2865"/>
                  </a:lnTo>
                  <a:lnTo>
                    <a:pt x="3181" y="2730"/>
                  </a:lnTo>
                  <a:lnTo>
                    <a:pt x="3271" y="2595"/>
                  </a:lnTo>
                  <a:lnTo>
                    <a:pt x="3339" y="2437"/>
                  </a:lnTo>
                  <a:lnTo>
                    <a:pt x="3407" y="2279"/>
                  </a:lnTo>
                  <a:lnTo>
                    <a:pt x="3452" y="2121"/>
                  </a:lnTo>
                  <a:lnTo>
                    <a:pt x="3474" y="1940"/>
                  </a:lnTo>
                  <a:lnTo>
                    <a:pt x="3474" y="1760"/>
                  </a:lnTo>
                  <a:lnTo>
                    <a:pt x="3474" y="1580"/>
                  </a:lnTo>
                  <a:lnTo>
                    <a:pt x="3452" y="1399"/>
                  </a:lnTo>
                  <a:lnTo>
                    <a:pt x="3407" y="1241"/>
                  </a:lnTo>
                  <a:lnTo>
                    <a:pt x="3362" y="1083"/>
                  </a:lnTo>
                  <a:lnTo>
                    <a:pt x="3294" y="925"/>
                  </a:lnTo>
                  <a:lnTo>
                    <a:pt x="3204" y="767"/>
                  </a:lnTo>
                  <a:lnTo>
                    <a:pt x="3091" y="632"/>
                  </a:lnTo>
                  <a:lnTo>
                    <a:pt x="2978" y="519"/>
                  </a:lnTo>
                  <a:lnTo>
                    <a:pt x="2865" y="407"/>
                  </a:lnTo>
                  <a:lnTo>
                    <a:pt x="2730" y="294"/>
                  </a:lnTo>
                  <a:lnTo>
                    <a:pt x="2595" y="204"/>
                  </a:lnTo>
                  <a:lnTo>
                    <a:pt x="2437" y="136"/>
                  </a:lnTo>
                  <a:lnTo>
                    <a:pt x="2279" y="68"/>
                  </a:lnTo>
                  <a:lnTo>
                    <a:pt x="2121" y="23"/>
                  </a:lnTo>
                  <a:lnTo>
                    <a:pt x="19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30"/>
            <p:cNvSpPr/>
            <p:nvPr/>
          </p:nvSpPr>
          <p:spPr>
            <a:xfrm>
              <a:off x="10083493" y="2927478"/>
              <a:ext cx="103355" cy="103355"/>
            </a:xfrm>
            <a:custGeom>
              <a:avLst/>
              <a:gdLst/>
              <a:ahLst/>
              <a:cxnLst/>
              <a:rect l="l" t="t" r="r" b="b"/>
              <a:pathLst>
                <a:path w="3475" h="3475" fill="none" extrusionOk="0">
                  <a:moveTo>
                    <a:pt x="3474" y="1760"/>
                  </a:moveTo>
                  <a:lnTo>
                    <a:pt x="3474" y="1760"/>
                  </a:lnTo>
                  <a:lnTo>
                    <a:pt x="3474" y="1940"/>
                  </a:lnTo>
                  <a:lnTo>
                    <a:pt x="3452" y="2121"/>
                  </a:lnTo>
                  <a:lnTo>
                    <a:pt x="3407" y="2279"/>
                  </a:lnTo>
                  <a:lnTo>
                    <a:pt x="3339" y="2437"/>
                  </a:lnTo>
                  <a:lnTo>
                    <a:pt x="3271" y="2595"/>
                  </a:lnTo>
                  <a:lnTo>
                    <a:pt x="3181" y="2730"/>
                  </a:lnTo>
                  <a:lnTo>
                    <a:pt x="3068" y="2865"/>
                  </a:lnTo>
                  <a:lnTo>
                    <a:pt x="2956" y="2978"/>
                  </a:lnTo>
                  <a:lnTo>
                    <a:pt x="2820" y="3091"/>
                  </a:lnTo>
                  <a:lnTo>
                    <a:pt x="2685" y="3204"/>
                  </a:lnTo>
                  <a:lnTo>
                    <a:pt x="2550" y="3271"/>
                  </a:lnTo>
                  <a:lnTo>
                    <a:pt x="2392" y="3361"/>
                  </a:lnTo>
                  <a:lnTo>
                    <a:pt x="2234" y="3407"/>
                  </a:lnTo>
                  <a:lnTo>
                    <a:pt x="2076" y="3452"/>
                  </a:lnTo>
                  <a:lnTo>
                    <a:pt x="1896" y="3474"/>
                  </a:lnTo>
                  <a:lnTo>
                    <a:pt x="1715" y="3474"/>
                  </a:lnTo>
                  <a:lnTo>
                    <a:pt x="1715" y="3474"/>
                  </a:lnTo>
                  <a:lnTo>
                    <a:pt x="1535" y="3474"/>
                  </a:lnTo>
                  <a:lnTo>
                    <a:pt x="1354" y="3452"/>
                  </a:lnTo>
                  <a:lnTo>
                    <a:pt x="1196" y="3407"/>
                  </a:lnTo>
                  <a:lnTo>
                    <a:pt x="1038" y="3339"/>
                  </a:lnTo>
                  <a:lnTo>
                    <a:pt x="880" y="3271"/>
                  </a:lnTo>
                  <a:lnTo>
                    <a:pt x="745" y="3181"/>
                  </a:lnTo>
                  <a:lnTo>
                    <a:pt x="610" y="3068"/>
                  </a:lnTo>
                  <a:lnTo>
                    <a:pt x="497" y="2955"/>
                  </a:lnTo>
                  <a:lnTo>
                    <a:pt x="384" y="2820"/>
                  </a:lnTo>
                  <a:lnTo>
                    <a:pt x="271" y="2685"/>
                  </a:lnTo>
                  <a:lnTo>
                    <a:pt x="181" y="2549"/>
                  </a:lnTo>
                  <a:lnTo>
                    <a:pt x="114" y="2392"/>
                  </a:lnTo>
                  <a:lnTo>
                    <a:pt x="68" y="2234"/>
                  </a:lnTo>
                  <a:lnTo>
                    <a:pt x="23" y="2076"/>
                  </a:lnTo>
                  <a:lnTo>
                    <a:pt x="1" y="1895"/>
                  </a:lnTo>
                  <a:lnTo>
                    <a:pt x="1" y="1715"/>
                  </a:lnTo>
                  <a:lnTo>
                    <a:pt x="1" y="1715"/>
                  </a:lnTo>
                  <a:lnTo>
                    <a:pt x="1" y="1534"/>
                  </a:lnTo>
                  <a:lnTo>
                    <a:pt x="23" y="1354"/>
                  </a:lnTo>
                  <a:lnTo>
                    <a:pt x="68" y="1196"/>
                  </a:lnTo>
                  <a:lnTo>
                    <a:pt x="136" y="1038"/>
                  </a:lnTo>
                  <a:lnTo>
                    <a:pt x="204" y="880"/>
                  </a:lnTo>
                  <a:lnTo>
                    <a:pt x="294" y="745"/>
                  </a:lnTo>
                  <a:lnTo>
                    <a:pt x="407" y="610"/>
                  </a:lnTo>
                  <a:lnTo>
                    <a:pt x="520" y="474"/>
                  </a:lnTo>
                  <a:lnTo>
                    <a:pt x="655" y="384"/>
                  </a:lnTo>
                  <a:lnTo>
                    <a:pt x="790" y="271"/>
                  </a:lnTo>
                  <a:lnTo>
                    <a:pt x="926" y="181"/>
                  </a:lnTo>
                  <a:lnTo>
                    <a:pt x="1083" y="113"/>
                  </a:lnTo>
                  <a:lnTo>
                    <a:pt x="1241" y="68"/>
                  </a:lnTo>
                  <a:lnTo>
                    <a:pt x="1399" y="23"/>
                  </a:lnTo>
                  <a:lnTo>
                    <a:pt x="1580" y="1"/>
                  </a:lnTo>
                  <a:lnTo>
                    <a:pt x="1760" y="1"/>
                  </a:lnTo>
                  <a:lnTo>
                    <a:pt x="1760" y="1"/>
                  </a:lnTo>
                  <a:lnTo>
                    <a:pt x="1941" y="1"/>
                  </a:lnTo>
                  <a:lnTo>
                    <a:pt x="2121" y="23"/>
                  </a:lnTo>
                  <a:lnTo>
                    <a:pt x="2279" y="68"/>
                  </a:lnTo>
                  <a:lnTo>
                    <a:pt x="2437" y="136"/>
                  </a:lnTo>
                  <a:lnTo>
                    <a:pt x="2595" y="204"/>
                  </a:lnTo>
                  <a:lnTo>
                    <a:pt x="2730" y="294"/>
                  </a:lnTo>
                  <a:lnTo>
                    <a:pt x="2865" y="407"/>
                  </a:lnTo>
                  <a:lnTo>
                    <a:pt x="2978" y="519"/>
                  </a:lnTo>
                  <a:lnTo>
                    <a:pt x="3091" y="632"/>
                  </a:lnTo>
                  <a:lnTo>
                    <a:pt x="3204" y="767"/>
                  </a:lnTo>
                  <a:lnTo>
                    <a:pt x="3294" y="925"/>
                  </a:lnTo>
                  <a:lnTo>
                    <a:pt x="3362" y="1083"/>
                  </a:lnTo>
                  <a:lnTo>
                    <a:pt x="3407" y="1241"/>
                  </a:lnTo>
                  <a:lnTo>
                    <a:pt x="3452" y="1399"/>
                  </a:lnTo>
                  <a:lnTo>
                    <a:pt x="3474" y="1580"/>
                  </a:lnTo>
                  <a:lnTo>
                    <a:pt x="3474" y="17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30"/>
            <p:cNvSpPr/>
            <p:nvPr/>
          </p:nvSpPr>
          <p:spPr>
            <a:xfrm>
              <a:off x="10045929" y="2868441"/>
              <a:ext cx="138243" cy="45655"/>
            </a:xfrm>
            <a:custGeom>
              <a:avLst/>
              <a:gdLst/>
              <a:ahLst/>
              <a:cxnLst/>
              <a:rect l="l" t="t" r="r" b="b"/>
              <a:pathLst>
                <a:path w="4648" h="1535" extrusionOk="0">
                  <a:moveTo>
                    <a:pt x="3046" y="1"/>
                  </a:moveTo>
                  <a:lnTo>
                    <a:pt x="3046" y="1"/>
                  </a:lnTo>
                  <a:lnTo>
                    <a:pt x="3046" y="1"/>
                  </a:lnTo>
                  <a:lnTo>
                    <a:pt x="3474" y="46"/>
                  </a:lnTo>
                  <a:lnTo>
                    <a:pt x="3880" y="113"/>
                  </a:lnTo>
                  <a:lnTo>
                    <a:pt x="4264" y="226"/>
                  </a:lnTo>
                  <a:lnTo>
                    <a:pt x="4647" y="384"/>
                  </a:lnTo>
                  <a:lnTo>
                    <a:pt x="4647" y="384"/>
                  </a:lnTo>
                  <a:lnTo>
                    <a:pt x="4264" y="226"/>
                  </a:lnTo>
                  <a:lnTo>
                    <a:pt x="3880" y="113"/>
                  </a:lnTo>
                  <a:lnTo>
                    <a:pt x="3474" y="46"/>
                  </a:lnTo>
                  <a:lnTo>
                    <a:pt x="3046" y="1"/>
                  </a:lnTo>
                  <a:lnTo>
                    <a:pt x="3046" y="1"/>
                  </a:lnTo>
                  <a:close/>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close/>
                  <a:moveTo>
                    <a:pt x="3001" y="1"/>
                  </a:moveTo>
                  <a:lnTo>
                    <a:pt x="3001" y="1"/>
                  </a:lnTo>
                  <a:lnTo>
                    <a:pt x="3001" y="1"/>
                  </a:lnTo>
                  <a:lnTo>
                    <a:pt x="3001"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30"/>
            <p:cNvSpPr/>
            <p:nvPr/>
          </p:nvSpPr>
          <p:spPr>
            <a:xfrm>
              <a:off x="10136493" y="2868441"/>
              <a:ext cx="47677" cy="11451"/>
            </a:xfrm>
            <a:custGeom>
              <a:avLst/>
              <a:gdLst/>
              <a:ahLst/>
              <a:cxnLst/>
              <a:rect l="l" t="t" r="r" b="b"/>
              <a:pathLst>
                <a:path w="1603" h="385" fill="none" extrusionOk="0">
                  <a:moveTo>
                    <a:pt x="1" y="1"/>
                  </a:moveTo>
                  <a:lnTo>
                    <a:pt x="1" y="1"/>
                  </a:lnTo>
                  <a:lnTo>
                    <a:pt x="1" y="1"/>
                  </a:lnTo>
                  <a:lnTo>
                    <a:pt x="429" y="46"/>
                  </a:lnTo>
                  <a:lnTo>
                    <a:pt x="835" y="113"/>
                  </a:lnTo>
                  <a:lnTo>
                    <a:pt x="1219" y="226"/>
                  </a:lnTo>
                  <a:lnTo>
                    <a:pt x="1602" y="384"/>
                  </a:lnTo>
                  <a:lnTo>
                    <a:pt x="1602" y="384"/>
                  </a:lnTo>
                  <a:lnTo>
                    <a:pt x="1219" y="226"/>
                  </a:lnTo>
                  <a:lnTo>
                    <a:pt x="835" y="113"/>
                  </a:lnTo>
                  <a:lnTo>
                    <a:pt x="429" y="46"/>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30"/>
            <p:cNvSpPr/>
            <p:nvPr/>
          </p:nvSpPr>
          <p:spPr>
            <a:xfrm>
              <a:off x="10045929" y="2868441"/>
              <a:ext cx="89257" cy="45655"/>
            </a:xfrm>
            <a:custGeom>
              <a:avLst/>
              <a:gdLst/>
              <a:ahLst/>
              <a:cxnLst/>
              <a:rect l="l" t="t" r="r" b="b"/>
              <a:pathLst>
                <a:path w="3001" h="1535" fill="none" extrusionOk="0">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30"/>
            <p:cNvSpPr/>
            <p:nvPr/>
          </p:nvSpPr>
          <p:spPr>
            <a:xfrm>
              <a:off x="10135155" y="2868441"/>
              <a:ext cx="30" cy="30"/>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30"/>
            <p:cNvSpPr/>
            <p:nvPr/>
          </p:nvSpPr>
          <p:spPr>
            <a:xfrm>
              <a:off x="10083493" y="2927478"/>
              <a:ext cx="103355" cy="85242"/>
            </a:xfrm>
            <a:custGeom>
              <a:avLst/>
              <a:gdLst/>
              <a:ahLst/>
              <a:cxnLst/>
              <a:rect l="l" t="t" r="r" b="b"/>
              <a:pathLst>
                <a:path w="3475" h="2866" fill="none" extrusionOk="0">
                  <a:moveTo>
                    <a:pt x="1738" y="1"/>
                  </a:moveTo>
                  <a:lnTo>
                    <a:pt x="1738" y="1"/>
                  </a:lnTo>
                  <a:lnTo>
                    <a:pt x="1557" y="1"/>
                  </a:lnTo>
                  <a:lnTo>
                    <a:pt x="1399" y="23"/>
                  </a:lnTo>
                  <a:lnTo>
                    <a:pt x="1219" y="68"/>
                  </a:lnTo>
                  <a:lnTo>
                    <a:pt x="1061" y="113"/>
                  </a:lnTo>
                  <a:lnTo>
                    <a:pt x="903" y="204"/>
                  </a:lnTo>
                  <a:lnTo>
                    <a:pt x="768" y="271"/>
                  </a:lnTo>
                  <a:lnTo>
                    <a:pt x="632" y="384"/>
                  </a:lnTo>
                  <a:lnTo>
                    <a:pt x="520" y="497"/>
                  </a:lnTo>
                  <a:lnTo>
                    <a:pt x="407" y="610"/>
                  </a:lnTo>
                  <a:lnTo>
                    <a:pt x="294" y="745"/>
                  </a:lnTo>
                  <a:lnTo>
                    <a:pt x="204" y="880"/>
                  </a:lnTo>
                  <a:lnTo>
                    <a:pt x="136" y="1038"/>
                  </a:lnTo>
                  <a:lnTo>
                    <a:pt x="68" y="1196"/>
                  </a:lnTo>
                  <a:lnTo>
                    <a:pt x="23" y="1354"/>
                  </a:lnTo>
                  <a:lnTo>
                    <a:pt x="1" y="1534"/>
                  </a:lnTo>
                  <a:lnTo>
                    <a:pt x="1" y="1715"/>
                  </a:lnTo>
                  <a:lnTo>
                    <a:pt x="1" y="1715"/>
                  </a:lnTo>
                  <a:lnTo>
                    <a:pt x="1" y="1873"/>
                  </a:lnTo>
                  <a:lnTo>
                    <a:pt x="23" y="2031"/>
                  </a:lnTo>
                  <a:lnTo>
                    <a:pt x="46" y="2189"/>
                  </a:lnTo>
                  <a:lnTo>
                    <a:pt x="91" y="2346"/>
                  </a:lnTo>
                  <a:lnTo>
                    <a:pt x="159" y="2482"/>
                  </a:lnTo>
                  <a:lnTo>
                    <a:pt x="226" y="2617"/>
                  </a:lnTo>
                  <a:lnTo>
                    <a:pt x="407" y="2865"/>
                  </a:lnTo>
                  <a:lnTo>
                    <a:pt x="407" y="2865"/>
                  </a:lnTo>
                  <a:lnTo>
                    <a:pt x="813" y="2775"/>
                  </a:lnTo>
                  <a:lnTo>
                    <a:pt x="1219" y="2662"/>
                  </a:lnTo>
                  <a:lnTo>
                    <a:pt x="1602" y="2527"/>
                  </a:lnTo>
                  <a:lnTo>
                    <a:pt x="1986" y="2369"/>
                  </a:lnTo>
                  <a:lnTo>
                    <a:pt x="2369" y="2211"/>
                  </a:lnTo>
                  <a:lnTo>
                    <a:pt x="2753" y="2031"/>
                  </a:lnTo>
                  <a:lnTo>
                    <a:pt x="3114" y="1828"/>
                  </a:lnTo>
                  <a:lnTo>
                    <a:pt x="3474" y="1602"/>
                  </a:lnTo>
                  <a:lnTo>
                    <a:pt x="3474" y="1602"/>
                  </a:lnTo>
                  <a:lnTo>
                    <a:pt x="3452" y="1444"/>
                  </a:lnTo>
                  <a:lnTo>
                    <a:pt x="3429" y="1286"/>
                  </a:lnTo>
                  <a:lnTo>
                    <a:pt x="3362" y="1128"/>
                  </a:lnTo>
                  <a:lnTo>
                    <a:pt x="3317" y="970"/>
                  </a:lnTo>
                  <a:lnTo>
                    <a:pt x="3226" y="835"/>
                  </a:lnTo>
                  <a:lnTo>
                    <a:pt x="3136" y="700"/>
                  </a:lnTo>
                  <a:lnTo>
                    <a:pt x="3046" y="587"/>
                  </a:lnTo>
                  <a:lnTo>
                    <a:pt x="2933" y="474"/>
                  </a:lnTo>
                  <a:lnTo>
                    <a:pt x="2820" y="361"/>
                  </a:lnTo>
                  <a:lnTo>
                    <a:pt x="2685" y="271"/>
                  </a:lnTo>
                  <a:lnTo>
                    <a:pt x="2550" y="181"/>
                  </a:lnTo>
                  <a:lnTo>
                    <a:pt x="2414" y="113"/>
                  </a:lnTo>
                  <a:lnTo>
                    <a:pt x="2256" y="68"/>
                  </a:lnTo>
                  <a:lnTo>
                    <a:pt x="2099" y="23"/>
                  </a:lnTo>
                  <a:lnTo>
                    <a:pt x="1918" y="1"/>
                  </a:lnTo>
                  <a:lnTo>
                    <a:pt x="1760" y="1"/>
                  </a:lnTo>
                  <a:lnTo>
                    <a:pt x="1760" y="1"/>
                  </a:lnTo>
                  <a:lnTo>
                    <a:pt x="17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30"/>
            <p:cNvSpPr/>
            <p:nvPr/>
          </p:nvSpPr>
          <p:spPr>
            <a:xfrm>
              <a:off x="10157283" y="2912042"/>
              <a:ext cx="45000" cy="45000"/>
            </a:xfrm>
            <a:custGeom>
              <a:avLst/>
              <a:gdLst/>
              <a:ahLst/>
              <a:cxnLst/>
              <a:rect l="l" t="t" r="r" b="b"/>
              <a:pathLst>
                <a:path w="1513" h="1513" extrusionOk="0">
                  <a:moveTo>
                    <a:pt x="768" y="1"/>
                  </a:moveTo>
                  <a:lnTo>
                    <a:pt x="633" y="23"/>
                  </a:lnTo>
                  <a:lnTo>
                    <a:pt x="475" y="68"/>
                  </a:lnTo>
                  <a:lnTo>
                    <a:pt x="362" y="136"/>
                  </a:lnTo>
                  <a:lnTo>
                    <a:pt x="227" y="226"/>
                  </a:lnTo>
                  <a:lnTo>
                    <a:pt x="136" y="339"/>
                  </a:lnTo>
                  <a:lnTo>
                    <a:pt x="69" y="474"/>
                  </a:lnTo>
                  <a:lnTo>
                    <a:pt x="24" y="610"/>
                  </a:lnTo>
                  <a:lnTo>
                    <a:pt x="1" y="768"/>
                  </a:lnTo>
                  <a:lnTo>
                    <a:pt x="24" y="903"/>
                  </a:lnTo>
                  <a:lnTo>
                    <a:pt x="46" y="1038"/>
                  </a:lnTo>
                  <a:lnTo>
                    <a:pt x="114" y="1174"/>
                  </a:lnTo>
                  <a:lnTo>
                    <a:pt x="227" y="1286"/>
                  </a:lnTo>
                  <a:lnTo>
                    <a:pt x="339" y="1399"/>
                  </a:lnTo>
                  <a:lnTo>
                    <a:pt x="475" y="1467"/>
                  </a:lnTo>
                  <a:lnTo>
                    <a:pt x="610" y="1512"/>
                  </a:lnTo>
                  <a:lnTo>
                    <a:pt x="903" y="1512"/>
                  </a:lnTo>
                  <a:lnTo>
                    <a:pt x="1039" y="1467"/>
                  </a:lnTo>
                  <a:lnTo>
                    <a:pt x="1174" y="1399"/>
                  </a:lnTo>
                  <a:lnTo>
                    <a:pt x="1287" y="1309"/>
                  </a:lnTo>
                  <a:lnTo>
                    <a:pt x="1377" y="1196"/>
                  </a:lnTo>
                  <a:lnTo>
                    <a:pt x="1467" y="1061"/>
                  </a:lnTo>
                  <a:lnTo>
                    <a:pt x="1490" y="926"/>
                  </a:lnTo>
                  <a:lnTo>
                    <a:pt x="1512" y="768"/>
                  </a:lnTo>
                  <a:lnTo>
                    <a:pt x="1512" y="632"/>
                  </a:lnTo>
                  <a:lnTo>
                    <a:pt x="1467" y="497"/>
                  </a:lnTo>
                  <a:lnTo>
                    <a:pt x="1399" y="362"/>
                  </a:lnTo>
                  <a:lnTo>
                    <a:pt x="1309" y="249"/>
                  </a:lnTo>
                  <a:lnTo>
                    <a:pt x="1174" y="136"/>
                  </a:lnTo>
                  <a:lnTo>
                    <a:pt x="1061" y="68"/>
                  </a:lnTo>
                  <a:lnTo>
                    <a:pt x="903" y="23"/>
                  </a:lnTo>
                  <a:lnTo>
                    <a:pt x="7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30"/>
            <p:cNvSpPr/>
            <p:nvPr/>
          </p:nvSpPr>
          <p:spPr>
            <a:xfrm>
              <a:off x="10132478" y="2957666"/>
              <a:ext cx="31557" cy="31557"/>
            </a:xfrm>
            <a:custGeom>
              <a:avLst/>
              <a:gdLst/>
              <a:ahLst/>
              <a:cxnLst/>
              <a:rect l="l" t="t" r="r" b="b"/>
              <a:pathLst>
                <a:path w="1061" h="1061" extrusionOk="0">
                  <a:moveTo>
                    <a:pt x="406" y="1"/>
                  </a:moveTo>
                  <a:lnTo>
                    <a:pt x="316" y="46"/>
                  </a:lnTo>
                  <a:lnTo>
                    <a:pt x="226" y="91"/>
                  </a:lnTo>
                  <a:lnTo>
                    <a:pt x="158" y="159"/>
                  </a:lnTo>
                  <a:lnTo>
                    <a:pt x="91" y="226"/>
                  </a:lnTo>
                  <a:lnTo>
                    <a:pt x="45" y="316"/>
                  </a:lnTo>
                  <a:lnTo>
                    <a:pt x="23" y="429"/>
                  </a:lnTo>
                  <a:lnTo>
                    <a:pt x="0" y="542"/>
                  </a:lnTo>
                  <a:lnTo>
                    <a:pt x="23" y="632"/>
                  </a:lnTo>
                  <a:lnTo>
                    <a:pt x="45" y="745"/>
                  </a:lnTo>
                  <a:lnTo>
                    <a:pt x="113" y="835"/>
                  </a:lnTo>
                  <a:lnTo>
                    <a:pt x="158" y="903"/>
                  </a:lnTo>
                  <a:lnTo>
                    <a:pt x="249" y="971"/>
                  </a:lnTo>
                  <a:lnTo>
                    <a:pt x="339" y="1016"/>
                  </a:lnTo>
                  <a:lnTo>
                    <a:pt x="452" y="1038"/>
                  </a:lnTo>
                  <a:lnTo>
                    <a:pt x="542" y="1061"/>
                  </a:lnTo>
                  <a:lnTo>
                    <a:pt x="655" y="1038"/>
                  </a:lnTo>
                  <a:lnTo>
                    <a:pt x="745" y="1016"/>
                  </a:lnTo>
                  <a:lnTo>
                    <a:pt x="835" y="948"/>
                  </a:lnTo>
                  <a:lnTo>
                    <a:pt x="925" y="880"/>
                  </a:lnTo>
                  <a:lnTo>
                    <a:pt x="993" y="813"/>
                  </a:lnTo>
                  <a:lnTo>
                    <a:pt x="1038" y="722"/>
                  </a:lnTo>
                  <a:lnTo>
                    <a:pt x="1061" y="610"/>
                  </a:lnTo>
                  <a:lnTo>
                    <a:pt x="1061" y="519"/>
                  </a:lnTo>
                  <a:lnTo>
                    <a:pt x="1061" y="407"/>
                  </a:lnTo>
                  <a:lnTo>
                    <a:pt x="1015" y="294"/>
                  </a:lnTo>
                  <a:lnTo>
                    <a:pt x="970" y="204"/>
                  </a:lnTo>
                  <a:lnTo>
                    <a:pt x="903" y="136"/>
                  </a:lnTo>
                  <a:lnTo>
                    <a:pt x="812" y="68"/>
                  </a:lnTo>
                  <a:lnTo>
                    <a:pt x="722" y="23"/>
                  </a:lnTo>
                  <a:lnTo>
                    <a:pt x="6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17" name="Google Shape;3117;p30"/>
          <p:cNvGrpSpPr/>
          <p:nvPr/>
        </p:nvGrpSpPr>
        <p:grpSpPr>
          <a:xfrm>
            <a:off x="10624004" y="4092403"/>
            <a:ext cx="1234040" cy="2395776"/>
            <a:chOff x="204076" y="125827"/>
            <a:chExt cx="925530" cy="1796832"/>
          </a:xfrm>
        </p:grpSpPr>
        <p:sp>
          <p:nvSpPr>
            <p:cNvPr id="3118" name="Google Shape;3118;p30"/>
            <p:cNvSpPr/>
            <p:nvPr/>
          </p:nvSpPr>
          <p:spPr>
            <a:xfrm rot="-668349">
              <a:off x="363767" y="168005"/>
              <a:ext cx="603599" cy="1712043"/>
            </a:xfrm>
            <a:custGeom>
              <a:avLst/>
              <a:gdLst/>
              <a:ahLst/>
              <a:cxnLst/>
              <a:rect l="l" t="t" r="r" b="b"/>
              <a:pathLst>
                <a:path w="24143" h="68479" extrusionOk="0">
                  <a:moveTo>
                    <a:pt x="12071" y="25555"/>
                  </a:moveTo>
                  <a:lnTo>
                    <a:pt x="13318" y="44191"/>
                  </a:lnTo>
                  <a:lnTo>
                    <a:pt x="12071" y="44378"/>
                  </a:lnTo>
                  <a:lnTo>
                    <a:pt x="10825" y="44191"/>
                  </a:lnTo>
                  <a:lnTo>
                    <a:pt x="12071" y="25555"/>
                  </a:lnTo>
                  <a:close/>
                  <a:moveTo>
                    <a:pt x="13754" y="46705"/>
                  </a:moveTo>
                  <a:lnTo>
                    <a:pt x="14689" y="54081"/>
                  </a:lnTo>
                  <a:lnTo>
                    <a:pt x="9453" y="54081"/>
                  </a:lnTo>
                  <a:lnTo>
                    <a:pt x="10388" y="46705"/>
                  </a:lnTo>
                  <a:close/>
                  <a:moveTo>
                    <a:pt x="11926" y="0"/>
                  </a:moveTo>
                  <a:lnTo>
                    <a:pt x="11926" y="3636"/>
                  </a:lnTo>
                  <a:lnTo>
                    <a:pt x="11552" y="3636"/>
                  </a:lnTo>
                  <a:lnTo>
                    <a:pt x="11552" y="6150"/>
                  </a:lnTo>
                  <a:lnTo>
                    <a:pt x="11323" y="6233"/>
                  </a:lnTo>
                  <a:lnTo>
                    <a:pt x="11115" y="6378"/>
                  </a:lnTo>
                  <a:lnTo>
                    <a:pt x="10949" y="6545"/>
                  </a:lnTo>
                  <a:lnTo>
                    <a:pt x="10783" y="6732"/>
                  </a:lnTo>
                  <a:lnTo>
                    <a:pt x="10658" y="6939"/>
                  </a:lnTo>
                  <a:lnTo>
                    <a:pt x="10555" y="7168"/>
                  </a:lnTo>
                  <a:lnTo>
                    <a:pt x="10492" y="7417"/>
                  </a:lnTo>
                  <a:lnTo>
                    <a:pt x="10471" y="7687"/>
                  </a:lnTo>
                  <a:lnTo>
                    <a:pt x="10471" y="8394"/>
                  </a:lnTo>
                  <a:lnTo>
                    <a:pt x="10970" y="8394"/>
                  </a:lnTo>
                  <a:lnTo>
                    <a:pt x="10970" y="9308"/>
                  </a:lnTo>
                  <a:lnTo>
                    <a:pt x="10471" y="9308"/>
                  </a:lnTo>
                  <a:lnTo>
                    <a:pt x="10471" y="9349"/>
                  </a:lnTo>
                  <a:lnTo>
                    <a:pt x="10513" y="9578"/>
                  </a:lnTo>
                  <a:lnTo>
                    <a:pt x="10575" y="9765"/>
                  </a:lnTo>
                  <a:lnTo>
                    <a:pt x="10679" y="9952"/>
                  </a:lnTo>
                  <a:lnTo>
                    <a:pt x="10804" y="10118"/>
                  </a:lnTo>
                  <a:lnTo>
                    <a:pt x="10970" y="10243"/>
                  </a:lnTo>
                  <a:lnTo>
                    <a:pt x="11136" y="10347"/>
                  </a:lnTo>
                  <a:lnTo>
                    <a:pt x="11344" y="10409"/>
                  </a:lnTo>
                  <a:lnTo>
                    <a:pt x="11552" y="10430"/>
                  </a:lnTo>
                  <a:lnTo>
                    <a:pt x="11136" y="10430"/>
                  </a:lnTo>
                  <a:lnTo>
                    <a:pt x="11136" y="10471"/>
                  </a:lnTo>
                  <a:lnTo>
                    <a:pt x="10638" y="25555"/>
                  </a:lnTo>
                  <a:lnTo>
                    <a:pt x="10617" y="26739"/>
                  </a:lnTo>
                  <a:lnTo>
                    <a:pt x="10575" y="27882"/>
                  </a:lnTo>
                  <a:lnTo>
                    <a:pt x="10513" y="29045"/>
                  </a:lnTo>
                  <a:lnTo>
                    <a:pt x="10451" y="30167"/>
                  </a:lnTo>
                  <a:lnTo>
                    <a:pt x="10368" y="31310"/>
                  </a:lnTo>
                  <a:lnTo>
                    <a:pt x="10284" y="32432"/>
                  </a:lnTo>
                  <a:lnTo>
                    <a:pt x="10181" y="33533"/>
                  </a:lnTo>
                  <a:lnTo>
                    <a:pt x="10056" y="34634"/>
                  </a:lnTo>
                  <a:lnTo>
                    <a:pt x="9931" y="35715"/>
                  </a:lnTo>
                  <a:lnTo>
                    <a:pt x="9786" y="36795"/>
                  </a:lnTo>
                  <a:lnTo>
                    <a:pt x="9640" y="37855"/>
                  </a:lnTo>
                  <a:lnTo>
                    <a:pt x="9474" y="38914"/>
                  </a:lnTo>
                  <a:lnTo>
                    <a:pt x="9287" y="39953"/>
                  </a:lnTo>
                  <a:lnTo>
                    <a:pt x="9100" y="40992"/>
                  </a:lnTo>
                  <a:lnTo>
                    <a:pt x="8892" y="42010"/>
                  </a:lnTo>
                  <a:lnTo>
                    <a:pt x="8685" y="43028"/>
                  </a:lnTo>
                  <a:lnTo>
                    <a:pt x="7874" y="43028"/>
                  </a:lnTo>
                  <a:lnTo>
                    <a:pt x="7874" y="44171"/>
                  </a:lnTo>
                  <a:lnTo>
                    <a:pt x="8622" y="44171"/>
                  </a:lnTo>
                  <a:lnTo>
                    <a:pt x="6420" y="54081"/>
                  </a:lnTo>
                  <a:lnTo>
                    <a:pt x="5028" y="54081"/>
                  </a:lnTo>
                  <a:lnTo>
                    <a:pt x="5028" y="55722"/>
                  </a:lnTo>
                  <a:lnTo>
                    <a:pt x="5818" y="55722"/>
                  </a:lnTo>
                  <a:lnTo>
                    <a:pt x="0" y="68479"/>
                  </a:lnTo>
                  <a:lnTo>
                    <a:pt x="5776" y="68479"/>
                  </a:lnTo>
                  <a:lnTo>
                    <a:pt x="5651" y="68022"/>
                  </a:lnTo>
                  <a:lnTo>
                    <a:pt x="5568" y="67544"/>
                  </a:lnTo>
                  <a:lnTo>
                    <a:pt x="5527" y="67066"/>
                  </a:lnTo>
                  <a:lnTo>
                    <a:pt x="5506" y="66567"/>
                  </a:lnTo>
                  <a:lnTo>
                    <a:pt x="5527" y="66214"/>
                  </a:lnTo>
                  <a:lnTo>
                    <a:pt x="5547" y="65882"/>
                  </a:lnTo>
                  <a:lnTo>
                    <a:pt x="5589" y="65549"/>
                  </a:lnTo>
                  <a:lnTo>
                    <a:pt x="5651" y="65217"/>
                  </a:lnTo>
                  <a:lnTo>
                    <a:pt x="5714" y="64885"/>
                  </a:lnTo>
                  <a:lnTo>
                    <a:pt x="5797" y="64552"/>
                  </a:lnTo>
                  <a:lnTo>
                    <a:pt x="5901" y="64240"/>
                  </a:lnTo>
                  <a:lnTo>
                    <a:pt x="6025" y="63929"/>
                  </a:lnTo>
                  <a:lnTo>
                    <a:pt x="6150" y="63638"/>
                  </a:lnTo>
                  <a:lnTo>
                    <a:pt x="6295" y="63347"/>
                  </a:lnTo>
                  <a:lnTo>
                    <a:pt x="6462" y="63056"/>
                  </a:lnTo>
                  <a:lnTo>
                    <a:pt x="6628" y="62786"/>
                  </a:lnTo>
                  <a:lnTo>
                    <a:pt x="6815" y="62516"/>
                  </a:lnTo>
                  <a:lnTo>
                    <a:pt x="7002" y="62267"/>
                  </a:lnTo>
                  <a:lnTo>
                    <a:pt x="7210" y="62017"/>
                  </a:lnTo>
                  <a:lnTo>
                    <a:pt x="7438" y="61789"/>
                  </a:lnTo>
                  <a:lnTo>
                    <a:pt x="7667" y="61560"/>
                  </a:lnTo>
                  <a:lnTo>
                    <a:pt x="7895" y="61353"/>
                  </a:lnTo>
                  <a:lnTo>
                    <a:pt x="8144" y="61145"/>
                  </a:lnTo>
                  <a:lnTo>
                    <a:pt x="8394" y="60958"/>
                  </a:lnTo>
                  <a:lnTo>
                    <a:pt x="8664" y="60792"/>
                  </a:lnTo>
                  <a:lnTo>
                    <a:pt x="8934" y="60625"/>
                  </a:lnTo>
                  <a:lnTo>
                    <a:pt x="9225" y="60480"/>
                  </a:lnTo>
                  <a:lnTo>
                    <a:pt x="9516" y="60334"/>
                  </a:lnTo>
                  <a:lnTo>
                    <a:pt x="9807" y="60210"/>
                  </a:lnTo>
                  <a:lnTo>
                    <a:pt x="10118" y="60106"/>
                  </a:lnTo>
                  <a:lnTo>
                    <a:pt x="10430" y="60023"/>
                  </a:lnTo>
                  <a:lnTo>
                    <a:pt x="10741" y="59940"/>
                  </a:lnTo>
                  <a:lnTo>
                    <a:pt x="11074" y="59898"/>
                  </a:lnTo>
                  <a:lnTo>
                    <a:pt x="11406" y="59836"/>
                  </a:lnTo>
                  <a:lnTo>
                    <a:pt x="11739" y="59815"/>
                  </a:lnTo>
                  <a:lnTo>
                    <a:pt x="12404" y="59815"/>
                  </a:lnTo>
                  <a:lnTo>
                    <a:pt x="12736" y="59836"/>
                  </a:lnTo>
                  <a:lnTo>
                    <a:pt x="13068" y="59898"/>
                  </a:lnTo>
                  <a:lnTo>
                    <a:pt x="13401" y="59940"/>
                  </a:lnTo>
                  <a:lnTo>
                    <a:pt x="13712" y="60023"/>
                  </a:lnTo>
                  <a:lnTo>
                    <a:pt x="14024" y="60106"/>
                  </a:lnTo>
                  <a:lnTo>
                    <a:pt x="14336" y="60210"/>
                  </a:lnTo>
                  <a:lnTo>
                    <a:pt x="14627" y="60334"/>
                  </a:lnTo>
                  <a:lnTo>
                    <a:pt x="14918" y="60480"/>
                  </a:lnTo>
                  <a:lnTo>
                    <a:pt x="15208" y="60625"/>
                  </a:lnTo>
                  <a:lnTo>
                    <a:pt x="15478" y="60792"/>
                  </a:lnTo>
                  <a:lnTo>
                    <a:pt x="15749" y="60958"/>
                  </a:lnTo>
                  <a:lnTo>
                    <a:pt x="15998" y="61145"/>
                  </a:lnTo>
                  <a:lnTo>
                    <a:pt x="16247" y="61353"/>
                  </a:lnTo>
                  <a:lnTo>
                    <a:pt x="16476" y="61560"/>
                  </a:lnTo>
                  <a:lnTo>
                    <a:pt x="16704" y="61789"/>
                  </a:lnTo>
                  <a:lnTo>
                    <a:pt x="16933" y="62017"/>
                  </a:lnTo>
                  <a:lnTo>
                    <a:pt x="17141" y="62267"/>
                  </a:lnTo>
                  <a:lnTo>
                    <a:pt x="17328" y="62516"/>
                  </a:lnTo>
                  <a:lnTo>
                    <a:pt x="17515" y="62786"/>
                  </a:lnTo>
                  <a:lnTo>
                    <a:pt x="17681" y="63056"/>
                  </a:lnTo>
                  <a:lnTo>
                    <a:pt x="17847" y="63347"/>
                  </a:lnTo>
                  <a:lnTo>
                    <a:pt x="17992" y="63638"/>
                  </a:lnTo>
                  <a:lnTo>
                    <a:pt x="18117" y="63929"/>
                  </a:lnTo>
                  <a:lnTo>
                    <a:pt x="18242" y="64240"/>
                  </a:lnTo>
                  <a:lnTo>
                    <a:pt x="18346" y="64552"/>
                  </a:lnTo>
                  <a:lnTo>
                    <a:pt x="18429" y="64885"/>
                  </a:lnTo>
                  <a:lnTo>
                    <a:pt x="18512" y="65217"/>
                  </a:lnTo>
                  <a:lnTo>
                    <a:pt x="18553" y="65549"/>
                  </a:lnTo>
                  <a:lnTo>
                    <a:pt x="18595" y="65882"/>
                  </a:lnTo>
                  <a:lnTo>
                    <a:pt x="18636" y="66214"/>
                  </a:lnTo>
                  <a:lnTo>
                    <a:pt x="18636" y="66567"/>
                  </a:lnTo>
                  <a:lnTo>
                    <a:pt x="18616" y="67066"/>
                  </a:lnTo>
                  <a:lnTo>
                    <a:pt x="18574" y="67544"/>
                  </a:lnTo>
                  <a:lnTo>
                    <a:pt x="18491" y="68022"/>
                  </a:lnTo>
                  <a:lnTo>
                    <a:pt x="18366" y="68479"/>
                  </a:lnTo>
                  <a:lnTo>
                    <a:pt x="24142" y="68479"/>
                  </a:lnTo>
                  <a:lnTo>
                    <a:pt x="18325" y="55722"/>
                  </a:lnTo>
                  <a:lnTo>
                    <a:pt x="19114" y="55722"/>
                  </a:lnTo>
                  <a:lnTo>
                    <a:pt x="19114" y="54081"/>
                  </a:lnTo>
                  <a:lnTo>
                    <a:pt x="17722" y="54081"/>
                  </a:lnTo>
                  <a:lnTo>
                    <a:pt x="15520" y="44171"/>
                  </a:lnTo>
                  <a:lnTo>
                    <a:pt x="16268" y="44171"/>
                  </a:lnTo>
                  <a:lnTo>
                    <a:pt x="16268" y="43028"/>
                  </a:lnTo>
                  <a:lnTo>
                    <a:pt x="15458" y="43028"/>
                  </a:lnTo>
                  <a:lnTo>
                    <a:pt x="15042" y="40846"/>
                  </a:lnTo>
                  <a:lnTo>
                    <a:pt x="14689" y="38665"/>
                  </a:lnTo>
                  <a:lnTo>
                    <a:pt x="14377" y="36462"/>
                  </a:lnTo>
                  <a:lnTo>
                    <a:pt x="14107" y="34281"/>
                  </a:lnTo>
                  <a:lnTo>
                    <a:pt x="13879" y="32099"/>
                  </a:lnTo>
                  <a:lnTo>
                    <a:pt x="13712" y="29918"/>
                  </a:lnTo>
                  <a:lnTo>
                    <a:pt x="13588" y="27736"/>
                  </a:lnTo>
                  <a:lnTo>
                    <a:pt x="13505" y="25555"/>
                  </a:lnTo>
                  <a:lnTo>
                    <a:pt x="13006" y="10471"/>
                  </a:lnTo>
                  <a:lnTo>
                    <a:pt x="13006" y="10430"/>
                  </a:lnTo>
                  <a:lnTo>
                    <a:pt x="12591" y="10430"/>
                  </a:lnTo>
                  <a:lnTo>
                    <a:pt x="12798" y="10409"/>
                  </a:lnTo>
                  <a:lnTo>
                    <a:pt x="13006" y="10347"/>
                  </a:lnTo>
                  <a:lnTo>
                    <a:pt x="13193" y="10243"/>
                  </a:lnTo>
                  <a:lnTo>
                    <a:pt x="13339" y="10118"/>
                  </a:lnTo>
                  <a:lnTo>
                    <a:pt x="13463" y="9952"/>
                  </a:lnTo>
                  <a:lnTo>
                    <a:pt x="13567" y="9765"/>
                  </a:lnTo>
                  <a:lnTo>
                    <a:pt x="13629" y="9578"/>
                  </a:lnTo>
                  <a:lnTo>
                    <a:pt x="13671" y="9349"/>
                  </a:lnTo>
                  <a:lnTo>
                    <a:pt x="13671" y="9308"/>
                  </a:lnTo>
                  <a:lnTo>
                    <a:pt x="13172" y="9308"/>
                  </a:lnTo>
                  <a:lnTo>
                    <a:pt x="13172" y="8394"/>
                  </a:lnTo>
                  <a:lnTo>
                    <a:pt x="13671" y="8394"/>
                  </a:lnTo>
                  <a:lnTo>
                    <a:pt x="13671" y="7687"/>
                  </a:lnTo>
                  <a:lnTo>
                    <a:pt x="13650" y="7417"/>
                  </a:lnTo>
                  <a:lnTo>
                    <a:pt x="13588" y="7168"/>
                  </a:lnTo>
                  <a:lnTo>
                    <a:pt x="13484" y="6939"/>
                  </a:lnTo>
                  <a:lnTo>
                    <a:pt x="13359" y="6732"/>
                  </a:lnTo>
                  <a:lnTo>
                    <a:pt x="13214" y="6545"/>
                  </a:lnTo>
                  <a:lnTo>
                    <a:pt x="13027" y="6378"/>
                  </a:lnTo>
                  <a:lnTo>
                    <a:pt x="12819" y="6233"/>
                  </a:lnTo>
                  <a:lnTo>
                    <a:pt x="12591" y="6150"/>
                  </a:lnTo>
                  <a:lnTo>
                    <a:pt x="12591" y="3636"/>
                  </a:lnTo>
                  <a:lnTo>
                    <a:pt x="12217" y="3636"/>
                  </a:lnTo>
                  <a:lnTo>
                    <a:pt x="12217" y="0"/>
                  </a:lnTo>
                  <a:close/>
                </a:path>
              </a:pathLst>
            </a:custGeom>
            <a:solidFill>
              <a:schemeClr val="accent5"/>
            </a:solidFill>
            <a:ln>
              <a:noFill/>
            </a:ln>
            <a:effectLst>
              <a:outerShdw dist="28575" dir="36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30"/>
            <p:cNvSpPr/>
            <p:nvPr/>
          </p:nvSpPr>
          <p:spPr>
            <a:xfrm rot="-668349">
              <a:off x="589278" y="1510269"/>
              <a:ext cx="352189" cy="41077"/>
            </a:xfrm>
            <a:custGeom>
              <a:avLst/>
              <a:gdLst/>
              <a:ahLst/>
              <a:cxnLst/>
              <a:rect l="l" t="t" r="r" b="b"/>
              <a:pathLst>
                <a:path w="14087" h="1643" extrusionOk="0">
                  <a:moveTo>
                    <a:pt x="0" y="1"/>
                  </a:moveTo>
                  <a:lnTo>
                    <a:pt x="0" y="1642"/>
                  </a:lnTo>
                  <a:lnTo>
                    <a:pt x="14086" y="1642"/>
                  </a:lnTo>
                  <a:lnTo>
                    <a:pt x="140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30"/>
            <p:cNvSpPr/>
            <p:nvPr/>
          </p:nvSpPr>
          <p:spPr>
            <a:xfrm rot="-668349">
              <a:off x="583909" y="1496267"/>
              <a:ext cx="352189" cy="14551"/>
            </a:xfrm>
            <a:custGeom>
              <a:avLst/>
              <a:gdLst/>
              <a:ahLst/>
              <a:cxnLst/>
              <a:rect l="l" t="t" r="r" b="b"/>
              <a:pathLst>
                <a:path w="14087" h="582" extrusionOk="0">
                  <a:moveTo>
                    <a:pt x="0" y="0"/>
                  </a:moveTo>
                  <a:lnTo>
                    <a:pt x="0" y="582"/>
                  </a:lnTo>
                  <a:lnTo>
                    <a:pt x="14086" y="582"/>
                  </a:lnTo>
                  <a:lnTo>
                    <a:pt x="140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30"/>
            <p:cNvSpPr/>
            <p:nvPr/>
          </p:nvSpPr>
          <p:spPr>
            <a:xfrm rot="-668349">
              <a:off x="607491" y="1247433"/>
              <a:ext cx="209858" cy="29101"/>
            </a:xfrm>
            <a:custGeom>
              <a:avLst/>
              <a:gdLst/>
              <a:ahLst/>
              <a:cxnLst/>
              <a:rect l="l" t="t" r="r" b="b"/>
              <a:pathLst>
                <a:path w="8394" h="1164" extrusionOk="0">
                  <a:moveTo>
                    <a:pt x="0" y="0"/>
                  </a:moveTo>
                  <a:lnTo>
                    <a:pt x="0" y="1164"/>
                  </a:lnTo>
                  <a:lnTo>
                    <a:pt x="8394" y="1164"/>
                  </a:lnTo>
                  <a:lnTo>
                    <a:pt x="83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30"/>
            <p:cNvSpPr/>
            <p:nvPr/>
          </p:nvSpPr>
          <p:spPr>
            <a:xfrm rot="-668349">
              <a:off x="603627" y="1236885"/>
              <a:ext cx="209858" cy="10950"/>
            </a:xfrm>
            <a:custGeom>
              <a:avLst/>
              <a:gdLst/>
              <a:ahLst/>
              <a:cxnLst/>
              <a:rect l="l" t="t" r="r" b="b"/>
              <a:pathLst>
                <a:path w="8394" h="438" extrusionOk="0">
                  <a:moveTo>
                    <a:pt x="0" y="1"/>
                  </a:moveTo>
                  <a:lnTo>
                    <a:pt x="0" y="437"/>
                  </a:lnTo>
                  <a:lnTo>
                    <a:pt x="8394" y="437"/>
                  </a:lnTo>
                  <a:lnTo>
                    <a:pt x="83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30"/>
            <p:cNvSpPr/>
            <p:nvPr/>
          </p:nvSpPr>
          <p:spPr>
            <a:xfrm rot="-668349">
              <a:off x="527204" y="1870448"/>
              <a:ext cx="162081" cy="36901"/>
            </a:xfrm>
            <a:custGeom>
              <a:avLst/>
              <a:gdLst/>
              <a:ahLst/>
              <a:cxnLst/>
              <a:rect l="l" t="t" r="r" b="b"/>
              <a:pathLst>
                <a:path w="6483" h="1476" extrusionOk="0">
                  <a:moveTo>
                    <a:pt x="0" y="1"/>
                  </a:moveTo>
                  <a:lnTo>
                    <a:pt x="0" y="1476"/>
                  </a:lnTo>
                  <a:lnTo>
                    <a:pt x="6482" y="1476"/>
                  </a:lnTo>
                  <a:lnTo>
                    <a:pt x="64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4" name="Google Shape;3124;p30"/>
            <p:cNvSpPr/>
            <p:nvPr/>
          </p:nvSpPr>
          <p:spPr>
            <a:xfrm rot="-668349">
              <a:off x="965462" y="1784143"/>
              <a:ext cx="162106" cy="36901"/>
            </a:xfrm>
            <a:custGeom>
              <a:avLst/>
              <a:gdLst/>
              <a:ahLst/>
              <a:cxnLst/>
              <a:rect l="l" t="t" r="r" b="b"/>
              <a:pathLst>
                <a:path w="6484" h="1476" extrusionOk="0">
                  <a:moveTo>
                    <a:pt x="1" y="1"/>
                  </a:moveTo>
                  <a:lnTo>
                    <a:pt x="1" y="1476"/>
                  </a:lnTo>
                  <a:lnTo>
                    <a:pt x="6483" y="1476"/>
                  </a:lnTo>
                  <a:lnTo>
                    <a:pt x="64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5" name="Google Shape;3125;p30"/>
            <p:cNvSpPr/>
            <p:nvPr/>
          </p:nvSpPr>
          <p:spPr>
            <a:xfrm rot="-668349">
              <a:off x="508035" y="413188"/>
              <a:ext cx="80003" cy="28076"/>
            </a:xfrm>
            <a:custGeom>
              <a:avLst/>
              <a:gdLst/>
              <a:ahLst/>
              <a:cxnLst/>
              <a:rect l="l" t="t" r="r" b="b"/>
              <a:pathLst>
                <a:path w="3200" h="1123" extrusionOk="0">
                  <a:moveTo>
                    <a:pt x="0" y="0"/>
                  </a:moveTo>
                  <a:lnTo>
                    <a:pt x="42" y="229"/>
                  </a:lnTo>
                  <a:lnTo>
                    <a:pt x="104" y="416"/>
                  </a:lnTo>
                  <a:lnTo>
                    <a:pt x="208" y="603"/>
                  </a:lnTo>
                  <a:lnTo>
                    <a:pt x="333" y="769"/>
                  </a:lnTo>
                  <a:lnTo>
                    <a:pt x="499" y="894"/>
                  </a:lnTo>
                  <a:lnTo>
                    <a:pt x="665" y="998"/>
                  </a:lnTo>
                  <a:lnTo>
                    <a:pt x="873" y="1060"/>
                  </a:lnTo>
                  <a:lnTo>
                    <a:pt x="1081" y="1081"/>
                  </a:lnTo>
                  <a:lnTo>
                    <a:pt x="665" y="1081"/>
                  </a:lnTo>
                  <a:lnTo>
                    <a:pt x="665" y="1122"/>
                  </a:lnTo>
                  <a:lnTo>
                    <a:pt x="2535" y="1122"/>
                  </a:lnTo>
                  <a:lnTo>
                    <a:pt x="2535" y="1081"/>
                  </a:lnTo>
                  <a:lnTo>
                    <a:pt x="2120" y="1081"/>
                  </a:lnTo>
                  <a:lnTo>
                    <a:pt x="2327" y="1060"/>
                  </a:lnTo>
                  <a:lnTo>
                    <a:pt x="2535" y="998"/>
                  </a:lnTo>
                  <a:lnTo>
                    <a:pt x="2722" y="894"/>
                  </a:lnTo>
                  <a:lnTo>
                    <a:pt x="2868" y="769"/>
                  </a:lnTo>
                  <a:lnTo>
                    <a:pt x="2992" y="603"/>
                  </a:lnTo>
                  <a:lnTo>
                    <a:pt x="3096" y="416"/>
                  </a:lnTo>
                  <a:lnTo>
                    <a:pt x="3158" y="229"/>
                  </a:lnTo>
                  <a:lnTo>
                    <a:pt x="3200"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30"/>
            <p:cNvSpPr/>
            <p:nvPr/>
          </p:nvSpPr>
          <p:spPr>
            <a:xfrm rot="-668349">
              <a:off x="505248" y="183280"/>
              <a:ext cx="7300" cy="90404"/>
            </a:xfrm>
            <a:custGeom>
              <a:avLst/>
              <a:gdLst/>
              <a:ahLst/>
              <a:cxnLst/>
              <a:rect l="l" t="t" r="r" b="b"/>
              <a:pathLst>
                <a:path w="292" h="3616" extrusionOk="0">
                  <a:moveTo>
                    <a:pt x="1" y="0"/>
                  </a:moveTo>
                  <a:lnTo>
                    <a:pt x="1" y="3615"/>
                  </a:lnTo>
                  <a:lnTo>
                    <a:pt x="292" y="3615"/>
                  </a:lnTo>
                  <a:lnTo>
                    <a:pt x="292"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7" name="Google Shape;3127;p30"/>
          <p:cNvGrpSpPr/>
          <p:nvPr/>
        </p:nvGrpSpPr>
        <p:grpSpPr>
          <a:xfrm rot="-2864756">
            <a:off x="5091215" y="414164"/>
            <a:ext cx="457189" cy="425456"/>
            <a:chOff x="-1003774" y="3010923"/>
            <a:chExt cx="671424" cy="624822"/>
          </a:xfrm>
        </p:grpSpPr>
        <p:sp>
          <p:nvSpPr>
            <p:cNvPr id="3128" name="Google Shape;3128;p30"/>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30"/>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30"/>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30"/>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30"/>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3" name="Google Shape;3133;p30"/>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4" name="Google Shape;3134;p30"/>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30"/>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6" name="Google Shape;3136;p30"/>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7" name="Google Shape;3137;p30"/>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30"/>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30"/>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30"/>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30"/>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30"/>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30"/>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4" name="Google Shape;3144;p30"/>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5" name="Google Shape;3145;p30"/>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6" name="Google Shape;3146;p30"/>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7" name="Google Shape;3147;p30"/>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8" name="Google Shape;3148;p30"/>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9" name="Google Shape;3149;p30"/>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0" name="Google Shape;3150;p30"/>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30"/>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30"/>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30"/>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30"/>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30"/>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30"/>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30"/>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30"/>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9" name="Google Shape;3159;p30"/>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0" name="Google Shape;3160;p30"/>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30"/>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30"/>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30"/>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30"/>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65" name="Google Shape;3165;p30"/>
          <p:cNvGrpSpPr/>
          <p:nvPr/>
        </p:nvGrpSpPr>
        <p:grpSpPr>
          <a:xfrm>
            <a:off x="309601" y="2695117"/>
            <a:ext cx="1282737" cy="540289"/>
            <a:chOff x="774450" y="2691700"/>
            <a:chExt cx="543625" cy="228975"/>
          </a:xfrm>
        </p:grpSpPr>
        <p:sp>
          <p:nvSpPr>
            <p:cNvPr id="3166" name="Google Shape;3166;p30"/>
            <p:cNvSpPr/>
            <p:nvPr/>
          </p:nvSpPr>
          <p:spPr>
            <a:xfrm>
              <a:off x="980275" y="2795450"/>
              <a:ext cx="41175" cy="48525"/>
            </a:xfrm>
            <a:custGeom>
              <a:avLst/>
              <a:gdLst/>
              <a:ahLst/>
              <a:cxnLst/>
              <a:rect l="l" t="t" r="r" b="b"/>
              <a:pathLst>
                <a:path w="1647" h="1941" fill="none" extrusionOk="0">
                  <a:moveTo>
                    <a:pt x="1376" y="1"/>
                  </a:moveTo>
                  <a:lnTo>
                    <a:pt x="1376" y="1"/>
                  </a:lnTo>
                  <a:lnTo>
                    <a:pt x="1309" y="1"/>
                  </a:lnTo>
                  <a:lnTo>
                    <a:pt x="1241" y="23"/>
                  </a:lnTo>
                  <a:lnTo>
                    <a:pt x="1196" y="46"/>
                  </a:lnTo>
                  <a:lnTo>
                    <a:pt x="1151" y="114"/>
                  </a:lnTo>
                  <a:lnTo>
                    <a:pt x="68" y="1467"/>
                  </a:lnTo>
                  <a:lnTo>
                    <a:pt x="68" y="1467"/>
                  </a:lnTo>
                  <a:lnTo>
                    <a:pt x="0" y="1580"/>
                  </a:lnTo>
                  <a:lnTo>
                    <a:pt x="0" y="1693"/>
                  </a:lnTo>
                  <a:lnTo>
                    <a:pt x="23" y="1783"/>
                  </a:lnTo>
                  <a:lnTo>
                    <a:pt x="113" y="1873"/>
                  </a:lnTo>
                  <a:lnTo>
                    <a:pt x="113" y="1873"/>
                  </a:lnTo>
                  <a:lnTo>
                    <a:pt x="181" y="1918"/>
                  </a:lnTo>
                  <a:lnTo>
                    <a:pt x="294" y="1941"/>
                  </a:lnTo>
                  <a:lnTo>
                    <a:pt x="294" y="1941"/>
                  </a:lnTo>
                  <a:lnTo>
                    <a:pt x="316" y="1941"/>
                  </a:lnTo>
                  <a:lnTo>
                    <a:pt x="316" y="1941"/>
                  </a:lnTo>
                  <a:lnTo>
                    <a:pt x="429" y="1896"/>
                  </a:lnTo>
                  <a:lnTo>
                    <a:pt x="519" y="1828"/>
                  </a:lnTo>
                  <a:lnTo>
                    <a:pt x="1602" y="452"/>
                  </a:lnTo>
                  <a:lnTo>
                    <a:pt x="1602" y="452"/>
                  </a:lnTo>
                  <a:lnTo>
                    <a:pt x="1647" y="362"/>
                  </a:lnTo>
                  <a:lnTo>
                    <a:pt x="1647" y="249"/>
                  </a:lnTo>
                  <a:lnTo>
                    <a:pt x="1624" y="136"/>
                  </a:lnTo>
                  <a:lnTo>
                    <a:pt x="1557" y="46"/>
                  </a:lnTo>
                  <a:lnTo>
                    <a:pt x="1557" y="46"/>
                  </a:lnTo>
                  <a:lnTo>
                    <a:pt x="1466" y="1"/>
                  </a:lnTo>
                  <a:lnTo>
                    <a:pt x="137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7" name="Google Shape;3167;p30"/>
            <p:cNvSpPr/>
            <p:nvPr/>
          </p:nvSpPr>
          <p:spPr>
            <a:xfrm>
              <a:off x="933475" y="2855225"/>
              <a:ext cx="40625" cy="47975"/>
            </a:xfrm>
            <a:custGeom>
              <a:avLst/>
              <a:gdLst/>
              <a:ahLst/>
              <a:cxnLst/>
              <a:rect l="l" t="t" r="r" b="b"/>
              <a:pathLst>
                <a:path w="1625" h="1919" fill="none" extrusionOk="0">
                  <a:moveTo>
                    <a:pt x="1331" y="1"/>
                  </a:moveTo>
                  <a:lnTo>
                    <a:pt x="1331" y="1"/>
                  </a:lnTo>
                  <a:lnTo>
                    <a:pt x="1286" y="1"/>
                  </a:lnTo>
                  <a:lnTo>
                    <a:pt x="1218" y="23"/>
                  </a:lnTo>
                  <a:lnTo>
                    <a:pt x="1173" y="68"/>
                  </a:lnTo>
                  <a:lnTo>
                    <a:pt x="1105" y="114"/>
                  </a:lnTo>
                  <a:lnTo>
                    <a:pt x="45" y="1444"/>
                  </a:lnTo>
                  <a:lnTo>
                    <a:pt x="45" y="1444"/>
                  </a:lnTo>
                  <a:lnTo>
                    <a:pt x="0" y="1557"/>
                  </a:lnTo>
                  <a:lnTo>
                    <a:pt x="0" y="1670"/>
                  </a:lnTo>
                  <a:lnTo>
                    <a:pt x="23" y="1760"/>
                  </a:lnTo>
                  <a:lnTo>
                    <a:pt x="90" y="1850"/>
                  </a:lnTo>
                  <a:lnTo>
                    <a:pt x="90" y="1850"/>
                  </a:lnTo>
                  <a:lnTo>
                    <a:pt x="181" y="1896"/>
                  </a:lnTo>
                  <a:lnTo>
                    <a:pt x="271" y="1918"/>
                  </a:lnTo>
                  <a:lnTo>
                    <a:pt x="271" y="1918"/>
                  </a:lnTo>
                  <a:lnTo>
                    <a:pt x="316" y="1918"/>
                  </a:lnTo>
                  <a:lnTo>
                    <a:pt x="316" y="1918"/>
                  </a:lnTo>
                  <a:lnTo>
                    <a:pt x="406" y="1873"/>
                  </a:lnTo>
                  <a:lnTo>
                    <a:pt x="496" y="1805"/>
                  </a:lnTo>
                  <a:lnTo>
                    <a:pt x="1557" y="474"/>
                  </a:lnTo>
                  <a:lnTo>
                    <a:pt x="1557" y="474"/>
                  </a:lnTo>
                  <a:lnTo>
                    <a:pt x="1624" y="362"/>
                  </a:lnTo>
                  <a:lnTo>
                    <a:pt x="1624" y="249"/>
                  </a:lnTo>
                  <a:lnTo>
                    <a:pt x="1602" y="159"/>
                  </a:lnTo>
                  <a:lnTo>
                    <a:pt x="1511" y="68"/>
                  </a:lnTo>
                  <a:lnTo>
                    <a:pt x="1511" y="68"/>
                  </a:lnTo>
                  <a:lnTo>
                    <a:pt x="1444" y="23"/>
                  </a:lnTo>
                  <a:lnTo>
                    <a:pt x="133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30"/>
            <p:cNvSpPr/>
            <p:nvPr/>
          </p:nvSpPr>
          <p:spPr>
            <a:xfrm>
              <a:off x="1243050" y="2762175"/>
              <a:ext cx="41750" cy="48525"/>
            </a:xfrm>
            <a:custGeom>
              <a:avLst/>
              <a:gdLst/>
              <a:ahLst/>
              <a:cxnLst/>
              <a:rect l="l" t="t" r="r" b="b"/>
              <a:pathLst>
                <a:path w="1670" h="1941" fill="none" extrusionOk="0">
                  <a:moveTo>
                    <a:pt x="1377" y="1"/>
                  </a:moveTo>
                  <a:lnTo>
                    <a:pt x="1377" y="1"/>
                  </a:lnTo>
                  <a:lnTo>
                    <a:pt x="1309" y="1"/>
                  </a:lnTo>
                  <a:lnTo>
                    <a:pt x="1264" y="24"/>
                  </a:lnTo>
                  <a:lnTo>
                    <a:pt x="1196" y="69"/>
                  </a:lnTo>
                  <a:lnTo>
                    <a:pt x="1151" y="114"/>
                  </a:lnTo>
                  <a:lnTo>
                    <a:pt x="68" y="1467"/>
                  </a:lnTo>
                  <a:lnTo>
                    <a:pt x="68" y="1467"/>
                  </a:lnTo>
                  <a:lnTo>
                    <a:pt x="23" y="1580"/>
                  </a:lnTo>
                  <a:lnTo>
                    <a:pt x="1" y="1693"/>
                  </a:lnTo>
                  <a:lnTo>
                    <a:pt x="46" y="1805"/>
                  </a:lnTo>
                  <a:lnTo>
                    <a:pt x="113" y="1873"/>
                  </a:lnTo>
                  <a:lnTo>
                    <a:pt x="113" y="1873"/>
                  </a:lnTo>
                  <a:lnTo>
                    <a:pt x="204" y="1941"/>
                  </a:lnTo>
                  <a:lnTo>
                    <a:pt x="294" y="1941"/>
                  </a:lnTo>
                  <a:lnTo>
                    <a:pt x="294" y="1941"/>
                  </a:lnTo>
                  <a:lnTo>
                    <a:pt x="316" y="1941"/>
                  </a:lnTo>
                  <a:lnTo>
                    <a:pt x="316" y="1941"/>
                  </a:lnTo>
                  <a:lnTo>
                    <a:pt x="429" y="1918"/>
                  </a:lnTo>
                  <a:lnTo>
                    <a:pt x="519" y="1828"/>
                  </a:lnTo>
                  <a:lnTo>
                    <a:pt x="1602" y="475"/>
                  </a:lnTo>
                  <a:lnTo>
                    <a:pt x="1602" y="475"/>
                  </a:lnTo>
                  <a:lnTo>
                    <a:pt x="1647" y="362"/>
                  </a:lnTo>
                  <a:lnTo>
                    <a:pt x="1670" y="249"/>
                  </a:lnTo>
                  <a:lnTo>
                    <a:pt x="1625" y="159"/>
                  </a:lnTo>
                  <a:lnTo>
                    <a:pt x="1557" y="69"/>
                  </a:lnTo>
                  <a:lnTo>
                    <a:pt x="1557" y="69"/>
                  </a:lnTo>
                  <a:lnTo>
                    <a:pt x="1467" y="24"/>
                  </a:lnTo>
                  <a:lnTo>
                    <a:pt x="13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30"/>
            <p:cNvSpPr/>
            <p:nvPr/>
          </p:nvSpPr>
          <p:spPr>
            <a:xfrm>
              <a:off x="1194000" y="2821950"/>
              <a:ext cx="42875" cy="50800"/>
            </a:xfrm>
            <a:custGeom>
              <a:avLst/>
              <a:gdLst/>
              <a:ahLst/>
              <a:cxnLst/>
              <a:rect l="l" t="t" r="r" b="b"/>
              <a:pathLst>
                <a:path w="1715" h="2032" fill="none" extrusionOk="0">
                  <a:moveTo>
                    <a:pt x="1444" y="1"/>
                  </a:moveTo>
                  <a:lnTo>
                    <a:pt x="1444" y="1"/>
                  </a:lnTo>
                  <a:lnTo>
                    <a:pt x="1376" y="1"/>
                  </a:lnTo>
                  <a:lnTo>
                    <a:pt x="1308" y="24"/>
                  </a:lnTo>
                  <a:lnTo>
                    <a:pt x="1263" y="69"/>
                  </a:lnTo>
                  <a:lnTo>
                    <a:pt x="1218" y="114"/>
                  </a:lnTo>
                  <a:lnTo>
                    <a:pt x="45" y="1580"/>
                  </a:lnTo>
                  <a:lnTo>
                    <a:pt x="45" y="1580"/>
                  </a:lnTo>
                  <a:lnTo>
                    <a:pt x="0" y="1670"/>
                  </a:lnTo>
                  <a:lnTo>
                    <a:pt x="0" y="1783"/>
                  </a:lnTo>
                  <a:lnTo>
                    <a:pt x="23" y="1896"/>
                  </a:lnTo>
                  <a:lnTo>
                    <a:pt x="90" y="1986"/>
                  </a:lnTo>
                  <a:lnTo>
                    <a:pt x="90" y="1986"/>
                  </a:lnTo>
                  <a:lnTo>
                    <a:pt x="181" y="2031"/>
                  </a:lnTo>
                  <a:lnTo>
                    <a:pt x="271" y="2031"/>
                  </a:lnTo>
                  <a:lnTo>
                    <a:pt x="271" y="2031"/>
                  </a:lnTo>
                  <a:lnTo>
                    <a:pt x="316" y="2031"/>
                  </a:lnTo>
                  <a:lnTo>
                    <a:pt x="316" y="2031"/>
                  </a:lnTo>
                  <a:lnTo>
                    <a:pt x="406" y="2008"/>
                  </a:lnTo>
                  <a:lnTo>
                    <a:pt x="496" y="1941"/>
                  </a:lnTo>
                  <a:lnTo>
                    <a:pt x="1669" y="475"/>
                  </a:lnTo>
                  <a:lnTo>
                    <a:pt x="1669" y="475"/>
                  </a:lnTo>
                  <a:lnTo>
                    <a:pt x="1714" y="362"/>
                  </a:lnTo>
                  <a:lnTo>
                    <a:pt x="1714" y="249"/>
                  </a:lnTo>
                  <a:lnTo>
                    <a:pt x="1692" y="159"/>
                  </a:lnTo>
                  <a:lnTo>
                    <a:pt x="1624" y="69"/>
                  </a:lnTo>
                  <a:lnTo>
                    <a:pt x="1624" y="69"/>
                  </a:lnTo>
                  <a:lnTo>
                    <a:pt x="1534" y="24"/>
                  </a:lnTo>
                  <a:lnTo>
                    <a:pt x="14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30"/>
            <p:cNvSpPr/>
            <p:nvPr/>
          </p:nvSpPr>
          <p:spPr>
            <a:xfrm>
              <a:off x="880450" y="2762750"/>
              <a:ext cx="90825" cy="111125"/>
            </a:xfrm>
            <a:custGeom>
              <a:avLst/>
              <a:gdLst/>
              <a:ahLst/>
              <a:cxnLst/>
              <a:rect l="l" t="t" r="r" b="b"/>
              <a:pathLst>
                <a:path w="3633" h="4445" extrusionOk="0">
                  <a:moveTo>
                    <a:pt x="3317" y="1"/>
                  </a:moveTo>
                  <a:lnTo>
                    <a:pt x="3204" y="46"/>
                  </a:lnTo>
                  <a:lnTo>
                    <a:pt x="3114" y="113"/>
                  </a:lnTo>
                  <a:lnTo>
                    <a:pt x="46" y="3970"/>
                  </a:lnTo>
                  <a:lnTo>
                    <a:pt x="1" y="4083"/>
                  </a:lnTo>
                  <a:lnTo>
                    <a:pt x="1" y="4196"/>
                  </a:lnTo>
                  <a:lnTo>
                    <a:pt x="23" y="4286"/>
                  </a:lnTo>
                  <a:lnTo>
                    <a:pt x="91" y="4376"/>
                  </a:lnTo>
                  <a:lnTo>
                    <a:pt x="204" y="4422"/>
                  </a:lnTo>
                  <a:lnTo>
                    <a:pt x="317" y="4444"/>
                  </a:lnTo>
                  <a:lnTo>
                    <a:pt x="407" y="4399"/>
                  </a:lnTo>
                  <a:lnTo>
                    <a:pt x="497" y="4331"/>
                  </a:lnTo>
                  <a:lnTo>
                    <a:pt x="3565" y="474"/>
                  </a:lnTo>
                  <a:lnTo>
                    <a:pt x="3610" y="361"/>
                  </a:lnTo>
                  <a:lnTo>
                    <a:pt x="3632" y="271"/>
                  </a:lnTo>
                  <a:lnTo>
                    <a:pt x="3587" y="158"/>
                  </a:lnTo>
                  <a:lnTo>
                    <a:pt x="3520" y="68"/>
                  </a:lnTo>
                  <a:lnTo>
                    <a:pt x="3407" y="23"/>
                  </a:lnTo>
                  <a:lnTo>
                    <a:pt x="331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30"/>
            <p:cNvSpPr/>
            <p:nvPr/>
          </p:nvSpPr>
          <p:spPr>
            <a:xfrm>
              <a:off x="948125" y="2777975"/>
              <a:ext cx="41200" cy="48525"/>
            </a:xfrm>
            <a:custGeom>
              <a:avLst/>
              <a:gdLst/>
              <a:ahLst/>
              <a:cxnLst/>
              <a:rect l="l" t="t" r="r" b="b"/>
              <a:pathLst>
                <a:path w="1648" h="1941" extrusionOk="0">
                  <a:moveTo>
                    <a:pt x="1331" y="1"/>
                  </a:moveTo>
                  <a:lnTo>
                    <a:pt x="1241" y="23"/>
                  </a:lnTo>
                  <a:lnTo>
                    <a:pt x="1151" y="91"/>
                  </a:lnTo>
                  <a:lnTo>
                    <a:pt x="68" y="1467"/>
                  </a:lnTo>
                  <a:lnTo>
                    <a:pt x="1" y="1579"/>
                  </a:lnTo>
                  <a:lnTo>
                    <a:pt x="1" y="1692"/>
                  </a:lnTo>
                  <a:lnTo>
                    <a:pt x="23" y="1783"/>
                  </a:lnTo>
                  <a:lnTo>
                    <a:pt x="113" y="1873"/>
                  </a:lnTo>
                  <a:lnTo>
                    <a:pt x="204" y="1918"/>
                  </a:lnTo>
                  <a:lnTo>
                    <a:pt x="316" y="1940"/>
                  </a:lnTo>
                  <a:lnTo>
                    <a:pt x="429" y="1895"/>
                  </a:lnTo>
                  <a:lnTo>
                    <a:pt x="519" y="1828"/>
                  </a:lnTo>
                  <a:lnTo>
                    <a:pt x="1602" y="452"/>
                  </a:lnTo>
                  <a:lnTo>
                    <a:pt x="1647" y="361"/>
                  </a:lnTo>
                  <a:lnTo>
                    <a:pt x="1647" y="249"/>
                  </a:lnTo>
                  <a:lnTo>
                    <a:pt x="1625" y="136"/>
                  </a:lnTo>
                  <a:lnTo>
                    <a:pt x="1557" y="46"/>
                  </a:lnTo>
                  <a:lnTo>
                    <a:pt x="1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30"/>
            <p:cNvSpPr/>
            <p:nvPr/>
          </p:nvSpPr>
          <p:spPr>
            <a:xfrm>
              <a:off x="901325" y="2837750"/>
              <a:ext cx="40625" cy="47950"/>
            </a:xfrm>
            <a:custGeom>
              <a:avLst/>
              <a:gdLst/>
              <a:ahLst/>
              <a:cxnLst/>
              <a:rect l="l" t="t" r="r" b="b"/>
              <a:pathLst>
                <a:path w="1625" h="1918" extrusionOk="0">
                  <a:moveTo>
                    <a:pt x="1309" y="1"/>
                  </a:moveTo>
                  <a:lnTo>
                    <a:pt x="1196" y="23"/>
                  </a:lnTo>
                  <a:lnTo>
                    <a:pt x="1106" y="113"/>
                  </a:lnTo>
                  <a:lnTo>
                    <a:pt x="46" y="1444"/>
                  </a:lnTo>
                  <a:lnTo>
                    <a:pt x="0" y="1557"/>
                  </a:lnTo>
                  <a:lnTo>
                    <a:pt x="0" y="1670"/>
                  </a:lnTo>
                  <a:lnTo>
                    <a:pt x="23" y="1760"/>
                  </a:lnTo>
                  <a:lnTo>
                    <a:pt x="91" y="1850"/>
                  </a:lnTo>
                  <a:lnTo>
                    <a:pt x="203" y="1895"/>
                  </a:lnTo>
                  <a:lnTo>
                    <a:pt x="316" y="1918"/>
                  </a:lnTo>
                  <a:lnTo>
                    <a:pt x="406" y="1873"/>
                  </a:lnTo>
                  <a:lnTo>
                    <a:pt x="497" y="1805"/>
                  </a:lnTo>
                  <a:lnTo>
                    <a:pt x="1579" y="474"/>
                  </a:lnTo>
                  <a:lnTo>
                    <a:pt x="1624" y="361"/>
                  </a:lnTo>
                  <a:lnTo>
                    <a:pt x="1624" y="249"/>
                  </a:lnTo>
                  <a:lnTo>
                    <a:pt x="1602" y="158"/>
                  </a:lnTo>
                  <a:lnTo>
                    <a:pt x="1512" y="68"/>
                  </a:lnTo>
                  <a:lnTo>
                    <a:pt x="14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30"/>
            <p:cNvSpPr/>
            <p:nvPr/>
          </p:nvSpPr>
          <p:spPr>
            <a:xfrm>
              <a:off x="1143250" y="2730050"/>
              <a:ext cx="90800" cy="110550"/>
            </a:xfrm>
            <a:custGeom>
              <a:avLst/>
              <a:gdLst/>
              <a:ahLst/>
              <a:cxnLst/>
              <a:rect l="l" t="t" r="r" b="b"/>
              <a:pathLst>
                <a:path w="3632" h="4422" extrusionOk="0">
                  <a:moveTo>
                    <a:pt x="3316" y="0"/>
                  </a:moveTo>
                  <a:lnTo>
                    <a:pt x="3203" y="23"/>
                  </a:lnTo>
                  <a:lnTo>
                    <a:pt x="3113" y="90"/>
                  </a:lnTo>
                  <a:lnTo>
                    <a:pt x="68" y="3948"/>
                  </a:lnTo>
                  <a:lnTo>
                    <a:pt x="0" y="4060"/>
                  </a:lnTo>
                  <a:lnTo>
                    <a:pt x="0" y="4173"/>
                  </a:lnTo>
                  <a:lnTo>
                    <a:pt x="23" y="4263"/>
                  </a:lnTo>
                  <a:lnTo>
                    <a:pt x="113" y="4354"/>
                  </a:lnTo>
                  <a:lnTo>
                    <a:pt x="203" y="4421"/>
                  </a:lnTo>
                  <a:lnTo>
                    <a:pt x="316" y="4421"/>
                  </a:lnTo>
                  <a:lnTo>
                    <a:pt x="429" y="4376"/>
                  </a:lnTo>
                  <a:lnTo>
                    <a:pt x="519" y="4309"/>
                  </a:lnTo>
                  <a:lnTo>
                    <a:pt x="3564" y="451"/>
                  </a:lnTo>
                  <a:lnTo>
                    <a:pt x="3632" y="361"/>
                  </a:lnTo>
                  <a:lnTo>
                    <a:pt x="3632" y="248"/>
                  </a:lnTo>
                  <a:lnTo>
                    <a:pt x="3609" y="136"/>
                  </a:lnTo>
                  <a:lnTo>
                    <a:pt x="3519" y="45"/>
                  </a:lnTo>
                  <a:lnTo>
                    <a:pt x="34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30"/>
            <p:cNvSpPr/>
            <p:nvPr/>
          </p:nvSpPr>
          <p:spPr>
            <a:xfrm>
              <a:off x="1210900" y="2744700"/>
              <a:ext cx="41775" cy="48525"/>
            </a:xfrm>
            <a:custGeom>
              <a:avLst/>
              <a:gdLst/>
              <a:ahLst/>
              <a:cxnLst/>
              <a:rect l="l" t="t" r="r" b="b"/>
              <a:pathLst>
                <a:path w="1671" h="1941" extrusionOk="0">
                  <a:moveTo>
                    <a:pt x="1354" y="1"/>
                  </a:moveTo>
                  <a:lnTo>
                    <a:pt x="1241" y="23"/>
                  </a:lnTo>
                  <a:lnTo>
                    <a:pt x="1151" y="113"/>
                  </a:lnTo>
                  <a:lnTo>
                    <a:pt x="69" y="1467"/>
                  </a:lnTo>
                  <a:lnTo>
                    <a:pt x="23" y="1580"/>
                  </a:lnTo>
                  <a:lnTo>
                    <a:pt x="1" y="1692"/>
                  </a:lnTo>
                  <a:lnTo>
                    <a:pt x="46" y="1783"/>
                  </a:lnTo>
                  <a:lnTo>
                    <a:pt x="114" y="1873"/>
                  </a:lnTo>
                  <a:lnTo>
                    <a:pt x="204" y="1941"/>
                  </a:lnTo>
                  <a:lnTo>
                    <a:pt x="317" y="1941"/>
                  </a:lnTo>
                  <a:lnTo>
                    <a:pt x="429" y="1918"/>
                  </a:lnTo>
                  <a:lnTo>
                    <a:pt x="520" y="1828"/>
                  </a:lnTo>
                  <a:lnTo>
                    <a:pt x="1602" y="474"/>
                  </a:lnTo>
                  <a:lnTo>
                    <a:pt x="1647" y="362"/>
                  </a:lnTo>
                  <a:lnTo>
                    <a:pt x="1670" y="249"/>
                  </a:lnTo>
                  <a:lnTo>
                    <a:pt x="1625" y="136"/>
                  </a:lnTo>
                  <a:lnTo>
                    <a:pt x="1557" y="68"/>
                  </a:lnTo>
                  <a:lnTo>
                    <a:pt x="14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30"/>
            <p:cNvSpPr/>
            <p:nvPr/>
          </p:nvSpPr>
          <p:spPr>
            <a:xfrm>
              <a:off x="1161850" y="2804475"/>
              <a:ext cx="42875" cy="50775"/>
            </a:xfrm>
            <a:custGeom>
              <a:avLst/>
              <a:gdLst/>
              <a:ahLst/>
              <a:cxnLst/>
              <a:rect l="l" t="t" r="r" b="b"/>
              <a:pathLst>
                <a:path w="1715" h="2031" extrusionOk="0">
                  <a:moveTo>
                    <a:pt x="1399" y="1"/>
                  </a:moveTo>
                  <a:lnTo>
                    <a:pt x="1309" y="46"/>
                  </a:lnTo>
                  <a:lnTo>
                    <a:pt x="1219" y="113"/>
                  </a:lnTo>
                  <a:lnTo>
                    <a:pt x="46" y="1580"/>
                  </a:lnTo>
                  <a:lnTo>
                    <a:pt x="0" y="1670"/>
                  </a:lnTo>
                  <a:lnTo>
                    <a:pt x="0" y="1783"/>
                  </a:lnTo>
                  <a:lnTo>
                    <a:pt x="23" y="1895"/>
                  </a:lnTo>
                  <a:lnTo>
                    <a:pt x="91" y="1986"/>
                  </a:lnTo>
                  <a:lnTo>
                    <a:pt x="203" y="2031"/>
                  </a:lnTo>
                  <a:lnTo>
                    <a:pt x="316" y="2031"/>
                  </a:lnTo>
                  <a:lnTo>
                    <a:pt x="406" y="2008"/>
                  </a:lnTo>
                  <a:lnTo>
                    <a:pt x="497" y="1941"/>
                  </a:lnTo>
                  <a:lnTo>
                    <a:pt x="1670" y="474"/>
                  </a:lnTo>
                  <a:lnTo>
                    <a:pt x="1715" y="362"/>
                  </a:lnTo>
                  <a:lnTo>
                    <a:pt x="1715" y="249"/>
                  </a:lnTo>
                  <a:lnTo>
                    <a:pt x="1692" y="159"/>
                  </a:lnTo>
                  <a:lnTo>
                    <a:pt x="1625" y="68"/>
                  </a:lnTo>
                  <a:lnTo>
                    <a:pt x="1512" y="23"/>
                  </a:lnTo>
                  <a:lnTo>
                    <a:pt x="13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30"/>
            <p:cNvSpPr/>
            <p:nvPr/>
          </p:nvSpPr>
          <p:spPr>
            <a:xfrm>
              <a:off x="774450" y="2691700"/>
              <a:ext cx="543625" cy="228975"/>
            </a:xfrm>
            <a:custGeom>
              <a:avLst/>
              <a:gdLst/>
              <a:ahLst/>
              <a:cxnLst/>
              <a:rect l="l" t="t" r="r" b="b"/>
              <a:pathLst>
                <a:path w="21745" h="9159" extrusionOk="0">
                  <a:moveTo>
                    <a:pt x="18293" y="1015"/>
                  </a:moveTo>
                  <a:lnTo>
                    <a:pt x="18474" y="1038"/>
                  </a:lnTo>
                  <a:lnTo>
                    <a:pt x="18632" y="1106"/>
                  </a:lnTo>
                  <a:lnTo>
                    <a:pt x="18790" y="1173"/>
                  </a:lnTo>
                  <a:lnTo>
                    <a:pt x="18902" y="1286"/>
                  </a:lnTo>
                  <a:lnTo>
                    <a:pt x="19015" y="1421"/>
                  </a:lnTo>
                  <a:lnTo>
                    <a:pt x="19105" y="1602"/>
                  </a:lnTo>
                  <a:lnTo>
                    <a:pt x="19173" y="1805"/>
                  </a:lnTo>
                  <a:lnTo>
                    <a:pt x="19218" y="2076"/>
                  </a:lnTo>
                  <a:lnTo>
                    <a:pt x="19421" y="3880"/>
                  </a:lnTo>
                  <a:lnTo>
                    <a:pt x="19421" y="4151"/>
                  </a:lnTo>
                  <a:lnTo>
                    <a:pt x="19421" y="4444"/>
                  </a:lnTo>
                  <a:lnTo>
                    <a:pt x="19376" y="4715"/>
                  </a:lnTo>
                  <a:lnTo>
                    <a:pt x="19309" y="4963"/>
                  </a:lnTo>
                  <a:lnTo>
                    <a:pt x="19218" y="5211"/>
                  </a:lnTo>
                  <a:lnTo>
                    <a:pt x="19105" y="5459"/>
                  </a:lnTo>
                  <a:lnTo>
                    <a:pt x="18970" y="5685"/>
                  </a:lnTo>
                  <a:lnTo>
                    <a:pt x="18812" y="5910"/>
                  </a:lnTo>
                  <a:lnTo>
                    <a:pt x="18632" y="6091"/>
                  </a:lnTo>
                  <a:lnTo>
                    <a:pt x="18451" y="6271"/>
                  </a:lnTo>
                  <a:lnTo>
                    <a:pt x="18226" y="6452"/>
                  </a:lnTo>
                  <a:lnTo>
                    <a:pt x="18000" y="6587"/>
                  </a:lnTo>
                  <a:lnTo>
                    <a:pt x="17775" y="6700"/>
                  </a:lnTo>
                  <a:lnTo>
                    <a:pt x="17504" y="6790"/>
                  </a:lnTo>
                  <a:lnTo>
                    <a:pt x="17256" y="6880"/>
                  </a:lnTo>
                  <a:lnTo>
                    <a:pt x="16963" y="6925"/>
                  </a:lnTo>
                  <a:lnTo>
                    <a:pt x="16060" y="7015"/>
                  </a:lnTo>
                  <a:lnTo>
                    <a:pt x="15767" y="7038"/>
                  </a:lnTo>
                  <a:lnTo>
                    <a:pt x="15496" y="7015"/>
                  </a:lnTo>
                  <a:lnTo>
                    <a:pt x="15226" y="6970"/>
                  </a:lnTo>
                  <a:lnTo>
                    <a:pt x="14978" y="6925"/>
                  </a:lnTo>
                  <a:lnTo>
                    <a:pt x="14730" y="6835"/>
                  </a:lnTo>
                  <a:lnTo>
                    <a:pt x="14481" y="6722"/>
                  </a:lnTo>
                  <a:lnTo>
                    <a:pt x="14256" y="6587"/>
                  </a:lnTo>
                  <a:lnTo>
                    <a:pt x="14030" y="6429"/>
                  </a:lnTo>
                  <a:lnTo>
                    <a:pt x="13850" y="6249"/>
                  </a:lnTo>
                  <a:lnTo>
                    <a:pt x="13647" y="6046"/>
                  </a:lnTo>
                  <a:lnTo>
                    <a:pt x="13489" y="5843"/>
                  </a:lnTo>
                  <a:lnTo>
                    <a:pt x="13354" y="5617"/>
                  </a:lnTo>
                  <a:lnTo>
                    <a:pt x="13241" y="5369"/>
                  </a:lnTo>
                  <a:lnTo>
                    <a:pt x="13128" y="5121"/>
                  </a:lnTo>
                  <a:lnTo>
                    <a:pt x="13060" y="4850"/>
                  </a:lnTo>
                  <a:lnTo>
                    <a:pt x="13015" y="4579"/>
                  </a:lnTo>
                  <a:lnTo>
                    <a:pt x="12993" y="4354"/>
                  </a:lnTo>
                  <a:lnTo>
                    <a:pt x="12993" y="4083"/>
                  </a:lnTo>
                  <a:lnTo>
                    <a:pt x="12993" y="3790"/>
                  </a:lnTo>
                  <a:lnTo>
                    <a:pt x="13038" y="3542"/>
                  </a:lnTo>
                  <a:lnTo>
                    <a:pt x="13105" y="3271"/>
                  </a:lnTo>
                  <a:lnTo>
                    <a:pt x="13196" y="3023"/>
                  </a:lnTo>
                  <a:lnTo>
                    <a:pt x="13308" y="2775"/>
                  </a:lnTo>
                  <a:lnTo>
                    <a:pt x="13444" y="2549"/>
                  </a:lnTo>
                  <a:lnTo>
                    <a:pt x="13602" y="2346"/>
                  </a:lnTo>
                  <a:lnTo>
                    <a:pt x="13760" y="2143"/>
                  </a:lnTo>
                  <a:lnTo>
                    <a:pt x="13963" y="1963"/>
                  </a:lnTo>
                  <a:lnTo>
                    <a:pt x="14166" y="1805"/>
                  </a:lnTo>
                  <a:lnTo>
                    <a:pt x="14391" y="1647"/>
                  </a:lnTo>
                  <a:lnTo>
                    <a:pt x="14639" y="1534"/>
                  </a:lnTo>
                  <a:lnTo>
                    <a:pt x="14887" y="1444"/>
                  </a:lnTo>
                  <a:lnTo>
                    <a:pt x="15158" y="1376"/>
                  </a:lnTo>
                  <a:lnTo>
                    <a:pt x="15451" y="1331"/>
                  </a:lnTo>
                  <a:lnTo>
                    <a:pt x="16354" y="1218"/>
                  </a:lnTo>
                  <a:lnTo>
                    <a:pt x="16895" y="1151"/>
                  </a:lnTo>
                  <a:lnTo>
                    <a:pt x="17414" y="1083"/>
                  </a:lnTo>
                  <a:lnTo>
                    <a:pt x="17887" y="1015"/>
                  </a:lnTo>
                  <a:close/>
                  <a:moveTo>
                    <a:pt x="6542" y="2301"/>
                  </a:moveTo>
                  <a:lnTo>
                    <a:pt x="6835" y="2324"/>
                  </a:lnTo>
                  <a:lnTo>
                    <a:pt x="7105" y="2346"/>
                  </a:lnTo>
                  <a:lnTo>
                    <a:pt x="7354" y="2414"/>
                  </a:lnTo>
                  <a:lnTo>
                    <a:pt x="7602" y="2504"/>
                  </a:lnTo>
                  <a:lnTo>
                    <a:pt x="7850" y="2617"/>
                  </a:lnTo>
                  <a:lnTo>
                    <a:pt x="8075" y="2752"/>
                  </a:lnTo>
                  <a:lnTo>
                    <a:pt x="8301" y="2910"/>
                  </a:lnTo>
                  <a:lnTo>
                    <a:pt x="8481" y="3091"/>
                  </a:lnTo>
                  <a:lnTo>
                    <a:pt x="8662" y="3271"/>
                  </a:lnTo>
                  <a:lnTo>
                    <a:pt x="8842" y="3497"/>
                  </a:lnTo>
                  <a:lnTo>
                    <a:pt x="8978" y="3722"/>
                  </a:lnTo>
                  <a:lnTo>
                    <a:pt x="9090" y="3948"/>
                  </a:lnTo>
                  <a:lnTo>
                    <a:pt x="9181" y="4218"/>
                  </a:lnTo>
                  <a:lnTo>
                    <a:pt x="9271" y="4489"/>
                  </a:lnTo>
                  <a:lnTo>
                    <a:pt x="9316" y="4760"/>
                  </a:lnTo>
                  <a:lnTo>
                    <a:pt x="9339" y="4963"/>
                  </a:lnTo>
                  <a:lnTo>
                    <a:pt x="9339" y="5256"/>
                  </a:lnTo>
                  <a:lnTo>
                    <a:pt x="9339" y="5527"/>
                  </a:lnTo>
                  <a:lnTo>
                    <a:pt x="9293" y="5797"/>
                  </a:lnTo>
                  <a:lnTo>
                    <a:pt x="9226" y="6068"/>
                  </a:lnTo>
                  <a:lnTo>
                    <a:pt x="9136" y="6316"/>
                  </a:lnTo>
                  <a:lnTo>
                    <a:pt x="9023" y="6542"/>
                  </a:lnTo>
                  <a:lnTo>
                    <a:pt x="8887" y="6790"/>
                  </a:lnTo>
                  <a:lnTo>
                    <a:pt x="8730" y="6993"/>
                  </a:lnTo>
                  <a:lnTo>
                    <a:pt x="8549" y="7196"/>
                  </a:lnTo>
                  <a:lnTo>
                    <a:pt x="8369" y="7376"/>
                  </a:lnTo>
                  <a:lnTo>
                    <a:pt x="8166" y="7534"/>
                  </a:lnTo>
                  <a:lnTo>
                    <a:pt x="7918" y="7670"/>
                  </a:lnTo>
                  <a:lnTo>
                    <a:pt x="7692" y="7805"/>
                  </a:lnTo>
                  <a:lnTo>
                    <a:pt x="7444" y="7895"/>
                  </a:lnTo>
                  <a:lnTo>
                    <a:pt x="7173" y="7963"/>
                  </a:lnTo>
                  <a:lnTo>
                    <a:pt x="6880" y="8008"/>
                  </a:lnTo>
                  <a:lnTo>
                    <a:pt x="5978" y="8098"/>
                  </a:lnTo>
                  <a:lnTo>
                    <a:pt x="5707" y="8121"/>
                  </a:lnTo>
                  <a:lnTo>
                    <a:pt x="5414" y="8121"/>
                  </a:lnTo>
                  <a:lnTo>
                    <a:pt x="5143" y="8076"/>
                  </a:lnTo>
                  <a:lnTo>
                    <a:pt x="4895" y="8008"/>
                  </a:lnTo>
                  <a:lnTo>
                    <a:pt x="4647" y="7918"/>
                  </a:lnTo>
                  <a:lnTo>
                    <a:pt x="4399" y="7805"/>
                  </a:lnTo>
                  <a:lnTo>
                    <a:pt x="4173" y="7670"/>
                  </a:lnTo>
                  <a:lnTo>
                    <a:pt x="3948" y="7512"/>
                  </a:lnTo>
                  <a:lnTo>
                    <a:pt x="3767" y="7331"/>
                  </a:lnTo>
                  <a:lnTo>
                    <a:pt x="3587" y="7151"/>
                  </a:lnTo>
                  <a:lnTo>
                    <a:pt x="3406" y="6925"/>
                  </a:lnTo>
                  <a:lnTo>
                    <a:pt x="3271" y="6700"/>
                  </a:lnTo>
                  <a:lnTo>
                    <a:pt x="3158" y="6474"/>
                  </a:lnTo>
                  <a:lnTo>
                    <a:pt x="3068" y="6203"/>
                  </a:lnTo>
                  <a:lnTo>
                    <a:pt x="2978" y="5933"/>
                  </a:lnTo>
                  <a:lnTo>
                    <a:pt x="2933" y="5662"/>
                  </a:lnTo>
                  <a:lnTo>
                    <a:pt x="2752" y="3858"/>
                  </a:lnTo>
                  <a:lnTo>
                    <a:pt x="2730" y="3587"/>
                  </a:lnTo>
                  <a:lnTo>
                    <a:pt x="2752" y="3361"/>
                  </a:lnTo>
                  <a:lnTo>
                    <a:pt x="2797" y="3181"/>
                  </a:lnTo>
                  <a:lnTo>
                    <a:pt x="2865" y="3023"/>
                  </a:lnTo>
                  <a:lnTo>
                    <a:pt x="2978" y="2888"/>
                  </a:lnTo>
                  <a:lnTo>
                    <a:pt x="3113" y="2775"/>
                  </a:lnTo>
                  <a:lnTo>
                    <a:pt x="3248" y="2685"/>
                  </a:lnTo>
                  <a:lnTo>
                    <a:pt x="3429" y="2640"/>
                  </a:lnTo>
                  <a:lnTo>
                    <a:pt x="3609" y="2572"/>
                  </a:lnTo>
                  <a:lnTo>
                    <a:pt x="3835" y="2549"/>
                  </a:lnTo>
                  <a:lnTo>
                    <a:pt x="4286" y="2504"/>
                  </a:lnTo>
                  <a:lnTo>
                    <a:pt x="4805" y="2459"/>
                  </a:lnTo>
                  <a:lnTo>
                    <a:pt x="5369" y="2414"/>
                  </a:lnTo>
                  <a:lnTo>
                    <a:pt x="6271" y="2324"/>
                  </a:lnTo>
                  <a:lnTo>
                    <a:pt x="6542" y="2301"/>
                  </a:lnTo>
                  <a:close/>
                  <a:moveTo>
                    <a:pt x="19669" y="0"/>
                  </a:moveTo>
                  <a:lnTo>
                    <a:pt x="18970" y="23"/>
                  </a:lnTo>
                  <a:lnTo>
                    <a:pt x="18158" y="46"/>
                  </a:lnTo>
                  <a:lnTo>
                    <a:pt x="17233" y="113"/>
                  </a:lnTo>
                  <a:lnTo>
                    <a:pt x="16196" y="203"/>
                  </a:lnTo>
                  <a:lnTo>
                    <a:pt x="15496" y="294"/>
                  </a:lnTo>
                  <a:lnTo>
                    <a:pt x="14865" y="429"/>
                  </a:lnTo>
                  <a:lnTo>
                    <a:pt x="14256" y="587"/>
                  </a:lnTo>
                  <a:lnTo>
                    <a:pt x="13692" y="767"/>
                  </a:lnTo>
                  <a:lnTo>
                    <a:pt x="13173" y="970"/>
                  </a:lnTo>
                  <a:lnTo>
                    <a:pt x="12699" y="1173"/>
                  </a:lnTo>
                  <a:lnTo>
                    <a:pt x="11865" y="1557"/>
                  </a:lnTo>
                  <a:lnTo>
                    <a:pt x="11166" y="1873"/>
                  </a:lnTo>
                  <a:lnTo>
                    <a:pt x="10872" y="1985"/>
                  </a:lnTo>
                  <a:lnTo>
                    <a:pt x="10647" y="2030"/>
                  </a:lnTo>
                  <a:lnTo>
                    <a:pt x="10376" y="2030"/>
                  </a:lnTo>
                  <a:lnTo>
                    <a:pt x="10060" y="1985"/>
                  </a:lnTo>
                  <a:lnTo>
                    <a:pt x="9677" y="1895"/>
                  </a:lnTo>
                  <a:lnTo>
                    <a:pt x="9271" y="1805"/>
                  </a:lnTo>
                  <a:lnTo>
                    <a:pt x="8684" y="1647"/>
                  </a:lnTo>
                  <a:lnTo>
                    <a:pt x="8008" y="1489"/>
                  </a:lnTo>
                  <a:lnTo>
                    <a:pt x="7647" y="1444"/>
                  </a:lnTo>
                  <a:lnTo>
                    <a:pt x="7241" y="1376"/>
                  </a:lnTo>
                  <a:lnTo>
                    <a:pt x="6835" y="1354"/>
                  </a:lnTo>
                  <a:lnTo>
                    <a:pt x="6384" y="1331"/>
                  </a:lnTo>
                  <a:lnTo>
                    <a:pt x="5820" y="1331"/>
                  </a:lnTo>
                  <a:lnTo>
                    <a:pt x="5233" y="1354"/>
                  </a:lnTo>
                  <a:lnTo>
                    <a:pt x="4647" y="1421"/>
                  </a:lnTo>
                  <a:lnTo>
                    <a:pt x="4083" y="1489"/>
                  </a:lnTo>
                  <a:lnTo>
                    <a:pt x="2978" y="1670"/>
                  </a:lnTo>
                  <a:lnTo>
                    <a:pt x="2008" y="1873"/>
                  </a:lnTo>
                  <a:lnTo>
                    <a:pt x="1263" y="2030"/>
                  </a:lnTo>
                  <a:lnTo>
                    <a:pt x="699" y="2121"/>
                  </a:lnTo>
                  <a:lnTo>
                    <a:pt x="542" y="2143"/>
                  </a:lnTo>
                  <a:lnTo>
                    <a:pt x="384" y="2211"/>
                  </a:lnTo>
                  <a:lnTo>
                    <a:pt x="271" y="2301"/>
                  </a:lnTo>
                  <a:lnTo>
                    <a:pt x="158" y="2414"/>
                  </a:lnTo>
                  <a:lnTo>
                    <a:pt x="68" y="2527"/>
                  </a:lnTo>
                  <a:lnTo>
                    <a:pt x="23" y="2662"/>
                  </a:lnTo>
                  <a:lnTo>
                    <a:pt x="0" y="2820"/>
                  </a:lnTo>
                  <a:lnTo>
                    <a:pt x="0" y="2978"/>
                  </a:lnTo>
                  <a:lnTo>
                    <a:pt x="23" y="3158"/>
                  </a:lnTo>
                  <a:lnTo>
                    <a:pt x="90" y="3294"/>
                  </a:lnTo>
                  <a:lnTo>
                    <a:pt x="181" y="3429"/>
                  </a:lnTo>
                  <a:lnTo>
                    <a:pt x="293" y="3519"/>
                  </a:lnTo>
                  <a:lnTo>
                    <a:pt x="1466" y="5549"/>
                  </a:lnTo>
                  <a:lnTo>
                    <a:pt x="2391" y="7218"/>
                  </a:lnTo>
                  <a:lnTo>
                    <a:pt x="2436" y="7241"/>
                  </a:lnTo>
                  <a:lnTo>
                    <a:pt x="2572" y="7489"/>
                  </a:lnTo>
                  <a:lnTo>
                    <a:pt x="2707" y="7692"/>
                  </a:lnTo>
                  <a:lnTo>
                    <a:pt x="2865" y="7895"/>
                  </a:lnTo>
                  <a:lnTo>
                    <a:pt x="3045" y="8098"/>
                  </a:lnTo>
                  <a:lnTo>
                    <a:pt x="3226" y="8279"/>
                  </a:lnTo>
                  <a:lnTo>
                    <a:pt x="3429" y="8437"/>
                  </a:lnTo>
                  <a:lnTo>
                    <a:pt x="3632" y="8594"/>
                  </a:lnTo>
                  <a:lnTo>
                    <a:pt x="3857" y="8730"/>
                  </a:lnTo>
                  <a:lnTo>
                    <a:pt x="4105" y="8843"/>
                  </a:lnTo>
                  <a:lnTo>
                    <a:pt x="4331" y="8955"/>
                  </a:lnTo>
                  <a:lnTo>
                    <a:pt x="4579" y="9023"/>
                  </a:lnTo>
                  <a:lnTo>
                    <a:pt x="4850" y="9091"/>
                  </a:lnTo>
                  <a:lnTo>
                    <a:pt x="5098" y="9136"/>
                  </a:lnTo>
                  <a:lnTo>
                    <a:pt x="5369" y="9158"/>
                  </a:lnTo>
                  <a:lnTo>
                    <a:pt x="5933" y="9158"/>
                  </a:lnTo>
                  <a:lnTo>
                    <a:pt x="7083" y="9023"/>
                  </a:lnTo>
                  <a:lnTo>
                    <a:pt x="7444" y="8978"/>
                  </a:lnTo>
                  <a:lnTo>
                    <a:pt x="7782" y="8888"/>
                  </a:lnTo>
                  <a:lnTo>
                    <a:pt x="8098" y="8752"/>
                  </a:lnTo>
                  <a:lnTo>
                    <a:pt x="8414" y="8594"/>
                  </a:lnTo>
                  <a:lnTo>
                    <a:pt x="8707" y="8414"/>
                  </a:lnTo>
                  <a:lnTo>
                    <a:pt x="8978" y="8211"/>
                  </a:lnTo>
                  <a:lnTo>
                    <a:pt x="9203" y="7985"/>
                  </a:lnTo>
                  <a:lnTo>
                    <a:pt x="9429" y="7737"/>
                  </a:lnTo>
                  <a:lnTo>
                    <a:pt x="9632" y="7467"/>
                  </a:lnTo>
                  <a:lnTo>
                    <a:pt x="9812" y="7173"/>
                  </a:lnTo>
                  <a:lnTo>
                    <a:pt x="9948" y="6858"/>
                  </a:lnTo>
                  <a:lnTo>
                    <a:pt x="10060" y="6542"/>
                  </a:lnTo>
                  <a:lnTo>
                    <a:pt x="10151" y="6203"/>
                  </a:lnTo>
                  <a:lnTo>
                    <a:pt x="10196" y="5865"/>
                  </a:lnTo>
                  <a:lnTo>
                    <a:pt x="10218" y="5527"/>
                  </a:lnTo>
                  <a:lnTo>
                    <a:pt x="10196" y="5166"/>
                  </a:lnTo>
                  <a:lnTo>
                    <a:pt x="10218" y="5030"/>
                  </a:lnTo>
                  <a:lnTo>
                    <a:pt x="10263" y="4918"/>
                  </a:lnTo>
                  <a:lnTo>
                    <a:pt x="10331" y="4760"/>
                  </a:lnTo>
                  <a:lnTo>
                    <a:pt x="10444" y="4624"/>
                  </a:lnTo>
                  <a:lnTo>
                    <a:pt x="10511" y="4534"/>
                  </a:lnTo>
                  <a:lnTo>
                    <a:pt x="10602" y="4467"/>
                  </a:lnTo>
                  <a:lnTo>
                    <a:pt x="10714" y="4421"/>
                  </a:lnTo>
                  <a:lnTo>
                    <a:pt x="10827" y="4376"/>
                  </a:lnTo>
                  <a:lnTo>
                    <a:pt x="10963" y="4331"/>
                  </a:lnTo>
                  <a:lnTo>
                    <a:pt x="11121" y="4309"/>
                  </a:lnTo>
                  <a:lnTo>
                    <a:pt x="11278" y="4286"/>
                  </a:lnTo>
                  <a:lnTo>
                    <a:pt x="11436" y="4309"/>
                  </a:lnTo>
                  <a:lnTo>
                    <a:pt x="11549" y="4331"/>
                  </a:lnTo>
                  <a:lnTo>
                    <a:pt x="11684" y="4354"/>
                  </a:lnTo>
                  <a:lnTo>
                    <a:pt x="11775" y="4399"/>
                  </a:lnTo>
                  <a:lnTo>
                    <a:pt x="11865" y="4467"/>
                  </a:lnTo>
                  <a:lnTo>
                    <a:pt x="12023" y="4579"/>
                  </a:lnTo>
                  <a:lnTo>
                    <a:pt x="12113" y="4715"/>
                  </a:lnTo>
                  <a:lnTo>
                    <a:pt x="12181" y="4827"/>
                  </a:lnTo>
                  <a:lnTo>
                    <a:pt x="12248" y="4940"/>
                  </a:lnTo>
                  <a:lnTo>
                    <a:pt x="12293" y="5301"/>
                  </a:lnTo>
                  <a:lnTo>
                    <a:pt x="12384" y="5640"/>
                  </a:lnTo>
                  <a:lnTo>
                    <a:pt x="12496" y="5955"/>
                  </a:lnTo>
                  <a:lnTo>
                    <a:pt x="12654" y="6271"/>
                  </a:lnTo>
                  <a:lnTo>
                    <a:pt x="12835" y="6542"/>
                  </a:lnTo>
                  <a:lnTo>
                    <a:pt x="13038" y="6812"/>
                  </a:lnTo>
                  <a:lnTo>
                    <a:pt x="13286" y="7061"/>
                  </a:lnTo>
                  <a:lnTo>
                    <a:pt x="13534" y="7286"/>
                  </a:lnTo>
                  <a:lnTo>
                    <a:pt x="13805" y="7489"/>
                  </a:lnTo>
                  <a:lnTo>
                    <a:pt x="14098" y="7670"/>
                  </a:lnTo>
                  <a:lnTo>
                    <a:pt x="14391" y="7805"/>
                  </a:lnTo>
                  <a:lnTo>
                    <a:pt x="14707" y="7918"/>
                  </a:lnTo>
                  <a:lnTo>
                    <a:pt x="15045" y="8008"/>
                  </a:lnTo>
                  <a:lnTo>
                    <a:pt x="15384" y="8053"/>
                  </a:lnTo>
                  <a:lnTo>
                    <a:pt x="15745" y="8076"/>
                  </a:lnTo>
                  <a:lnTo>
                    <a:pt x="16105" y="8053"/>
                  </a:lnTo>
                  <a:lnTo>
                    <a:pt x="17256" y="7918"/>
                  </a:lnTo>
                  <a:lnTo>
                    <a:pt x="17549" y="7873"/>
                  </a:lnTo>
                  <a:lnTo>
                    <a:pt x="17820" y="7805"/>
                  </a:lnTo>
                  <a:lnTo>
                    <a:pt x="18090" y="7737"/>
                  </a:lnTo>
                  <a:lnTo>
                    <a:pt x="18339" y="7624"/>
                  </a:lnTo>
                  <a:lnTo>
                    <a:pt x="18587" y="7489"/>
                  </a:lnTo>
                  <a:lnTo>
                    <a:pt x="18812" y="7354"/>
                  </a:lnTo>
                  <a:lnTo>
                    <a:pt x="19038" y="7196"/>
                  </a:lnTo>
                  <a:lnTo>
                    <a:pt x="19241" y="7015"/>
                  </a:lnTo>
                  <a:lnTo>
                    <a:pt x="19421" y="6835"/>
                  </a:lnTo>
                  <a:lnTo>
                    <a:pt x="19602" y="6632"/>
                  </a:lnTo>
                  <a:lnTo>
                    <a:pt x="19760" y="6406"/>
                  </a:lnTo>
                  <a:lnTo>
                    <a:pt x="19918" y="6181"/>
                  </a:lnTo>
                  <a:lnTo>
                    <a:pt x="20030" y="5933"/>
                  </a:lnTo>
                  <a:lnTo>
                    <a:pt x="20143" y="5685"/>
                  </a:lnTo>
                  <a:lnTo>
                    <a:pt x="20233" y="5437"/>
                  </a:lnTo>
                  <a:lnTo>
                    <a:pt x="20301" y="5166"/>
                  </a:lnTo>
                  <a:lnTo>
                    <a:pt x="21632" y="1241"/>
                  </a:lnTo>
                  <a:lnTo>
                    <a:pt x="21699" y="1083"/>
                  </a:lnTo>
                  <a:lnTo>
                    <a:pt x="21745" y="925"/>
                  </a:lnTo>
                  <a:lnTo>
                    <a:pt x="21745" y="767"/>
                  </a:lnTo>
                  <a:lnTo>
                    <a:pt x="21699" y="609"/>
                  </a:lnTo>
                  <a:lnTo>
                    <a:pt x="21654" y="474"/>
                  </a:lnTo>
                  <a:lnTo>
                    <a:pt x="21564" y="339"/>
                  </a:lnTo>
                  <a:lnTo>
                    <a:pt x="21451" y="226"/>
                  </a:lnTo>
                  <a:lnTo>
                    <a:pt x="21316" y="158"/>
                  </a:lnTo>
                  <a:lnTo>
                    <a:pt x="21181" y="91"/>
                  </a:lnTo>
                  <a:lnTo>
                    <a:pt x="21023" y="68"/>
                  </a:lnTo>
                  <a:lnTo>
                    <a:pt x="20639" y="23"/>
                  </a:lnTo>
                  <a:lnTo>
                    <a:pt x="20233" y="23"/>
                  </a:lnTo>
                  <a:lnTo>
                    <a:pt x="19669" y="0"/>
                  </a:lnTo>
                  <a:close/>
                </a:path>
              </a:pathLst>
            </a:custGeom>
            <a:solidFill>
              <a:schemeClr val="dk1"/>
            </a:solidFill>
            <a:ln>
              <a:noFill/>
            </a:ln>
            <a:effectLst>
              <a:outerShdw dist="3810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77" name="Google Shape;3177;p30"/>
          <p:cNvGrpSpPr/>
          <p:nvPr/>
        </p:nvGrpSpPr>
        <p:grpSpPr>
          <a:xfrm>
            <a:off x="10966599" y="2692096"/>
            <a:ext cx="1006124" cy="1337643"/>
            <a:chOff x="7062788" y="3483325"/>
            <a:chExt cx="558875" cy="743025"/>
          </a:xfrm>
        </p:grpSpPr>
        <p:sp>
          <p:nvSpPr>
            <p:cNvPr id="3178" name="Google Shape;3178;p30"/>
            <p:cNvSpPr/>
            <p:nvPr/>
          </p:nvSpPr>
          <p:spPr>
            <a:xfrm>
              <a:off x="7463513" y="3546675"/>
              <a:ext cx="121800" cy="121800"/>
            </a:xfrm>
            <a:custGeom>
              <a:avLst/>
              <a:gdLst/>
              <a:ahLst/>
              <a:cxnLst/>
              <a:rect l="l" t="t" r="r" b="b"/>
              <a:pathLst>
                <a:path w="4872" h="4872" fill="none" extrusionOk="0">
                  <a:moveTo>
                    <a:pt x="2436" y="4872"/>
                  </a:moveTo>
                  <a:lnTo>
                    <a:pt x="2436" y="4872"/>
                  </a:lnTo>
                  <a:lnTo>
                    <a:pt x="2181" y="4852"/>
                  </a:lnTo>
                  <a:lnTo>
                    <a:pt x="1945" y="4813"/>
                  </a:lnTo>
                  <a:lnTo>
                    <a:pt x="1709" y="4754"/>
                  </a:lnTo>
                  <a:lnTo>
                    <a:pt x="1454" y="4656"/>
                  </a:lnTo>
                  <a:lnTo>
                    <a:pt x="1454" y="4656"/>
                  </a:lnTo>
                  <a:lnTo>
                    <a:pt x="1238" y="4558"/>
                  </a:lnTo>
                  <a:lnTo>
                    <a:pt x="1022" y="4420"/>
                  </a:lnTo>
                  <a:lnTo>
                    <a:pt x="845" y="4263"/>
                  </a:lnTo>
                  <a:lnTo>
                    <a:pt x="668" y="4106"/>
                  </a:lnTo>
                  <a:lnTo>
                    <a:pt x="511" y="3929"/>
                  </a:lnTo>
                  <a:lnTo>
                    <a:pt x="373" y="3733"/>
                  </a:lnTo>
                  <a:lnTo>
                    <a:pt x="256" y="3536"/>
                  </a:lnTo>
                  <a:lnTo>
                    <a:pt x="177" y="3320"/>
                  </a:lnTo>
                  <a:lnTo>
                    <a:pt x="98" y="3104"/>
                  </a:lnTo>
                  <a:lnTo>
                    <a:pt x="40" y="2868"/>
                  </a:lnTo>
                  <a:lnTo>
                    <a:pt x="0" y="2633"/>
                  </a:lnTo>
                  <a:lnTo>
                    <a:pt x="0" y="2397"/>
                  </a:lnTo>
                  <a:lnTo>
                    <a:pt x="20" y="2161"/>
                  </a:lnTo>
                  <a:lnTo>
                    <a:pt x="59" y="1926"/>
                  </a:lnTo>
                  <a:lnTo>
                    <a:pt x="118" y="1690"/>
                  </a:lnTo>
                  <a:lnTo>
                    <a:pt x="197" y="1454"/>
                  </a:lnTo>
                  <a:lnTo>
                    <a:pt x="197" y="1454"/>
                  </a:lnTo>
                  <a:lnTo>
                    <a:pt x="275" y="1297"/>
                  </a:lnTo>
                  <a:lnTo>
                    <a:pt x="373" y="1120"/>
                  </a:lnTo>
                  <a:lnTo>
                    <a:pt x="472" y="983"/>
                  </a:lnTo>
                  <a:lnTo>
                    <a:pt x="590" y="845"/>
                  </a:lnTo>
                  <a:lnTo>
                    <a:pt x="707" y="708"/>
                  </a:lnTo>
                  <a:lnTo>
                    <a:pt x="845" y="590"/>
                  </a:lnTo>
                  <a:lnTo>
                    <a:pt x="982" y="472"/>
                  </a:lnTo>
                  <a:lnTo>
                    <a:pt x="1120" y="374"/>
                  </a:lnTo>
                  <a:lnTo>
                    <a:pt x="1277" y="295"/>
                  </a:lnTo>
                  <a:lnTo>
                    <a:pt x="1434" y="217"/>
                  </a:lnTo>
                  <a:lnTo>
                    <a:pt x="1591" y="158"/>
                  </a:lnTo>
                  <a:lnTo>
                    <a:pt x="1748" y="99"/>
                  </a:lnTo>
                  <a:lnTo>
                    <a:pt x="1925" y="60"/>
                  </a:lnTo>
                  <a:lnTo>
                    <a:pt x="2082" y="20"/>
                  </a:lnTo>
                  <a:lnTo>
                    <a:pt x="2259" y="1"/>
                  </a:lnTo>
                  <a:lnTo>
                    <a:pt x="2436" y="1"/>
                  </a:lnTo>
                  <a:lnTo>
                    <a:pt x="2436" y="1"/>
                  </a:lnTo>
                  <a:lnTo>
                    <a:pt x="2691" y="1"/>
                  </a:lnTo>
                  <a:lnTo>
                    <a:pt x="2927" y="40"/>
                  </a:lnTo>
                  <a:lnTo>
                    <a:pt x="3163" y="99"/>
                  </a:lnTo>
                  <a:lnTo>
                    <a:pt x="3418" y="197"/>
                  </a:lnTo>
                  <a:lnTo>
                    <a:pt x="3418" y="197"/>
                  </a:lnTo>
                  <a:lnTo>
                    <a:pt x="3634" y="315"/>
                  </a:lnTo>
                  <a:lnTo>
                    <a:pt x="3850" y="433"/>
                  </a:lnTo>
                  <a:lnTo>
                    <a:pt x="4027" y="590"/>
                  </a:lnTo>
                  <a:lnTo>
                    <a:pt x="4204" y="747"/>
                  </a:lnTo>
                  <a:lnTo>
                    <a:pt x="4361" y="924"/>
                  </a:lnTo>
                  <a:lnTo>
                    <a:pt x="4498" y="1120"/>
                  </a:lnTo>
                  <a:lnTo>
                    <a:pt x="4616" y="1336"/>
                  </a:lnTo>
                  <a:lnTo>
                    <a:pt x="4695" y="1552"/>
                  </a:lnTo>
                  <a:lnTo>
                    <a:pt x="4773" y="1768"/>
                  </a:lnTo>
                  <a:lnTo>
                    <a:pt x="4832" y="1985"/>
                  </a:lnTo>
                  <a:lnTo>
                    <a:pt x="4872" y="2220"/>
                  </a:lnTo>
                  <a:lnTo>
                    <a:pt x="4872" y="2456"/>
                  </a:lnTo>
                  <a:lnTo>
                    <a:pt x="4852" y="2692"/>
                  </a:lnTo>
                  <a:lnTo>
                    <a:pt x="4813" y="2947"/>
                  </a:lnTo>
                  <a:lnTo>
                    <a:pt x="4754" y="3183"/>
                  </a:lnTo>
                  <a:lnTo>
                    <a:pt x="4675" y="3399"/>
                  </a:lnTo>
                  <a:lnTo>
                    <a:pt x="4675" y="3399"/>
                  </a:lnTo>
                  <a:lnTo>
                    <a:pt x="4597" y="3576"/>
                  </a:lnTo>
                  <a:lnTo>
                    <a:pt x="4498" y="3733"/>
                  </a:lnTo>
                  <a:lnTo>
                    <a:pt x="4400" y="3890"/>
                  </a:lnTo>
                  <a:lnTo>
                    <a:pt x="4282" y="4027"/>
                  </a:lnTo>
                  <a:lnTo>
                    <a:pt x="4165" y="4145"/>
                  </a:lnTo>
                  <a:lnTo>
                    <a:pt x="4027" y="4263"/>
                  </a:lnTo>
                  <a:lnTo>
                    <a:pt x="3890" y="4381"/>
                  </a:lnTo>
                  <a:lnTo>
                    <a:pt x="3752" y="4479"/>
                  </a:lnTo>
                  <a:lnTo>
                    <a:pt x="3595" y="4577"/>
                  </a:lnTo>
                  <a:lnTo>
                    <a:pt x="3457" y="4656"/>
                  </a:lnTo>
                  <a:lnTo>
                    <a:pt x="3281" y="4715"/>
                  </a:lnTo>
                  <a:lnTo>
                    <a:pt x="3123" y="4774"/>
                  </a:lnTo>
                  <a:lnTo>
                    <a:pt x="2947" y="4813"/>
                  </a:lnTo>
                  <a:lnTo>
                    <a:pt x="2790" y="4833"/>
                  </a:lnTo>
                  <a:lnTo>
                    <a:pt x="2613" y="4852"/>
                  </a:lnTo>
                  <a:lnTo>
                    <a:pt x="2436" y="48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9" name="Google Shape;3179;p30"/>
            <p:cNvSpPr/>
            <p:nvPr/>
          </p:nvSpPr>
          <p:spPr>
            <a:xfrm>
              <a:off x="7420788" y="3639000"/>
              <a:ext cx="81050" cy="71725"/>
            </a:xfrm>
            <a:custGeom>
              <a:avLst/>
              <a:gdLst/>
              <a:ahLst/>
              <a:cxnLst/>
              <a:rect l="l" t="t" r="r" b="b"/>
              <a:pathLst>
                <a:path w="3242" h="2869" extrusionOk="0">
                  <a:moveTo>
                    <a:pt x="786" y="0"/>
                  </a:moveTo>
                  <a:lnTo>
                    <a:pt x="0" y="1808"/>
                  </a:lnTo>
                  <a:lnTo>
                    <a:pt x="2456" y="2868"/>
                  </a:lnTo>
                  <a:lnTo>
                    <a:pt x="3241" y="1081"/>
                  </a:lnTo>
                  <a:lnTo>
                    <a:pt x="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0" name="Google Shape;3180;p30"/>
            <p:cNvSpPr/>
            <p:nvPr/>
          </p:nvSpPr>
          <p:spPr>
            <a:xfrm>
              <a:off x="7400163" y="3483325"/>
              <a:ext cx="198400" cy="198425"/>
            </a:xfrm>
            <a:custGeom>
              <a:avLst/>
              <a:gdLst/>
              <a:ahLst/>
              <a:cxnLst/>
              <a:rect l="l" t="t" r="r" b="b"/>
              <a:pathLst>
                <a:path w="7936" h="7937" extrusionOk="0">
                  <a:moveTo>
                    <a:pt x="4007" y="1533"/>
                  </a:moveTo>
                  <a:lnTo>
                    <a:pt x="4243" y="1552"/>
                  </a:lnTo>
                  <a:lnTo>
                    <a:pt x="4479" y="1592"/>
                  </a:lnTo>
                  <a:lnTo>
                    <a:pt x="4715" y="1651"/>
                  </a:lnTo>
                  <a:lnTo>
                    <a:pt x="4950" y="1729"/>
                  </a:lnTo>
                  <a:lnTo>
                    <a:pt x="5166" y="1847"/>
                  </a:lnTo>
                  <a:lnTo>
                    <a:pt x="5382" y="1985"/>
                  </a:lnTo>
                  <a:lnTo>
                    <a:pt x="5559" y="2122"/>
                  </a:lnTo>
                  <a:lnTo>
                    <a:pt x="5736" y="2299"/>
                  </a:lnTo>
                  <a:lnTo>
                    <a:pt x="5893" y="2476"/>
                  </a:lnTo>
                  <a:lnTo>
                    <a:pt x="6031" y="2652"/>
                  </a:lnTo>
                  <a:lnTo>
                    <a:pt x="6149" y="2869"/>
                  </a:lnTo>
                  <a:lnTo>
                    <a:pt x="6247" y="3085"/>
                  </a:lnTo>
                  <a:lnTo>
                    <a:pt x="6306" y="3301"/>
                  </a:lnTo>
                  <a:lnTo>
                    <a:pt x="6365" y="3536"/>
                  </a:lnTo>
                  <a:lnTo>
                    <a:pt x="6404" y="3752"/>
                  </a:lnTo>
                  <a:lnTo>
                    <a:pt x="6404" y="3988"/>
                  </a:lnTo>
                  <a:lnTo>
                    <a:pt x="6384" y="4244"/>
                  </a:lnTo>
                  <a:lnTo>
                    <a:pt x="6365" y="4479"/>
                  </a:lnTo>
                  <a:lnTo>
                    <a:pt x="6286" y="4715"/>
                  </a:lnTo>
                  <a:lnTo>
                    <a:pt x="6207" y="4951"/>
                  </a:lnTo>
                  <a:lnTo>
                    <a:pt x="6090" y="5167"/>
                  </a:lnTo>
                  <a:lnTo>
                    <a:pt x="5972" y="5363"/>
                  </a:lnTo>
                  <a:lnTo>
                    <a:pt x="5815" y="5560"/>
                  </a:lnTo>
                  <a:lnTo>
                    <a:pt x="5657" y="5736"/>
                  </a:lnTo>
                  <a:lnTo>
                    <a:pt x="5461" y="5894"/>
                  </a:lnTo>
                  <a:lnTo>
                    <a:pt x="5284" y="6031"/>
                  </a:lnTo>
                  <a:lnTo>
                    <a:pt x="5068" y="6129"/>
                  </a:lnTo>
                  <a:lnTo>
                    <a:pt x="4852" y="6227"/>
                  </a:lnTo>
                  <a:lnTo>
                    <a:pt x="4636" y="6306"/>
                  </a:lnTo>
                  <a:lnTo>
                    <a:pt x="4420" y="6365"/>
                  </a:lnTo>
                  <a:lnTo>
                    <a:pt x="4184" y="6385"/>
                  </a:lnTo>
                  <a:lnTo>
                    <a:pt x="3949" y="6404"/>
                  </a:lnTo>
                  <a:lnTo>
                    <a:pt x="3713" y="6385"/>
                  </a:lnTo>
                  <a:lnTo>
                    <a:pt x="3457" y="6345"/>
                  </a:lnTo>
                  <a:lnTo>
                    <a:pt x="3222" y="6286"/>
                  </a:lnTo>
                  <a:lnTo>
                    <a:pt x="3006" y="6208"/>
                  </a:lnTo>
                  <a:lnTo>
                    <a:pt x="2770" y="6090"/>
                  </a:lnTo>
                  <a:lnTo>
                    <a:pt x="2574" y="5952"/>
                  </a:lnTo>
                  <a:lnTo>
                    <a:pt x="2377" y="5815"/>
                  </a:lnTo>
                  <a:lnTo>
                    <a:pt x="2200" y="5638"/>
                  </a:lnTo>
                  <a:lnTo>
                    <a:pt x="2043" y="5461"/>
                  </a:lnTo>
                  <a:lnTo>
                    <a:pt x="1906" y="5265"/>
                  </a:lnTo>
                  <a:lnTo>
                    <a:pt x="1807" y="5069"/>
                  </a:lnTo>
                  <a:lnTo>
                    <a:pt x="1709" y="4852"/>
                  </a:lnTo>
                  <a:lnTo>
                    <a:pt x="1631" y="4636"/>
                  </a:lnTo>
                  <a:lnTo>
                    <a:pt x="1572" y="4401"/>
                  </a:lnTo>
                  <a:lnTo>
                    <a:pt x="1552" y="4165"/>
                  </a:lnTo>
                  <a:lnTo>
                    <a:pt x="1532" y="3929"/>
                  </a:lnTo>
                  <a:lnTo>
                    <a:pt x="1552" y="3694"/>
                  </a:lnTo>
                  <a:lnTo>
                    <a:pt x="1591" y="3458"/>
                  </a:lnTo>
                  <a:lnTo>
                    <a:pt x="1650" y="3222"/>
                  </a:lnTo>
                  <a:lnTo>
                    <a:pt x="1749" y="2986"/>
                  </a:lnTo>
                  <a:lnTo>
                    <a:pt x="1847" y="2770"/>
                  </a:lnTo>
                  <a:lnTo>
                    <a:pt x="1984" y="2554"/>
                  </a:lnTo>
                  <a:lnTo>
                    <a:pt x="2122" y="2377"/>
                  </a:lnTo>
                  <a:lnTo>
                    <a:pt x="2299" y="2201"/>
                  </a:lnTo>
                  <a:lnTo>
                    <a:pt x="2475" y="2044"/>
                  </a:lnTo>
                  <a:lnTo>
                    <a:pt x="2672" y="1906"/>
                  </a:lnTo>
                  <a:lnTo>
                    <a:pt x="2868" y="1788"/>
                  </a:lnTo>
                  <a:lnTo>
                    <a:pt x="3084" y="1690"/>
                  </a:lnTo>
                  <a:lnTo>
                    <a:pt x="3300" y="1631"/>
                  </a:lnTo>
                  <a:lnTo>
                    <a:pt x="3536" y="1572"/>
                  </a:lnTo>
                  <a:lnTo>
                    <a:pt x="3772" y="1533"/>
                  </a:lnTo>
                  <a:close/>
                  <a:moveTo>
                    <a:pt x="4027" y="1"/>
                  </a:moveTo>
                  <a:lnTo>
                    <a:pt x="3634" y="20"/>
                  </a:lnTo>
                  <a:lnTo>
                    <a:pt x="3261" y="60"/>
                  </a:lnTo>
                  <a:lnTo>
                    <a:pt x="2888" y="158"/>
                  </a:lnTo>
                  <a:lnTo>
                    <a:pt x="2534" y="276"/>
                  </a:lnTo>
                  <a:lnTo>
                    <a:pt x="2181" y="433"/>
                  </a:lnTo>
                  <a:lnTo>
                    <a:pt x="1847" y="629"/>
                  </a:lnTo>
                  <a:lnTo>
                    <a:pt x="1532" y="845"/>
                  </a:lnTo>
                  <a:lnTo>
                    <a:pt x="1238" y="1081"/>
                  </a:lnTo>
                  <a:lnTo>
                    <a:pt x="982" y="1376"/>
                  </a:lnTo>
                  <a:lnTo>
                    <a:pt x="727" y="1670"/>
                  </a:lnTo>
                  <a:lnTo>
                    <a:pt x="511" y="2024"/>
                  </a:lnTo>
                  <a:lnTo>
                    <a:pt x="334" y="2377"/>
                  </a:lnTo>
                  <a:lnTo>
                    <a:pt x="197" y="2751"/>
                  </a:lnTo>
                  <a:lnTo>
                    <a:pt x="99" y="3144"/>
                  </a:lnTo>
                  <a:lnTo>
                    <a:pt x="40" y="3536"/>
                  </a:lnTo>
                  <a:lnTo>
                    <a:pt x="0" y="3910"/>
                  </a:lnTo>
                  <a:lnTo>
                    <a:pt x="20" y="4302"/>
                  </a:lnTo>
                  <a:lnTo>
                    <a:pt x="79" y="4676"/>
                  </a:lnTo>
                  <a:lnTo>
                    <a:pt x="157" y="5049"/>
                  </a:lnTo>
                  <a:lnTo>
                    <a:pt x="275" y="5402"/>
                  </a:lnTo>
                  <a:lnTo>
                    <a:pt x="432" y="5756"/>
                  </a:lnTo>
                  <a:lnTo>
                    <a:pt x="629" y="6090"/>
                  </a:lnTo>
                  <a:lnTo>
                    <a:pt x="845" y="6404"/>
                  </a:lnTo>
                  <a:lnTo>
                    <a:pt x="1100" y="6699"/>
                  </a:lnTo>
                  <a:lnTo>
                    <a:pt x="1375" y="6974"/>
                  </a:lnTo>
                  <a:lnTo>
                    <a:pt x="1690" y="7210"/>
                  </a:lnTo>
                  <a:lnTo>
                    <a:pt x="2024" y="7426"/>
                  </a:lnTo>
                  <a:lnTo>
                    <a:pt x="2377" y="7602"/>
                  </a:lnTo>
                  <a:lnTo>
                    <a:pt x="2770" y="7740"/>
                  </a:lnTo>
                  <a:lnTo>
                    <a:pt x="3143" y="7838"/>
                  </a:lnTo>
                  <a:lnTo>
                    <a:pt x="3536" y="7917"/>
                  </a:lnTo>
                  <a:lnTo>
                    <a:pt x="3929" y="7936"/>
                  </a:lnTo>
                  <a:lnTo>
                    <a:pt x="4302" y="7917"/>
                  </a:lnTo>
                  <a:lnTo>
                    <a:pt x="4675" y="7858"/>
                  </a:lnTo>
                  <a:lnTo>
                    <a:pt x="5049" y="7779"/>
                  </a:lnTo>
                  <a:lnTo>
                    <a:pt x="5422" y="7661"/>
                  </a:lnTo>
                  <a:lnTo>
                    <a:pt x="5756" y="7504"/>
                  </a:lnTo>
                  <a:lnTo>
                    <a:pt x="6090" y="7308"/>
                  </a:lnTo>
                  <a:lnTo>
                    <a:pt x="6404" y="7092"/>
                  </a:lnTo>
                  <a:lnTo>
                    <a:pt x="6699" y="6836"/>
                  </a:lnTo>
                  <a:lnTo>
                    <a:pt x="6974" y="6561"/>
                  </a:lnTo>
                  <a:lnTo>
                    <a:pt x="7209" y="6247"/>
                  </a:lnTo>
                  <a:lnTo>
                    <a:pt x="7425" y="5913"/>
                  </a:lnTo>
                  <a:lnTo>
                    <a:pt x="7602" y="5560"/>
                  </a:lnTo>
                  <a:lnTo>
                    <a:pt x="7740" y="5167"/>
                  </a:lnTo>
                  <a:lnTo>
                    <a:pt x="7857" y="4794"/>
                  </a:lnTo>
                  <a:lnTo>
                    <a:pt x="7916" y="4401"/>
                  </a:lnTo>
                  <a:lnTo>
                    <a:pt x="7936" y="4008"/>
                  </a:lnTo>
                  <a:lnTo>
                    <a:pt x="7916" y="3635"/>
                  </a:lnTo>
                  <a:lnTo>
                    <a:pt x="7877" y="3261"/>
                  </a:lnTo>
                  <a:lnTo>
                    <a:pt x="7779" y="2888"/>
                  </a:lnTo>
                  <a:lnTo>
                    <a:pt x="7661" y="2515"/>
                  </a:lnTo>
                  <a:lnTo>
                    <a:pt x="7504" y="2181"/>
                  </a:lnTo>
                  <a:lnTo>
                    <a:pt x="7327" y="1847"/>
                  </a:lnTo>
                  <a:lnTo>
                    <a:pt x="7091" y="1533"/>
                  </a:lnTo>
                  <a:lnTo>
                    <a:pt x="6856" y="1238"/>
                  </a:lnTo>
                  <a:lnTo>
                    <a:pt x="6561" y="963"/>
                  </a:lnTo>
                  <a:lnTo>
                    <a:pt x="6266" y="727"/>
                  </a:lnTo>
                  <a:lnTo>
                    <a:pt x="5932" y="511"/>
                  </a:lnTo>
                  <a:lnTo>
                    <a:pt x="5559" y="335"/>
                  </a:lnTo>
                  <a:lnTo>
                    <a:pt x="5186" y="197"/>
                  </a:lnTo>
                  <a:lnTo>
                    <a:pt x="4793" y="79"/>
                  </a:lnTo>
                  <a:lnTo>
                    <a:pt x="4400" y="20"/>
                  </a:lnTo>
                  <a:lnTo>
                    <a:pt x="40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1" name="Google Shape;3181;p30"/>
            <p:cNvSpPr/>
            <p:nvPr/>
          </p:nvSpPr>
          <p:spPr>
            <a:xfrm>
              <a:off x="7062788" y="3667475"/>
              <a:ext cx="558875" cy="558875"/>
            </a:xfrm>
            <a:custGeom>
              <a:avLst/>
              <a:gdLst/>
              <a:ahLst/>
              <a:cxnLst/>
              <a:rect l="l" t="t" r="r" b="b"/>
              <a:pathLst>
                <a:path w="22355" h="22355" extrusionOk="0">
                  <a:moveTo>
                    <a:pt x="10785" y="1"/>
                  </a:moveTo>
                  <a:lnTo>
                    <a:pt x="10235" y="40"/>
                  </a:lnTo>
                  <a:lnTo>
                    <a:pt x="9704" y="99"/>
                  </a:lnTo>
                  <a:lnTo>
                    <a:pt x="9174" y="178"/>
                  </a:lnTo>
                  <a:lnTo>
                    <a:pt x="8644" y="295"/>
                  </a:lnTo>
                  <a:lnTo>
                    <a:pt x="8113" y="413"/>
                  </a:lnTo>
                  <a:lnTo>
                    <a:pt x="7602" y="590"/>
                  </a:lnTo>
                  <a:lnTo>
                    <a:pt x="7111" y="767"/>
                  </a:lnTo>
                  <a:lnTo>
                    <a:pt x="6601" y="983"/>
                  </a:lnTo>
                  <a:lnTo>
                    <a:pt x="6129" y="1199"/>
                  </a:lnTo>
                  <a:lnTo>
                    <a:pt x="5658" y="1454"/>
                  </a:lnTo>
                  <a:lnTo>
                    <a:pt x="5186" y="1729"/>
                  </a:lnTo>
                  <a:lnTo>
                    <a:pt x="4735" y="2044"/>
                  </a:lnTo>
                  <a:lnTo>
                    <a:pt x="4303" y="2358"/>
                  </a:lnTo>
                  <a:lnTo>
                    <a:pt x="3890" y="2692"/>
                  </a:lnTo>
                  <a:lnTo>
                    <a:pt x="3478" y="3065"/>
                  </a:lnTo>
                  <a:lnTo>
                    <a:pt x="3104" y="3438"/>
                  </a:lnTo>
                  <a:lnTo>
                    <a:pt x="2731" y="3851"/>
                  </a:lnTo>
                  <a:lnTo>
                    <a:pt x="2378" y="4283"/>
                  </a:lnTo>
                  <a:lnTo>
                    <a:pt x="2044" y="4715"/>
                  </a:lnTo>
                  <a:lnTo>
                    <a:pt x="1729" y="5186"/>
                  </a:lnTo>
                  <a:lnTo>
                    <a:pt x="1454" y="5678"/>
                  </a:lnTo>
                  <a:lnTo>
                    <a:pt x="1179" y="6169"/>
                  </a:lnTo>
                  <a:lnTo>
                    <a:pt x="944" y="6699"/>
                  </a:lnTo>
                  <a:lnTo>
                    <a:pt x="728" y="7229"/>
                  </a:lnTo>
                  <a:lnTo>
                    <a:pt x="531" y="7760"/>
                  </a:lnTo>
                  <a:lnTo>
                    <a:pt x="374" y="8310"/>
                  </a:lnTo>
                  <a:lnTo>
                    <a:pt x="236" y="8860"/>
                  </a:lnTo>
                  <a:lnTo>
                    <a:pt x="138" y="9390"/>
                  </a:lnTo>
                  <a:lnTo>
                    <a:pt x="60" y="9940"/>
                  </a:lnTo>
                  <a:lnTo>
                    <a:pt x="20" y="10490"/>
                  </a:lnTo>
                  <a:lnTo>
                    <a:pt x="1" y="11040"/>
                  </a:lnTo>
                  <a:lnTo>
                    <a:pt x="1" y="11570"/>
                  </a:lnTo>
                  <a:lnTo>
                    <a:pt x="40" y="12120"/>
                  </a:lnTo>
                  <a:lnTo>
                    <a:pt x="99" y="12651"/>
                  </a:lnTo>
                  <a:lnTo>
                    <a:pt x="178" y="13181"/>
                  </a:lnTo>
                  <a:lnTo>
                    <a:pt x="295" y="13711"/>
                  </a:lnTo>
                  <a:lnTo>
                    <a:pt x="433" y="14242"/>
                  </a:lnTo>
                  <a:lnTo>
                    <a:pt x="590" y="14753"/>
                  </a:lnTo>
                  <a:lnTo>
                    <a:pt x="767" y="15244"/>
                  </a:lnTo>
                  <a:lnTo>
                    <a:pt x="983" y="15754"/>
                  </a:lnTo>
                  <a:lnTo>
                    <a:pt x="1219" y="16226"/>
                  </a:lnTo>
                  <a:lnTo>
                    <a:pt x="1454" y="16697"/>
                  </a:lnTo>
                  <a:lnTo>
                    <a:pt x="1749" y="17169"/>
                  </a:lnTo>
                  <a:lnTo>
                    <a:pt x="2044" y="17620"/>
                  </a:lnTo>
                  <a:lnTo>
                    <a:pt x="2358" y="18053"/>
                  </a:lnTo>
                  <a:lnTo>
                    <a:pt x="2711" y="18465"/>
                  </a:lnTo>
                  <a:lnTo>
                    <a:pt x="3065" y="18878"/>
                  </a:lnTo>
                  <a:lnTo>
                    <a:pt x="3458" y="19251"/>
                  </a:lnTo>
                  <a:lnTo>
                    <a:pt x="3851" y="19624"/>
                  </a:lnTo>
                  <a:lnTo>
                    <a:pt x="4283" y="19978"/>
                  </a:lnTo>
                  <a:lnTo>
                    <a:pt x="4735" y="20311"/>
                  </a:lnTo>
                  <a:lnTo>
                    <a:pt x="5186" y="20626"/>
                  </a:lnTo>
                  <a:lnTo>
                    <a:pt x="5678" y="20901"/>
                  </a:lnTo>
                  <a:lnTo>
                    <a:pt x="6188" y="21176"/>
                  </a:lnTo>
                  <a:lnTo>
                    <a:pt x="6699" y="21411"/>
                  </a:lnTo>
                  <a:lnTo>
                    <a:pt x="7229" y="21628"/>
                  </a:lnTo>
                  <a:lnTo>
                    <a:pt x="7779" y="21824"/>
                  </a:lnTo>
                  <a:lnTo>
                    <a:pt x="8310" y="21981"/>
                  </a:lnTo>
                  <a:lnTo>
                    <a:pt x="8860" y="22119"/>
                  </a:lnTo>
                  <a:lnTo>
                    <a:pt x="9410" y="22217"/>
                  </a:lnTo>
                  <a:lnTo>
                    <a:pt x="9940" y="22295"/>
                  </a:lnTo>
                  <a:lnTo>
                    <a:pt x="10490" y="22335"/>
                  </a:lnTo>
                  <a:lnTo>
                    <a:pt x="11040" y="22354"/>
                  </a:lnTo>
                  <a:lnTo>
                    <a:pt x="11590" y="22354"/>
                  </a:lnTo>
                  <a:lnTo>
                    <a:pt x="12120" y="22315"/>
                  </a:lnTo>
                  <a:lnTo>
                    <a:pt x="12670" y="22256"/>
                  </a:lnTo>
                  <a:lnTo>
                    <a:pt x="13201" y="22178"/>
                  </a:lnTo>
                  <a:lnTo>
                    <a:pt x="13711" y="22060"/>
                  </a:lnTo>
                  <a:lnTo>
                    <a:pt x="14242" y="21922"/>
                  </a:lnTo>
                  <a:lnTo>
                    <a:pt x="14752" y="21765"/>
                  </a:lnTo>
                  <a:lnTo>
                    <a:pt x="15263" y="21588"/>
                  </a:lnTo>
                  <a:lnTo>
                    <a:pt x="15754" y="21372"/>
                  </a:lnTo>
                  <a:lnTo>
                    <a:pt x="16226" y="21136"/>
                  </a:lnTo>
                  <a:lnTo>
                    <a:pt x="16717" y="20901"/>
                  </a:lnTo>
                  <a:lnTo>
                    <a:pt x="17169" y="20606"/>
                  </a:lnTo>
                  <a:lnTo>
                    <a:pt x="17620" y="20311"/>
                  </a:lnTo>
                  <a:lnTo>
                    <a:pt x="18052" y="19997"/>
                  </a:lnTo>
                  <a:lnTo>
                    <a:pt x="18465" y="19644"/>
                  </a:lnTo>
                  <a:lnTo>
                    <a:pt x="18877" y="19290"/>
                  </a:lnTo>
                  <a:lnTo>
                    <a:pt x="19270" y="18897"/>
                  </a:lnTo>
                  <a:lnTo>
                    <a:pt x="19624" y="18504"/>
                  </a:lnTo>
                  <a:lnTo>
                    <a:pt x="19977" y="18072"/>
                  </a:lnTo>
                  <a:lnTo>
                    <a:pt x="20311" y="17620"/>
                  </a:lnTo>
                  <a:lnTo>
                    <a:pt x="20626" y="17169"/>
                  </a:lnTo>
                  <a:lnTo>
                    <a:pt x="20920" y="16678"/>
                  </a:lnTo>
                  <a:lnTo>
                    <a:pt x="21176" y="16167"/>
                  </a:lnTo>
                  <a:lnTo>
                    <a:pt x="21431" y="15656"/>
                  </a:lnTo>
                  <a:lnTo>
                    <a:pt x="21647" y="15126"/>
                  </a:lnTo>
                  <a:lnTo>
                    <a:pt x="21824" y="14576"/>
                  </a:lnTo>
                  <a:lnTo>
                    <a:pt x="21981" y="14045"/>
                  </a:lnTo>
                  <a:lnTo>
                    <a:pt x="22119" y="13495"/>
                  </a:lnTo>
                  <a:lnTo>
                    <a:pt x="22217" y="12945"/>
                  </a:lnTo>
                  <a:lnTo>
                    <a:pt x="22295" y="12415"/>
                  </a:lnTo>
                  <a:lnTo>
                    <a:pt x="22335" y="11865"/>
                  </a:lnTo>
                  <a:lnTo>
                    <a:pt x="22354" y="11315"/>
                  </a:lnTo>
                  <a:lnTo>
                    <a:pt x="22354" y="10765"/>
                  </a:lnTo>
                  <a:lnTo>
                    <a:pt x="22315" y="10235"/>
                  </a:lnTo>
                  <a:lnTo>
                    <a:pt x="22256" y="9685"/>
                  </a:lnTo>
                  <a:lnTo>
                    <a:pt x="22177" y="9154"/>
                  </a:lnTo>
                  <a:lnTo>
                    <a:pt x="22060" y="8644"/>
                  </a:lnTo>
                  <a:lnTo>
                    <a:pt x="21942" y="8113"/>
                  </a:lnTo>
                  <a:lnTo>
                    <a:pt x="21765" y="7603"/>
                  </a:lnTo>
                  <a:lnTo>
                    <a:pt x="21588" y="7092"/>
                  </a:lnTo>
                  <a:lnTo>
                    <a:pt x="21372" y="6601"/>
                  </a:lnTo>
                  <a:lnTo>
                    <a:pt x="21156" y="6110"/>
                  </a:lnTo>
                  <a:lnTo>
                    <a:pt x="20901" y="5638"/>
                  </a:lnTo>
                  <a:lnTo>
                    <a:pt x="20626" y="5186"/>
                  </a:lnTo>
                  <a:lnTo>
                    <a:pt x="20311" y="4735"/>
                  </a:lnTo>
                  <a:lnTo>
                    <a:pt x="19997" y="4303"/>
                  </a:lnTo>
                  <a:lnTo>
                    <a:pt x="19663" y="3890"/>
                  </a:lnTo>
                  <a:lnTo>
                    <a:pt x="19290" y="3478"/>
                  </a:lnTo>
                  <a:lnTo>
                    <a:pt x="18917" y="3085"/>
                  </a:lnTo>
                  <a:lnTo>
                    <a:pt x="18504" y="2731"/>
                  </a:lnTo>
                  <a:lnTo>
                    <a:pt x="18072" y="2378"/>
                  </a:lnTo>
                  <a:lnTo>
                    <a:pt x="17640" y="2044"/>
                  </a:lnTo>
                  <a:lnTo>
                    <a:pt x="17169" y="1729"/>
                  </a:lnTo>
                  <a:lnTo>
                    <a:pt x="16677" y="1435"/>
                  </a:lnTo>
                  <a:lnTo>
                    <a:pt x="16186" y="1179"/>
                  </a:lnTo>
                  <a:lnTo>
                    <a:pt x="15656" y="924"/>
                  </a:lnTo>
                  <a:lnTo>
                    <a:pt x="15126" y="708"/>
                  </a:lnTo>
                  <a:lnTo>
                    <a:pt x="14595" y="531"/>
                  </a:lnTo>
                  <a:lnTo>
                    <a:pt x="14045" y="374"/>
                  </a:lnTo>
                  <a:lnTo>
                    <a:pt x="13495" y="236"/>
                  </a:lnTo>
                  <a:lnTo>
                    <a:pt x="12965" y="138"/>
                  </a:lnTo>
                  <a:lnTo>
                    <a:pt x="12415" y="60"/>
                  </a:lnTo>
                  <a:lnTo>
                    <a:pt x="11865" y="20"/>
                  </a:lnTo>
                  <a:lnTo>
                    <a:pt x="11315" y="1"/>
                  </a:lnTo>
                  <a:close/>
                </a:path>
              </a:pathLst>
            </a:custGeom>
            <a:solidFill>
              <a:schemeClr val="accent1"/>
            </a:solidFill>
            <a:ln>
              <a:noFill/>
            </a:ln>
            <a:effectLst>
              <a:outerShdw dist="5715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30"/>
            <p:cNvSpPr/>
            <p:nvPr/>
          </p:nvSpPr>
          <p:spPr>
            <a:xfrm>
              <a:off x="7062788" y="3667475"/>
              <a:ext cx="558875" cy="558875"/>
            </a:xfrm>
            <a:custGeom>
              <a:avLst/>
              <a:gdLst/>
              <a:ahLst/>
              <a:cxnLst/>
              <a:rect l="l" t="t" r="r" b="b"/>
              <a:pathLst>
                <a:path w="22355" h="22355" fill="none" extrusionOk="0">
                  <a:moveTo>
                    <a:pt x="21431" y="15656"/>
                  </a:moveTo>
                  <a:lnTo>
                    <a:pt x="21431" y="15656"/>
                  </a:lnTo>
                  <a:lnTo>
                    <a:pt x="21176" y="16167"/>
                  </a:lnTo>
                  <a:lnTo>
                    <a:pt x="20920" y="16678"/>
                  </a:lnTo>
                  <a:lnTo>
                    <a:pt x="20626" y="17169"/>
                  </a:lnTo>
                  <a:lnTo>
                    <a:pt x="20311" y="17620"/>
                  </a:lnTo>
                  <a:lnTo>
                    <a:pt x="19977" y="18072"/>
                  </a:lnTo>
                  <a:lnTo>
                    <a:pt x="19624" y="18504"/>
                  </a:lnTo>
                  <a:lnTo>
                    <a:pt x="19270" y="18897"/>
                  </a:lnTo>
                  <a:lnTo>
                    <a:pt x="18877" y="19290"/>
                  </a:lnTo>
                  <a:lnTo>
                    <a:pt x="18465" y="19644"/>
                  </a:lnTo>
                  <a:lnTo>
                    <a:pt x="18052" y="19997"/>
                  </a:lnTo>
                  <a:lnTo>
                    <a:pt x="17620" y="20311"/>
                  </a:lnTo>
                  <a:lnTo>
                    <a:pt x="17169" y="20606"/>
                  </a:lnTo>
                  <a:lnTo>
                    <a:pt x="16717" y="20901"/>
                  </a:lnTo>
                  <a:lnTo>
                    <a:pt x="16226" y="21136"/>
                  </a:lnTo>
                  <a:lnTo>
                    <a:pt x="15754" y="21372"/>
                  </a:lnTo>
                  <a:lnTo>
                    <a:pt x="15263" y="21588"/>
                  </a:lnTo>
                  <a:lnTo>
                    <a:pt x="14752" y="21765"/>
                  </a:lnTo>
                  <a:lnTo>
                    <a:pt x="14242" y="21922"/>
                  </a:lnTo>
                  <a:lnTo>
                    <a:pt x="13711" y="22060"/>
                  </a:lnTo>
                  <a:lnTo>
                    <a:pt x="13201" y="22178"/>
                  </a:lnTo>
                  <a:lnTo>
                    <a:pt x="12670" y="22256"/>
                  </a:lnTo>
                  <a:lnTo>
                    <a:pt x="12120" y="22315"/>
                  </a:lnTo>
                  <a:lnTo>
                    <a:pt x="11590" y="22354"/>
                  </a:lnTo>
                  <a:lnTo>
                    <a:pt x="11040" y="22354"/>
                  </a:lnTo>
                  <a:lnTo>
                    <a:pt x="10490" y="22335"/>
                  </a:lnTo>
                  <a:lnTo>
                    <a:pt x="9940" y="22295"/>
                  </a:lnTo>
                  <a:lnTo>
                    <a:pt x="9410" y="22217"/>
                  </a:lnTo>
                  <a:lnTo>
                    <a:pt x="8860" y="22119"/>
                  </a:lnTo>
                  <a:lnTo>
                    <a:pt x="8310" y="21981"/>
                  </a:lnTo>
                  <a:lnTo>
                    <a:pt x="7779" y="21824"/>
                  </a:lnTo>
                  <a:lnTo>
                    <a:pt x="7229" y="21628"/>
                  </a:lnTo>
                  <a:lnTo>
                    <a:pt x="6699" y="21411"/>
                  </a:lnTo>
                  <a:lnTo>
                    <a:pt x="6699" y="21411"/>
                  </a:lnTo>
                  <a:lnTo>
                    <a:pt x="6188" y="21176"/>
                  </a:lnTo>
                  <a:lnTo>
                    <a:pt x="5678" y="20901"/>
                  </a:lnTo>
                  <a:lnTo>
                    <a:pt x="5186" y="20626"/>
                  </a:lnTo>
                  <a:lnTo>
                    <a:pt x="4735" y="20311"/>
                  </a:lnTo>
                  <a:lnTo>
                    <a:pt x="4283" y="19978"/>
                  </a:lnTo>
                  <a:lnTo>
                    <a:pt x="3851" y="19624"/>
                  </a:lnTo>
                  <a:lnTo>
                    <a:pt x="3458" y="19251"/>
                  </a:lnTo>
                  <a:lnTo>
                    <a:pt x="3065" y="18878"/>
                  </a:lnTo>
                  <a:lnTo>
                    <a:pt x="2711" y="18465"/>
                  </a:lnTo>
                  <a:lnTo>
                    <a:pt x="2358" y="18053"/>
                  </a:lnTo>
                  <a:lnTo>
                    <a:pt x="2044" y="17620"/>
                  </a:lnTo>
                  <a:lnTo>
                    <a:pt x="1749" y="17169"/>
                  </a:lnTo>
                  <a:lnTo>
                    <a:pt x="1454" y="16697"/>
                  </a:lnTo>
                  <a:lnTo>
                    <a:pt x="1219" y="16226"/>
                  </a:lnTo>
                  <a:lnTo>
                    <a:pt x="983" y="15754"/>
                  </a:lnTo>
                  <a:lnTo>
                    <a:pt x="767" y="15244"/>
                  </a:lnTo>
                  <a:lnTo>
                    <a:pt x="590" y="14753"/>
                  </a:lnTo>
                  <a:lnTo>
                    <a:pt x="433" y="14242"/>
                  </a:lnTo>
                  <a:lnTo>
                    <a:pt x="295" y="13711"/>
                  </a:lnTo>
                  <a:lnTo>
                    <a:pt x="178" y="13181"/>
                  </a:lnTo>
                  <a:lnTo>
                    <a:pt x="99" y="12651"/>
                  </a:lnTo>
                  <a:lnTo>
                    <a:pt x="40" y="12120"/>
                  </a:lnTo>
                  <a:lnTo>
                    <a:pt x="1" y="11570"/>
                  </a:lnTo>
                  <a:lnTo>
                    <a:pt x="1" y="11040"/>
                  </a:lnTo>
                  <a:lnTo>
                    <a:pt x="20" y="10490"/>
                  </a:lnTo>
                  <a:lnTo>
                    <a:pt x="60" y="9940"/>
                  </a:lnTo>
                  <a:lnTo>
                    <a:pt x="138" y="9390"/>
                  </a:lnTo>
                  <a:lnTo>
                    <a:pt x="236" y="8860"/>
                  </a:lnTo>
                  <a:lnTo>
                    <a:pt x="374" y="8310"/>
                  </a:lnTo>
                  <a:lnTo>
                    <a:pt x="531" y="7760"/>
                  </a:lnTo>
                  <a:lnTo>
                    <a:pt x="728" y="7229"/>
                  </a:lnTo>
                  <a:lnTo>
                    <a:pt x="944" y="6699"/>
                  </a:lnTo>
                  <a:lnTo>
                    <a:pt x="944" y="6699"/>
                  </a:lnTo>
                  <a:lnTo>
                    <a:pt x="1179" y="6169"/>
                  </a:lnTo>
                  <a:lnTo>
                    <a:pt x="1454" y="5678"/>
                  </a:lnTo>
                  <a:lnTo>
                    <a:pt x="1729" y="5186"/>
                  </a:lnTo>
                  <a:lnTo>
                    <a:pt x="2044" y="4715"/>
                  </a:lnTo>
                  <a:lnTo>
                    <a:pt x="2378" y="4283"/>
                  </a:lnTo>
                  <a:lnTo>
                    <a:pt x="2731" y="3851"/>
                  </a:lnTo>
                  <a:lnTo>
                    <a:pt x="3104" y="3438"/>
                  </a:lnTo>
                  <a:lnTo>
                    <a:pt x="3478" y="3065"/>
                  </a:lnTo>
                  <a:lnTo>
                    <a:pt x="3890" y="2692"/>
                  </a:lnTo>
                  <a:lnTo>
                    <a:pt x="4303" y="2358"/>
                  </a:lnTo>
                  <a:lnTo>
                    <a:pt x="4735" y="2044"/>
                  </a:lnTo>
                  <a:lnTo>
                    <a:pt x="5186" y="1729"/>
                  </a:lnTo>
                  <a:lnTo>
                    <a:pt x="5658" y="1454"/>
                  </a:lnTo>
                  <a:lnTo>
                    <a:pt x="6129" y="1199"/>
                  </a:lnTo>
                  <a:lnTo>
                    <a:pt x="6601" y="983"/>
                  </a:lnTo>
                  <a:lnTo>
                    <a:pt x="7111" y="767"/>
                  </a:lnTo>
                  <a:lnTo>
                    <a:pt x="7602" y="590"/>
                  </a:lnTo>
                  <a:lnTo>
                    <a:pt x="8113" y="413"/>
                  </a:lnTo>
                  <a:lnTo>
                    <a:pt x="8644" y="295"/>
                  </a:lnTo>
                  <a:lnTo>
                    <a:pt x="9174" y="178"/>
                  </a:lnTo>
                  <a:lnTo>
                    <a:pt x="9704" y="99"/>
                  </a:lnTo>
                  <a:lnTo>
                    <a:pt x="10235" y="40"/>
                  </a:lnTo>
                  <a:lnTo>
                    <a:pt x="10785" y="1"/>
                  </a:lnTo>
                  <a:lnTo>
                    <a:pt x="11315" y="1"/>
                  </a:lnTo>
                  <a:lnTo>
                    <a:pt x="11865" y="20"/>
                  </a:lnTo>
                  <a:lnTo>
                    <a:pt x="12415" y="60"/>
                  </a:lnTo>
                  <a:lnTo>
                    <a:pt x="12965" y="138"/>
                  </a:lnTo>
                  <a:lnTo>
                    <a:pt x="13495" y="236"/>
                  </a:lnTo>
                  <a:lnTo>
                    <a:pt x="14045" y="374"/>
                  </a:lnTo>
                  <a:lnTo>
                    <a:pt x="14595" y="531"/>
                  </a:lnTo>
                  <a:lnTo>
                    <a:pt x="15126" y="708"/>
                  </a:lnTo>
                  <a:lnTo>
                    <a:pt x="15656" y="924"/>
                  </a:lnTo>
                  <a:lnTo>
                    <a:pt x="15656" y="924"/>
                  </a:lnTo>
                  <a:lnTo>
                    <a:pt x="16186" y="1179"/>
                  </a:lnTo>
                  <a:lnTo>
                    <a:pt x="16677" y="1435"/>
                  </a:lnTo>
                  <a:lnTo>
                    <a:pt x="17169" y="1729"/>
                  </a:lnTo>
                  <a:lnTo>
                    <a:pt x="17640" y="2044"/>
                  </a:lnTo>
                  <a:lnTo>
                    <a:pt x="18072" y="2378"/>
                  </a:lnTo>
                  <a:lnTo>
                    <a:pt x="18504" y="2731"/>
                  </a:lnTo>
                  <a:lnTo>
                    <a:pt x="18917" y="3085"/>
                  </a:lnTo>
                  <a:lnTo>
                    <a:pt x="19290" y="3478"/>
                  </a:lnTo>
                  <a:lnTo>
                    <a:pt x="19663" y="3890"/>
                  </a:lnTo>
                  <a:lnTo>
                    <a:pt x="19997" y="4303"/>
                  </a:lnTo>
                  <a:lnTo>
                    <a:pt x="20311" y="4735"/>
                  </a:lnTo>
                  <a:lnTo>
                    <a:pt x="20626" y="5186"/>
                  </a:lnTo>
                  <a:lnTo>
                    <a:pt x="20901" y="5638"/>
                  </a:lnTo>
                  <a:lnTo>
                    <a:pt x="21156" y="6110"/>
                  </a:lnTo>
                  <a:lnTo>
                    <a:pt x="21372" y="6601"/>
                  </a:lnTo>
                  <a:lnTo>
                    <a:pt x="21588" y="7092"/>
                  </a:lnTo>
                  <a:lnTo>
                    <a:pt x="21765" y="7603"/>
                  </a:lnTo>
                  <a:lnTo>
                    <a:pt x="21942" y="8113"/>
                  </a:lnTo>
                  <a:lnTo>
                    <a:pt x="22060" y="8644"/>
                  </a:lnTo>
                  <a:lnTo>
                    <a:pt x="22177" y="9154"/>
                  </a:lnTo>
                  <a:lnTo>
                    <a:pt x="22256" y="9685"/>
                  </a:lnTo>
                  <a:lnTo>
                    <a:pt x="22315" y="10235"/>
                  </a:lnTo>
                  <a:lnTo>
                    <a:pt x="22354" y="10765"/>
                  </a:lnTo>
                  <a:lnTo>
                    <a:pt x="22354" y="11315"/>
                  </a:lnTo>
                  <a:lnTo>
                    <a:pt x="22335" y="11865"/>
                  </a:lnTo>
                  <a:lnTo>
                    <a:pt x="22295" y="12415"/>
                  </a:lnTo>
                  <a:lnTo>
                    <a:pt x="22217" y="12945"/>
                  </a:lnTo>
                  <a:lnTo>
                    <a:pt x="22119" y="13495"/>
                  </a:lnTo>
                  <a:lnTo>
                    <a:pt x="21981" y="14045"/>
                  </a:lnTo>
                  <a:lnTo>
                    <a:pt x="21824" y="14576"/>
                  </a:lnTo>
                  <a:lnTo>
                    <a:pt x="21647" y="15126"/>
                  </a:lnTo>
                  <a:lnTo>
                    <a:pt x="21431" y="156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30"/>
            <p:cNvSpPr/>
            <p:nvPr/>
          </p:nvSpPr>
          <p:spPr>
            <a:xfrm>
              <a:off x="7062788" y="3946900"/>
              <a:ext cx="95300" cy="210200"/>
            </a:xfrm>
            <a:custGeom>
              <a:avLst/>
              <a:gdLst/>
              <a:ahLst/>
              <a:cxnLst/>
              <a:rect l="l" t="t" r="r" b="b"/>
              <a:pathLst>
                <a:path w="3812" h="8408"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close/>
                </a:path>
              </a:pathLst>
            </a:custGeom>
            <a:solidFill>
              <a:srgbClr val="C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30"/>
            <p:cNvSpPr/>
            <p:nvPr/>
          </p:nvSpPr>
          <p:spPr>
            <a:xfrm>
              <a:off x="7062788" y="3946900"/>
              <a:ext cx="95300" cy="210200"/>
            </a:xfrm>
            <a:custGeom>
              <a:avLst/>
              <a:gdLst/>
              <a:ahLst/>
              <a:cxnLst/>
              <a:rect l="l" t="t" r="r" b="b"/>
              <a:pathLst>
                <a:path w="3812" h="8408" fill="none"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30"/>
            <p:cNvSpPr/>
            <p:nvPr/>
          </p:nvSpPr>
          <p:spPr>
            <a:xfrm>
              <a:off x="7158063" y="4054925"/>
              <a:ext cx="441975" cy="171425"/>
            </a:xfrm>
            <a:custGeom>
              <a:avLst/>
              <a:gdLst/>
              <a:ahLst/>
              <a:cxnLst/>
              <a:rect l="l" t="t" r="r" b="b"/>
              <a:pathLst>
                <a:path w="17679" h="6857" extrusionOk="0">
                  <a:moveTo>
                    <a:pt x="3124" y="6012"/>
                  </a:moveTo>
                  <a:lnTo>
                    <a:pt x="3124" y="6012"/>
                  </a:lnTo>
                  <a:lnTo>
                    <a:pt x="3124" y="6012"/>
                  </a:lnTo>
                  <a:lnTo>
                    <a:pt x="3124" y="6012"/>
                  </a:lnTo>
                  <a:lnTo>
                    <a:pt x="3124" y="6012"/>
                  </a:lnTo>
                  <a:close/>
                  <a:moveTo>
                    <a:pt x="2908" y="5933"/>
                  </a:moveTo>
                  <a:lnTo>
                    <a:pt x="2908" y="5933"/>
                  </a:lnTo>
                  <a:lnTo>
                    <a:pt x="3104" y="6012"/>
                  </a:lnTo>
                  <a:lnTo>
                    <a:pt x="3104" y="6012"/>
                  </a:lnTo>
                  <a:lnTo>
                    <a:pt x="2908" y="5933"/>
                  </a:lnTo>
                  <a:close/>
                  <a:moveTo>
                    <a:pt x="0" y="4087"/>
                  </a:moveTo>
                  <a:lnTo>
                    <a:pt x="0" y="4087"/>
                  </a:lnTo>
                  <a:lnTo>
                    <a:pt x="0" y="4087"/>
                  </a:lnTo>
                  <a:lnTo>
                    <a:pt x="0" y="4087"/>
                  </a:lnTo>
                  <a:lnTo>
                    <a:pt x="315" y="4362"/>
                  </a:lnTo>
                  <a:lnTo>
                    <a:pt x="649" y="4617"/>
                  </a:lnTo>
                  <a:lnTo>
                    <a:pt x="1002" y="4872"/>
                  </a:lnTo>
                  <a:lnTo>
                    <a:pt x="1356" y="5108"/>
                  </a:lnTo>
                  <a:lnTo>
                    <a:pt x="1729" y="5324"/>
                  </a:lnTo>
                  <a:lnTo>
                    <a:pt x="2102" y="5540"/>
                  </a:lnTo>
                  <a:lnTo>
                    <a:pt x="2495" y="5737"/>
                  </a:lnTo>
                  <a:lnTo>
                    <a:pt x="2888" y="5913"/>
                  </a:lnTo>
                  <a:lnTo>
                    <a:pt x="2888" y="5913"/>
                  </a:lnTo>
                  <a:lnTo>
                    <a:pt x="2495" y="5737"/>
                  </a:lnTo>
                  <a:lnTo>
                    <a:pt x="2102" y="5540"/>
                  </a:lnTo>
                  <a:lnTo>
                    <a:pt x="1729" y="5324"/>
                  </a:lnTo>
                  <a:lnTo>
                    <a:pt x="1356" y="5108"/>
                  </a:lnTo>
                  <a:lnTo>
                    <a:pt x="1002" y="4872"/>
                  </a:lnTo>
                  <a:lnTo>
                    <a:pt x="649" y="4617"/>
                  </a:lnTo>
                  <a:lnTo>
                    <a:pt x="315" y="4362"/>
                  </a:lnTo>
                  <a:lnTo>
                    <a:pt x="0" y="4087"/>
                  </a:lnTo>
                  <a:close/>
                  <a:moveTo>
                    <a:pt x="17679" y="1"/>
                  </a:moveTo>
                  <a:lnTo>
                    <a:pt x="17679" y="1"/>
                  </a:lnTo>
                  <a:lnTo>
                    <a:pt x="17620" y="158"/>
                  </a:lnTo>
                  <a:lnTo>
                    <a:pt x="17620" y="158"/>
                  </a:lnTo>
                  <a:lnTo>
                    <a:pt x="17424" y="551"/>
                  </a:lnTo>
                  <a:lnTo>
                    <a:pt x="17247" y="924"/>
                  </a:lnTo>
                  <a:lnTo>
                    <a:pt x="17031" y="1297"/>
                  </a:lnTo>
                  <a:lnTo>
                    <a:pt x="16815" y="1651"/>
                  </a:lnTo>
                  <a:lnTo>
                    <a:pt x="16599" y="2005"/>
                  </a:lnTo>
                  <a:lnTo>
                    <a:pt x="16363" y="2338"/>
                  </a:lnTo>
                  <a:lnTo>
                    <a:pt x="16108" y="2653"/>
                  </a:lnTo>
                  <a:lnTo>
                    <a:pt x="15833" y="2967"/>
                  </a:lnTo>
                  <a:lnTo>
                    <a:pt x="15577" y="3281"/>
                  </a:lnTo>
                  <a:lnTo>
                    <a:pt x="15283" y="3576"/>
                  </a:lnTo>
                  <a:lnTo>
                    <a:pt x="15008" y="3851"/>
                  </a:lnTo>
                  <a:lnTo>
                    <a:pt x="14693" y="4126"/>
                  </a:lnTo>
                  <a:lnTo>
                    <a:pt x="14399" y="4381"/>
                  </a:lnTo>
                  <a:lnTo>
                    <a:pt x="14065" y="4617"/>
                  </a:lnTo>
                  <a:lnTo>
                    <a:pt x="13750" y="4853"/>
                  </a:lnTo>
                  <a:lnTo>
                    <a:pt x="13416" y="5088"/>
                  </a:lnTo>
                  <a:lnTo>
                    <a:pt x="13083" y="5285"/>
                  </a:lnTo>
                  <a:lnTo>
                    <a:pt x="12729" y="5481"/>
                  </a:lnTo>
                  <a:lnTo>
                    <a:pt x="12375" y="5678"/>
                  </a:lnTo>
                  <a:lnTo>
                    <a:pt x="12022" y="5835"/>
                  </a:lnTo>
                  <a:lnTo>
                    <a:pt x="11649" y="6012"/>
                  </a:lnTo>
                  <a:lnTo>
                    <a:pt x="11275" y="6149"/>
                  </a:lnTo>
                  <a:lnTo>
                    <a:pt x="10902" y="6287"/>
                  </a:lnTo>
                  <a:lnTo>
                    <a:pt x="10529" y="6405"/>
                  </a:lnTo>
                  <a:lnTo>
                    <a:pt x="10136" y="6503"/>
                  </a:lnTo>
                  <a:lnTo>
                    <a:pt x="9743" y="6601"/>
                  </a:lnTo>
                  <a:lnTo>
                    <a:pt x="9350" y="6680"/>
                  </a:lnTo>
                  <a:lnTo>
                    <a:pt x="8958" y="6738"/>
                  </a:lnTo>
                  <a:lnTo>
                    <a:pt x="8565" y="6797"/>
                  </a:lnTo>
                  <a:lnTo>
                    <a:pt x="8172" y="6837"/>
                  </a:lnTo>
                  <a:lnTo>
                    <a:pt x="7759" y="6856"/>
                  </a:lnTo>
                  <a:lnTo>
                    <a:pt x="7366" y="6856"/>
                  </a:lnTo>
                  <a:lnTo>
                    <a:pt x="7366" y="6856"/>
                  </a:lnTo>
                  <a:lnTo>
                    <a:pt x="6934" y="6856"/>
                  </a:lnTo>
                  <a:lnTo>
                    <a:pt x="6483" y="6817"/>
                  </a:lnTo>
                  <a:lnTo>
                    <a:pt x="6483" y="6817"/>
                  </a:lnTo>
                  <a:lnTo>
                    <a:pt x="6934" y="6856"/>
                  </a:lnTo>
                  <a:lnTo>
                    <a:pt x="7366" y="6856"/>
                  </a:lnTo>
                  <a:lnTo>
                    <a:pt x="7366" y="6856"/>
                  </a:lnTo>
                  <a:lnTo>
                    <a:pt x="7759" y="6856"/>
                  </a:lnTo>
                  <a:lnTo>
                    <a:pt x="8172" y="6837"/>
                  </a:lnTo>
                  <a:lnTo>
                    <a:pt x="8565" y="6797"/>
                  </a:lnTo>
                  <a:lnTo>
                    <a:pt x="8958" y="6738"/>
                  </a:lnTo>
                  <a:lnTo>
                    <a:pt x="9350" y="6680"/>
                  </a:lnTo>
                  <a:lnTo>
                    <a:pt x="9743" y="6601"/>
                  </a:lnTo>
                  <a:lnTo>
                    <a:pt x="10136" y="6503"/>
                  </a:lnTo>
                  <a:lnTo>
                    <a:pt x="10529" y="6405"/>
                  </a:lnTo>
                  <a:lnTo>
                    <a:pt x="10902" y="6287"/>
                  </a:lnTo>
                  <a:lnTo>
                    <a:pt x="11275" y="6149"/>
                  </a:lnTo>
                  <a:lnTo>
                    <a:pt x="11649" y="6012"/>
                  </a:lnTo>
                  <a:lnTo>
                    <a:pt x="12022" y="5835"/>
                  </a:lnTo>
                  <a:lnTo>
                    <a:pt x="12375" y="5678"/>
                  </a:lnTo>
                  <a:lnTo>
                    <a:pt x="12729" y="5481"/>
                  </a:lnTo>
                  <a:lnTo>
                    <a:pt x="13083" y="5285"/>
                  </a:lnTo>
                  <a:lnTo>
                    <a:pt x="13416" y="5088"/>
                  </a:lnTo>
                  <a:lnTo>
                    <a:pt x="13750" y="4853"/>
                  </a:lnTo>
                  <a:lnTo>
                    <a:pt x="14065" y="4617"/>
                  </a:lnTo>
                  <a:lnTo>
                    <a:pt x="14399" y="4381"/>
                  </a:lnTo>
                  <a:lnTo>
                    <a:pt x="14693" y="4126"/>
                  </a:lnTo>
                  <a:lnTo>
                    <a:pt x="15008" y="3851"/>
                  </a:lnTo>
                  <a:lnTo>
                    <a:pt x="15283" y="3576"/>
                  </a:lnTo>
                  <a:lnTo>
                    <a:pt x="15577" y="3281"/>
                  </a:lnTo>
                  <a:lnTo>
                    <a:pt x="15833" y="2967"/>
                  </a:lnTo>
                  <a:lnTo>
                    <a:pt x="16108" y="2653"/>
                  </a:lnTo>
                  <a:lnTo>
                    <a:pt x="16363" y="2338"/>
                  </a:lnTo>
                  <a:lnTo>
                    <a:pt x="16599" y="2005"/>
                  </a:lnTo>
                  <a:lnTo>
                    <a:pt x="16815" y="1651"/>
                  </a:lnTo>
                  <a:lnTo>
                    <a:pt x="17031" y="1297"/>
                  </a:lnTo>
                  <a:lnTo>
                    <a:pt x="17247" y="924"/>
                  </a:lnTo>
                  <a:lnTo>
                    <a:pt x="17424" y="551"/>
                  </a:lnTo>
                  <a:lnTo>
                    <a:pt x="17620" y="158"/>
                  </a:lnTo>
                  <a:lnTo>
                    <a:pt x="17620" y="158"/>
                  </a:lnTo>
                  <a:lnTo>
                    <a:pt x="17679" y="1"/>
                  </a:lnTo>
                  <a:close/>
                </a:path>
              </a:pathLst>
            </a:custGeom>
            <a:solidFill>
              <a:srgbClr val="A48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30"/>
            <p:cNvSpPr/>
            <p:nvPr/>
          </p:nvSpPr>
          <p:spPr>
            <a:xfrm>
              <a:off x="7236138" y="42052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30"/>
            <p:cNvSpPr/>
            <p:nvPr/>
          </p:nvSpPr>
          <p:spPr>
            <a:xfrm>
              <a:off x="7230738" y="4203250"/>
              <a:ext cx="4925" cy="1975"/>
            </a:xfrm>
            <a:custGeom>
              <a:avLst/>
              <a:gdLst/>
              <a:ahLst/>
              <a:cxnLst/>
              <a:rect l="l" t="t" r="r" b="b"/>
              <a:pathLst>
                <a:path w="197" h="79" fill="none" extrusionOk="0">
                  <a:moveTo>
                    <a:pt x="1" y="0"/>
                  </a:moveTo>
                  <a:lnTo>
                    <a:pt x="1" y="0"/>
                  </a:lnTo>
                  <a:lnTo>
                    <a:pt x="197" y="79"/>
                  </a:lnTo>
                  <a:lnTo>
                    <a:pt x="197" y="7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8" name="Google Shape;3188;p30"/>
            <p:cNvSpPr/>
            <p:nvPr/>
          </p:nvSpPr>
          <p:spPr>
            <a:xfrm>
              <a:off x="7158063" y="4157075"/>
              <a:ext cx="72200" cy="45700"/>
            </a:xfrm>
            <a:custGeom>
              <a:avLst/>
              <a:gdLst/>
              <a:ahLst/>
              <a:cxnLst/>
              <a:rect l="l" t="t" r="r" b="b"/>
              <a:pathLst>
                <a:path w="2888" h="1828" fill="none" extrusionOk="0">
                  <a:moveTo>
                    <a:pt x="0" y="1"/>
                  </a:moveTo>
                  <a:lnTo>
                    <a:pt x="0" y="1"/>
                  </a:lnTo>
                  <a:lnTo>
                    <a:pt x="0" y="1"/>
                  </a:lnTo>
                  <a:lnTo>
                    <a:pt x="0" y="1"/>
                  </a:lnTo>
                  <a:lnTo>
                    <a:pt x="315" y="276"/>
                  </a:lnTo>
                  <a:lnTo>
                    <a:pt x="649" y="531"/>
                  </a:lnTo>
                  <a:lnTo>
                    <a:pt x="1002" y="786"/>
                  </a:lnTo>
                  <a:lnTo>
                    <a:pt x="1356" y="1022"/>
                  </a:lnTo>
                  <a:lnTo>
                    <a:pt x="1729" y="1238"/>
                  </a:lnTo>
                  <a:lnTo>
                    <a:pt x="2102" y="1454"/>
                  </a:lnTo>
                  <a:lnTo>
                    <a:pt x="2495" y="1651"/>
                  </a:lnTo>
                  <a:lnTo>
                    <a:pt x="2888" y="1827"/>
                  </a:lnTo>
                  <a:lnTo>
                    <a:pt x="2888" y="1827"/>
                  </a:lnTo>
                  <a:lnTo>
                    <a:pt x="2495" y="1651"/>
                  </a:lnTo>
                  <a:lnTo>
                    <a:pt x="2102" y="1454"/>
                  </a:lnTo>
                  <a:lnTo>
                    <a:pt x="1729" y="1238"/>
                  </a:lnTo>
                  <a:lnTo>
                    <a:pt x="1356" y="1022"/>
                  </a:lnTo>
                  <a:lnTo>
                    <a:pt x="1002" y="786"/>
                  </a:lnTo>
                  <a:lnTo>
                    <a:pt x="649" y="531"/>
                  </a:lnTo>
                  <a:lnTo>
                    <a:pt x="315"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9" name="Google Shape;3189;p30"/>
            <p:cNvSpPr/>
            <p:nvPr/>
          </p:nvSpPr>
          <p:spPr>
            <a:xfrm>
              <a:off x="7320113" y="4054925"/>
              <a:ext cx="279925" cy="171425"/>
            </a:xfrm>
            <a:custGeom>
              <a:avLst/>
              <a:gdLst/>
              <a:ahLst/>
              <a:cxnLst/>
              <a:rect l="l" t="t" r="r" b="b"/>
              <a:pathLst>
                <a:path w="11197" h="6857" fill="none" extrusionOk="0">
                  <a:moveTo>
                    <a:pt x="11197" y="1"/>
                  </a:moveTo>
                  <a:lnTo>
                    <a:pt x="11197" y="1"/>
                  </a:lnTo>
                  <a:lnTo>
                    <a:pt x="11138" y="158"/>
                  </a:lnTo>
                  <a:lnTo>
                    <a:pt x="11138" y="158"/>
                  </a:lnTo>
                  <a:lnTo>
                    <a:pt x="10942" y="551"/>
                  </a:lnTo>
                  <a:lnTo>
                    <a:pt x="10765" y="924"/>
                  </a:lnTo>
                  <a:lnTo>
                    <a:pt x="10549" y="1297"/>
                  </a:lnTo>
                  <a:lnTo>
                    <a:pt x="10333" y="1651"/>
                  </a:lnTo>
                  <a:lnTo>
                    <a:pt x="10117" y="2005"/>
                  </a:lnTo>
                  <a:lnTo>
                    <a:pt x="9881" y="2338"/>
                  </a:lnTo>
                  <a:lnTo>
                    <a:pt x="9626" y="2653"/>
                  </a:lnTo>
                  <a:lnTo>
                    <a:pt x="9351" y="2967"/>
                  </a:lnTo>
                  <a:lnTo>
                    <a:pt x="9095" y="3281"/>
                  </a:lnTo>
                  <a:lnTo>
                    <a:pt x="8801" y="3576"/>
                  </a:lnTo>
                  <a:lnTo>
                    <a:pt x="8526" y="3851"/>
                  </a:lnTo>
                  <a:lnTo>
                    <a:pt x="8211" y="4126"/>
                  </a:lnTo>
                  <a:lnTo>
                    <a:pt x="7917" y="4381"/>
                  </a:lnTo>
                  <a:lnTo>
                    <a:pt x="7583" y="4617"/>
                  </a:lnTo>
                  <a:lnTo>
                    <a:pt x="7268" y="4853"/>
                  </a:lnTo>
                  <a:lnTo>
                    <a:pt x="6934" y="5088"/>
                  </a:lnTo>
                  <a:lnTo>
                    <a:pt x="6601" y="5285"/>
                  </a:lnTo>
                  <a:lnTo>
                    <a:pt x="6247" y="5481"/>
                  </a:lnTo>
                  <a:lnTo>
                    <a:pt x="5893" y="5678"/>
                  </a:lnTo>
                  <a:lnTo>
                    <a:pt x="5540" y="5835"/>
                  </a:lnTo>
                  <a:lnTo>
                    <a:pt x="5167" y="6012"/>
                  </a:lnTo>
                  <a:lnTo>
                    <a:pt x="4793" y="6149"/>
                  </a:lnTo>
                  <a:lnTo>
                    <a:pt x="4420" y="6287"/>
                  </a:lnTo>
                  <a:lnTo>
                    <a:pt x="4047" y="6405"/>
                  </a:lnTo>
                  <a:lnTo>
                    <a:pt x="3654" y="6503"/>
                  </a:lnTo>
                  <a:lnTo>
                    <a:pt x="3261" y="6601"/>
                  </a:lnTo>
                  <a:lnTo>
                    <a:pt x="2868" y="6680"/>
                  </a:lnTo>
                  <a:lnTo>
                    <a:pt x="2476" y="6738"/>
                  </a:lnTo>
                  <a:lnTo>
                    <a:pt x="2083" y="6797"/>
                  </a:lnTo>
                  <a:lnTo>
                    <a:pt x="1690" y="6837"/>
                  </a:lnTo>
                  <a:lnTo>
                    <a:pt x="1277" y="6856"/>
                  </a:lnTo>
                  <a:lnTo>
                    <a:pt x="884" y="6856"/>
                  </a:lnTo>
                  <a:lnTo>
                    <a:pt x="884" y="6856"/>
                  </a:lnTo>
                  <a:lnTo>
                    <a:pt x="452" y="6856"/>
                  </a:lnTo>
                  <a:lnTo>
                    <a:pt x="1" y="6817"/>
                  </a:lnTo>
                  <a:lnTo>
                    <a:pt x="1" y="6817"/>
                  </a:lnTo>
                  <a:lnTo>
                    <a:pt x="452" y="6856"/>
                  </a:lnTo>
                  <a:lnTo>
                    <a:pt x="884" y="6856"/>
                  </a:lnTo>
                  <a:lnTo>
                    <a:pt x="884" y="6856"/>
                  </a:lnTo>
                  <a:lnTo>
                    <a:pt x="1277" y="6856"/>
                  </a:lnTo>
                  <a:lnTo>
                    <a:pt x="1690" y="6837"/>
                  </a:lnTo>
                  <a:lnTo>
                    <a:pt x="2083" y="6797"/>
                  </a:lnTo>
                  <a:lnTo>
                    <a:pt x="2476" y="6738"/>
                  </a:lnTo>
                  <a:lnTo>
                    <a:pt x="2868" y="6680"/>
                  </a:lnTo>
                  <a:lnTo>
                    <a:pt x="3261" y="6601"/>
                  </a:lnTo>
                  <a:lnTo>
                    <a:pt x="3654" y="6503"/>
                  </a:lnTo>
                  <a:lnTo>
                    <a:pt x="4047" y="6405"/>
                  </a:lnTo>
                  <a:lnTo>
                    <a:pt x="4420" y="6287"/>
                  </a:lnTo>
                  <a:lnTo>
                    <a:pt x="4793" y="6149"/>
                  </a:lnTo>
                  <a:lnTo>
                    <a:pt x="5167" y="6012"/>
                  </a:lnTo>
                  <a:lnTo>
                    <a:pt x="5540" y="5835"/>
                  </a:lnTo>
                  <a:lnTo>
                    <a:pt x="5893" y="5678"/>
                  </a:lnTo>
                  <a:lnTo>
                    <a:pt x="6247" y="5481"/>
                  </a:lnTo>
                  <a:lnTo>
                    <a:pt x="6601" y="5285"/>
                  </a:lnTo>
                  <a:lnTo>
                    <a:pt x="6934" y="5088"/>
                  </a:lnTo>
                  <a:lnTo>
                    <a:pt x="7268" y="4853"/>
                  </a:lnTo>
                  <a:lnTo>
                    <a:pt x="7583" y="4617"/>
                  </a:lnTo>
                  <a:lnTo>
                    <a:pt x="7917" y="4381"/>
                  </a:lnTo>
                  <a:lnTo>
                    <a:pt x="8211" y="4126"/>
                  </a:lnTo>
                  <a:lnTo>
                    <a:pt x="8526" y="3851"/>
                  </a:lnTo>
                  <a:lnTo>
                    <a:pt x="8801" y="3576"/>
                  </a:lnTo>
                  <a:lnTo>
                    <a:pt x="9095" y="3281"/>
                  </a:lnTo>
                  <a:lnTo>
                    <a:pt x="9351" y="2967"/>
                  </a:lnTo>
                  <a:lnTo>
                    <a:pt x="9626" y="2653"/>
                  </a:lnTo>
                  <a:lnTo>
                    <a:pt x="9881" y="2338"/>
                  </a:lnTo>
                  <a:lnTo>
                    <a:pt x="10117" y="2005"/>
                  </a:lnTo>
                  <a:lnTo>
                    <a:pt x="10333" y="1651"/>
                  </a:lnTo>
                  <a:lnTo>
                    <a:pt x="10549" y="1297"/>
                  </a:lnTo>
                  <a:lnTo>
                    <a:pt x="10765" y="924"/>
                  </a:lnTo>
                  <a:lnTo>
                    <a:pt x="10942" y="551"/>
                  </a:lnTo>
                  <a:lnTo>
                    <a:pt x="11138" y="158"/>
                  </a:lnTo>
                  <a:lnTo>
                    <a:pt x="11138" y="158"/>
                  </a:lnTo>
                  <a:lnTo>
                    <a:pt x="111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30"/>
            <p:cNvSpPr/>
            <p:nvPr/>
          </p:nvSpPr>
          <p:spPr>
            <a:xfrm>
              <a:off x="7062788" y="3798100"/>
              <a:ext cx="552000" cy="428250"/>
            </a:xfrm>
            <a:custGeom>
              <a:avLst/>
              <a:gdLst/>
              <a:ahLst/>
              <a:cxnLst/>
              <a:rect l="l" t="t" r="r" b="b"/>
              <a:pathLst>
                <a:path w="22080" h="17130" fill="none" extrusionOk="0">
                  <a:moveTo>
                    <a:pt x="1710" y="1"/>
                  </a:moveTo>
                  <a:lnTo>
                    <a:pt x="1710" y="1"/>
                  </a:lnTo>
                  <a:lnTo>
                    <a:pt x="1494" y="354"/>
                  </a:lnTo>
                  <a:lnTo>
                    <a:pt x="1297" y="728"/>
                  </a:lnTo>
                  <a:lnTo>
                    <a:pt x="1120" y="1081"/>
                  </a:lnTo>
                  <a:lnTo>
                    <a:pt x="944" y="1474"/>
                  </a:lnTo>
                  <a:lnTo>
                    <a:pt x="944" y="1474"/>
                  </a:lnTo>
                  <a:lnTo>
                    <a:pt x="944" y="1474"/>
                  </a:lnTo>
                  <a:lnTo>
                    <a:pt x="708" y="2024"/>
                  </a:lnTo>
                  <a:lnTo>
                    <a:pt x="708" y="2024"/>
                  </a:lnTo>
                  <a:lnTo>
                    <a:pt x="551" y="2515"/>
                  </a:lnTo>
                  <a:lnTo>
                    <a:pt x="394" y="2986"/>
                  </a:lnTo>
                  <a:lnTo>
                    <a:pt x="276" y="3478"/>
                  </a:lnTo>
                  <a:lnTo>
                    <a:pt x="178" y="3969"/>
                  </a:lnTo>
                  <a:lnTo>
                    <a:pt x="99" y="4460"/>
                  </a:lnTo>
                  <a:lnTo>
                    <a:pt x="40" y="4970"/>
                  </a:lnTo>
                  <a:lnTo>
                    <a:pt x="1" y="5461"/>
                  </a:lnTo>
                  <a:lnTo>
                    <a:pt x="1" y="5953"/>
                  </a:lnTo>
                  <a:lnTo>
                    <a:pt x="1" y="5953"/>
                  </a:lnTo>
                  <a:lnTo>
                    <a:pt x="20" y="6542"/>
                  </a:lnTo>
                  <a:lnTo>
                    <a:pt x="60" y="7131"/>
                  </a:lnTo>
                  <a:lnTo>
                    <a:pt x="138" y="7720"/>
                  </a:lnTo>
                  <a:lnTo>
                    <a:pt x="256" y="8310"/>
                  </a:lnTo>
                  <a:lnTo>
                    <a:pt x="394" y="8879"/>
                  </a:lnTo>
                  <a:lnTo>
                    <a:pt x="570" y="9449"/>
                  </a:lnTo>
                  <a:lnTo>
                    <a:pt x="767" y="9999"/>
                  </a:lnTo>
                  <a:lnTo>
                    <a:pt x="1003" y="10549"/>
                  </a:lnTo>
                  <a:lnTo>
                    <a:pt x="1258" y="11079"/>
                  </a:lnTo>
                  <a:lnTo>
                    <a:pt x="1533" y="11610"/>
                  </a:lnTo>
                  <a:lnTo>
                    <a:pt x="1847" y="12101"/>
                  </a:lnTo>
                  <a:lnTo>
                    <a:pt x="2181" y="12592"/>
                  </a:lnTo>
                  <a:lnTo>
                    <a:pt x="2554" y="13063"/>
                  </a:lnTo>
                  <a:lnTo>
                    <a:pt x="2947" y="13515"/>
                  </a:lnTo>
                  <a:lnTo>
                    <a:pt x="3360" y="13947"/>
                  </a:lnTo>
                  <a:lnTo>
                    <a:pt x="3811" y="14360"/>
                  </a:lnTo>
                  <a:lnTo>
                    <a:pt x="3811" y="14360"/>
                  </a:lnTo>
                  <a:lnTo>
                    <a:pt x="4126" y="14635"/>
                  </a:lnTo>
                  <a:lnTo>
                    <a:pt x="4460" y="14890"/>
                  </a:lnTo>
                  <a:lnTo>
                    <a:pt x="4813" y="15145"/>
                  </a:lnTo>
                  <a:lnTo>
                    <a:pt x="5167" y="15381"/>
                  </a:lnTo>
                  <a:lnTo>
                    <a:pt x="5540" y="15597"/>
                  </a:lnTo>
                  <a:lnTo>
                    <a:pt x="5913" y="15813"/>
                  </a:lnTo>
                  <a:lnTo>
                    <a:pt x="6306" y="16010"/>
                  </a:lnTo>
                  <a:lnTo>
                    <a:pt x="6699" y="16186"/>
                  </a:lnTo>
                  <a:lnTo>
                    <a:pt x="6699" y="16186"/>
                  </a:lnTo>
                  <a:lnTo>
                    <a:pt x="6699" y="16186"/>
                  </a:lnTo>
                  <a:lnTo>
                    <a:pt x="6719" y="16206"/>
                  </a:lnTo>
                  <a:lnTo>
                    <a:pt x="6719" y="16206"/>
                  </a:lnTo>
                  <a:lnTo>
                    <a:pt x="6915" y="16285"/>
                  </a:lnTo>
                  <a:lnTo>
                    <a:pt x="6915" y="16285"/>
                  </a:lnTo>
                  <a:lnTo>
                    <a:pt x="6935" y="16285"/>
                  </a:lnTo>
                  <a:lnTo>
                    <a:pt x="6935" y="16285"/>
                  </a:lnTo>
                  <a:lnTo>
                    <a:pt x="6935" y="16285"/>
                  </a:lnTo>
                  <a:lnTo>
                    <a:pt x="6935" y="16285"/>
                  </a:lnTo>
                  <a:lnTo>
                    <a:pt x="7347" y="16461"/>
                  </a:lnTo>
                  <a:lnTo>
                    <a:pt x="7779" y="16599"/>
                  </a:lnTo>
                  <a:lnTo>
                    <a:pt x="8192" y="16717"/>
                  </a:lnTo>
                  <a:lnTo>
                    <a:pt x="8604" y="16835"/>
                  </a:lnTo>
                  <a:lnTo>
                    <a:pt x="9036" y="16913"/>
                  </a:lnTo>
                  <a:lnTo>
                    <a:pt x="9449" y="16992"/>
                  </a:lnTo>
                  <a:lnTo>
                    <a:pt x="9881" y="17051"/>
                  </a:lnTo>
                  <a:lnTo>
                    <a:pt x="10294" y="17090"/>
                  </a:lnTo>
                  <a:lnTo>
                    <a:pt x="10294" y="17090"/>
                  </a:lnTo>
                  <a:lnTo>
                    <a:pt x="10745" y="17129"/>
                  </a:lnTo>
                  <a:lnTo>
                    <a:pt x="11177" y="17129"/>
                  </a:lnTo>
                  <a:lnTo>
                    <a:pt x="11177" y="17129"/>
                  </a:lnTo>
                  <a:lnTo>
                    <a:pt x="11570" y="17129"/>
                  </a:lnTo>
                  <a:lnTo>
                    <a:pt x="11983" y="17110"/>
                  </a:lnTo>
                  <a:lnTo>
                    <a:pt x="12376" y="17070"/>
                  </a:lnTo>
                  <a:lnTo>
                    <a:pt x="12769" y="17011"/>
                  </a:lnTo>
                  <a:lnTo>
                    <a:pt x="13161" y="16953"/>
                  </a:lnTo>
                  <a:lnTo>
                    <a:pt x="13554" y="16874"/>
                  </a:lnTo>
                  <a:lnTo>
                    <a:pt x="13947" y="16776"/>
                  </a:lnTo>
                  <a:lnTo>
                    <a:pt x="14340" y="16678"/>
                  </a:lnTo>
                  <a:lnTo>
                    <a:pt x="14713" y="16560"/>
                  </a:lnTo>
                  <a:lnTo>
                    <a:pt x="15086" y="16422"/>
                  </a:lnTo>
                  <a:lnTo>
                    <a:pt x="15460" y="16285"/>
                  </a:lnTo>
                  <a:lnTo>
                    <a:pt x="15833" y="16108"/>
                  </a:lnTo>
                  <a:lnTo>
                    <a:pt x="16186" y="15951"/>
                  </a:lnTo>
                  <a:lnTo>
                    <a:pt x="16540" y="15754"/>
                  </a:lnTo>
                  <a:lnTo>
                    <a:pt x="16894" y="15558"/>
                  </a:lnTo>
                  <a:lnTo>
                    <a:pt x="17227" y="15361"/>
                  </a:lnTo>
                  <a:lnTo>
                    <a:pt x="17561" y="15126"/>
                  </a:lnTo>
                  <a:lnTo>
                    <a:pt x="17876" y="14890"/>
                  </a:lnTo>
                  <a:lnTo>
                    <a:pt x="18210" y="14654"/>
                  </a:lnTo>
                  <a:lnTo>
                    <a:pt x="18504" y="14399"/>
                  </a:lnTo>
                  <a:lnTo>
                    <a:pt x="18819" y="14124"/>
                  </a:lnTo>
                  <a:lnTo>
                    <a:pt x="19094" y="13849"/>
                  </a:lnTo>
                  <a:lnTo>
                    <a:pt x="19388" y="13554"/>
                  </a:lnTo>
                  <a:lnTo>
                    <a:pt x="19644" y="13240"/>
                  </a:lnTo>
                  <a:lnTo>
                    <a:pt x="19919" y="12926"/>
                  </a:lnTo>
                  <a:lnTo>
                    <a:pt x="20174" y="12611"/>
                  </a:lnTo>
                  <a:lnTo>
                    <a:pt x="20410" y="12278"/>
                  </a:lnTo>
                  <a:lnTo>
                    <a:pt x="20626" y="11924"/>
                  </a:lnTo>
                  <a:lnTo>
                    <a:pt x="20842" y="11570"/>
                  </a:lnTo>
                  <a:lnTo>
                    <a:pt x="21058" y="11197"/>
                  </a:lnTo>
                  <a:lnTo>
                    <a:pt x="21235" y="10824"/>
                  </a:lnTo>
                  <a:lnTo>
                    <a:pt x="21431" y="10431"/>
                  </a:lnTo>
                  <a:lnTo>
                    <a:pt x="21431" y="10431"/>
                  </a:lnTo>
                  <a:lnTo>
                    <a:pt x="21490" y="10274"/>
                  </a:lnTo>
                  <a:lnTo>
                    <a:pt x="21490" y="10274"/>
                  </a:lnTo>
                  <a:lnTo>
                    <a:pt x="21667" y="9803"/>
                  </a:lnTo>
                  <a:lnTo>
                    <a:pt x="21824" y="9351"/>
                  </a:lnTo>
                  <a:lnTo>
                    <a:pt x="21961" y="8879"/>
                  </a:lnTo>
                  <a:lnTo>
                    <a:pt x="22079" y="8408"/>
                  </a:lnTo>
                  <a:lnTo>
                    <a:pt x="22079" y="8408"/>
                  </a:lnTo>
                  <a:lnTo>
                    <a:pt x="21883" y="8703"/>
                  </a:lnTo>
                  <a:lnTo>
                    <a:pt x="21686" y="9017"/>
                  </a:lnTo>
                  <a:lnTo>
                    <a:pt x="21235" y="9586"/>
                  </a:lnTo>
                  <a:lnTo>
                    <a:pt x="20763" y="10117"/>
                  </a:lnTo>
                  <a:lnTo>
                    <a:pt x="20272" y="10628"/>
                  </a:lnTo>
                  <a:lnTo>
                    <a:pt x="19722" y="11079"/>
                  </a:lnTo>
                  <a:lnTo>
                    <a:pt x="19172" y="11511"/>
                  </a:lnTo>
                  <a:lnTo>
                    <a:pt x="18583" y="11904"/>
                  </a:lnTo>
                  <a:lnTo>
                    <a:pt x="17994" y="12258"/>
                  </a:lnTo>
                  <a:lnTo>
                    <a:pt x="17365" y="12572"/>
                  </a:lnTo>
                  <a:lnTo>
                    <a:pt x="16717" y="12847"/>
                  </a:lnTo>
                  <a:lnTo>
                    <a:pt x="16069" y="13083"/>
                  </a:lnTo>
                  <a:lnTo>
                    <a:pt x="15401" y="13279"/>
                  </a:lnTo>
                  <a:lnTo>
                    <a:pt x="14713" y="13436"/>
                  </a:lnTo>
                  <a:lnTo>
                    <a:pt x="14026" y="13554"/>
                  </a:lnTo>
                  <a:lnTo>
                    <a:pt x="13319" y="13613"/>
                  </a:lnTo>
                  <a:lnTo>
                    <a:pt x="12611" y="13633"/>
                  </a:lnTo>
                  <a:lnTo>
                    <a:pt x="12611" y="13633"/>
                  </a:lnTo>
                  <a:lnTo>
                    <a:pt x="12042" y="13633"/>
                  </a:lnTo>
                  <a:lnTo>
                    <a:pt x="11492" y="13574"/>
                  </a:lnTo>
                  <a:lnTo>
                    <a:pt x="10922" y="13515"/>
                  </a:lnTo>
                  <a:lnTo>
                    <a:pt x="10372" y="13417"/>
                  </a:lnTo>
                  <a:lnTo>
                    <a:pt x="9802" y="13279"/>
                  </a:lnTo>
                  <a:lnTo>
                    <a:pt x="9252" y="13122"/>
                  </a:lnTo>
                  <a:lnTo>
                    <a:pt x="8683" y="12926"/>
                  </a:lnTo>
                  <a:lnTo>
                    <a:pt x="8133" y="12710"/>
                  </a:lnTo>
                  <a:lnTo>
                    <a:pt x="8133" y="12710"/>
                  </a:lnTo>
                  <a:lnTo>
                    <a:pt x="7681" y="12494"/>
                  </a:lnTo>
                  <a:lnTo>
                    <a:pt x="7229" y="12258"/>
                  </a:lnTo>
                  <a:lnTo>
                    <a:pt x="6797" y="12003"/>
                  </a:lnTo>
                  <a:lnTo>
                    <a:pt x="6385" y="11747"/>
                  </a:lnTo>
                  <a:lnTo>
                    <a:pt x="5972" y="11453"/>
                  </a:lnTo>
                  <a:lnTo>
                    <a:pt x="5599" y="11158"/>
                  </a:lnTo>
                  <a:lnTo>
                    <a:pt x="5226" y="10844"/>
                  </a:lnTo>
                  <a:lnTo>
                    <a:pt x="4872" y="10510"/>
                  </a:lnTo>
                  <a:lnTo>
                    <a:pt x="4519" y="10176"/>
                  </a:lnTo>
                  <a:lnTo>
                    <a:pt x="4204" y="9822"/>
                  </a:lnTo>
                  <a:lnTo>
                    <a:pt x="3890" y="9449"/>
                  </a:lnTo>
                  <a:lnTo>
                    <a:pt x="3615" y="9076"/>
                  </a:lnTo>
                  <a:lnTo>
                    <a:pt x="3340" y="8683"/>
                  </a:lnTo>
                  <a:lnTo>
                    <a:pt x="3085" y="8290"/>
                  </a:lnTo>
                  <a:lnTo>
                    <a:pt x="2849" y="7878"/>
                  </a:lnTo>
                  <a:lnTo>
                    <a:pt x="2613" y="7465"/>
                  </a:lnTo>
                  <a:lnTo>
                    <a:pt x="2417" y="7033"/>
                  </a:lnTo>
                  <a:lnTo>
                    <a:pt x="2240" y="6601"/>
                  </a:lnTo>
                  <a:lnTo>
                    <a:pt x="2063" y="6149"/>
                  </a:lnTo>
                  <a:lnTo>
                    <a:pt x="1926" y="5697"/>
                  </a:lnTo>
                  <a:lnTo>
                    <a:pt x="1788" y="5245"/>
                  </a:lnTo>
                  <a:lnTo>
                    <a:pt x="1690" y="4774"/>
                  </a:lnTo>
                  <a:lnTo>
                    <a:pt x="1592" y="4322"/>
                  </a:lnTo>
                  <a:lnTo>
                    <a:pt x="1533" y="3851"/>
                  </a:lnTo>
                  <a:lnTo>
                    <a:pt x="1474" y="3360"/>
                  </a:lnTo>
                  <a:lnTo>
                    <a:pt x="1454" y="2888"/>
                  </a:lnTo>
                  <a:lnTo>
                    <a:pt x="1435" y="2417"/>
                  </a:lnTo>
                  <a:lnTo>
                    <a:pt x="1454" y="1926"/>
                  </a:lnTo>
                  <a:lnTo>
                    <a:pt x="1494" y="1454"/>
                  </a:lnTo>
                  <a:lnTo>
                    <a:pt x="1533" y="963"/>
                  </a:lnTo>
                  <a:lnTo>
                    <a:pt x="1611" y="492"/>
                  </a:lnTo>
                  <a:lnTo>
                    <a:pt x="17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1" name="Google Shape;3191;p30"/>
            <p:cNvSpPr/>
            <p:nvPr/>
          </p:nvSpPr>
          <p:spPr>
            <a:xfrm>
              <a:off x="7113363" y="3712175"/>
              <a:ext cx="458700" cy="458675"/>
            </a:xfrm>
            <a:custGeom>
              <a:avLst/>
              <a:gdLst/>
              <a:ahLst/>
              <a:cxnLst/>
              <a:rect l="l" t="t" r="r" b="b"/>
              <a:pathLst>
                <a:path w="18348" h="18347" extrusionOk="0">
                  <a:moveTo>
                    <a:pt x="9037" y="0"/>
                  </a:moveTo>
                  <a:lnTo>
                    <a:pt x="8624" y="20"/>
                  </a:lnTo>
                  <a:lnTo>
                    <a:pt x="8212" y="59"/>
                  </a:lnTo>
                  <a:lnTo>
                    <a:pt x="7799" y="98"/>
                  </a:lnTo>
                  <a:lnTo>
                    <a:pt x="7406" y="177"/>
                  </a:lnTo>
                  <a:lnTo>
                    <a:pt x="6994" y="256"/>
                  </a:lnTo>
                  <a:lnTo>
                    <a:pt x="6601" y="373"/>
                  </a:lnTo>
                  <a:lnTo>
                    <a:pt x="6208" y="491"/>
                  </a:lnTo>
                  <a:lnTo>
                    <a:pt x="5835" y="629"/>
                  </a:lnTo>
                  <a:lnTo>
                    <a:pt x="5442" y="786"/>
                  </a:lnTo>
                  <a:lnTo>
                    <a:pt x="5088" y="963"/>
                  </a:lnTo>
                  <a:lnTo>
                    <a:pt x="4715" y="1159"/>
                  </a:lnTo>
                  <a:lnTo>
                    <a:pt x="4362" y="1375"/>
                  </a:lnTo>
                  <a:lnTo>
                    <a:pt x="4008" y="1591"/>
                  </a:lnTo>
                  <a:lnTo>
                    <a:pt x="3674" y="1827"/>
                  </a:lnTo>
                  <a:lnTo>
                    <a:pt x="3360" y="2082"/>
                  </a:lnTo>
                  <a:lnTo>
                    <a:pt x="3046" y="2357"/>
                  </a:lnTo>
                  <a:lnTo>
                    <a:pt x="2731" y="2632"/>
                  </a:lnTo>
                  <a:lnTo>
                    <a:pt x="2456" y="2927"/>
                  </a:lnTo>
                  <a:lnTo>
                    <a:pt x="2162" y="3241"/>
                  </a:lnTo>
                  <a:lnTo>
                    <a:pt x="1906" y="3575"/>
                  </a:lnTo>
                  <a:lnTo>
                    <a:pt x="1651" y="3909"/>
                  </a:lnTo>
                  <a:lnTo>
                    <a:pt x="1415" y="4282"/>
                  </a:lnTo>
                  <a:lnTo>
                    <a:pt x="1199" y="4636"/>
                  </a:lnTo>
                  <a:lnTo>
                    <a:pt x="983" y="5029"/>
                  </a:lnTo>
                  <a:lnTo>
                    <a:pt x="3831" y="6266"/>
                  </a:lnTo>
                  <a:lnTo>
                    <a:pt x="3399" y="7229"/>
                  </a:lnTo>
                  <a:lnTo>
                    <a:pt x="571" y="5991"/>
                  </a:lnTo>
                  <a:lnTo>
                    <a:pt x="433" y="6404"/>
                  </a:lnTo>
                  <a:lnTo>
                    <a:pt x="315" y="6816"/>
                  </a:lnTo>
                  <a:lnTo>
                    <a:pt x="217" y="7229"/>
                  </a:lnTo>
                  <a:lnTo>
                    <a:pt x="119" y="7641"/>
                  </a:lnTo>
                  <a:lnTo>
                    <a:pt x="60" y="8054"/>
                  </a:lnTo>
                  <a:lnTo>
                    <a:pt x="21" y="8486"/>
                  </a:lnTo>
                  <a:lnTo>
                    <a:pt x="1" y="8898"/>
                  </a:lnTo>
                  <a:lnTo>
                    <a:pt x="1" y="9311"/>
                  </a:lnTo>
                  <a:lnTo>
                    <a:pt x="21" y="9723"/>
                  </a:lnTo>
                  <a:lnTo>
                    <a:pt x="40" y="10136"/>
                  </a:lnTo>
                  <a:lnTo>
                    <a:pt x="99" y="10548"/>
                  </a:lnTo>
                  <a:lnTo>
                    <a:pt x="178" y="10941"/>
                  </a:lnTo>
                  <a:lnTo>
                    <a:pt x="256" y="11354"/>
                  </a:lnTo>
                  <a:lnTo>
                    <a:pt x="374" y="11747"/>
                  </a:lnTo>
                  <a:lnTo>
                    <a:pt x="492" y="12140"/>
                  </a:lnTo>
                  <a:lnTo>
                    <a:pt x="630" y="12513"/>
                  </a:lnTo>
                  <a:lnTo>
                    <a:pt x="787" y="12906"/>
                  </a:lnTo>
                  <a:lnTo>
                    <a:pt x="963" y="13259"/>
                  </a:lnTo>
                  <a:lnTo>
                    <a:pt x="1160" y="13632"/>
                  </a:lnTo>
                  <a:lnTo>
                    <a:pt x="1356" y="13986"/>
                  </a:lnTo>
                  <a:lnTo>
                    <a:pt x="1592" y="14340"/>
                  </a:lnTo>
                  <a:lnTo>
                    <a:pt x="1828" y="14673"/>
                  </a:lnTo>
                  <a:lnTo>
                    <a:pt x="2083" y="14988"/>
                  </a:lnTo>
                  <a:lnTo>
                    <a:pt x="2338" y="15302"/>
                  </a:lnTo>
                  <a:lnTo>
                    <a:pt x="2633" y="15616"/>
                  </a:lnTo>
                  <a:lnTo>
                    <a:pt x="2928" y="15891"/>
                  </a:lnTo>
                  <a:lnTo>
                    <a:pt x="3242" y="16186"/>
                  </a:lnTo>
                  <a:lnTo>
                    <a:pt x="3576" y="16441"/>
                  </a:lnTo>
                  <a:lnTo>
                    <a:pt x="3910" y="16697"/>
                  </a:lnTo>
                  <a:lnTo>
                    <a:pt x="4263" y="16932"/>
                  </a:lnTo>
                  <a:lnTo>
                    <a:pt x="4637" y="17148"/>
                  </a:lnTo>
                  <a:lnTo>
                    <a:pt x="5029" y="17345"/>
                  </a:lnTo>
                  <a:lnTo>
                    <a:pt x="6267" y="14516"/>
                  </a:lnTo>
                  <a:lnTo>
                    <a:pt x="7229" y="14948"/>
                  </a:lnTo>
                  <a:lnTo>
                    <a:pt x="5992" y="17777"/>
                  </a:lnTo>
                  <a:lnTo>
                    <a:pt x="6404" y="17915"/>
                  </a:lnTo>
                  <a:lnTo>
                    <a:pt x="6817" y="18032"/>
                  </a:lnTo>
                  <a:lnTo>
                    <a:pt x="7229" y="18131"/>
                  </a:lnTo>
                  <a:lnTo>
                    <a:pt x="7642" y="18229"/>
                  </a:lnTo>
                  <a:lnTo>
                    <a:pt x="8054" y="18288"/>
                  </a:lnTo>
                  <a:lnTo>
                    <a:pt x="8467" y="18327"/>
                  </a:lnTo>
                  <a:lnTo>
                    <a:pt x="8899" y="18347"/>
                  </a:lnTo>
                  <a:lnTo>
                    <a:pt x="9312" y="18347"/>
                  </a:lnTo>
                  <a:lnTo>
                    <a:pt x="9724" y="18327"/>
                  </a:lnTo>
                  <a:lnTo>
                    <a:pt x="10137" y="18307"/>
                  </a:lnTo>
                  <a:lnTo>
                    <a:pt x="10529" y="18248"/>
                  </a:lnTo>
                  <a:lnTo>
                    <a:pt x="10942" y="18170"/>
                  </a:lnTo>
                  <a:lnTo>
                    <a:pt x="11335" y="18091"/>
                  </a:lnTo>
                  <a:lnTo>
                    <a:pt x="11747" y="17973"/>
                  </a:lnTo>
                  <a:lnTo>
                    <a:pt x="12140" y="17856"/>
                  </a:lnTo>
                  <a:lnTo>
                    <a:pt x="12513" y="17718"/>
                  </a:lnTo>
                  <a:lnTo>
                    <a:pt x="12887" y="17561"/>
                  </a:lnTo>
                  <a:lnTo>
                    <a:pt x="13260" y="17384"/>
                  </a:lnTo>
                  <a:lnTo>
                    <a:pt x="13633" y="17188"/>
                  </a:lnTo>
                  <a:lnTo>
                    <a:pt x="13987" y="16991"/>
                  </a:lnTo>
                  <a:lnTo>
                    <a:pt x="14321" y="16756"/>
                  </a:lnTo>
                  <a:lnTo>
                    <a:pt x="14654" y="16520"/>
                  </a:lnTo>
                  <a:lnTo>
                    <a:pt x="14988" y="16265"/>
                  </a:lnTo>
                  <a:lnTo>
                    <a:pt x="15303" y="16009"/>
                  </a:lnTo>
                  <a:lnTo>
                    <a:pt x="15597" y="15715"/>
                  </a:lnTo>
                  <a:lnTo>
                    <a:pt x="15892" y="15420"/>
                  </a:lnTo>
                  <a:lnTo>
                    <a:pt x="16167" y="15106"/>
                  </a:lnTo>
                  <a:lnTo>
                    <a:pt x="16442" y="14772"/>
                  </a:lnTo>
                  <a:lnTo>
                    <a:pt x="16697" y="14438"/>
                  </a:lnTo>
                  <a:lnTo>
                    <a:pt x="16933" y="14084"/>
                  </a:lnTo>
                  <a:lnTo>
                    <a:pt x="17149" y="13711"/>
                  </a:lnTo>
                  <a:lnTo>
                    <a:pt x="17346" y="13318"/>
                  </a:lnTo>
                  <a:lnTo>
                    <a:pt x="14517" y="12081"/>
                  </a:lnTo>
                  <a:lnTo>
                    <a:pt x="14949" y="11118"/>
                  </a:lnTo>
                  <a:lnTo>
                    <a:pt x="17778" y="12356"/>
                  </a:lnTo>
                  <a:lnTo>
                    <a:pt x="17915" y="11943"/>
                  </a:lnTo>
                  <a:lnTo>
                    <a:pt x="18033" y="11531"/>
                  </a:lnTo>
                  <a:lnTo>
                    <a:pt x="18131" y="11118"/>
                  </a:lnTo>
                  <a:lnTo>
                    <a:pt x="18210" y="10706"/>
                  </a:lnTo>
                  <a:lnTo>
                    <a:pt x="18269" y="10293"/>
                  </a:lnTo>
                  <a:lnTo>
                    <a:pt x="18328" y="9881"/>
                  </a:lnTo>
                  <a:lnTo>
                    <a:pt x="18347" y="9448"/>
                  </a:lnTo>
                  <a:lnTo>
                    <a:pt x="18347" y="9036"/>
                  </a:lnTo>
                  <a:lnTo>
                    <a:pt x="18328" y="8623"/>
                  </a:lnTo>
                  <a:lnTo>
                    <a:pt x="18288" y="8211"/>
                  </a:lnTo>
                  <a:lnTo>
                    <a:pt x="18249" y="7798"/>
                  </a:lnTo>
                  <a:lnTo>
                    <a:pt x="18171" y="7406"/>
                  </a:lnTo>
                  <a:lnTo>
                    <a:pt x="18072" y="6993"/>
                  </a:lnTo>
                  <a:lnTo>
                    <a:pt x="17974" y="6600"/>
                  </a:lnTo>
                  <a:lnTo>
                    <a:pt x="17856" y="6207"/>
                  </a:lnTo>
                  <a:lnTo>
                    <a:pt x="17719" y="5834"/>
                  </a:lnTo>
                  <a:lnTo>
                    <a:pt x="17562" y="5461"/>
                  </a:lnTo>
                  <a:lnTo>
                    <a:pt x="17385" y="5088"/>
                  </a:lnTo>
                  <a:lnTo>
                    <a:pt x="17188" y="4715"/>
                  </a:lnTo>
                  <a:lnTo>
                    <a:pt x="16972" y="4361"/>
                  </a:lnTo>
                  <a:lnTo>
                    <a:pt x="16756" y="4027"/>
                  </a:lnTo>
                  <a:lnTo>
                    <a:pt x="16521" y="3693"/>
                  </a:lnTo>
                  <a:lnTo>
                    <a:pt x="16265" y="3359"/>
                  </a:lnTo>
                  <a:lnTo>
                    <a:pt x="15990" y="3045"/>
                  </a:lnTo>
                  <a:lnTo>
                    <a:pt x="15715" y="2750"/>
                  </a:lnTo>
                  <a:lnTo>
                    <a:pt x="15421" y="2456"/>
                  </a:lnTo>
                  <a:lnTo>
                    <a:pt x="15106" y="2181"/>
                  </a:lnTo>
                  <a:lnTo>
                    <a:pt x="14772" y="1906"/>
                  </a:lnTo>
                  <a:lnTo>
                    <a:pt x="14438" y="1650"/>
                  </a:lnTo>
                  <a:lnTo>
                    <a:pt x="14065" y="1415"/>
                  </a:lnTo>
                  <a:lnTo>
                    <a:pt x="13712" y="1198"/>
                  </a:lnTo>
                  <a:lnTo>
                    <a:pt x="13319" y="1002"/>
                  </a:lnTo>
                  <a:lnTo>
                    <a:pt x="12081" y="3831"/>
                  </a:lnTo>
                  <a:lnTo>
                    <a:pt x="11119" y="3398"/>
                  </a:lnTo>
                  <a:lnTo>
                    <a:pt x="12356" y="570"/>
                  </a:lnTo>
                  <a:lnTo>
                    <a:pt x="11944" y="432"/>
                  </a:lnTo>
                  <a:lnTo>
                    <a:pt x="11531" y="315"/>
                  </a:lnTo>
                  <a:lnTo>
                    <a:pt x="11119" y="216"/>
                  </a:lnTo>
                  <a:lnTo>
                    <a:pt x="10706" y="138"/>
                  </a:lnTo>
                  <a:lnTo>
                    <a:pt x="10294" y="79"/>
                  </a:lnTo>
                  <a:lnTo>
                    <a:pt x="9862" y="20"/>
                  </a:lnTo>
                  <a:lnTo>
                    <a:pt x="94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30"/>
            <p:cNvSpPr/>
            <p:nvPr/>
          </p:nvSpPr>
          <p:spPr>
            <a:xfrm>
              <a:off x="7476263" y="3990125"/>
              <a:ext cx="81550" cy="55025"/>
            </a:xfrm>
            <a:custGeom>
              <a:avLst/>
              <a:gdLst/>
              <a:ahLst/>
              <a:cxnLst/>
              <a:rect l="l" t="t" r="r" b="b"/>
              <a:pathLst>
                <a:path w="3262" h="2201" extrusionOk="0">
                  <a:moveTo>
                    <a:pt x="433" y="0"/>
                  </a:moveTo>
                  <a:lnTo>
                    <a:pt x="1" y="963"/>
                  </a:lnTo>
                  <a:lnTo>
                    <a:pt x="2830" y="2200"/>
                  </a:lnTo>
                  <a:lnTo>
                    <a:pt x="3065" y="1729"/>
                  </a:lnTo>
                  <a:lnTo>
                    <a:pt x="3262" y="1238"/>
                  </a:lnTo>
                  <a:lnTo>
                    <a:pt x="4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30"/>
            <p:cNvSpPr/>
            <p:nvPr/>
          </p:nvSpPr>
          <p:spPr>
            <a:xfrm>
              <a:off x="7127613" y="3837875"/>
              <a:ext cx="81550" cy="55025"/>
            </a:xfrm>
            <a:custGeom>
              <a:avLst/>
              <a:gdLst/>
              <a:ahLst/>
              <a:cxnLst/>
              <a:rect l="l" t="t" r="r" b="b"/>
              <a:pathLst>
                <a:path w="3262" h="2201" extrusionOk="0">
                  <a:moveTo>
                    <a:pt x="413" y="1"/>
                  </a:moveTo>
                  <a:lnTo>
                    <a:pt x="197" y="472"/>
                  </a:lnTo>
                  <a:lnTo>
                    <a:pt x="1" y="963"/>
                  </a:lnTo>
                  <a:lnTo>
                    <a:pt x="2829" y="2201"/>
                  </a:lnTo>
                  <a:lnTo>
                    <a:pt x="3261" y="1238"/>
                  </a:lnTo>
                  <a:lnTo>
                    <a:pt x="4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30"/>
            <p:cNvSpPr/>
            <p:nvPr/>
          </p:nvSpPr>
          <p:spPr>
            <a:xfrm>
              <a:off x="7239088" y="4075075"/>
              <a:ext cx="55025" cy="81525"/>
            </a:xfrm>
            <a:custGeom>
              <a:avLst/>
              <a:gdLst/>
              <a:ahLst/>
              <a:cxnLst/>
              <a:rect l="l" t="t" r="r" b="b"/>
              <a:pathLst>
                <a:path w="2201" h="3261" extrusionOk="0">
                  <a:moveTo>
                    <a:pt x="1238" y="0"/>
                  </a:moveTo>
                  <a:lnTo>
                    <a:pt x="0" y="2829"/>
                  </a:lnTo>
                  <a:lnTo>
                    <a:pt x="472" y="3065"/>
                  </a:lnTo>
                  <a:lnTo>
                    <a:pt x="963" y="3261"/>
                  </a:lnTo>
                  <a:lnTo>
                    <a:pt x="2200" y="432"/>
                  </a:lnTo>
                  <a:lnTo>
                    <a:pt x="1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30"/>
            <p:cNvSpPr/>
            <p:nvPr/>
          </p:nvSpPr>
          <p:spPr>
            <a:xfrm>
              <a:off x="7391313" y="3726400"/>
              <a:ext cx="55025" cy="81550"/>
            </a:xfrm>
            <a:custGeom>
              <a:avLst/>
              <a:gdLst/>
              <a:ahLst/>
              <a:cxnLst/>
              <a:rect l="l" t="t" r="r" b="b"/>
              <a:pathLst>
                <a:path w="2201" h="3262" extrusionOk="0">
                  <a:moveTo>
                    <a:pt x="1238" y="1"/>
                  </a:moveTo>
                  <a:lnTo>
                    <a:pt x="1" y="2829"/>
                  </a:lnTo>
                  <a:lnTo>
                    <a:pt x="963" y="3262"/>
                  </a:lnTo>
                  <a:lnTo>
                    <a:pt x="2201" y="433"/>
                  </a:lnTo>
                  <a:lnTo>
                    <a:pt x="1729" y="197"/>
                  </a:lnTo>
                  <a:lnTo>
                    <a:pt x="1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30"/>
            <p:cNvSpPr/>
            <p:nvPr/>
          </p:nvSpPr>
          <p:spPr>
            <a:xfrm>
              <a:off x="7186538" y="3907125"/>
              <a:ext cx="182225" cy="104625"/>
            </a:xfrm>
            <a:custGeom>
              <a:avLst/>
              <a:gdLst/>
              <a:ahLst/>
              <a:cxnLst/>
              <a:rect l="l" t="t" r="r" b="b"/>
              <a:pathLst>
                <a:path w="7289" h="4185" extrusionOk="0">
                  <a:moveTo>
                    <a:pt x="6031" y="0"/>
                  </a:moveTo>
                  <a:lnTo>
                    <a:pt x="1" y="4184"/>
                  </a:lnTo>
                  <a:lnTo>
                    <a:pt x="7288" y="3340"/>
                  </a:lnTo>
                  <a:lnTo>
                    <a:pt x="60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30"/>
            <p:cNvSpPr/>
            <p:nvPr/>
          </p:nvSpPr>
          <p:spPr>
            <a:xfrm>
              <a:off x="7336813" y="3886500"/>
              <a:ext cx="181725" cy="104625"/>
            </a:xfrm>
            <a:custGeom>
              <a:avLst/>
              <a:gdLst/>
              <a:ahLst/>
              <a:cxnLst/>
              <a:rect l="l" t="t" r="r" b="b"/>
              <a:pathLst>
                <a:path w="7269" h="4185" extrusionOk="0">
                  <a:moveTo>
                    <a:pt x="7268" y="0"/>
                  </a:moveTo>
                  <a:lnTo>
                    <a:pt x="0" y="845"/>
                  </a:lnTo>
                  <a:lnTo>
                    <a:pt x="1238" y="4184"/>
                  </a:lnTo>
                  <a:lnTo>
                    <a:pt x="72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30"/>
            <p:cNvSpPr/>
            <p:nvPr/>
          </p:nvSpPr>
          <p:spPr>
            <a:xfrm>
              <a:off x="7312738" y="3915475"/>
              <a:ext cx="69775" cy="70250"/>
            </a:xfrm>
            <a:custGeom>
              <a:avLst/>
              <a:gdLst/>
              <a:ahLst/>
              <a:cxnLst/>
              <a:rect l="l" t="t" r="r" b="b"/>
              <a:pathLst>
                <a:path w="2791" h="2810" extrusionOk="0">
                  <a:moveTo>
                    <a:pt x="1278" y="0"/>
                  </a:moveTo>
                  <a:lnTo>
                    <a:pt x="1140" y="20"/>
                  </a:lnTo>
                  <a:lnTo>
                    <a:pt x="1022" y="59"/>
                  </a:lnTo>
                  <a:lnTo>
                    <a:pt x="885" y="99"/>
                  </a:lnTo>
                  <a:lnTo>
                    <a:pt x="767" y="158"/>
                  </a:lnTo>
                  <a:lnTo>
                    <a:pt x="649" y="216"/>
                  </a:lnTo>
                  <a:lnTo>
                    <a:pt x="531" y="295"/>
                  </a:lnTo>
                  <a:lnTo>
                    <a:pt x="433" y="393"/>
                  </a:lnTo>
                  <a:lnTo>
                    <a:pt x="335" y="491"/>
                  </a:lnTo>
                  <a:lnTo>
                    <a:pt x="256" y="590"/>
                  </a:lnTo>
                  <a:lnTo>
                    <a:pt x="178" y="708"/>
                  </a:lnTo>
                  <a:lnTo>
                    <a:pt x="119" y="845"/>
                  </a:lnTo>
                  <a:lnTo>
                    <a:pt x="60" y="983"/>
                  </a:lnTo>
                  <a:lnTo>
                    <a:pt x="21" y="1120"/>
                  </a:lnTo>
                  <a:lnTo>
                    <a:pt x="1" y="1238"/>
                  </a:lnTo>
                  <a:lnTo>
                    <a:pt x="1" y="1375"/>
                  </a:lnTo>
                  <a:lnTo>
                    <a:pt x="1" y="1513"/>
                  </a:lnTo>
                  <a:lnTo>
                    <a:pt x="21" y="1650"/>
                  </a:lnTo>
                  <a:lnTo>
                    <a:pt x="40" y="1788"/>
                  </a:lnTo>
                  <a:lnTo>
                    <a:pt x="99" y="1906"/>
                  </a:lnTo>
                  <a:lnTo>
                    <a:pt x="138" y="2043"/>
                  </a:lnTo>
                  <a:lnTo>
                    <a:pt x="217" y="2161"/>
                  </a:lnTo>
                  <a:lnTo>
                    <a:pt x="296" y="2259"/>
                  </a:lnTo>
                  <a:lnTo>
                    <a:pt x="374" y="2358"/>
                  </a:lnTo>
                  <a:lnTo>
                    <a:pt x="472" y="2456"/>
                  </a:lnTo>
                  <a:lnTo>
                    <a:pt x="590" y="2554"/>
                  </a:lnTo>
                  <a:lnTo>
                    <a:pt x="708" y="2613"/>
                  </a:lnTo>
                  <a:lnTo>
                    <a:pt x="826" y="2691"/>
                  </a:lnTo>
                  <a:lnTo>
                    <a:pt x="963" y="2731"/>
                  </a:lnTo>
                  <a:lnTo>
                    <a:pt x="1101" y="2770"/>
                  </a:lnTo>
                  <a:lnTo>
                    <a:pt x="1238" y="2790"/>
                  </a:lnTo>
                  <a:lnTo>
                    <a:pt x="1376" y="2809"/>
                  </a:lnTo>
                  <a:lnTo>
                    <a:pt x="1513" y="2790"/>
                  </a:lnTo>
                  <a:lnTo>
                    <a:pt x="1651" y="2790"/>
                  </a:lnTo>
                  <a:lnTo>
                    <a:pt x="1788" y="2750"/>
                  </a:lnTo>
                  <a:lnTo>
                    <a:pt x="1906" y="2711"/>
                  </a:lnTo>
                  <a:lnTo>
                    <a:pt x="2024" y="2652"/>
                  </a:lnTo>
                  <a:lnTo>
                    <a:pt x="2142" y="2593"/>
                  </a:lnTo>
                  <a:lnTo>
                    <a:pt x="2260" y="2515"/>
                  </a:lnTo>
                  <a:lnTo>
                    <a:pt x="2358" y="2416"/>
                  </a:lnTo>
                  <a:lnTo>
                    <a:pt x="2456" y="2318"/>
                  </a:lnTo>
                  <a:lnTo>
                    <a:pt x="2535" y="2220"/>
                  </a:lnTo>
                  <a:lnTo>
                    <a:pt x="2613" y="2083"/>
                  </a:lnTo>
                  <a:lnTo>
                    <a:pt x="2672" y="1965"/>
                  </a:lnTo>
                  <a:lnTo>
                    <a:pt x="2731" y="1827"/>
                  </a:lnTo>
                  <a:lnTo>
                    <a:pt x="2771" y="1690"/>
                  </a:lnTo>
                  <a:lnTo>
                    <a:pt x="2790" y="1552"/>
                  </a:lnTo>
                  <a:lnTo>
                    <a:pt x="2790" y="1415"/>
                  </a:lnTo>
                  <a:lnTo>
                    <a:pt x="2790" y="1277"/>
                  </a:lnTo>
                  <a:lnTo>
                    <a:pt x="2771" y="1140"/>
                  </a:lnTo>
                  <a:lnTo>
                    <a:pt x="2751" y="1022"/>
                  </a:lnTo>
                  <a:lnTo>
                    <a:pt x="2712" y="884"/>
                  </a:lnTo>
                  <a:lnTo>
                    <a:pt x="2653" y="766"/>
                  </a:lnTo>
                  <a:lnTo>
                    <a:pt x="2574" y="649"/>
                  </a:lnTo>
                  <a:lnTo>
                    <a:pt x="2496" y="531"/>
                  </a:lnTo>
                  <a:lnTo>
                    <a:pt x="2417" y="433"/>
                  </a:lnTo>
                  <a:lnTo>
                    <a:pt x="2319" y="334"/>
                  </a:lnTo>
                  <a:lnTo>
                    <a:pt x="2201" y="256"/>
                  </a:lnTo>
                  <a:lnTo>
                    <a:pt x="2083" y="177"/>
                  </a:lnTo>
                  <a:lnTo>
                    <a:pt x="1965" y="118"/>
                  </a:lnTo>
                  <a:lnTo>
                    <a:pt x="1828" y="59"/>
                  </a:lnTo>
                  <a:lnTo>
                    <a:pt x="1690" y="40"/>
                  </a:lnTo>
                  <a:lnTo>
                    <a:pt x="15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221707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199"/>
        <p:cNvGrpSpPr/>
        <p:nvPr/>
      </p:nvGrpSpPr>
      <p:grpSpPr>
        <a:xfrm>
          <a:off x="0" y="0"/>
          <a:ext cx="0" cy="0"/>
          <a:chOff x="0" y="0"/>
          <a:chExt cx="0" cy="0"/>
        </a:xfrm>
      </p:grpSpPr>
      <p:pic>
        <p:nvPicPr>
          <p:cNvPr id="3200" name="Google Shape;3200;p31"/>
          <p:cNvPicPr preferRelativeResize="0"/>
          <p:nvPr/>
        </p:nvPicPr>
        <p:blipFill>
          <a:blip r:embed="rId2">
            <a:alphaModFix amt="30000"/>
          </a:blip>
          <a:stretch>
            <a:fillRect/>
          </a:stretch>
        </p:blipFill>
        <p:spPr>
          <a:xfrm>
            <a:off x="0" y="0"/>
            <a:ext cx="12192000" cy="6858000"/>
          </a:xfrm>
          <a:prstGeom prst="rect">
            <a:avLst/>
          </a:prstGeom>
          <a:noFill/>
          <a:ln>
            <a:noFill/>
          </a:ln>
        </p:spPr>
      </p:pic>
      <p:grpSp>
        <p:nvGrpSpPr>
          <p:cNvPr id="3201" name="Google Shape;3201;p31"/>
          <p:cNvGrpSpPr/>
          <p:nvPr/>
        </p:nvGrpSpPr>
        <p:grpSpPr>
          <a:xfrm>
            <a:off x="10092538" y="346683"/>
            <a:ext cx="1812349" cy="2169003"/>
            <a:chOff x="6246075" y="1325325"/>
            <a:chExt cx="768075" cy="919225"/>
          </a:xfrm>
        </p:grpSpPr>
        <p:sp>
          <p:nvSpPr>
            <p:cNvPr id="3202" name="Google Shape;3202;p31"/>
            <p:cNvSpPr/>
            <p:nvPr/>
          </p:nvSpPr>
          <p:spPr>
            <a:xfrm>
              <a:off x="6673525" y="1325325"/>
              <a:ext cx="160725" cy="115075"/>
            </a:xfrm>
            <a:custGeom>
              <a:avLst/>
              <a:gdLst/>
              <a:ahLst/>
              <a:cxnLst/>
              <a:rect l="l" t="t" r="r" b="b"/>
              <a:pathLst>
                <a:path w="6429" h="4603" extrusionOk="0">
                  <a:moveTo>
                    <a:pt x="3564" y="1"/>
                  </a:moveTo>
                  <a:lnTo>
                    <a:pt x="3361" y="24"/>
                  </a:lnTo>
                  <a:lnTo>
                    <a:pt x="3135" y="46"/>
                  </a:lnTo>
                  <a:lnTo>
                    <a:pt x="2932" y="114"/>
                  </a:lnTo>
                  <a:lnTo>
                    <a:pt x="2752" y="181"/>
                  </a:lnTo>
                  <a:lnTo>
                    <a:pt x="2369" y="339"/>
                  </a:lnTo>
                  <a:lnTo>
                    <a:pt x="2008" y="565"/>
                  </a:lnTo>
                  <a:lnTo>
                    <a:pt x="1669" y="813"/>
                  </a:lnTo>
                  <a:lnTo>
                    <a:pt x="1353" y="1061"/>
                  </a:lnTo>
                  <a:lnTo>
                    <a:pt x="1060" y="1354"/>
                  </a:lnTo>
                  <a:lnTo>
                    <a:pt x="812" y="1625"/>
                  </a:lnTo>
                  <a:lnTo>
                    <a:pt x="587" y="1896"/>
                  </a:lnTo>
                  <a:lnTo>
                    <a:pt x="384" y="2144"/>
                  </a:lnTo>
                  <a:lnTo>
                    <a:pt x="113" y="2550"/>
                  </a:lnTo>
                  <a:lnTo>
                    <a:pt x="0" y="2730"/>
                  </a:lnTo>
                  <a:lnTo>
                    <a:pt x="925" y="3249"/>
                  </a:lnTo>
                  <a:lnTo>
                    <a:pt x="993" y="3136"/>
                  </a:lnTo>
                  <a:lnTo>
                    <a:pt x="1196" y="2843"/>
                  </a:lnTo>
                  <a:lnTo>
                    <a:pt x="1511" y="2437"/>
                  </a:lnTo>
                  <a:lnTo>
                    <a:pt x="1714" y="2211"/>
                  </a:lnTo>
                  <a:lnTo>
                    <a:pt x="1917" y="1986"/>
                  </a:lnTo>
                  <a:lnTo>
                    <a:pt x="2166" y="1760"/>
                  </a:lnTo>
                  <a:lnTo>
                    <a:pt x="2414" y="1557"/>
                  </a:lnTo>
                  <a:lnTo>
                    <a:pt x="2684" y="1377"/>
                  </a:lnTo>
                  <a:lnTo>
                    <a:pt x="2955" y="1219"/>
                  </a:lnTo>
                  <a:lnTo>
                    <a:pt x="3226" y="1129"/>
                  </a:lnTo>
                  <a:lnTo>
                    <a:pt x="3384" y="1084"/>
                  </a:lnTo>
                  <a:lnTo>
                    <a:pt x="3519" y="1061"/>
                  </a:lnTo>
                  <a:lnTo>
                    <a:pt x="3835" y="1061"/>
                  </a:lnTo>
                  <a:lnTo>
                    <a:pt x="3970" y="1084"/>
                  </a:lnTo>
                  <a:lnTo>
                    <a:pt x="4128" y="1129"/>
                  </a:lnTo>
                  <a:lnTo>
                    <a:pt x="4263" y="1174"/>
                  </a:lnTo>
                  <a:lnTo>
                    <a:pt x="4399" y="1242"/>
                  </a:lnTo>
                  <a:lnTo>
                    <a:pt x="4534" y="1332"/>
                  </a:lnTo>
                  <a:lnTo>
                    <a:pt x="4647" y="1422"/>
                  </a:lnTo>
                  <a:lnTo>
                    <a:pt x="4850" y="1625"/>
                  </a:lnTo>
                  <a:lnTo>
                    <a:pt x="5008" y="1873"/>
                  </a:lnTo>
                  <a:lnTo>
                    <a:pt x="5120" y="2121"/>
                  </a:lnTo>
                  <a:lnTo>
                    <a:pt x="5211" y="2392"/>
                  </a:lnTo>
                  <a:lnTo>
                    <a:pt x="5278" y="2685"/>
                  </a:lnTo>
                  <a:lnTo>
                    <a:pt x="5346" y="2978"/>
                  </a:lnTo>
                  <a:lnTo>
                    <a:pt x="5369" y="3249"/>
                  </a:lnTo>
                  <a:lnTo>
                    <a:pt x="5369" y="3520"/>
                  </a:lnTo>
                  <a:lnTo>
                    <a:pt x="5369" y="3993"/>
                  </a:lnTo>
                  <a:lnTo>
                    <a:pt x="5346" y="4309"/>
                  </a:lnTo>
                  <a:lnTo>
                    <a:pt x="5323" y="4445"/>
                  </a:lnTo>
                  <a:lnTo>
                    <a:pt x="6384" y="4602"/>
                  </a:lnTo>
                  <a:lnTo>
                    <a:pt x="6406" y="4399"/>
                  </a:lnTo>
                  <a:lnTo>
                    <a:pt x="6429" y="3948"/>
                  </a:lnTo>
                  <a:lnTo>
                    <a:pt x="6429" y="3655"/>
                  </a:lnTo>
                  <a:lnTo>
                    <a:pt x="6429" y="3339"/>
                  </a:lnTo>
                  <a:lnTo>
                    <a:pt x="6406" y="2978"/>
                  </a:lnTo>
                  <a:lnTo>
                    <a:pt x="6338" y="2618"/>
                  </a:lnTo>
                  <a:lnTo>
                    <a:pt x="6271" y="2234"/>
                  </a:lnTo>
                  <a:lnTo>
                    <a:pt x="6158" y="1851"/>
                  </a:lnTo>
                  <a:lnTo>
                    <a:pt x="6000" y="1490"/>
                  </a:lnTo>
                  <a:lnTo>
                    <a:pt x="5797" y="1151"/>
                  </a:lnTo>
                  <a:lnTo>
                    <a:pt x="5684" y="971"/>
                  </a:lnTo>
                  <a:lnTo>
                    <a:pt x="5549" y="836"/>
                  </a:lnTo>
                  <a:lnTo>
                    <a:pt x="5414" y="678"/>
                  </a:lnTo>
                  <a:lnTo>
                    <a:pt x="5256" y="542"/>
                  </a:lnTo>
                  <a:lnTo>
                    <a:pt x="5075" y="407"/>
                  </a:lnTo>
                  <a:lnTo>
                    <a:pt x="4895" y="317"/>
                  </a:lnTo>
                  <a:lnTo>
                    <a:pt x="4669" y="204"/>
                  </a:lnTo>
                  <a:lnTo>
                    <a:pt x="4466" y="114"/>
                  </a:lnTo>
                  <a:lnTo>
                    <a:pt x="4241" y="69"/>
                  </a:lnTo>
                  <a:lnTo>
                    <a:pt x="4015" y="24"/>
                  </a:lnTo>
                  <a:lnTo>
                    <a:pt x="3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3" name="Google Shape;3203;p31"/>
            <p:cNvSpPr/>
            <p:nvPr/>
          </p:nvSpPr>
          <p:spPr>
            <a:xfrm>
              <a:off x="6246075" y="1329275"/>
              <a:ext cx="768075" cy="915275"/>
            </a:xfrm>
            <a:custGeom>
              <a:avLst/>
              <a:gdLst/>
              <a:ahLst/>
              <a:cxnLst/>
              <a:rect l="l" t="t" r="r" b="b"/>
              <a:pathLst>
                <a:path w="30723" h="36611" extrusionOk="0">
                  <a:moveTo>
                    <a:pt x="10624" y="1"/>
                  </a:moveTo>
                  <a:lnTo>
                    <a:pt x="10467" y="23"/>
                  </a:lnTo>
                  <a:lnTo>
                    <a:pt x="10309" y="46"/>
                  </a:lnTo>
                  <a:lnTo>
                    <a:pt x="10151" y="114"/>
                  </a:lnTo>
                  <a:lnTo>
                    <a:pt x="10015" y="159"/>
                  </a:lnTo>
                  <a:lnTo>
                    <a:pt x="9880" y="249"/>
                  </a:lnTo>
                  <a:lnTo>
                    <a:pt x="9745" y="339"/>
                  </a:lnTo>
                  <a:lnTo>
                    <a:pt x="9632" y="429"/>
                  </a:lnTo>
                  <a:lnTo>
                    <a:pt x="9519" y="565"/>
                  </a:lnTo>
                  <a:lnTo>
                    <a:pt x="9406" y="678"/>
                  </a:lnTo>
                  <a:lnTo>
                    <a:pt x="9316" y="813"/>
                  </a:lnTo>
                  <a:lnTo>
                    <a:pt x="9248" y="971"/>
                  </a:lnTo>
                  <a:lnTo>
                    <a:pt x="9181" y="1129"/>
                  </a:lnTo>
                  <a:lnTo>
                    <a:pt x="45" y="28828"/>
                  </a:lnTo>
                  <a:lnTo>
                    <a:pt x="0" y="29031"/>
                  </a:lnTo>
                  <a:lnTo>
                    <a:pt x="0" y="29234"/>
                  </a:lnTo>
                  <a:lnTo>
                    <a:pt x="45" y="29415"/>
                  </a:lnTo>
                  <a:lnTo>
                    <a:pt x="113" y="29618"/>
                  </a:lnTo>
                  <a:lnTo>
                    <a:pt x="226" y="29775"/>
                  </a:lnTo>
                  <a:lnTo>
                    <a:pt x="361" y="29911"/>
                  </a:lnTo>
                  <a:lnTo>
                    <a:pt x="519" y="30046"/>
                  </a:lnTo>
                  <a:lnTo>
                    <a:pt x="700" y="30114"/>
                  </a:lnTo>
                  <a:lnTo>
                    <a:pt x="20211" y="36542"/>
                  </a:lnTo>
                  <a:lnTo>
                    <a:pt x="20414" y="36588"/>
                  </a:lnTo>
                  <a:lnTo>
                    <a:pt x="20594" y="36610"/>
                  </a:lnTo>
                  <a:lnTo>
                    <a:pt x="20797" y="36565"/>
                  </a:lnTo>
                  <a:lnTo>
                    <a:pt x="20978" y="36497"/>
                  </a:lnTo>
                  <a:lnTo>
                    <a:pt x="21158" y="36385"/>
                  </a:lnTo>
                  <a:lnTo>
                    <a:pt x="21294" y="36249"/>
                  </a:lnTo>
                  <a:lnTo>
                    <a:pt x="21406" y="36091"/>
                  </a:lnTo>
                  <a:lnTo>
                    <a:pt x="21497" y="35888"/>
                  </a:lnTo>
                  <a:lnTo>
                    <a:pt x="30632" y="8189"/>
                  </a:lnTo>
                  <a:lnTo>
                    <a:pt x="30677" y="8031"/>
                  </a:lnTo>
                  <a:lnTo>
                    <a:pt x="30700" y="7873"/>
                  </a:lnTo>
                  <a:lnTo>
                    <a:pt x="30722" y="7715"/>
                  </a:lnTo>
                  <a:lnTo>
                    <a:pt x="30722" y="7557"/>
                  </a:lnTo>
                  <a:lnTo>
                    <a:pt x="30700" y="7399"/>
                  </a:lnTo>
                  <a:lnTo>
                    <a:pt x="30655" y="7241"/>
                  </a:lnTo>
                  <a:lnTo>
                    <a:pt x="30609" y="7084"/>
                  </a:lnTo>
                  <a:lnTo>
                    <a:pt x="30542" y="6948"/>
                  </a:lnTo>
                  <a:lnTo>
                    <a:pt x="30452" y="6813"/>
                  </a:lnTo>
                  <a:lnTo>
                    <a:pt x="30361" y="6678"/>
                  </a:lnTo>
                  <a:lnTo>
                    <a:pt x="30271" y="6542"/>
                  </a:lnTo>
                  <a:lnTo>
                    <a:pt x="30158" y="6452"/>
                  </a:lnTo>
                  <a:lnTo>
                    <a:pt x="30023" y="6339"/>
                  </a:lnTo>
                  <a:lnTo>
                    <a:pt x="29888" y="6249"/>
                  </a:lnTo>
                  <a:lnTo>
                    <a:pt x="29752" y="6181"/>
                  </a:lnTo>
                  <a:lnTo>
                    <a:pt x="29594" y="6114"/>
                  </a:lnTo>
                  <a:lnTo>
                    <a:pt x="11256" y="69"/>
                  </a:lnTo>
                  <a:lnTo>
                    <a:pt x="11098" y="23"/>
                  </a:lnTo>
                  <a:lnTo>
                    <a:pt x="10940" y="1"/>
                  </a:lnTo>
                  <a:close/>
                </a:path>
              </a:pathLst>
            </a:custGeom>
            <a:solidFill>
              <a:schemeClr val="lt2"/>
            </a:solidFill>
            <a:ln>
              <a:noFill/>
            </a:ln>
            <a:effectLst>
              <a:outerShdw dist="7620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4" name="Google Shape;3204;p31"/>
            <p:cNvSpPr/>
            <p:nvPr/>
          </p:nvSpPr>
          <p:spPr>
            <a:xfrm>
              <a:off x="6375775" y="1329275"/>
              <a:ext cx="638375" cy="517700"/>
            </a:xfrm>
            <a:custGeom>
              <a:avLst/>
              <a:gdLst/>
              <a:ahLst/>
              <a:cxnLst/>
              <a:rect l="l" t="t" r="r" b="b"/>
              <a:pathLst>
                <a:path w="25535" h="20708" extrusionOk="0">
                  <a:moveTo>
                    <a:pt x="5436" y="1"/>
                  </a:moveTo>
                  <a:lnTo>
                    <a:pt x="5279" y="23"/>
                  </a:lnTo>
                  <a:lnTo>
                    <a:pt x="5121" y="46"/>
                  </a:lnTo>
                  <a:lnTo>
                    <a:pt x="4963" y="114"/>
                  </a:lnTo>
                  <a:lnTo>
                    <a:pt x="4827" y="159"/>
                  </a:lnTo>
                  <a:lnTo>
                    <a:pt x="4692" y="249"/>
                  </a:lnTo>
                  <a:lnTo>
                    <a:pt x="4557" y="339"/>
                  </a:lnTo>
                  <a:lnTo>
                    <a:pt x="4444" y="429"/>
                  </a:lnTo>
                  <a:lnTo>
                    <a:pt x="4331" y="565"/>
                  </a:lnTo>
                  <a:lnTo>
                    <a:pt x="4218" y="678"/>
                  </a:lnTo>
                  <a:lnTo>
                    <a:pt x="4128" y="813"/>
                  </a:lnTo>
                  <a:lnTo>
                    <a:pt x="4060" y="971"/>
                  </a:lnTo>
                  <a:lnTo>
                    <a:pt x="3993" y="1129"/>
                  </a:lnTo>
                  <a:lnTo>
                    <a:pt x="45" y="13129"/>
                  </a:lnTo>
                  <a:lnTo>
                    <a:pt x="0" y="13264"/>
                  </a:lnTo>
                  <a:lnTo>
                    <a:pt x="0" y="13422"/>
                  </a:lnTo>
                  <a:lnTo>
                    <a:pt x="23" y="13557"/>
                  </a:lnTo>
                  <a:lnTo>
                    <a:pt x="91" y="13693"/>
                  </a:lnTo>
                  <a:lnTo>
                    <a:pt x="158" y="13805"/>
                  </a:lnTo>
                  <a:lnTo>
                    <a:pt x="248" y="13918"/>
                  </a:lnTo>
                  <a:lnTo>
                    <a:pt x="384" y="14008"/>
                  </a:lnTo>
                  <a:lnTo>
                    <a:pt x="519" y="14054"/>
                  </a:lnTo>
                  <a:lnTo>
                    <a:pt x="20549" y="20663"/>
                  </a:lnTo>
                  <a:lnTo>
                    <a:pt x="20685" y="20708"/>
                  </a:lnTo>
                  <a:lnTo>
                    <a:pt x="20842" y="20708"/>
                  </a:lnTo>
                  <a:lnTo>
                    <a:pt x="20978" y="20685"/>
                  </a:lnTo>
                  <a:lnTo>
                    <a:pt x="21113" y="20618"/>
                  </a:lnTo>
                  <a:lnTo>
                    <a:pt x="21226" y="20550"/>
                  </a:lnTo>
                  <a:lnTo>
                    <a:pt x="21339" y="20460"/>
                  </a:lnTo>
                  <a:lnTo>
                    <a:pt x="21429" y="20324"/>
                  </a:lnTo>
                  <a:lnTo>
                    <a:pt x="21497" y="20189"/>
                  </a:lnTo>
                  <a:lnTo>
                    <a:pt x="25444" y="8189"/>
                  </a:lnTo>
                  <a:lnTo>
                    <a:pt x="25489" y="8031"/>
                  </a:lnTo>
                  <a:lnTo>
                    <a:pt x="25512" y="7873"/>
                  </a:lnTo>
                  <a:lnTo>
                    <a:pt x="25534" y="7715"/>
                  </a:lnTo>
                  <a:lnTo>
                    <a:pt x="25534" y="7557"/>
                  </a:lnTo>
                  <a:lnTo>
                    <a:pt x="25512" y="7399"/>
                  </a:lnTo>
                  <a:lnTo>
                    <a:pt x="25467" y="7241"/>
                  </a:lnTo>
                  <a:lnTo>
                    <a:pt x="25421" y="7084"/>
                  </a:lnTo>
                  <a:lnTo>
                    <a:pt x="25354" y="6948"/>
                  </a:lnTo>
                  <a:lnTo>
                    <a:pt x="25264" y="6813"/>
                  </a:lnTo>
                  <a:lnTo>
                    <a:pt x="25173" y="6678"/>
                  </a:lnTo>
                  <a:lnTo>
                    <a:pt x="25083" y="6542"/>
                  </a:lnTo>
                  <a:lnTo>
                    <a:pt x="24970" y="6452"/>
                  </a:lnTo>
                  <a:lnTo>
                    <a:pt x="24835" y="6339"/>
                  </a:lnTo>
                  <a:lnTo>
                    <a:pt x="24700" y="6249"/>
                  </a:lnTo>
                  <a:lnTo>
                    <a:pt x="24564" y="6181"/>
                  </a:lnTo>
                  <a:lnTo>
                    <a:pt x="24406" y="6114"/>
                  </a:lnTo>
                  <a:lnTo>
                    <a:pt x="6068" y="69"/>
                  </a:lnTo>
                  <a:lnTo>
                    <a:pt x="5910" y="23"/>
                  </a:lnTo>
                  <a:lnTo>
                    <a:pt x="57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31"/>
            <p:cNvSpPr/>
            <p:nvPr/>
          </p:nvSpPr>
          <p:spPr>
            <a:xfrm>
              <a:off x="6635725" y="1570075"/>
              <a:ext cx="106600" cy="82925"/>
            </a:xfrm>
            <a:custGeom>
              <a:avLst/>
              <a:gdLst/>
              <a:ahLst/>
              <a:cxnLst/>
              <a:rect l="l" t="t" r="r" b="b"/>
              <a:pathLst>
                <a:path w="4264" h="3317" extrusionOk="0">
                  <a:moveTo>
                    <a:pt x="700" y="0"/>
                  </a:moveTo>
                  <a:lnTo>
                    <a:pt x="1" y="2143"/>
                  </a:lnTo>
                  <a:lnTo>
                    <a:pt x="3565" y="3316"/>
                  </a:lnTo>
                  <a:lnTo>
                    <a:pt x="4264" y="1196"/>
                  </a:lnTo>
                  <a:lnTo>
                    <a:pt x="7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6" name="Google Shape;3206;p31"/>
            <p:cNvSpPr/>
            <p:nvPr/>
          </p:nvSpPr>
          <p:spPr>
            <a:xfrm>
              <a:off x="6471625" y="1369325"/>
              <a:ext cx="185000" cy="468625"/>
            </a:xfrm>
            <a:custGeom>
              <a:avLst/>
              <a:gdLst/>
              <a:ahLst/>
              <a:cxnLst/>
              <a:rect l="l" t="t" r="r" b="b"/>
              <a:pathLst>
                <a:path w="7400" h="18745" extrusionOk="0">
                  <a:moveTo>
                    <a:pt x="6023" y="0"/>
                  </a:moveTo>
                  <a:lnTo>
                    <a:pt x="1" y="18294"/>
                  </a:lnTo>
                  <a:lnTo>
                    <a:pt x="1377" y="18745"/>
                  </a:lnTo>
                  <a:lnTo>
                    <a:pt x="7399" y="451"/>
                  </a:lnTo>
                  <a:lnTo>
                    <a:pt x="60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7" name="Google Shape;3207;p31"/>
            <p:cNvSpPr/>
            <p:nvPr/>
          </p:nvSpPr>
          <p:spPr>
            <a:xfrm>
              <a:off x="6459225" y="1753900"/>
              <a:ext cx="87425" cy="69400"/>
            </a:xfrm>
            <a:custGeom>
              <a:avLst/>
              <a:gdLst/>
              <a:ahLst/>
              <a:cxnLst/>
              <a:rect l="l" t="t" r="r" b="b"/>
              <a:pathLst>
                <a:path w="3497" h="2776" extrusionOk="0">
                  <a:moveTo>
                    <a:pt x="1106" y="1"/>
                  </a:moveTo>
                  <a:lnTo>
                    <a:pt x="880" y="46"/>
                  </a:lnTo>
                  <a:lnTo>
                    <a:pt x="655" y="136"/>
                  </a:lnTo>
                  <a:lnTo>
                    <a:pt x="474" y="249"/>
                  </a:lnTo>
                  <a:lnTo>
                    <a:pt x="294" y="407"/>
                  </a:lnTo>
                  <a:lnTo>
                    <a:pt x="159" y="610"/>
                  </a:lnTo>
                  <a:lnTo>
                    <a:pt x="68" y="836"/>
                  </a:lnTo>
                  <a:lnTo>
                    <a:pt x="1" y="1061"/>
                  </a:lnTo>
                  <a:lnTo>
                    <a:pt x="1" y="1309"/>
                  </a:lnTo>
                  <a:lnTo>
                    <a:pt x="46" y="1535"/>
                  </a:lnTo>
                  <a:lnTo>
                    <a:pt x="136" y="1738"/>
                  </a:lnTo>
                  <a:lnTo>
                    <a:pt x="249" y="1941"/>
                  </a:lnTo>
                  <a:lnTo>
                    <a:pt x="407" y="2121"/>
                  </a:lnTo>
                  <a:lnTo>
                    <a:pt x="610" y="2257"/>
                  </a:lnTo>
                  <a:lnTo>
                    <a:pt x="835" y="2347"/>
                  </a:lnTo>
                  <a:lnTo>
                    <a:pt x="1918" y="2708"/>
                  </a:lnTo>
                  <a:lnTo>
                    <a:pt x="2166" y="2753"/>
                  </a:lnTo>
                  <a:lnTo>
                    <a:pt x="2392" y="2775"/>
                  </a:lnTo>
                  <a:lnTo>
                    <a:pt x="2640" y="2730"/>
                  </a:lnTo>
                  <a:lnTo>
                    <a:pt x="2843" y="2640"/>
                  </a:lnTo>
                  <a:lnTo>
                    <a:pt x="3046" y="2527"/>
                  </a:lnTo>
                  <a:lnTo>
                    <a:pt x="3204" y="2347"/>
                  </a:lnTo>
                  <a:lnTo>
                    <a:pt x="3362" y="2166"/>
                  </a:lnTo>
                  <a:lnTo>
                    <a:pt x="3452" y="1941"/>
                  </a:lnTo>
                  <a:lnTo>
                    <a:pt x="3497" y="1715"/>
                  </a:lnTo>
                  <a:lnTo>
                    <a:pt x="3497" y="1467"/>
                  </a:lnTo>
                  <a:lnTo>
                    <a:pt x="3474" y="1242"/>
                  </a:lnTo>
                  <a:lnTo>
                    <a:pt x="3384" y="1016"/>
                  </a:lnTo>
                  <a:lnTo>
                    <a:pt x="3249" y="836"/>
                  </a:lnTo>
                  <a:lnTo>
                    <a:pt x="3091" y="655"/>
                  </a:lnTo>
                  <a:lnTo>
                    <a:pt x="2910" y="520"/>
                  </a:lnTo>
                  <a:lnTo>
                    <a:pt x="2685" y="429"/>
                  </a:lnTo>
                  <a:lnTo>
                    <a:pt x="1580" y="46"/>
                  </a:lnTo>
                  <a:lnTo>
                    <a:pt x="13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8" name="Google Shape;3208;p31"/>
            <p:cNvSpPr/>
            <p:nvPr/>
          </p:nvSpPr>
          <p:spPr>
            <a:xfrm>
              <a:off x="6471625" y="1777025"/>
              <a:ext cx="50775" cy="60925"/>
            </a:xfrm>
            <a:custGeom>
              <a:avLst/>
              <a:gdLst/>
              <a:ahLst/>
              <a:cxnLst/>
              <a:rect l="l" t="t" r="r" b="b"/>
              <a:pathLst>
                <a:path w="2031" h="2437" extrusionOk="0">
                  <a:moveTo>
                    <a:pt x="655" y="1"/>
                  </a:moveTo>
                  <a:lnTo>
                    <a:pt x="1" y="1986"/>
                  </a:lnTo>
                  <a:lnTo>
                    <a:pt x="1377" y="2437"/>
                  </a:lnTo>
                  <a:lnTo>
                    <a:pt x="2031" y="452"/>
                  </a:lnTo>
                  <a:lnTo>
                    <a:pt x="6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9" name="Google Shape;3209;p31"/>
            <p:cNvSpPr/>
            <p:nvPr/>
          </p:nvSpPr>
          <p:spPr>
            <a:xfrm>
              <a:off x="6691550" y="1442075"/>
              <a:ext cx="185000" cy="468625"/>
            </a:xfrm>
            <a:custGeom>
              <a:avLst/>
              <a:gdLst/>
              <a:ahLst/>
              <a:cxnLst/>
              <a:rect l="l" t="t" r="r" b="b"/>
              <a:pathLst>
                <a:path w="7400" h="18745" extrusionOk="0">
                  <a:moveTo>
                    <a:pt x="6023" y="0"/>
                  </a:moveTo>
                  <a:lnTo>
                    <a:pt x="1" y="18293"/>
                  </a:lnTo>
                  <a:lnTo>
                    <a:pt x="1377" y="18745"/>
                  </a:lnTo>
                  <a:lnTo>
                    <a:pt x="7399" y="451"/>
                  </a:lnTo>
                  <a:lnTo>
                    <a:pt x="60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31"/>
            <p:cNvSpPr/>
            <p:nvPr/>
          </p:nvSpPr>
          <p:spPr>
            <a:xfrm>
              <a:off x="6679150" y="1826650"/>
              <a:ext cx="88000" cy="68825"/>
            </a:xfrm>
            <a:custGeom>
              <a:avLst/>
              <a:gdLst/>
              <a:ahLst/>
              <a:cxnLst/>
              <a:rect l="l" t="t" r="r" b="b"/>
              <a:pathLst>
                <a:path w="3520" h="2753" extrusionOk="0">
                  <a:moveTo>
                    <a:pt x="1106" y="1"/>
                  </a:moveTo>
                  <a:lnTo>
                    <a:pt x="880" y="23"/>
                  </a:lnTo>
                  <a:lnTo>
                    <a:pt x="655" y="113"/>
                  </a:lnTo>
                  <a:lnTo>
                    <a:pt x="474" y="249"/>
                  </a:lnTo>
                  <a:lnTo>
                    <a:pt x="294" y="407"/>
                  </a:lnTo>
                  <a:lnTo>
                    <a:pt x="159" y="587"/>
                  </a:lnTo>
                  <a:lnTo>
                    <a:pt x="68" y="813"/>
                  </a:lnTo>
                  <a:lnTo>
                    <a:pt x="1" y="1061"/>
                  </a:lnTo>
                  <a:lnTo>
                    <a:pt x="1" y="1286"/>
                  </a:lnTo>
                  <a:lnTo>
                    <a:pt x="46" y="1512"/>
                  </a:lnTo>
                  <a:lnTo>
                    <a:pt x="136" y="1738"/>
                  </a:lnTo>
                  <a:lnTo>
                    <a:pt x="249" y="1941"/>
                  </a:lnTo>
                  <a:lnTo>
                    <a:pt x="407" y="2098"/>
                  </a:lnTo>
                  <a:lnTo>
                    <a:pt x="610" y="2234"/>
                  </a:lnTo>
                  <a:lnTo>
                    <a:pt x="835" y="2347"/>
                  </a:lnTo>
                  <a:lnTo>
                    <a:pt x="1918" y="2707"/>
                  </a:lnTo>
                  <a:lnTo>
                    <a:pt x="2166" y="2753"/>
                  </a:lnTo>
                  <a:lnTo>
                    <a:pt x="2414" y="2753"/>
                  </a:lnTo>
                  <a:lnTo>
                    <a:pt x="2640" y="2707"/>
                  </a:lnTo>
                  <a:lnTo>
                    <a:pt x="2843" y="2640"/>
                  </a:lnTo>
                  <a:lnTo>
                    <a:pt x="3046" y="2504"/>
                  </a:lnTo>
                  <a:lnTo>
                    <a:pt x="3226" y="2347"/>
                  </a:lnTo>
                  <a:lnTo>
                    <a:pt x="3362" y="2166"/>
                  </a:lnTo>
                  <a:lnTo>
                    <a:pt x="3452" y="1941"/>
                  </a:lnTo>
                  <a:lnTo>
                    <a:pt x="3497" y="1692"/>
                  </a:lnTo>
                  <a:lnTo>
                    <a:pt x="3519" y="1467"/>
                  </a:lnTo>
                  <a:lnTo>
                    <a:pt x="3474" y="1241"/>
                  </a:lnTo>
                  <a:lnTo>
                    <a:pt x="3384" y="1016"/>
                  </a:lnTo>
                  <a:lnTo>
                    <a:pt x="3249" y="813"/>
                  </a:lnTo>
                  <a:lnTo>
                    <a:pt x="3091" y="655"/>
                  </a:lnTo>
                  <a:lnTo>
                    <a:pt x="2910" y="519"/>
                  </a:lnTo>
                  <a:lnTo>
                    <a:pt x="2685" y="407"/>
                  </a:lnTo>
                  <a:lnTo>
                    <a:pt x="1580" y="46"/>
                  </a:lnTo>
                  <a:lnTo>
                    <a:pt x="13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31"/>
            <p:cNvSpPr/>
            <p:nvPr/>
          </p:nvSpPr>
          <p:spPr>
            <a:xfrm>
              <a:off x="6691550" y="1849775"/>
              <a:ext cx="50775" cy="60925"/>
            </a:xfrm>
            <a:custGeom>
              <a:avLst/>
              <a:gdLst/>
              <a:ahLst/>
              <a:cxnLst/>
              <a:rect l="l" t="t" r="r" b="b"/>
              <a:pathLst>
                <a:path w="2031" h="2437" extrusionOk="0">
                  <a:moveTo>
                    <a:pt x="655" y="1"/>
                  </a:moveTo>
                  <a:lnTo>
                    <a:pt x="1" y="1985"/>
                  </a:lnTo>
                  <a:lnTo>
                    <a:pt x="1377" y="2437"/>
                  </a:lnTo>
                  <a:lnTo>
                    <a:pt x="2031" y="452"/>
                  </a:lnTo>
                  <a:lnTo>
                    <a:pt x="6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31"/>
            <p:cNvSpPr/>
            <p:nvPr/>
          </p:nvSpPr>
          <p:spPr>
            <a:xfrm>
              <a:off x="6327275" y="1864425"/>
              <a:ext cx="451725" cy="319200"/>
            </a:xfrm>
            <a:custGeom>
              <a:avLst/>
              <a:gdLst/>
              <a:ahLst/>
              <a:cxnLst/>
              <a:rect l="l" t="t" r="r" b="b"/>
              <a:pathLst>
                <a:path w="18069" h="12768" extrusionOk="0">
                  <a:moveTo>
                    <a:pt x="2617" y="1"/>
                  </a:moveTo>
                  <a:lnTo>
                    <a:pt x="2549" y="46"/>
                  </a:lnTo>
                  <a:lnTo>
                    <a:pt x="2482" y="69"/>
                  </a:lnTo>
                  <a:lnTo>
                    <a:pt x="2437" y="136"/>
                  </a:lnTo>
                  <a:lnTo>
                    <a:pt x="2369" y="204"/>
                  </a:lnTo>
                  <a:lnTo>
                    <a:pt x="2346" y="272"/>
                  </a:lnTo>
                  <a:lnTo>
                    <a:pt x="23" y="7309"/>
                  </a:lnTo>
                  <a:lnTo>
                    <a:pt x="0" y="7400"/>
                  </a:lnTo>
                  <a:lnTo>
                    <a:pt x="0" y="7490"/>
                  </a:lnTo>
                  <a:lnTo>
                    <a:pt x="23" y="7557"/>
                  </a:lnTo>
                  <a:lnTo>
                    <a:pt x="46" y="7625"/>
                  </a:lnTo>
                  <a:lnTo>
                    <a:pt x="91" y="7693"/>
                  </a:lnTo>
                  <a:lnTo>
                    <a:pt x="136" y="7760"/>
                  </a:lnTo>
                  <a:lnTo>
                    <a:pt x="203" y="7806"/>
                  </a:lnTo>
                  <a:lnTo>
                    <a:pt x="294" y="7851"/>
                  </a:lnTo>
                  <a:lnTo>
                    <a:pt x="15203" y="12768"/>
                  </a:lnTo>
                  <a:lnTo>
                    <a:pt x="15429" y="12768"/>
                  </a:lnTo>
                  <a:lnTo>
                    <a:pt x="15519" y="12745"/>
                  </a:lnTo>
                  <a:lnTo>
                    <a:pt x="15587" y="12700"/>
                  </a:lnTo>
                  <a:lnTo>
                    <a:pt x="15632" y="12633"/>
                  </a:lnTo>
                  <a:lnTo>
                    <a:pt x="15700" y="12565"/>
                  </a:lnTo>
                  <a:lnTo>
                    <a:pt x="15722" y="12497"/>
                  </a:lnTo>
                  <a:lnTo>
                    <a:pt x="18046" y="5460"/>
                  </a:lnTo>
                  <a:lnTo>
                    <a:pt x="18068" y="5369"/>
                  </a:lnTo>
                  <a:lnTo>
                    <a:pt x="18068" y="5302"/>
                  </a:lnTo>
                  <a:lnTo>
                    <a:pt x="18046" y="5212"/>
                  </a:lnTo>
                  <a:lnTo>
                    <a:pt x="18023" y="5144"/>
                  </a:lnTo>
                  <a:lnTo>
                    <a:pt x="17978" y="5076"/>
                  </a:lnTo>
                  <a:lnTo>
                    <a:pt x="17933" y="5009"/>
                  </a:lnTo>
                  <a:lnTo>
                    <a:pt x="17865" y="4963"/>
                  </a:lnTo>
                  <a:lnTo>
                    <a:pt x="17775" y="4918"/>
                  </a:lnTo>
                  <a:lnTo>
                    <a:pt x="28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31"/>
            <p:cNvSpPr/>
            <p:nvPr/>
          </p:nvSpPr>
          <p:spPr>
            <a:xfrm>
              <a:off x="6344200" y="1985675"/>
              <a:ext cx="396450" cy="141000"/>
            </a:xfrm>
            <a:custGeom>
              <a:avLst/>
              <a:gdLst/>
              <a:ahLst/>
              <a:cxnLst/>
              <a:rect l="l" t="t" r="r" b="b"/>
              <a:pathLst>
                <a:path w="15858" h="5640" extrusionOk="0">
                  <a:moveTo>
                    <a:pt x="158" y="1"/>
                  </a:moveTo>
                  <a:lnTo>
                    <a:pt x="0" y="452"/>
                  </a:lnTo>
                  <a:lnTo>
                    <a:pt x="15699" y="5640"/>
                  </a:lnTo>
                  <a:lnTo>
                    <a:pt x="15857" y="5166"/>
                  </a:lnTo>
                  <a:lnTo>
                    <a:pt x="1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31"/>
            <p:cNvSpPr/>
            <p:nvPr/>
          </p:nvSpPr>
          <p:spPr>
            <a:xfrm>
              <a:off x="6389875" y="1896025"/>
              <a:ext cx="93075" cy="188925"/>
            </a:xfrm>
            <a:custGeom>
              <a:avLst/>
              <a:gdLst/>
              <a:ahLst/>
              <a:cxnLst/>
              <a:rect l="l" t="t" r="r" b="b"/>
              <a:pathLst>
                <a:path w="3723" h="7557" extrusionOk="0">
                  <a:moveTo>
                    <a:pt x="2346" y="0"/>
                  </a:moveTo>
                  <a:lnTo>
                    <a:pt x="0" y="7105"/>
                  </a:lnTo>
                  <a:lnTo>
                    <a:pt x="1376" y="7557"/>
                  </a:lnTo>
                  <a:lnTo>
                    <a:pt x="3722" y="451"/>
                  </a:lnTo>
                  <a:lnTo>
                    <a:pt x="234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31"/>
            <p:cNvSpPr/>
            <p:nvPr/>
          </p:nvSpPr>
          <p:spPr>
            <a:xfrm>
              <a:off x="6378025" y="2000900"/>
              <a:ext cx="87425" cy="69400"/>
            </a:xfrm>
            <a:custGeom>
              <a:avLst/>
              <a:gdLst/>
              <a:ahLst/>
              <a:cxnLst/>
              <a:rect l="l" t="t" r="r" b="b"/>
              <a:pathLst>
                <a:path w="3497" h="2776" extrusionOk="0">
                  <a:moveTo>
                    <a:pt x="1106" y="1"/>
                  </a:moveTo>
                  <a:lnTo>
                    <a:pt x="858" y="46"/>
                  </a:lnTo>
                  <a:lnTo>
                    <a:pt x="655" y="136"/>
                  </a:lnTo>
                  <a:lnTo>
                    <a:pt x="452" y="249"/>
                  </a:lnTo>
                  <a:lnTo>
                    <a:pt x="294" y="407"/>
                  </a:lnTo>
                  <a:lnTo>
                    <a:pt x="158" y="610"/>
                  </a:lnTo>
                  <a:lnTo>
                    <a:pt x="46" y="835"/>
                  </a:lnTo>
                  <a:lnTo>
                    <a:pt x="1" y="1061"/>
                  </a:lnTo>
                  <a:lnTo>
                    <a:pt x="1" y="1309"/>
                  </a:lnTo>
                  <a:lnTo>
                    <a:pt x="23" y="1535"/>
                  </a:lnTo>
                  <a:lnTo>
                    <a:pt x="113" y="1738"/>
                  </a:lnTo>
                  <a:lnTo>
                    <a:pt x="249" y="1941"/>
                  </a:lnTo>
                  <a:lnTo>
                    <a:pt x="407" y="2121"/>
                  </a:lnTo>
                  <a:lnTo>
                    <a:pt x="587" y="2256"/>
                  </a:lnTo>
                  <a:lnTo>
                    <a:pt x="813" y="2347"/>
                  </a:lnTo>
                  <a:lnTo>
                    <a:pt x="1918" y="2707"/>
                  </a:lnTo>
                  <a:lnTo>
                    <a:pt x="2143" y="2775"/>
                  </a:lnTo>
                  <a:lnTo>
                    <a:pt x="2392" y="2775"/>
                  </a:lnTo>
                  <a:lnTo>
                    <a:pt x="2617" y="2730"/>
                  </a:lnTo>
                  <a:lnTo>
                    <a:pt x="2843" y="2640"/>
                  </a:lnTo>
                  <a:lnTo>
                    <a:pt x="3023" y="2527"/>
                  </a:lnTo>
                  <a:lnTo>
                    <a:pt x="3204" y="2369"/>
                  </a:lnTo>
                  <a:lnTo>
                    <a:pt x="3339" y="2166"/>
                  </a:lnTo>
                  <a:lnTo>
                    <a:pt x="3429" y="1941"/>
                  </a:lnTo>
                  <a:lnTo>
                    <a:pt x="3497" y="1715"/>
                  </a:lnTo>
                  <a:lnTo>
                    <a:pt x="3497" y="1467"/>
                  </a:lnTo>
                  <a:lnTo>
                    <a:pt x="3452" y="1241"/>
                  </a:lnTo>
                  <a:lnTo>
                    <a:pt x="3361" y="1016"/>
                  </a:lnTo>
                  <a:lnTo>
                    <a:pt x="3249" y="835"/>
                  </a:lnTo>
                  <a:lnTo>
                    <a:pt x="3091" y="655"/>
                  </a:lnTo>
                  <a:lnTo>
                    <a:pt x="2888" y="519"/>
                  </a:lnTo>
                  <a:lnTo>
                    <a:pt x="2662" y="429"/>
                  </a:lnTo>
                  <a:lnTo>
                    <a:pt x="1579" y="68"/>
                  </a:lnTo>
                  <a:lnTo>
                    <a:pt x="133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31"/>
            <p:cNvSpPr/>
            <p:nvPr/>
          </p:nvSpPr>
          <p:spPr>
            <a:xfrm>
              <a:off x="6389875" y="2024025"/>
              <a:ext cx="50775" cy="60925"/>
            </a:xfrm>
            <a:custGeom>
              <a:avLst/>
              <a:gdLst/>
              <a:ahLst/>
              <a:cxnLst/>
              <a:rect l="l" t="t" r="r" b="b"/>
              <a:pathLst>
                <a:path w="2031" h="2437" extrusionOk="0">
                  <a:moveTo>
                    <a:pt x="654" y="0"/>
                  </a:moveTo>
                  <a:lnTo>
                    <a:pt x="0" y="1985"/>
                  </a:lnTo>
                  <a:lnTo>
                    <a:pt x="1376" y="2437"/>
                  </a:lnTo>
                  <a:lnTo>
                    <a:pt x="2030" y="452"/>
                  </a:lnTo>
                  <a:lnTo>
                    <a:pt x="6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31"/>
            <p:cNvSpPr/>
            <p:nvPr/>
          </p:nvSpPr>
          <p:spPr>
            <a:xfrm>
              <a:off x="6609800" y="1968750"/>
              <a:ext cx="93075" cy="188950"/>
            </a:xfrm>
            <a:custGeom>
              <a:avLst/>
              <a:gdLst/>
              <a:ahLst/>
              <a:cxnLst/>
              <a:rect l="l" t="t" r="r" b="b"/>
              <a:pathLst>
                <a:path w="3723" h="7558" extrusionOk="0">
                  <a:moveTo>
                    <a:pt x="2346" y="1"/>
                  </a:moveTo>
                  <a:lnTo>
                    <a:pt x="0" y="7106"/>
                  </a:lnTo>
                  <a:lnTo>
                    <a:pt x="1376" y="7557"/>
                  </a:lnTo>
                  <a:lnTo>
                    <a:pt x="3722" y="452"/>
                  </a:lnTo>
                  <a:lnTo>
                    <a:pt x="23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31"/>
            <p:cNvSpPr/>
            <p:nvPr/>
          </p:nvSpPr>
          <p:spPr>
            <a:xfrm>
              <a:off x="6597950" y="2073650"/>
              <a:ext cx="87425" cy="68825"/>
            </a:xfrm>
            <a:custGeom>
              <a:avLst/>
              <a:gdLst/>
              <a:ahLst/>
              <a:cxnLst/>
              <a:rect l="l" t="t" r="r" b="b"/>
              <a:pathLst>
                <a:path w="3497" h="2753" extrusionOk="0">
                  <a:moveTo>
                    <a:pt x="1106" y="0"/>
                  </a:moveTo>
                  <a:lnTo>
                    <a:pt x="880" y="46"/>
                  </a:lnTo>
                  <a:lnTo>
                    <a:pt x="655" y="113"/>
                  </a:lnTo>
                  <a:lnTo>
                    <a:pt x="452" y="249"/>
                  </a:lnTo>
                  <a:lnTo>
                    <a:pt x="294" y="406"/>
                  </a:lnTo>
                  <a:lnTo>
                    <a:pt x="158" y="587"/>
                  </a:lnTo>
                  <a:lnTo>
                    <a:pt x="46" y="812"/>
                  </a:lnTo>
                  <a:lnTo>
                    <a:pt x="1" y="1061"/>
                  </a:lnTo>
                  <a:lnTo>
                    <a:pt x="1" y="1286"/>
                  </a:lnTo>
                  <a:lnTo>
                    <a:pt x="46" y="1512"/>
                  </a:lnTo>
                  <a:lnTo>
                    <a:pt x="113" y="1737"/>
                  </a:lnTo>
                  <a:lnTo>
                    <a:pt x="249" y="1940"/>
                  </a:lnTo>
                  <a:lnTo>
                    <a:pt x="407" y="2098"/>
                  </a:lnTo>
                  <a:lnTo>
                    <a:pt x="587" y="2234"/>
                  </a:lnTo>
                  <a:lnTo>
                    <a:pt x="813" y="2346"/>
                  </a:lnTo>
                  <a:lnTo>
                    <a:pt x="1918" y="2707"/>
                  </a:lnTo>
                  <a:lnTo>
                    <a:pt x="2166" y="2752"/>
                  </a:lnTo>
                  <a:lnTo>
                    <a:pt x="2392" y="2752"/>
                  </a:lnTo>
                  <a:lnTo>
                    <a:pt x="2617" y="2730"/>
                  </a:lnTo>
                  <a:lnTo>
                    <a:pt x="2843" y="2640"/>
                  </a:lnTo>
                  <a:lnTo>
                    <a:pt x="3023" y="2504"/>
                  </a:lnTo>
                  <a:lnTo>
                    <a:pt x="3204" y="2346"/>
                  </a:lnTo>
                  <a:lnTo>
                    <a:pt x="3339" y="2166"/>
                  </a:lnTo>
                  <a:lnTo>
                    <a:pt x="3452" y="1940"/>
                  </a:lnTo>
                  <a:lnTo>
                    <a:pt x="3497" y="1692"/>
                  </a:lnTo>
                  <a:lnTo>
                    <a:pt x="3497" y="1467"/>
                  </a:lnTo>
                  <a:lnTo>
                    <a:pt x="3452" y="1241"/>
                  </a:lnTo>
                  <a:lnTo>
                    <a:pt x="3361" y="1015"/>
                  </a:lnTo>
                  <a:lnTo>
                    <a:pt x="3249" y="812"/>
                  </a:lnTo>
                  <a:lnTo>
                    <a:pt x="3091" y="655"/>
                  </a:lnTo>
                  <a:lnTo>
                    <a:pt x="2888" y="519"/>
                  </a:lnTo>
                  <a:lnTo>
                    <a:pt x="2662" y="406"/>
                  </a:lnTo>
                  <a:lnTo>
                    <a:pt x="1580" y="46"/>
                  </a:lnTo>
                  <a:lnTo>
                    <a:pt x="13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31"/>
            <p:cNvSpPr/>
            <p:nvPr/>
          </p:nvSpPr>
          <p:spPr>
            <a:xfrm>
              <a:off x="6609800" y="2096775"/>
              <a:ext cx="50775" cy="60925"/>
            </a:xfrm>
            <a:custGeom>
              <a:avLst/>
              <a:gdLst/>
              <a:ahLst/>
              <a:cxnLst/>
              <a:rect l="l" t="t" r="r" b="b"/>
              <a:pathLst>
                <a:path w="2031" h="2437" extrusionOk="0">
                  <a:moveTo>
                    <a:pt x="654" y="0"/>
                  </a:moveTo>
                  <a:lnTo>
                    <a:pt x="0" y="1985"/>
                  </a:lnTo>
                  <a:lnTo>
                    <a:pt x="1376" y="2436"/>
                  </a:lnTo>
                  <a:lnTo>
                    <a:pt x="2030" y="451"/>
                  </a:lnTo>
                  <a:lnTo>
                    <a:pt x="6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20" name="Google Shape;3220;p31"/>
          <p:cNvGrpSpPr/>
          <p:nvPr/>
        </p:nvGrpSpPr>
        <p:grpSpPr>
          <a:xfrm>
            <a:off x="10737966" y="2866063"/>
            <a:ext cx="1006124" cy="1337643"/>
            <a:chOff x="7062788" y="3483325"/>
            <a:chExt cx="558875" cy="743025"/>
          </a:xfrm>
        </p:grpSpPr>
        <p:sp>
          <p:nvSpPr>
            <p:cNvPr id="3221" name="Google Shape;3221;p31"/>
            <p:cNvSpPr/>
            <p:nvPr/>
          </p:nvSpPr>
          <p:spPr>
            <a:xfrm>
              <a:off x="7463513" y="3546675"/>
              <a:ext cx="121800" cy="121800"/>
            </a:xfrm>
            <a:custGeom>
              <a:avLst/>
              <a:gdLst/>
              <a:ahLst/>
              <a:cxnLst/>
              <a:rect l="l" t="t" r="r" b="b"/>
              <a:pathLst>
                <a:path w="4872" h="4872" fill="none" extrusionOk="0">
                  <a:moveTo>
                    <a:pt x="2436" y="4872"/>
                  </a:moveTo>
                  <a:lnTo>
                    <a:pt x="2436" y="4872"/>
                  </a:lnTo>
                  <a:lnTo>
                    <a:pt x="2181" y="4852"/>
                  </a:lnTo>
                  <a:lnTo>
                    <a:pt x="1945" y="4813"/>
                  </a:lnTo>
                  <a:lnTo>
                    <a:pt x="1709" y="4754"/>
                  </a:lnTo>
                  <a:lnTo>
                    <a:pt x="1454" y="4656"/>
                  </a:lnTo>
                  <a:lnTo>
                    <a:pt x="1454" y="4656"/>
                  </a:lnTo>
                  <a:lnTo>
                    <a:pt x="1238" y="4558"/>
                  </a:lnTo>
                  <a:lnTo>
                    <a:pt x="1022" y="4420"/>
                  </a:lnTo>
                  <a:lnTo>
                    <a:pt x="845" y="4263"/>
                  </a:lnTo>
                  <a:lnTo>
                    <a:pt x="668" y="4106"/>
                  </a:lnTo>
                  <a:lnTo>
                    <a:pt x="511" y="3929"/>
                  </a:lnTo>
                  <a:lnTo>
                    <a:pt x="373" y="3733"/>
                  </a:lnTo>
                  <a:lnTo>
                    <a:pt x="256" y="3536"/>
                  </a:lnTo>
                  <a:lnTo>
                    <a:pt x="177" y="3320"/>
                  </a:lnTo>
                  <a:lnTo>
                    <a:pt x="98" y="3104"/>
                  </a:lnTo>
                  <a:lnTo>
                    <a:pt x="40" y="2868"/>
                  </a:lnTo>
                  <a:lnTo>
                    <a:pt x="0" y="2633"/>
                  </a:lnTo>
                  <a:lnTo>
                    <a:pt x="0" y="2397"/>
                  </a:lnTo>
                  <a:lnTo>
                    <a:pt x="20" y="2161"/>
                  </a:lnTo>
                  <a:lnTo>
                    <a:pt x="59" y="1926"/>
                  </a:lnTo>
                  <a:lnTo>
                    <a:pt x="118" y="1690"/>
                  </a:lnTo>
                  <a:lnTo>
                    <a:pt x="197" y="1454"/>
                  </a:lnTo>
                  <a:lnTo>
                    <a:pt x="197" y="1454"/>
                  </a:lnTo>
                  <a:lnTo>
                    <a:pt x="275" y="1297"/>
                  </a:lnTo>
                  <a:lnTo>
                    <a:pt x="373" y="1120"/>
                  </a:lnTo>
                  <a:lnTo>
                    <a:pt x="472" y="983"/>
                  </a:lnTo>
                  <a:lnTo>
                    <a:pt x="590" y="845"/>
                  </a:lnTo>
                  <a:lnTo>
                    <a:pt x="707" y="708"/>
                  </a:lnTo>
                  <a:lnTo>
                    <a:pt x="845" y="590"/>
                  </a:lnTo>
                  <a:lnTo>
                    <a:pt x="982" y="472"/>
                  </a:lnTo>
                  <a:lnTo>
                    <a:pt x="1120" y="374"/>
                  </a:lnTo>
                  <a:lnTo>
                    <a:pt x="1277" y="295"/>
                  </a:lnTo>
                  <a:lnTo>
                    <a:pt x="1434" y="217"/>
                  </a:lnTo>
                  <a:lnTo>
                    <a:pt x="1591" y="158"/>
                  </a:lnTo>
                  <a:lnTo>
                    <a:pt x="1748" y="99"/>
                  </a:lnTo>
                  <a:lnTo>
                    <a:pt x="1925" y="60"/>
                  </a:lnTo>
                  <a:lnTo>
                    <a:pt x="2082" y="20"/>
                  </a:lnTo>
                  <a:lnTo>
                    <a:pt x="2259" y="1"/>
                  </a:lnTo>
                  <a:lnTo>
                    <a:pt x="2436" y="1"/>
                  </a:lnTo>
                  <a:lnTo>
                    <a:pt x="2436" y="1"/>
                  </a:lnTo>
                  <a:lnTo>
                    <a:pt x="2691" y="1"/>
                  </a:lnTo>
                  <a:lnTo>
                    <a:pt x="2927" y="40"/>
                  </a:lnTo>
                  <a:lnTo>
                    <a:pt x="3163" y="99"/>
                  </a:lnTo>
                  <a:lnTo>
                    <a:pt x="3418" y="197"/>
                  </a:lnTo>
                  <a:lnTo>
                    <a:pt x="3418" y="197"/>
                  </a:lnTo>
                  <a:lnTo>
                    <a:pt x="3634" y="315"/>
                  </a:lnTo>
                  <a:lnTo>
                    <a:pt x="3850" y="433"/>
                  </a:lnTo>
                  <a:lnTo>
                    <a:pt x="4027" y="590"/>
                  </a:lnTo>
                  <a:lnTo>
                    <a:pt x="4204" y="747"/>
                  </a:lnTo>
                  <a:lnTo>
                    <a:pt x="4361" y="924"/>
                  </a:lnTo>
                  <a:lnTo>
                    <a:pt x="4498" y="1120"/>
                  </a:lnTo>
                  <a:lnTo>
                    <a:pt x="4616" y="1336"/>
                  </a:lnTo>
                  <a:lnTo>
                    <a:pt x="4695" y="1552"/>
                  </a:lnTo>
                  <a:lnTo>
                    <a:pt x="4773" y="1768"/>
                  </a:lnTo>
                  <a:lnTo>
                    <a:pt x="4832" y="1985"/>
                  </a:lnTo>
                  <a:lnTo>
                    <a:pt x="4872" y="2220"/>
                  </a:lnTo>
                  <a:lnTo>
                    <a:pt x="4872" y="2456"/>
                  </a:lnTo>
                  <a:lnTo>
                    <a:pt x="4852" y="2692"/>
                  </a:lnTo>
                  <a:lnTo>
                    <a:pt x="4813" y="2947"/>
                  </a:lnTo>
                  <a:lnTo>
                    <a:pt x="4754" y="3183"/>
                  </a:lnTo>
                  <a:lnTo>
                    <a:pt x="4675" y="3399"/>
                  </a:lnTo>
                  <a:lnTo>
                    <a:pt x="4675" y="3399"/>
                  </a:lnTo>
                  <a:lnTo>
                    <a:pt x="4597" y="3576"/>
                  </a:lnTo>
                  <a:lnTo>
                    <a:pt x="4498" y="3733"/>
                  </a:lnTo>
                  <a:lnTo>
                    <a:pt x="4400" y="3890"/>
                  </a:lnTo>
                  <a:lnTo>
                    <a:pt x="4282" y="4027"/>
                  </a:lnTo>
                  <a:lnTo>
                    <a:pt x="4165" y="4145"/>
                  </a:lnTo>
                  <a:lnTo>
                    <a:pt x="4027" y="4263"/>
                  </a:lnTo>
                  <a:lnTo>
                    <a:pt x="3890" y="4381"/>
                  </a:lnTo>
                  <a:lnTo>
                    <a:pt x="3752" y="4479"/>
                  </a:lnTo>
                  <a:lnTo>
                    <a:pt x="3595" y="4577"/>
                  </a:lnTo>
                  <a:lnTo>
                    <a:pt x="3457" y="4656"/>
                  </a:lnTo>
                  <a:lnTo>
                    <a:pt x="3281" y="4715"/>
                  </a:lnTo>
                  <a:lnTo>
                    <a:pt x="3123" y="4774"/>
                  </a:lnTo>
                  <a:lnTo>
                    <a:pt x="2947" y="4813"/>
                  </a:lnTo>
                  <a:lnTo>
                    <a:pt x="2790" y="4833"/>
                  </a:lnTo>
                  <a:lnTo>
                    <a:pt x="2613" y="4852"/>
                  </a:lnTo>
                  <a:lnTo>
                    <a:pt x="2436" y="48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31"/>
            <p:cNvSpPr/>
            <p:nvPr/>
          </p:nvSpPr>
          <p:spPr>
            <a:xfrm>
              <a:off x="7420788" y="3639000"/>
              <a:ext cx="81050" cy="71725"/>
            </a:xfrm>
            <a:custGeom>
              <a:avLst/>
              <a:gdLst/>
              <a:ahLst/>
              <a:cxnLst/>
              <a:rect l="l" t="t" r="r" b="b"/>
              <a:pathLst>
                <a:path w="3242" h="2869" extrusionOk="0">
                  <a:moveTo>
                    <a:pt x="786" y="0"/>
                  </a:moveTo>
                  <a:lnTo>
                    <a:pt x="0" y="1808"/>
                  </a:lnTo>
                  <a:lnTo>
                    <a:pt x="2456" y="2868"/>
                  </a:lnTo>
                  <a:lnTo>
                    <a:pt x="3241" y="1081"/>
                  </a:lnTo>
                  <a:lnTo>
                    <a:pt x="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31"/>
            <p:cNvSpPr/>
            <p:nvPr/>
          </p:nvSpPr>
          <p:spPr>
            <a:xfrm>
              <a:off x="7400163" y="3483325"/>
              <a:ext cx="198400" cy="198425"/>
            </a:xfrm>
            <a:custGeom>
              <a:avLst/>
              <a:gdLst/>
              <a:ahLst/>
              <a:cxnLst/>
              <a:rect l="l" t="t" r="r" b="b"/>
              <a:pathLst>
                <a:path w="7936" h="7937" extrusionOk="0">
                  <a:moveTo>
                    <a:pt x="4007" y="1533"/>
                  </a:moveTo>
                  <a:lnTo>
                    <a:pt x="4243" y="1552"/>
                  </a:lnTo>
                  <a:lnTo>
                    <a:pt x="4479" y="1592"/>
                  </a:lnTo>
                  <a:lnTo>
                    <a:pt x="4715" y="1651"/>
                  </a:lnTo>
                  <a:lnTo>
                    <a:pt x="4950" y="1729"/>
                  </a:lnTo>
                  <a:lnTo>
                    <a:pt x="5166" y="1847"/>
                  </a:lnTo>
                  <a:lnTo>
                    <a:pt x="5382" y="1985"/>
                  </a:lnTo>
                  <a:lnTo>
                    <a:pt x="5559" y="2122"/>
                  </a:lnTo>
                  <a:lnTo>
                    <a:pt x="5736" y="2299"/>
                  </a:lnTo>
                  <a:lnTo>
                    <a:pt x="5893" y="2476"/>
                  </a:lnTo>
                  <a:lnTo>
                    <a:pt x="6031" y="2652"/>
                  </a:lnTo>
                  <a:lnTo>
                    <a:pt x="6149" y="2869"/>
                  </a:lnTo>
                  <a:lnTo>
                    <a:pt x="6247" y="3085"/>
                  </a:lnTo>
                  <a:lnTo>
                    <a:pt x="6306" y="3301"/>
                  </a:lnTo>
                  <a:lnTo>
                    <a:pt x="6365" y="3536"/>
                  </a:lnTo>
                  <a:lnTo>
                    <a:pt x="6404" y="3752"/>
                  </a:lnTo>
                  <a:lnTo>
                    <a:pt x="6404" y="3988"/>
                  </a:lnTo>
                  <a:lnTo>
                    <a:pt x="6384" y="4244"/>
                  </a:lnTo>
                  <a:lnTo>
                    <a:pt x="6365" y="4479"/>
                  </a:lnTo>
                  <a:lnTo>
                    <a:pt x="6286" y="4715"/>
                  </a:lnTo>
                  <a:lnTo>
                    <a:pt x="6207" y="4951"/>
                  </a:lnTo>
                  <a:lnTo>
                    <a:pt x="6090" y="5167"/>
                  </a:lnTo>
                  <a:lnTo>
                    <a:pt x="5972" y="5363"/>
                  </a:lnTo>
                  <a:lnTo>
                    <a:pt x="5815" y="5560"/>
                  </a:lnTo>
                  <a:lnTo>
                    <a:pt x="5657" y="5736"/>
                  </a:lnTo>
                  <a:lnTo>
                    <a:pt x="5461" y="5894"/>
                  </a:lnTo>
                  <a:lnTo>
                    <a:pt x="5284" y="6031"/>
                  </a:lnTo>
                  <a:lnTo>
                    <a:pt x="5068" y="6129"/>
                  </a:lnTo>
                  <a:lnTo>
                    <a:pt x="4852" y="6227"/>
                  </a:lnTo>
                  <a:lnTo>
                    <a:pt x="4636" y="6306"/>
                  </a:lnTo>
                  <a:lnTo>
                    <a:pt x="4420" y="6365"/>
                  </a:lnTo>
                  <a:lnTo>
                    <a:pt x="4184" y="6385"/>
                  </a:lnTo>
                  <a:lnTo>
                    <a:pt x="3949" y="6404"/>
                  </a:lnTo>
                  <a:lnTo>
                    <a:pt x="3713" y="6385"/>
                  </a:lnTo>
                  <a:lnTo>
                    <a:pt x="3457" y="6345"/>
                  </a:lnTo>
                  <a:lnTo>
                    <a:pt x="3222" y="6286"/>
                  </a:lnTo>
                  <a:lnTo>
                    <a:pt x="3006" y="6208"/>
                  </a:lnTo>
                  <a:lnTo>
                    <a:pt x="2770" y="6090"/>
                  </a:lnTo>
                  <a:lnTo>
                    <a:pt x="2574" y="5952"/>
                  </a:lnTo>
                  <a:lnTo>
                    <a:pt x="2377" y="5815"/>
                  </a:lnTo>
                  <a:lnTo>
                    <a:pt x="2200" y="5638"/>
                  </a:lnTo>
                  <a:lnTo>
                    <a:pt x="2043" y="5461"/>
                  </a:lnTo>
                  <a:lnTo>
                    <a:pt x="1906" y="5265"/>
                  </a:lnTo>
                  <a:lnTo>
                    <a:pt x="1807" y="5069"/>
                  </a:lnTo>
                  <a:lnTo>
                    <a:pt x="1709" y="4852"/>
                  </a:lnTo>
                  <a:lnTo>
                    <a:pt x="1631" y="4636"/>
                  </a:lnTo>
                  <a:lnTo>
                    <a:pt x="1572" y="4401"/>
                  </a:lnTo>
                  <a:lnTo>
                    <a:pt x="1552" y="4165"/>
                  </a:lnTo>
                  <a:lnTo>
                    <a:pt x="1532" y="3929"/>
                  </a:lnTo>
                  <a:lnTo>
                    <a:pt x="1552" y="3694"/>
                  </a:lnTo>
                  <a:lnTo>
                    <a:pt x="1591" y="3458"/>
                  </a:lnTo>
                  <a:lnTo>
                    <a:pt x="1650" y="3222"/>
                  </a:lnTo>
                  <a:lnTo>
                    <a:pt x="1749" y="2986"/>
                  </a:lnTo>
                  <a:lnTo>
                    <a:pt x="1847" y="2770"/>
                  </a:lnTo>
                  <a:lnTo>
                    <a:pt x="1984" y="2554"/>
                  </a:lnTo>
                  <a:lnTo>
                    <a:pt x="2122" y="2377"/>
                  </a:lnTo>
                  <a:lnTo>
                    <a:pt x="2299" y="2201"/>
                  </a:lnTo>
                  <a:lnTo>
                    <a:pt x="2475" y="2044"/>
                  </a:lnTo>
                  <a:lnTo>
                    <a:pt x="2672" y="1906"/>
                  </a:lnTo>
                  <a:lnTo>
                    <a:pt x="2868" y="1788"/>
                  </a:lnTo>
                  <a:lnTo>
                    <a:pt x="3084" y="1690"/>
                  </a:lnTo>
                  <a:lnTo>
                    <a:pt x="3300" y="1631"/>
                  </a:lnTo>
                  <a:lnTo>
                    <a:pt x="3536" y="1572"/>
                  </a:lnTo>
                  <a:lnTo>
                    <a:pt x="3772" y="1533"/>
                  </a:lnTo>
                  <a:close/>
                  <a:moveTo>
                    <a:pt x="4027" y="1"/>
                  </a:moveTo>
                  <a:lnTo>
                    <a:pt x="3634" y="20"/>
                  </a:lnTo>
                  <a:lnTo>
                    <a:pt x="3261" y="60"/>
                  </a:lnTo>
                  <a:lnTo>
                    <a:pt x="2888" y="158"/>
                  </a:lnTo>
                  <a:lnTo>
                    <a:pt x="2534" y="276"/>
                  </a:lnTo>
                  <a:lnTo>
                    <a:pt x="2181" y="433"/>
                  </a:lnTo>
                  <a:lnTo>
                    <a:pt x="1847" y="629"/>
                  </a:lnTo>
                  <a:lnTo>
                    <a:pt x="1532" y="845"/>
                  </a:lnTo>
                  <a:lnTo>
                    <a:pt x="1238" y="1081"/>
                  </a:lnTo>
                  <a:lnTo>
                    <a:pt x="982" y="1376"/>
                  </a:lnTo>
                  <a:lnTo>
                    <a:pt x="727" y="1670"/>
                  </a:lnTo>
                  <a:lnTo>
                    <a:pt x="511" y="2024"/>
                  </a:lnTo>
                  <a:lnTo>
                    <a:pt x="334" y="2377"/>
                  </a:lnTo>
                  <a:lnTo>
                    <a:pt x="197" y="2751"/>
                  </a:lnTo>
                  <a:lnTo>
                    <a:pt x="99" y="3144"/>
                  </a:lnTo>
                  <a:lnTo>
                    <a:pt x="40" y="3536"/>
                  </a:lnTo>
                  <a:lnTo>
                    <a:pt x="0" y="3910"/>
                  </a:lnTo>
                  <a:lnTo>
                    <a:pt x="20" y="4302"/>
                  </a:lnTo>
                  <a:lnTo>
                    <a:pt x="79" y="4676"/>
                  </a:lnTo>
                  <a:lnTo>
                    <a:pt x="157" y="5049"/>
                  </a:lnTo>
                  <a:lnTo>
                    <a:pt x="275" y="5402"/>
                  </a:lnTo>
                  <a:lnTo>
                    <a:pt x="432" y="5756"/>
                  </a:lnTo>
                  <a:lnTo>
                    <a:pt x="629" y="6090"/>
                  </a:lnTo>
                  <a:lnTo>
                    <a:pt x="845" y="6404"/>
                  </a:lnTo>
                  <a:lnTo>
                    <a:pt x="1100" y="6699"/>
                  </a:lnTo>
                  <a:lnTo>
                    <a:pt x="1375" y="6974"/>
                  </a:lnTo>
                  <a:lnTo>
                    <a:pt x="1690" y="7210"/>
                  </a:lnTo>
                  <a:lnTo>
                    <a:pt x="2024" y="7426"/>
                  </a:lnTo>
                  <a:lnTo>
                    <a:pt x="2377" y="7602"/>
                  </a:lnTo>
                  <a:lnTo>
                    <a:pt x="2770" y="7740"/>
                  </a:lnTo>
                  <a:lnTo>
                    <a:pt x="3143" y="7838"/>
                  </a:lnTo>
                  <a:lnTo>
                    <a:pt x="3536" y="7917"/>
                  </a:lnTo>
                  <a:lnTo>
                    <a:pt x="3929" y="7936"/>
                  </a:lnTo>
                  <a:lnTo>
                    <a:pt x="4302" y="7917"/>
                  </a:lnTo>
                  <a:lnTo>
                    <a:pt x="4675" y="7858"/>
                  </a:lnTo>
                  <a:lnTo>
                    <a:pt x="5049" y="7779"/>
                  </a:lnTo>
                  <a:lnTo>
                    <a:pt x="5422" y="7661"/>
                  </a:lnTo>
                  <a:lnTo>
                    <a:pt x="5756" y="7504"/>
                  </a:lnTo>
                  <a:lnTo>
                    <a:pt x="6090" y="7308"/>
                  </a:lnTo>
                  <a:lnTo>
                    <a:pt x="6404" y="7092"/>
                  </a:lnTo>
                  <a:lnTo>
                    <a:pt x="6699" y="6836"/>
                  </a:lnTo>
                  <a:lnTo>
                    <a:pt x="6974" y="6561"/>
                  </a:lnTo>
                  <a:lnTo>
                    <a:pt x="7209" y="6247"/>
                  </a:lnTo>
                  <a:lnTo>
                    <a:pt x="7425" y="5913"/>
                  </a:lnTo>
                  <a:lnTo>
                    <a:pt x="7602" y="5560"/>
                  </a:lnTo>
                  <a:lnTo>
                    <a:pt x="7740" y="5167"/>
                  </a:lnTo>
                  <a:lnTo>
                    <a:pt x="7857" y="4794"/>
                  </a:lnTo>
                  <a:lnTo>
                    <a:pt x="7916" y="4401"/>
                  </a:lnTo>
                  <a:lnTo>
                    <a:pt x="7936" y="4008"/>
                  </a:lnTo>
                  <a:lnTo>
                    <a:pt x="7916" y="3635"/>
                  </a:lnTo>
                  <a:lnTo>
                    <a:pt x="7877" y="3261"/>
                  </a:lnTo>
                  <a:lnTo>
                    <a:pt x="7779" y="2888"/>
                  </a:lnTo>
                  <a:lnTo>
                    <a:pt x="7661" y="2515"/>
                  </a:lnTo>
                  <a:lnTo>
                    <a:pt x="7504" y="2181"/>
                  </a:lnTo>
                  <a:lnTo>
                    <a:pt x="7327" y="1847"/>
                  </a:lnTo>
                  <a:lnTo>
                    <a:pt x="7091" y="1533"/>
                  </a:lnTo>
                  <a:lnTo>
                    <a:pt x="6856" y="1238"/>
                  </a:lnTo>
                  <a:lnTo>
                    <a:pt x="6561" y="963"/>
                  </a:lnTo>
                  <a:lnTo>
                    <a:pt x="6266" y="727"/>
                  </a:lnTo>
                  <a:lnTo>
                    <a:pt x="5932" y="511"/>
                  </a:lnTo>
                  <a:lnTo>
                    <a:pt x="5559" y="335"/>
                  </a:lnTo>
                  <a:lnTo>
                    <a:pt x="5186" y="197"/>
                  </a:lnTo>
                  <a:lnTo>
                    <a:pt x="4793" y="79"/>
                  </a:lnTo>
                  <a:lnTo>
                    <a:pt x="4400" y="20"/>
                  </a:lnTo>
                  <a:lnTo>
                    <a:pt x="40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31"/>
            <p:cNvSpPr/>
            <p:nvPr/>
          </p:nvSpPr>
          <p:spPr>
            <a:xfrm>
              <a:off x="7062788" y="3667475"/>
              <a:ext cx="558875" cy="558875"/>
            </a:xfrm>
            <a:custGeom>
              <a:avLst/>
              <a:gdLst/>
              <a:ahLst/>
              <a:cxnLst/>
              <a:rect l="l" t="t" r="r" b="b"/>
              <a:pathLst>
                <a:path w="22355" h="22355" extrusionOk="0">
                  <a:moveTo>
                    <a:pt x="10785" y="1"/>
                  </a:moveTo>
                  <a:lnTo>
                    <a:pt x="10235" y="40"/>
                  </a:lnTo>
                  <a:lnTo>
                    <a:pt x="9704" y="99"/>
                  </a:lnTo>
                  <a:lnTo>
                    <a:pt x="9174" y="178"/>
                  </a:lnTo>
                  <a:lnTo>
                    <a:pt x="8644" y="295"/>
                  </a:lnTo>
                  <a:lnTo>
                    <a:pt x="8113" y="413"/>
                  </a:lnTo>
                  <a:lnTo>
                    <a:pt x="7602" y="590"/>
                  </a:lnTo>
                  <a:lnTo>
                    <a:pt x="7111" y="767"/>
                  </a:lnTo>
                  <a:lnTo>
                    <a:pt x="6601" y="983"/>
                  </a:lnTo>
                  <a:lnTo>
                    <a:pt x="6129" y="1199"/>
                  </a:lnTo>
                  <a:lnTo>
                    <a:pt x="5658" y="1454"/>
                  </a:lnTo>
                  <a:lnTo>
                    <a:pt x="5186" y="1729"/>
                  </a:lnTo>
                  <a:lnTo>
                    <a:pt x="4735" y="2044"/>
                  </a:lnTo>
                  <a:lnTo>
                    <a:pt x="4303" y="2358"/>
                  </a:lnTo>
                  <a:lnTo>
                    <a:pt x="3890" y="2692"/>
                  </a:lnTo>
                  <a:lnTo>
                    <a:pt x="3478" y="3065"/>
                  </a:lnTo>
                  <a:lnTo>
                    <a:pt x="3104" y="3438"/>
                  </a:lnTo>
                  <a:lnTo>
                    <a:pt x="2731" y="3851"/>
                  </a:lnTo>
                  <a:lnTo>
                    <a:pt x="2378" y="4283"/>
                  </a:lnTo>
                  <a:lnTo>
                    <a:pt x="2044" y="4715"/>
                  </a:lnTo>
                  <a:lnTo>
                    <a:pt x="1729" y="5186"/>
                  </a:lnTo>
                  <a:lnTo>
                    <a:pt x="1454" y="5678"/>
                  </a:lnTo>
                  <a:lnTo>
                    <a:pt x="1179" y="6169"/>
                  </a:lnTo>
                  <a:lnTo>
                    <a:pt x="944" y="6699"/>
                  </a:lnTo>
                  <a:lnTo>
                    <a:pt x="728" y="7229"/>
                  </a:lnTo>
                  <a:lnTo>
                    <a:pt x="531" y="7760"/>
                  </a:lnTo>
                  <a:lnTo>
                    <a:pt x="374" y="8310"/>
                  </a:lnTo>
                  <a:lnTo>
                    <a:pt x="236" y="8860"/>
                  </a:lnTo>
                  <a:lnTo>
                    <a:pt x="138" y="9390"/>
                  </a:lnTo>
                  <a:lnTo>
                    <a:pt x="60" y="9940"/>
                  </a:lnTo>
                  <a:lnTo>
                    <a:pt x="20" y="10490"/>
                  </a:lnTo>
                  <a:lnTo>
                    <a:pt x="1" y="11040"/>
                  </a:lnTo>
                  <a:lnTo>
                    <a:pt x="1" y="11570"/>
                  </a:lnTo>
                  <a:lnTo>
                    <a:pt x="40" y="12120"/>
                  </a:lnTo>
                  <a:lnTo>
                    <a:pt x="99" y="12651"/>
                  </a:lnTo>
                  <a:lnTo>
                    <a:pt x="178" y="13181"/>
                  </a:lnTo>
                  <a:lnTo>
                    <a:pt x="295" y="13711"/>
                  </a:lnTo>
                  <a:lnTo>
                    <a:pt x="433" y="14242"/>
                  </a:lnTo>
                  <a:lnTo>
                    <a:pt x="590" y="14753"/>
                  </a:lnTo>
                  <a:lnTo>
                    <a:pt x="767" y="15244"/>
                  </a:lnTo>
                  <a:lnTo>
                    <a:pt x="983" y="15754"/>
                  </a:lnTo>
                  <a:lnTo>
                    <a:pt x="1219" y="16226"/>
                  </a:lnTo>
                  <a:lnTo>
                    <a:pt x="1454" y="16697"/>
                  </a:lnTo>
                  <a:lnTo>
                    <a:pt x="1749" y="17169"/>
                  </a:lnTo>
                  <a:lnTo>
                    <a:pt x="2044" y="17620"/>
                  </a:lnTo>
                  <a:lnTo>
                    <a:pt x="2358" y="18053"/>
                  </a:lnTo>
                  <a:lnTo>
                    <a:pt x="2711" y="18465"/>
                  </a:lnTo>
                  <a:lnTo>
                    <a:pt x="3065" y="18878"/>
                  </a:lnTo>
                  <a:lnTo>
                    <a:pt x="3458" y="19251"/>
                  </a:lnTo>
                  <a:lnTo>
                    <a:pt x="3851" y="19624"/>
                  </a:lnTo>
                  <a:lnTo>
                    <a:pt x="4283" y="19978"/>
                  </a:lnTo>
                  <a:lnTo>
                    <a:pt x="4735" y="20311"/>
                  </a:lnTo>
                  <a:lnTo>
                    <a:pt x="5186" y="20626"/>
                  </a:lnTo>
                  <a:lnTo>
                    <a:pt x="5678" y="20901"/>
                  </a:lnTo>
                  <a:lnTo>
                    <a:pt x="6188" y="21176"/>
                  </a:lnTo>
                  <a:lnTo>
                    <a:pt x="6699" y="21411"/>
                  </a:lnTo>
                  <a:lnTo>
                    <a:pt x="7229" y="21628"/>
                  </a:lnTo>
                  <a:lnTo>
                    <a:pt x="7779" y="21824"/>
                  </a:lnTo>
                  <a:lnTo>
                    <a:pt x="8310" y="21981"/>
                  </a:lnTo>
                  <a:lnTo>
                    <a:pt x="8860" y="22119"/>
                  </a:lnTo>
                  <a:lnTo>
                    <a:pt x="9410" y="22217"/>
                  </a:lnTo>
                  <a:lnTo>
                    <a:pt x="9940" y="22295"/>
                  </a:lnTo>
                  <a:lnTo>
                    <a:pt x="10490" y="22335"/>
                  </a:lnTo>
                  <a:lnTo>
                    <a:pt x="11040" y="22354"/>
                  </a:lnTo>
                  <a:lnTo>
                    <a:pt x="11590" y="22354"/>
                  </a:lnTo>
                  <a:lnTo>
                    <a:pt x="12120" y="22315"/>
                  </a:lnTo>
                  <a:lnTo>
                    <a:pt x="12670" y="22256"/>
                  </a:lnTo>
                  <a:lnTo>
                    <a:pt x="13201" y="22178"/>
                  </a:lnTo>
                  <a:lnTo>
                    <a:pt x="13711" y="22060"/>
                  </a:lnTo>
                  <a:lnTo>
                    <a:pt x="14242" y="21922"/>
                  </a:lnTo>
                  <a:lnTo>
                    <a:pt x="14752" y="21765"/>
                  </a:lnTo>
                  <a:lnTo>
                    <a:pt x="15263" y="21588"/>
                  </a:lnTo>
                  <a:lnTo>
                    <a:pt x="15754" y="21372"/>
                  </a:lnTo>
                  <a:lnTo>
                    <a:pt x="16226" y="21136"/>
                  </a:lnTo>
                  <a:lnTo>
                    <a:pt x="16717" y="20901"/>
                  </a:lnTo>
                  <a:lnTo>
                    <a:pt x="17169" y="20606"/>
                  </a:lnTo>
                  <a:lnTo>
                    <a:pt x="17620" y="20311"/>
                  </a:lnTo>
                  <a:lnTo>
                    <a:pt x="18052" y="19997"/>
                  </a:lnTo>
                  <a:lnTo>
                    <a:pt x="18465" y="19644"/>
                  </a:lnTo>
                  <a:lnTo>
                    <a:pt x="18877" y="19290"/>
                  </a:lnTo>
                  <a:lnTo>
                    <a:pt x="19270" y="18897"/>
                  </a:lnTo>
                  <a:lnTo>
                    <a:pt x="19624" y="18504"/>
                  </a:lnTo>
                  <a:lnTo>
                    <a:pt x="19977" y="18072"/>
                  </a:lnTo>
                  <a:lnTo>
                    <a:pt x="20311" y="17620"/>
                  </a:lnTo>
                  <a:lnTo>
                    <a:pt x="20626" y="17169"/>
                  </a:lnTo>
                  <a:lnTo>
                    <a:pt x="20920" y="16678"/>
                  </a:lnTo>
                  <a:lnTo>
                    <a:pt x="21176" y="16167"/>
                  </a:lnTo>
                  <a:lnTo>
                    <a:pt x="21431" y="15656"/>
                  </a:lnTo>
                  <a:lnTo>
                    <a:pt x="21647" y="15126"/>
                  </a:lnTo>
                  <a:lnTo>
                    <a:pt x="21824" y="14576"/>
                  </a:lnTo>
                  <a:lnTo>
                    <a:pt x="21981" y="14045"/>
                  </a:lnTo>
                  <a:lnTo>
                    <a:pt x="22119" y="13495"/>
                  </a:lnTo>
                  <a:lnTo>
                    <a:pt x="22217" y="12945"/>
                  </a:lnTo>
                  <a:lnTo>
                    <a:pt x="22295" y="12415"/>
                  </a:lnTo>
                  <a:lnTo>
                    <a:pt x="22335" y="11865"/>
                  </a:lnTo>
                  <a:lnTo>
                    <a:pt x="22354" y="11315"/>
                  </a:lnTo>
                  <a:lnTo>
                    <a:pt x="22354" y="10765"/>
                  </a:lnTo>
                  <a:lnTo>
                    <a:pt x="22315" y="10235"/>
                  </a:lnTo>
                  <a:lnTo>
                    <a:pt x="22256" y="9685"/>
                  </a:lnTo>
                  <a:lnTo>
                    <a:pt x="22177" y="9154"/>
                  </a:lnTo>
                  <a:lnTo>
                    <a:pt x="22060" y="8644"/>
                  </a:lnTo>
                  <a:lnTo>
                    <a:pt x="21942" y="8113"/>
                  </a:lnTo>
                  <a:lnTo>
                    <a:pt x="21765" y="7603"/>
                  </a:lnTo>
                  <a:lnTo>
                    <a:pt x="21588" y="7092"/>
                  </a:lnTo>
                  <a:lnTo>
                    <a:pt x="21372" y="6601"/>
                  </a:lnTo>
                  <a:lnTo>
                    <a:pt x="21156" y="6110"/>
                  </a:lnTo>
                  <a:lnTo>
                    <a:pt x="20901" y="5638"/>
                  </a:lnTo>
                  <a:lnTo>
                    <a:pt x="20626" y="5186"/>
                  </a:lnTo>
                  <a:lnTo>
                    <a:pt x="20311" y="4735"/>
                  </a:lnTo>
                  <a:lnTo>
                    <a:pt x="19997" y="4303"/>
                  </a:lnTo>
                  <a:lnTo>
                    <a:pt x="19663" y="3890"/>
                  </a:lnTo>
                  <a:lnTo>
                    <a:pt x="19290" y="3478"/>
                  </a:lnTo>
                  <a:lnTo>
                    <a:pt x="18917" y="3085"/>
                  </a:lnTo>
                  <a:lnTo>
                    <a:pt x="18504" y="2731"/>
                  </a:lnTo>
                  <a:lnTo>
                    <a:pt x="18072" y="2378"/>
                  </a:lnTo>
                  <a:lnTo>
                    <a:pt x="17640" y="2044"/>
                  </a:lnTo>
                  <a:lnTo>
                    <a:pt x="17169" y="1729"/>
                  </a:lnTo>
                  <a:lnTo>
                    <a:pt x="16677" y="1435"/>
                  </a:lnTo>
                  <a:lnTo>
                    <a:pt x="16186" y="1179"/>
                  </a:lnTo>
                  <a:lnTo>
                    <a:pt x="15656" y="924"/>
                  </a:lnTo>
                  <a:lnTo>
                    <a:pt x="15126" y="708"/>
                  </a:lnTo>
                  <a:lnTo>
                    <a:pt x="14595" y="531"/>
                  </a:lnTo>
                  <a:lnTo>
                    <a:pt x="14045" y="374"/>
                  </a:lnTo>
                  <a:lnTo>
                    <a:pt x="13495" y="236"/>
                  </a:lnTo>
                  <a:lnTo>
                    <a:pt x="12965" y="138"/>
                  </a:lnTo>
                  <a:lnTo>
                    <a:pt x="12415" y="60"/>
                  </a:lnTo>
                  <a:lnTo>
                    <a:pt x="11865" y="20"/>
                  </a:lnTo>
                  <a:lnTo>
                    <a:pt x="11315" y="1"/>
                  </a:lnTo>
                  <a:close/>
                </a:path>
              </a:pathLst>
            </a:custGeom>
            <a:solidFill>
              <a:schemeClr val="accent1"/>
            </a:solidFill>
            <a:ln>
              <a:noFill/>
            </a:ln>
            <a:effectLst>
              <a:outerShdw dist="5715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31"/>
            <p:cNvSpPr/>
            <p:nvPr/>
          </p:nvSpPr>
          <p:spPr>
            <a:xfrm>
              <a:off x="7062788" y="3667475"/>
              <a:ext cx="558875" cy="558875"/>
            </a:xfrm>
            <a:custGeom>
              <a:avLst/>
              <a:gdLst/>
              <a:ahLst/>
              <a:cxnLst/>
              <a:rect l="l" t="t" r="r" b="b"/>
              <a:pathLst>
                <a:path w="22355" h="22355" fill="none" extrusionOk="0">
                  <a:moveTo>
                    <a:pt x="21431" y="15656"/>
                  </a:moveTo>
                  <a:lnTo>
                    <a:pt x="21431" y="15656"/>
                  </a:lnTo>
                  <a:lnTo>
                    <a:pt x="21176" y="16167"/>
                  </a:lnTo>
                  <a:lnTo>
                    <a:pt x="20920" y="16678"/>
                  </a:lnTo>
                  <a:lnTo>
                    <a:pt x="20626" y="17169"/>
                  </a:lnTo>
                  <a:lnTo>
                    <a:pt x="20311" y="17620"/>
                  </a:lnTo>
                  <a:lnTo>
                    <a:pt x="19977" y="18072"/>
                  </a:lnTo>
                  <a:lnTo>
                    <a:pt x="19624" y="18504"/>
                  </a:lnTo>
                  <a:lnTo>
                    <a:pt x="19270" y="18897"/>
                  </a:lnTo>
                  <a:lnTo>
                    <a:pt x="18877" y="19290"/>
                  </a:lnTo>
                  <a:lnTo>
                    <a:pt x="18465" y="19644"/>
                  </a:lnTo>
                  <a:lnTo>
                    <a:pt x="18052" y="19997"/>
                  </a:lnTo>
                  <a:lnTo>
                    <a:pt x="17620" y="20311"/>
                  </a:lnTo>
                  <a:lnTo>
                    <a:pt x="17169" y="20606"/>
                  </a:lnTo>
                  <a:lnTo>
                    <a:pt x="16717" y="20901"/>
                  </a:lnTo>
                  <a:lnTo>
                    <a:pt x="16226" y="21136"/>
                  </a:lnTo>
                  <a:lnTo>
                    <a:pt x="15754" y="21372"/>
                  </a:lnTo>
                  <a:lnTo>
                    <a:pt x="15263" y="21588"/>
                  </a:lnTo>
                  <a:lnTo>
                    <a:pt x="14752" y="21765"/>
                  </a:lnTo>
                  <a:lnTo>
                    <a:pt x="14242" y="21922"/>
                  </a:lnTo>
                  <a:lnTo>
                    <a:pt x="13711" y="22060"/>
                  </a:lnTo>
                  <a:lnTo>
                    <a:pt x="13201" y="22178"/>
                  </a:lnTo>
                  <a:lnTo>
                    <a:pt x="12670" y="22256"/>
                  </a:lnTo>
                  <a:lnTo>
                    <a:pt x="12120" y="22315"/>
                  </a:lnTo>
                  <a:lnTo>
                    <a:pt x="11590" y="22354"/>
                  </a:lnTo>
                  <a:lnTo>
                    <a:pt x="11040" y="22354"/>
                  </a:lnTo>
                  <a:lnTo>
                    <a:pt x="10490" y="22335"/>
                  </a:lnTo>
                  <a:lnTo>
                    <a:pt x="9940" y="22295"/>
                  </a:lnTo>
                  <a:lnTo>
                    <a:pt x="9410" y="22217"/>
                  </a:lnTo>
                  <a:lnTo>
                    <a:pt x="8860" y="22119"/>
                  </a:lnTo>
                  <a:lnTo>
                    <a:pt x="8310" y="21981"/>
                  </a:lnTo>
                  <a:lnTo>
                    <a:pt x="7779" y="21824"/>
                  </a:lnTo>
                  <a:lnTo>
                    <a:pt x="7229" y="21628"/>
                  </a:lnTo>
                  <a:lnTo>
                    <a:pt x="6699" y="21411"/>
                  </a:lnTo>
                  <a:lnTo>
                    <a:pt x="6699" y="21411"/>
                  </a:lnTo>
                  <a:lnTo>
                    <a:pt x="6188" y="21176"/>
                  </a:lnTo>
                  <a:lnTo>
                    <a:pt x="5678" y="20901"/>
                  </a:lnTo>
                  <a:lnTo>
                    <a:pt x="5186" y="20626"/>
                  </a:lnTo>
                  <a:lnTo>
                    <a:pt x="4735" y="20311"/>
                  </a:lnTo>
                  <a:lnTo>
                    <a:pt x="4283" y="19978"/>
                  </a:lnTo>
                  <a:lnTo>
                    <a:pt x="3851" y="19624"/>
                  </a:lnTo>
                  <a:lnTo>
                    <a:pt x="3458" y="19251"/>
                  </a:lnTo>
                  <a:lnTo>
                    <a:pt x="3065" y="18878"/>
                  </a:lnTo>
                  <a:lnTo>
                    <a:pt x="2711" y="18465"/>
                  </a:lnTo>
                  <a:lnTo>
                    <a:pt x="2358" y="18053"/>
                  </a:lnTo>
                  <a:lnTo>
                    <a:pt x="2044" y="17620"/>
                  </a:lnTo>
                  <a:lnTo>
                    <a:pt x="1749" y="17169"/>
                  </a:lnTo>
                  <a:lnTo>
                    <a:pt x="1454" y="16697"/>
                  </a:lnTo>
                  <a:lnTo>
                    <a:pt x="1219" y="16226"/>
                  </a:lnTo>
                  <a:lnTo>
                    <a:pt x="983" y="15754"/>
                  </a:lnTo>
                  <a:lnTo>
                    <a:pt x="767" y="15244"/>
                  </a:lnTo>
                  <a:lnTo>
                    <a:pt x="590" y="14753"/>
                  </a:lnTo>
                  <a:lnTo>
                    <a:pt x="433" y="14242"/>
                  </a:lnTo>
                  <a:lnTo>
                    <a:pt x="295" y="13711"/>
                  </a:lnTo>
                  <a:lnTo>
                    <a:pt x="178" y="13181"/>
                  </a:lnTo>
                  <a:lnTo>
                    <a:pt x="99" y="12651"/>
                  </a:lnTo>
                  <a:lnTo>
                    <a:pt x="40" y="12120"/>
                  </a:lnTo>
                  <a:lnTo>
                    <a:pt x="1" y="11570"/>
                  </a:lnTo>
                  <a:lnTo>
                    <a:pt x="1" y="11040"/>
                  </a:lnTo>
                  <a:lnTo>
                    <a:pt x="20" y="10490"/>
                  </a:lnTo>
                  <a:lnTo>
                    <a:pt x="60" y="9940"/>
                  </a:lnTo>
                  <a:lnTo>
                    <a:pt x="138" y="9390"/>
                  </a:lnTo>
                  <a:lnTo>
                    <a:pt x="236" y="8860"/>
                  </a:lnTo>
                  <a:lnTo>
                    <a:pt x="374" y="8310"/>
                  </a:lnTo>
                  <a:lnTo>
                    <a:pt x="531" y="7760"/>
                  </a:lnTo>
                  <a:lnTo>
                    <a:pt x="728" y="7229"/>
                  </a:lnTo>
                  <a:lnTo>
                    <a:pt x="944" y="6699"/>
                  </a:lnTo>
                  <a:lnTo>
                    <a:pt x="944" y="6699"/>
                  </a:lnTo>
                  <a:lnTo>
                    <a:pt x="1179" y="6169"/>
                  </a:lnTo>
                  <a:lnTo>
                    <a:pt x="1454" y="5678"/>
                  </a:lnTo>
                  <a:lnTo>
                    <a:pt x="1729" y="5186"/>
                  </a:lnTo>
                  <a:lnTo>
                    <a:pt x="2044" y="4715"/>
                  </a:lnTo>
                  <a:lnTo>
                    <a:pt x="2378" y="4283"/>
                  </a:lnTo>
                  <a:lnTo>
                    <a:pt x="2731" y="3851"/>
                  </a:lnTo>
                  <a:lnTo>
                    <a:pt x="3104" y="3438"/>
                  </a:lnTo>
                  <a:lnTo>
                    <a:pt x="3478" y="3065"/>
                  </a:lnTo>
                  <a:lnTo>
                    <a:pt x="3890" y="2692"/>
                  </a:lnTo>
                  <a:lnTo>
                    <a:pt x="4303" y="2358"/>
                  </a:lnTo>
                  <a:lnTo>
                    <a:pt x="4735" y="2044"/>
                  </a:lnTo>
                  <a:lnTo>
                    <a:pt x="5186" y="1729"/>
                  </a:lnTo>
                  <a:lnTo>
                    <a:pt x="5658" y="1454"/>
                  </a:lnTo>
                  <a:lnTo>
                    <a:pt x="6129" y="1199"/>
                  </a:lnTo>
                  <a:lnTo>
                    <a:pt x="6601" y="983"/>
                  </a:lnTo>
                  <a:lnTo>
                    <a:pt x="7111" y="767"/>
                  </a:lnTo>
                  <a:lnTo>
                    <a:pt x="7602" y="590"/>
                  </a:lnTo>
                  <a:lnTo>
                    <a:pt x="8113" y="413"/>
                  </a:lnTo>
                  <a:lnTo>
                    <a:pt x="8644" y="295"/>
                  </a:lnTo>
                  <a:lnTo>
                    <a:pt x="9174" y="178"/>
                  </a:lnTo>
                  <a:lnTo>
                    <a:pt x="9704" y="99"/>
                  </a:lnTo>
                  <a:lnTo>
                    <a:pt x="10235" y="40"/>
                  </a:lnTo>
                  <a:lnTo>
                    <a:pt x="10785" y="1"/>
                  </a:lnTo>
                  <a:lnTo>
                    <a:pt x="11315" y="1"/>
                  </a:lnTo>
                  <a:lnTo>
                    <a:pt x="11865" y="20"/>
                  </a:lnTo>
                  <a:lnTo>
                    <a:pt x="12415" y="60"/>
                  </a:lnTo>
                  <a:lnTo>
                    <a:pt x="12965" y="138"/>
                  </a:lnTo>
                  <a:lnTo>
                    <a:pt x="13495" y="236"/>
                  </a:lnTo>
                  <a:lnTo>
                    <a:pt x="14045" y="374"/>
                  </a:lnTo>
                  <a:lnTo>
                    <a:pt x="14595" y="531"/>
                  </a:lnTo>
                  <a:lnTo>
                    <a:pt x="15126" y="708"/>
                  </a:lnTo>
                  <a:lnTo>
                    <a:pt x="15656" y="924"/>
                  </a:lnTo>
                  <a:lnTo>
                    <a:pt x="15656" y="924"/>
                  </a:lnTo>
                  <a:lnTo>
                    <a:pt x="16186" y="1179"/>
                  </a:lnTo>
                  <a:lnTo>
                    <a:pt x="16677" y="1435"/>
                  </a:lnTo>
                  <a:lnTo>
                    <a:pt x="17169" y="1729"/>
                  </a:lnTo>
                  <a:lnTo>
                    <a:pt x="17640" y="2044"/>
                  </a:lnTo>
                  <a:lnTo>
                    <a:pt x="18072" y="2378"/>
                  </a:lnTo>
                  <a:lnTo>
                    <a:pt x="18504" y="2731"/>
                  </a:lnTo>
                  <a:lnTo>
                    <a:pt x="18917" y="3085"/>
                  </a:lnTo>
                  <a:lnTo>
                    <a:pt x="19290" y="3478"/>
                  </a:lnTo>
                  <a:lnTo>
                    <a:pt x="19663" y="3890"/>
                  </a:lnTo>
                  <a:lnTo>
                    <a:pt x="19997" y="4303"/>
                  </a:lnTo>
                  <a:lnTo>
                    <a:pt x="20311" y="4735"/>
                  </a:lnTo>
                  <a:lnTo>
                    <a:pt x="20626" y="5186"/>
                  </a:lnTo>
                  <a:lnTo>
                    <a:pt x="20901" y="5638"/>
                  </a:lnTo>
                  <a:lnTo>
                    <a:pt x="21156" y="6110"/>
                  </a:lnTo>
                  <a:lnTo>
                    <a:pt x="21372" y="6601"/>
                  </a:lnTo>
                  <a:lnTo>
                    <a:pt x="21588" y="7092"/>
                  </a:lnTo>
                  <a:lnTo>
                    <a:pt x="21765" y="7603"/>
                  </a:lnTo>
                  <a:lnTo>
                    <a:pt x="21942" y="8113"/>
                  </a:lnTo>
                  <a:lnTo>
                    <a:pt x="22060" y="8644"/>
                  </a:lnTo>
                  <a:lnTo>
                    <a:pt x="22177" y="9154"/>
                  </a:lnTo>
                  <a:lnTo>
                    <a:pt x="22256" y="9685"/>
                  </a:lnTo>
                  <a:lnTo>
                    <a:pt x="22315" y="10235"/>
                  </a:lnTo>
                  <a:lnTo>
                    <a:pt x="22354" y="10765"/>
                  </a:lnTo>
                  <a:lnTo>
                    <a:pt x="22354" y="11315"/>
                  </a:lnTo>
                  <a:lnTo>
                    <a:pt x="22335" y="11865"/>
                  </a:lnTo>
                  <a:lnTo>
                    <a:pt x="22295" y="12415"/>
                  </a:lnTo>
                  <a:lnTo>
                    <a:pt x="22217" y="12945"/>
                  </a:lnTo>
                  <a:lnTo>
                    <a:pt x="22119" y="13495"/>
                  </a:lnTo>
                  <a:lnTo>
                    <a:pt x="21981" y="14045"/>
                  </a:lnTo>
                  <a:lnTo>
                    <a:pt x="21824" y="14576"/>
                  </a:lnTo>
                  <a:lnTo>
                    <a:pt x="21647" y="15126"/>
                  </a:lnTo>
                  <a:lnTo>
                    <a:pt x="21431" y="156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6" name="Google Shape;3226;p31"/>
            <p:cNvSpPr/>
            <p:nvPr/>
          </p:nvSpPr>
          <p:spPr>
            <a:xfrm>
              <a:off x="7062788" y="3946900"/>
              <a:ext cx="95300" cy="210200"/>
            </a:xfrm>
            <a:custGeom>
              <a:avLst/>
              <a:gdLst/>
              <a:ahLst/>
              <a:cxnLst/>
              <a:rect l="l" t="t" r="r" b="b"/>
              <a:pathLst>
                <a:path w="3812" h="8408"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close/>
                </a:path>
              </a:pathLst>
            </a:custGeom>
            <a:solidFill>
              <a:srgbClr val="C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7" name="Google Shape;3227;p31"/>
            <p:cNvSpPr/>
            <p:nvPr/>
          </p:nvSpPr>
          <p:spPr>
            <a:xfrm>
              <a:off x="7062788" y="3946900"/>
              <a:ext cx="95300" cy="210200"/>
            </a:xfrm>
            <a:custGeom>
              <a:avLst/>
              <a:gdLst/>
              <a:ahLst/>
              <a:cxnLst/>
              <a:rect l="l" t="t" r="r" b="b"/>
              <a:pathLst>
                <a:path w="3812" h="8408" fill="none"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8" name="Google Shape;3228;p31"/>
            <p:cNvSpPr/>
            <p:nvPr/>
          </p:nvSpPr>
          <p:spPr>
            <a:xfrm>
              <a:off x="7158063" y="4054925"/>
              <a:ext cx="441975" cy="171425"/>
            </a:xfrm>
            <a:custGeom>
              <a:avLst/>
              <a:gdLst/>
              <a:ahLst/>
              <a:cxnLst/>
              <a:rect l="l" t="t" r="r" b="b"/>
              <a:pathLst>
                <a:path w="17679" h="6857" extrusionOk="0">
                  <a:moveTo>
                    <a:pt x="3124" y="6012"/>
                  </a:moveTo>
                  <a:lnTo>
                    <a:pt x="3124" y="6012"/>
                  </a:lnTo>
                  <a:lnTo>
                    <a:pt x="3124" y="6012"/>
                  </a:lnTo>
                  <a:lnTo>
                    <a:pt x="3124" y="6012"/>
                  </a:lnTo>
                  <a:lnTo>
                    <a:pt x="3124" y="6012"/>
                  </a:lnTo>
                  <a:close/>
                  <a:moveTo>
                    <a:pt x="2908" y="5933"/>
                  </a:moveTo>
                  <a:lnTo>
                    <a:pt x="2908" y="5933"/>
                  </a:lnTo>
                  <a:lnTo>
                    <a:pt x="3104" y="6012"/>
                  </a:lnTo>
                  <a:lnTo>
                    <a:pt x="3104" y="6012"/>
                  </a:lnTo>
                  <a:lnTo>
                    <a:pt x="2908" y="5933"/>
                  </a:lnTo>
                  <a:close/>
                  <a:moveTo>
                    <a:pt x="0" y="4087"/>
                  </a:moveTo>
                  <a:lnTo>
                    <a:pt x="0" y="4087"/>
                  </a:lnTo>
                  <a:lnTo>
                    <a:pt x="0" y="4087"/>
                  </a:lnTo>
                  <a:lnTo>
                    <a:pt x="0" y="4087"/>
                  </a:lnTo>
                  <a:lnTo>
                    <a:pt x="315" y="4362"/>
                  </a:lnTo>
                  <a:lnTo>
                    <a:pt x="649" y="4617"/>
                  </a:lnTo>
                  <a:lnTo>
                    <a:pt x="1002" y="4872"/>
                  </a:lnTo>
                  <a:lnTo>
                    <a:pt x="1356" y="5108"/>
                  </a:lnTo>
                  <a:lnTo>
                    <a:pt x="1729" y="5324"/>
                  </a:lnTo>
                  <a:lnTo>
                    <a:pt x="2102" y="5540"/>
                  </a:lnTo>
                  <a:lnTo>
                    <a:pt x="2495" y="5737"/>
                  </a:lnTo>
                  <a:lnTo>
                    <a:pt x="2888" y="5913"/>
                  </a:lnTo>
                  <a:lnTo>
                    <a:pt x="2888" y="5913"/>
                  </a:lnTo>
                  <a:lnTo>
                    <a:pt x="2495" y="5737"/>
                  </a:lnTo>
                  <a:lnTo>
                    <a:pt x="2102" y="5540"/>
                  </a:lnTo>
                  <a:lnTo>
                    <a:pt x="1729" y="5324"/>
                  </a:lnTo>
                  <a:lnTo>
                    <a:pt x="1356" y="5108"/>
                  </a:lnTo>
                  <a:lnTo>
                    <a:pt x="1002" y="4872"/>
                  </a:lnTo>
                  <a:lnTo>
                    <a:pt x="649" y="4617"/>
                  </a:lnTo>
                  <a:lnTo>
                    <a:pt x="315" y="4362"/>
                  </a:lnTo>
                  <a:lnTo>
                    <a:pt x="0" y="4087"/>
                  </a:lnTo>
                  <a:close/>
                  <a:moveTo>
                    <a:pt x="17679" y="1"/>
                  </a:moveTo>
                  <a:lnTo>
                    <a:pt x="17679" y="1"/>
                  </a:lnTo>
                  <a:lnTo>
                    <a:pt x="17620" y="158"/>
                  </a:lnTo>
                  <a:lnTo>
                    <a:pt x="17620" y="158"/>
                  </a:lnTo>
                  <a:lnTo>
                    <a:pt x="17424" y="551"/>
                  </a:lnTo>
                  <a:lnTo>
                    <a:pt x="17247" y="924"/>
                  </a:lnTo>
                  <a:lnTo>
                    <a:pt x="17031" y="1297"/>
                  </a:lnTo>
                  <a:lnTo>
                    <a:pt x="16815" y="1651"/>
                  </a:lnTo>
                  <a:lnTo>
                    <a:pt x="16599" y="2005"/>
                  </a:lnTo>
                  <a:lnTo>
                    <a:pt x="16363" y="2338"/>
                  </a:lnTo>
                  <a:lnTo>
                    <a:pt x="16108" y="2653"/>
                  </a:lnTo>
                  <a:lnTo>
                    <a:pt x="15833" y="2967"/>
                  </a:lnTo>
                  <a:lnTo>
                    <a:pt x="15577" y="3281"/>
                  </a:lnTo>
                  <a:lnTo>
                    <a:pt x="15283" y="3576"/>
                  </a:lnTo>
                  <a:lnTo>
                    <a:pt x="15008" y="3851"/>
                  </a:lnTo>
                  <a:lnTo>
                    <a:pt x="14693" y="4126"/>
                  </a:lnTo>
                  <a:lnTo>
                    <a:pt x="14399" y="4381"/>
                  </a:lnTo>
                  <a:lnTo>
                    <a:pt x="14065" y="4617"/>
                  </a:lnTo>
                  <a:lnTo>
                    <a:pt x="13750" y="4853"/>
                  </a:lnTo>
                  <a:lnTo>
                    <a:pt x="13416" y="5088"/>
                  </a:lnTo>
                  <a:lnTo>
                    <a:pt x="13083" y="5285"/>
                  </a:lnTo>
                  <a:lnTo>
                    <a:pt x="12729" y="5481"/>
                  </a:lnTo>
                  <a:lnTo>
                    <a:pt x="12375" y="5678"/>
                  </a:lnTo>
                  <a:lnTo>
                    <a:pt x="12022" y="5835"/>
                  </a:lnTo>
                  <a:lnTo>
                    <a:pt x="11649" y="6012"/>
                  </a:lnTo>
                  <a:lnTo>
                    <a:pt x="11275" y="6149"/>
                  </a:lnTo>
                  <a:lnTo>
                    <a:pt x="10902" y="6287"/>
                  </a:lnTo>
                  <a:lnTo>
                    <a:pt x="10529" y="6405"/>
                  </a:lnTo>
                  <a:lnTo>
                    <a:pt x="10136" y="6503"/>
                  </a:lnTo>
                  <a:lnTo>
                    <a:pt x="9743" y="6601"/>
                  </a:lnTo>
                  <a:lnTo>
                    <a:pt x="9350" y="6680"/>
                  </a:lnTo>
                  <a:lnTo>
                    <a:pt x="8958" y="6738"/>
                  </a:lnTo>
                  <a:lnTo>
                    <a:pt x="8565" y="6797"/>
                  </a:lnTo>
                  <a:lnTo>
                    <a:pt x="8172" y="6837"/>
                  </a:lnTo>
                  <a:lnTo>
                    <a:pt x="7759" y="6856"/>
                  </a:lnTo>
                  <a:lnTo>
                    <a:pt x="7366" y="6856"/>
                  </a:lnTo>
                  <a:lnTo>
                    <a:pt x="7366" y="6856"/>
                  </a:lnTo>
                  <a:lnTo>
                    <a:pt x="6934" y="6856"/>
                  </a:lnTo>
                  <a:lnTo>
                    <a:pt x="6483" y="6817"/>
                  </a:lnTo>
                  <a:lnTo>
                    <a:pt x="6483" y="6817"/>
                  </a:lnTo>
                  <a:lnTo>
                    <a:pt x="6934" y="6856"/>
                  </a:lnTo>
                  <a:lnTo>
                    <a:pt x="7366" y="6856"/>
                  </a:lnTo>
                  <a:lnTo>
                    <a:pt x="7366" y="6856"/>
                  </a:lnTo>
                  <a:lnTo>
                    <a:pt x="7759" y="6856"/>
                  </a:lnTo>
                  <a:lnTo>
                    <a:pt x="8172" y="6837"/>
                  </a:lnTo>
                  <a:lnTo>
                    <a:pt x="8565" y="6797"/>
                  </a:lnTo>
                  <a:lnTo>
                    <a:pt x="8958" y="6738"/>
                  </a:lnTo>
                  <a:lnTo>
                    <a:pt x="9350" y="6680"/>
                  </a:lnTo>
                  <a:lnTo>
                    <a:pt x="9743" y="6601"/>
                  </a:lnTo>
                  <a:lnTo>
                    <a:pt x="10136" y="6503"/>
                  </a:lnTo>
                  <a:lnTo>
                    <a:pt x="10529" y="6405"/>
                  </a:lnTo>
                  <a:lnTo>
                    <a:pt x="10902" y="6287"/>
                  </a:lnTo>
                  <a:lnTo>
                    <a:pt x="11275" y="6149"/>
                  </a:lnTo>
                  <a:lnTo>
                    <a:pt x="11649" y="6012"/>
                  </a:lnTo>
                  <a:lnTo>
                    <a:pt x="12022" y="5835"/>
                  </a:lnTo>
                  <a:lnTo>
                    <a:pt x="12375" y="5678"/>
                  </a:lnTo>
                  <a:lnTo>
                    <a:pt x="12729" y="5481"/>
                  </a:lnTo>
                  <a:lnTo>
                    <a:pt x="13083" y="5285"/>
                  </a:lnTo>
                  <a:lnTo>
                    <a:pt x="13416" y="5088"/>
                  </a:lnTo>
                  <a:lnTo>
                    <a:pt x="13750" y="4853"/>
                  </a:lnTo>
                  <a:lnTo>
                    <a:pt x="14065" y="4617"/>
                  </a:lnTo>
                  <a:lnTo>
                    <a:pt x="14399" y="4381"/>
                  </a:lnTo>
                  <a:lnTo>
                    <a:pt x="14693" y="4126"/>
                  </a:lnTo>
                  <a:lnTo>
                    <a:pt x="15008" y="3851"/>
                  </a:lnTo>
                  <a:lnTo>
                    <a:pt x="15283" y="3576"/>
                  </a:lnTo>
                  <a:lnTo>
                    <a:pt x="15577" y="3281"/>
                  </a:lnTo>
                  <a:lnTo>
                    <a:pt x="15833" y="2967"/>
                  </a:lnTo>
                  <a:lnTo>
                    <a:pt x="16108" y="2653"/>
                  </a:lnTo>
                  <a:lnTo>
                    <a:pt x="16363" y="2338"/>
                  </a:lnTo>
                  <a:lnTo>
                    <a:pt x="16599" y="2005"/>
                  </a:lnTo>
                  <a:lnTo>
                    <a:pt x="16815" y="1651"/>
                  </a:lnTo>
                  <a:lnTo>
                    <a:pt x="17031" y="1297"/>
                  </a:lnTo>
                  <a:lnTo>
                    <a:pt x="17247" y="924"/>
                  </a:lnTo>
                  <a:lnTo>
                    <a:pt x="17424" y="551"/>
                  </a:lnTo>
                  <a:lnTo>
                    <a:pt x="17620" y="158"/>
                  </a:lnTo>
                  <a:lnTo>
                    <a:pt x="17620" y="158"/>
                  </a:lnTo>
                  <a:lnTo>
                    <a:pt x="17679" y="1"/>
                  </a:lnTo>
                  <a:close/>
                </a:path>
              </a:pathLst>
            </a:custGeom>
            <a:solidFill>
              <a:srgbClr val="A48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9" name="Google Shape;3229;p31"/>
            <p:cNvSpPr/>
            <p:nvPr/>
          </p:nvSpPr>
          <p:spPr>
            <a:xfrm>
              <a:off x="7236138" y="42052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31"/>
            <p:cNvSpPr/>
            <p:nvPr/>
          </p:nvSpPr>
          <p:spPr>
            <a:xfrm>
              <a:off x="7230738" y="4203250"/>
              <a:ext cx="4925" cy="1975"/>
            </a:xfrm>
            <a:custGeom>
              <a:avLst/>
              <a:gdLst/>
              <a:ahLst/>
              <a:cxnLst/>
              <a:rect l="l" t="t" r="r" b="b"/>
              <a:pathLst>
                <a:path w="197" h="79" fill="none" extrusionOk="0">
                  <a:moveTo>
                    <a:pt x="1" y="0"/>
                  </a:moveTo>
                  <a:lnTo>
                    <a:pt x="1" y="0"/>
                  </a:lnTo>
                  <a:lnTo>
                    <a:pt x="197" y="79"/>
                  </a:lnTo>
                  <a:lnTo>
                    <a:pt x="197" y="7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31"/>
            <p:cNvSpPr/>
            <p:nvPr/>
          </p:nvSpPr>
          <p:spPr>
            <a:xfrm>
              <a:off x="7158063" y="4157075"/>
              <a:ext cx="72200" cy="45700"/>
            </a:xfrm>
            <a:custGeom>
              <a:avLst/>
              <a:gdLst/>
              <a:ahLst/>
              <a:cxnLst/>
              <a:rect l="l" t="t" r="r" b="b"/>
              <a:pathLst>
                <a:path w="2888" h="1828" fill="none" extrusionOk="0">
                  <a:moveTo>
                    <a:pt x="0" y="1"/>
                  </a:moveTo>
                  <a:lnTo>
                    <a:pt x="0" y="1"/>
                  </a:lnTo>
                  <a:lnTo>
                    <a:pt x="0" y="1"/>
                  </a:lnTo>
                  <a:lnTo>
                    <a:pt x="0" y="1"/>
                  </a:lnTo>
                  <a:lnTo>
                    <a:pt x="315" y="276"/>
                  </a:lnTo>
                  <a:lnTo>
                    <a:pt x="649" y="531"/>
                  </a:lnTo>
                  <a:lnTo>
                    <a:pt x="1002" y="786"/>
                  </a:lnTo>
                  <a:lnTo>
                    <a:pt x="1356" y="1022"/>
                  </a:lnTo>
                  <a:lnTo>
                    <a:pt x="1729" y="1238"/>
                  </a:lnTo>
                  <a:lnTo>
                    <a:pt x="2102" y="1454"/>
                  </a:lnTo>
                  <a:lnTo>
                    <a:pt x="2495" y="1651"/>
                  </a:lnTo>
                  <a:lnTo>
                    <a:pt x="2888" y="1827"/>
                  </a:lnTo>
                  <a:lnTo>
                    <a:pt x="2888" y="1827"/>
                  </a:lnTo>
                  <a:lnTo>
                    <a:pt x="2495" y="1651"/>
                  </a:lnTo>
                  <a:lnTo>
                    <a:pt x="2102" y="1454"/>
                  </a:lnTo>
                  <a:lnTo>
                    <a:pt x="1729" y="1238"/>
                  </a:lnTo>
                  <a:lnTo>
                    <a:pt x="1356" y="1022"/>
                  </a:lnTo>
                  <a:lnTo>
                    <a:pt x="1002" y="786"/>
                  </a:lnTo>
                  <a:lnTo>
                    <a:pt x="649" y="531"/>
                  </a:lnTo>
                  <a:lnTo>
                    <a:pt x="315"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2" name="Google Shape;3232;p31"/>
            <p:cNvSpPr/>
            <p:nvPr/>
          </p:nvSpPr>
          <p:spPr>
            <a:xfrm>
              <a:off x="7320113" y="4054925"/>
              <a:ext cx="279925" cy="171425"/>
            </a:xfrm>
            <a:custGeom>
              <a:avLst/>
              <a:gdLst/>
              <a:ahLst/>
              <a:cxnLst/>
              <a:rect l="l" t="t" r="r" b="b"/>
              <a:pathLst>
                <a:path w="11197" h="6857" fill="none" extrusionOk="0">
                  <a:moveTo>
                    <a:pt x="11197" y="1"/>
                  </a:moveTo>
                  <a:lnTo>
                    <a:pt x="11197" y="1"/>
                  </a:lnTo>
                  <a:lnTo>
                    <a:pt x="11138" y="158"/>
                  </a:lnTo>
                  <a:lnTo>
                    <a:pt x="11138" y="158"/>
                  </a:lnTo>
                  <a:lnTo>
                    <a:pt x="10942" y="551"/>
                  </a:lnTo>
                  <a:lnTo>
                    <a:pt x="10765" y="924"/>
                  </a:lnTo>
                  <a:lnTo>
                    <a:pt x="10549" y="1297"/>
                  </a:lnTo>
                  <a:lnTo>
                    <a:pt x="10333" y="1651"/>
                  </a:lnTo>
                  <a:lnTo>
                    <a:pt x="10117" y="2005"/>
                  </a:lnTo>
                  <a:lnTo>
                    <a:pt x="9881" y="2338"/>
                  </a:lnTo>
                  <a:lnTo>
                    <a:pt x="9626" y="2653"/>
                  </a:lnTo>
                  <a:lnTo>
                    <a:pt x="9351" y="2967"/>
                  </a:lnTo>
                  <a:lnTo>
                    <a:pt x="9095" y="3281"/>
                  </a:lnTo>
                  <a:lnTo>
                    <a:pt x="8801" y="3576"/>
                  </a:lnTo>
                  <a:lnTo>
                    <a:pt x="8526" y="3851"/>
                  </a:lnTo>
                  <a:lnTo>
                    <a:pt x="8211" y="4126"/>
                  </a:lnTo>
                  <a:lnTo>
                    <a:pt x="7917" y="4381"/>
                  </a:lnTo>
                  <a:lnTo>
                    <a:pt x="7583" y="4617"/>
                  </a:lnTo>
                  <a:lnTo>
                    <a:pt x="7268" y="4853"/>
                  </a:lnTo>
                  <a:lnTo>
                    <a:pt x="6934" y="5088"/>
                  </a:lnTo>
                  <a:lnTo>
                    <a:pt x="6601" y="5285"/>
                  </a:lnTo>
                  <a:lnTo>
                    <a:pt x="6247" y="5481"/>
                  </a:lnTo>
                  <a:lnTo>
                    <a:pt x="5893" y="5678"/>
                  </a:lnTo>
                  <a:lnTo>
                    <a:pt x="5540" y="5835"/>
                  </a:lnTo>
                  <a:lnTo>
                    <a:pt x="5167" y="6012"/>
                  </a:lnTo>
                  <a:lnTo>
                    <a:pt x="4793" y="6149"/>
                  </a:lnTo>
                  <a:lnTo>
                    <a:pt x="4420" y="6287"/>
                  </a:lnTo>
                  <a:lnTo>
                    <a:pt x="4047" y="6405"/>
                  </a:lnTo>
                  <a:lnTo>
                    <a:pt x="3654" y="6503"/>
                  </a:lnTo>
                  <a:lnTo>
                    <a:pt x="3261" y="6601"/>
                  </a:lnTo>
                  <a:lnTo>
                    <a:pt x="2868" y="6680"/>
                  </a:lnTo>
                  <a:lnTo>
                    <a:pt x="2476" y="6738"/>
                  </a:lnTo>
                  <a:lnTo>
                    <a:pt x="2083" y="6797"/>
                  </a:lnTo>
                  <a:lnTo>
                    <a:pt x="1690" y="6837"/>
                  </a:lnTo>
                  <a:lnTo>
                    <a:pt x="1277" y="6856"/>
                  </a:lnTo>
                  <a:lnTo>
                    <a:pt x="884" y="6856"/>
                  </a:lnTo>
                  <a:lnTo>
                    <a:pt x="884" y="6856"/>
                  </a:lnTo>
                  <a:lnTo>
                    <a:pt x="452" y="6856"/>
                  </a:lnTo>
                  <a:lnTo>
                    <a:pt x="1" y="6817"/>
                  </a:lnTo>
                  <a:lnTo>
                    <a:pt x="1" y="6817"/>
                  </a:lnTo>
                  <a:lnTo>
                    <a:pt x="452" y="6856"/>
                  </a:lnTo>
                  <a:lnTo>
                    <a:pt x="884" y="6856"/>
                  </a:lnTo>
                  <a:lnTo>
                    <a:pt x="884" y="6856"/>
                  </a:lnTo>
                  <a:lnTo>
                    <a:pt x="1277" y="6856"/>
                  </a:lnTo>
                  <a:lnTo>
                    <a:pt x="1690" y="6837"/>
                  </a:lnTo>
                  <a:lnTo>
                    <a:pt x="2083" y="6797"/>
                  </a:lnTo>
                  <a:lnTo>
                    <a:pt x="2476" y="6738"/>
                  </a:lnTo>
                  <a:lnTo>
                    <a:pt x="2868" y="6680"/>
                  </a:lnTo>
                  <a:lnTo>
                    <a:pt x="3261" y="6601"/>
                  </a:lnTo>
                  <a:lnTo>
                    <a:pt x="3654" y="6503"/>
                  </a:lnTo>
                  <a:lnTo>
                    <a:pt x="4047" y="6405"/>
                  </a:lnTo>
                  <a:lnTo>
                    <a:pt x="4420" y="6287"/>
                  </a:lnTo>
                  <a:lnTo>
                    <a:pt x="4793" y="6149"/>
                  </a:lnTo>
                  <a:lnTo>
                    <a:pt x="5167" y="6012"/>
                  </a:lnTo>
                  <a:lnTo>
                    <a:pt x="5540" y="5835"/>
                  </a:lnTo>
                  <a:lnTo>
                    <a:pt x="5893" y="5678"/>
                  </a:lnTo>
                  <a:lnTo>
                    <a:pt x="6247" y="5481"/>
                  </a:lnTo>
                  <a:lnTo>
                    <a:pt x="6601" y="5285"/>
                  </a:lnTo>
                  <a:lnTo>
                    <a:pt x="6934" y="5088"/>
                  </a:lnTo>
                  <a:lnTo>
                    <a:pt x="7268" y="4853"/>
                  </a:lnTo>
                  <a:lnTo>
                    <a:pt x="7583" y="4617"/>
                  </a:lnTo>
                  <a:lnTo>
                    <a:pt x="7917" y="4381"/>
                  </a:lnTo>
                  <a:lnTo>
                    <a:pt x="8211" y="4126"/>
                  </a:lnTo>
                  <a:lnTo>
                    <a:pt x="8526" y="3851"/>
                  </a:lnTo>
                  <a:lnTo>
                    <a:pt x="8801" y="3576"/>
                  </a:lnTo>
                  <a:lnTo>
                    <a:pt x="9095" y="3281"/>
                  </a:lnTo>
                  <a:lnTo>
                    <a:pt x="9351" y="2967"/>
                  </a:lnTo>
                  <a:lnTo>
                    <a:pt x="9626" y="2653"/>
                  </a:lnTo>
                  <a:lnTo>
                    <a:pt x="9881" y="2338"/>
                  </a:lnTo>
                  <a:lnTo>
                    <a:pt x="10117" y="2005"/>
                  </a:lnTo>
                  <a:lnTo>
                    <a:pt x="10333" y="1651"/>
                  </a:lnTo>
                  <a:lnTo>
                    <a:pt x="10549" y="1297"/>
                  </a:lnTo>
                  <a:lnTo>
                    <a:pt x="10765" y="924"/>
                  </a:lnTo>
                  <a:lnTo>
                    <a:pt x="10942" y="551"/>
                  </a:lnTo>
                  <a:lnTo>
                    <a:pt x="11138" y="158"/>
                  </a:lnTo>
                  <a:lnTo>
                    <a:pt x="11138" y="158"/>
                  </a:lnTo>
                  <a:lnTo>
                    <a:pt x="111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3" name="Google Shape;3233;p31"/>
            <p:cNvSpPr/>
            <p:nvPr/>
          </p:nvSpPr>
          <p:spPr>
            <a:xfrm>
              <a:off x="7062788" y="3798100"/>
              <a:ext cx="552000" cy="428250"/>
            </a:xfrm>
            <a:custGeom>
              <a:avLst/>
              <a:gdLst/>
              <a:ahLst/>
              <a:cxnLst/>
              <a:rect l="l" t="t" r="r" b="b"/>
              <a:pathLst>
                <a:path w="22080" h="17130" fill="none" extrusionOk="0">
                  <a:moveTo>
                    <a:pt x="1710" y="1"/>
                  </a:moveTo>
                  <a:lnTo>
                    <a:pt x="1710" y="1"/>
                  </a:lnTo>
                  <a:lnTo>
                    <a:pt x="1494" y="354"/>
                  </a:lnTo>
                  <a:lnTo>
                    <a:pt x="1297" y="728"/>
                  </a:lnTo>
                  <a:lnTo>
                    <a:pt x="1120" y="1081"/>
                  </a:lnTo>
                  <a:lnTo>
                    <a:pt x="944" y="1474"/>
                  </a:lnTo>
                  <a:lnTo>
                    <a:pt x="944" y="1474"/>
                  </a:lnTo>
                  <a:lnTo>
                    <a:pt x="944" y="1474"/>
                  </a:lnTo>
                  <a:lnTo>
                    <a:pt x="708" y="2024"/>
                  </a:lnTo>
                  <a:lnTo>
                    <a:pt x="708" y="2024"/>
                  </a:lnTo>
                  <a:lnTo>
                    <a:pt x="551" y="2515"/>
                  </a:lnTo>
                  <a:lnTo>
                    <a:pt x="394" y="2986"/>
                  </a:lnTo>
                  <a:lnTo>
                    <a:pt x="276" y="3478"/>
                  </a:lnTo>
                  <a:lnTo>
                    <a:pt x="178" y="3969"/>
                  </a:lnTo>
                  <a:lnTo>
                    <a:pt x="99" y="4460"/>
                  </a:lnTo>
                  <a:lnTo>
                    <a:pt x="40" y="4970"/>
                  </a:lnTo>
                  <a:lnTo>
                    <a:pt x="1" y="5461"/>
                  </a:lnTo>
                  <a:lnTo>
                    <a:pt x="1" y="5953"/>
                  </a:lnTo>
                  <a:lnTo>
                    <a:pt x="1" y="5953"/>
                  </a:lnTo>
                  <a:lnTo>
                    <a:pt x="20" y="6542"/>
                  </a:lnTo>
                  <a:lnTo>
                    <a:pt x="60" y="7131"/>
                  </a:lnTo>
                  <a:lnTo>
                    <a:pt x="138" y="7720"/>
                  </a:lnTo>
                  <a:lnTo>
                    <a:pt x="256" y="8310"/>
                  </a:lnTo>
                  <a:lnTo>
                    <a:pt x="394" y="8879"/>
                  </a:lnTo>
                  <a:lnTo>
                    <a:pt x="570" y="9449"/>
                  </a:lnTo>
                  <a:lnTo>
                    <a:pt x="767" y="9999"/>
                  </a:lnTo>
                  <a:lnTo>
                    <a:pt x="1003" y="10549"/>
                  </a:lnTo>
                  <a:lnTo>
                    <a:pt x="1258" y="11079"/>
                  </a:lnTo>
                  <a:lnTo>
                    <a:pt x="1533" y="11610"/>
                  </a:lnTo>
                  <a:lnTo>
                    <a:pt x="1847" y="12101"/>
                  </a:lnTo>
                  <a:lnTo>
                    <a:pt x="2181" y="12592"/>
                  </a:lnTo>
                  <a:lnTo>
                    <a:pt x="2554" y="13063"/>
                  </a:lnTo>
                  <a:lnTo>
                    <a:pt x="2947" y="13515"/>
                  </a:lnTo>
                  <a:lnTo>
                    <a:pt x="3360" y="13947"/>
                  </a:lnTo>
                  <a:lnTo>
                    <a:pt x="3811" y="14360"/>
                  </a:lnTo>
                  <a:lnTo>
                    <a:pt x="3811" y="14360"/>
                  </a:lnTo>
                  <a:lnTo>
                    <a:pt x="4126" y="14635"/>
                  </a:lnTo>
                  <a:lnTo>
                    <a:pt x="4460" y="14890"/>
                  </a:lnTo>
                  <a:lnTo>
                    <a:pt x="4813" y="15145"/>
                  </a:lnTo>
                  <a:lnTo>
                    <a:pt x="5167" y="15381"/>
                  </a:lnTo>
                  <a:lnTo>
                    <a:pt x="5540" y="15597"/>
                  </a:lnTo>
                  <a:lnTo>
                    <a:pt x="5913" y="15813"/>
                  </a:lnTo>
                  <a:lnTo>
                    <a:pt x="6306" y="16010"/>
                  </a:lnTo>
                  <a:lnTo>
                    <a:pt x="6699" y="16186"/>
                  </a:lnTo>
                  <a:lnTo>
                    <a:pt x="6699" y="16186"/>
                  </a:lnTo>
                  <a:lnTo>
                    <a:pt x="6699" y="16186"/>
                  </a:lnTo>
                  <a:lnTo>
                    <a:pt x="6719" y="16206"/>
                  </a:lnTo>
                  <a:lnTo>
                    <a:pt x="6719" y="16206"/>
                  </a:lnTo>
                  <a:lnTo>
                    <a:pt x="6915" y="16285"/>
                  </a:lnTo>
                  <a:lnTo>
                    <a:pt x="6915" y="16285"/>
                  </a:lnTo>
                  <a:lnTo>
                    <a:pt x="6935" y="16285"/>
                  </a:lnTo>
                  <a:lnTo>
                    <a:pt x="6935" y="16285"/>
                  </a:lnTo>
                  <a:lnTo>
                    <a:pt x="6935" y="16285"/>
                  </a:lnTo>
                  <a:lnTo>
                    <a:pt x="6935" y="16285"/>
                  </a:lnTo>
                  <a:lnTo>
                    <a:pt x="7347" y="16461"/>
                  </a:lnTo>
                  <a:lnTo>
                    <a:pt x="7779" y="16599"/>
                  </a:lnTo>
                  <a:lnTo>
                    <a:pt x="8192" y="16717"/>
                  </a:lnTo>
                  <a:lnTo>
                    <a:pt x="8604" y="16835"/>
                  </a:lnTo>
                  <a:lnTo>
                    <a:pt x="9036" y="16913"/>
                  </a:lnTo>
                  <a:lnTo>
                    <a:pt x="9449" y="16992"/>
                  </a:lnTo>
                  <a:lnTo>
                    <a:pt x="9881" y="17051"/>
                  </a:lnTo>
                  <a:lnTo>
                    <a:pt x="10294" y="17090"/>
                  </a:lnTo>
                  <a:lnTo>
                    <a:pt x="10294" y="17090"/>
                  </a:lnTo>
                  <a:lnTo>
                    <a:pt x="10745" y="17129"/>
                  </a:lnTo>
                  <a:lnTo>
                    <a:pt x="11177" y="17129"/>
                  </a:lnTo>
                  <a:lnTo>
                    <a:pt x="11177" y="17129"/>
                  </a:lnTo>
                  <a:lnTo>
                    <a:pt x="11570" y="17129"/>
                  </a:lnTo>
                  <a:lnTo>
                    <a:pt x="11983" y="17110"/>
                  </a:lnTo>
                  <a:lnTo>
                    <a:pt x="12376" y="17070"/>
                  </a:lnTo>
                  <a:lnTo>
                    <a:pt x="12769" y="17011"/>
                  </a:lnTo>
                  <a:lnTo>
                    <a:pt x="13161" y="16953"/>
                  </a:lnTo>
                  <a:lnTo>
                    <a:pt x="13554" y="16874"/>
                  </a:lnTo>
                  <a:lnTo>
                    <a:pt x="13947" y="16776"/>
                  </a:lnTo>
                  <a:lnTo>
                    <a:pt x="14340" y="16678"/>
                  </a:lnTo>
                  <a:lnTo>
                    <a:pt x="14713" y="16560"/>
                  </a:lnTo>
                  <a:lnTo>
                    <a:pt x="15086" y="16422"/>
                  </a:lnTo>
                  <a:lnTo>
                    <a:pt x="15460" y="16285"/>
                  </a:lnTo>
                  <a:lnTo>
                    <a:pt x="15833" y="16108"/>
                  </a:lnTo>
                  <a:lnTo>
                    <a:pt x="16186" y="15951"/>
                  </a:lnTo>
                  <a:lnTo>
                    <a:pt x="16540" y="15754"/>
                  </a:lnTo>
                  <a:lnTo>
                    <a:pt x="16894" y="15558"/>
                  </a:lnTo>
                  <a:lnTo>
                    <a:pt x="17227" y="15361"/>
                  </a:lnTo>
                  <a:lnTo>
                    <a:pt x="17561" y="15126"/>
                  </a:lnTo>
                  <a:lnTo>
                    <a:pt x="17876" y="14890"/>
                  </a:lnTo>
                  <a:lnTo>
                    <a:pt x="18210" y="14654"/>
                  </a:lnTo>
                  <a:lnTo>
                    <a:pt x="18504" y="14399"/>
                  </a:lnTo>
                  <a:lnTo>
                    <a:pt x="18819" y="14124"/>
                  </a:lnTo>
                  <a:lnTo>
                    <a:pt x="19094" y="13849"/>
                  </a:lnTo>
                  <a:lnTo>
                    <a:pt x="19388" y="13554"/>
                  </a:lnTo>
                  <a:lnTo>
                    <a:pt x="19644" y="13240"/>
                  </a:lnTo>
                  <a:lnTo>
                    <a:pt x="19919" y="12926"/>
                  </a:lnTo>
                  <a:lnTo>
                    <a:pt x="20174" y="12611"/>
                  </a:lnTo>
                  <a:lnTo>
                    <a:pt x="20410" y="12278"/>
                  </a:lnTo>
                  <a:lnTo>
                    <a:pt x="20626" y="11924"/>
                  </a:lnTo>
                  <a:lnTo>
                    <a:pt x="20842" y="11570"/>
                  </a:lnTo>
                  <a:lnTo>
                    <a:pt x="21058" y="11197"/>
                  </a:lnTo>
                  <a:lnTo>
                    <a:pt x="21235" y="10824"/>
                  </a:lnTo>
                  <a:lnTo>
                    <a:pt x="21431" y="10431"/>
                  </a:lnTo>
                  <a:lnTo>
                    <a:pt x="21431" y="10431"/>
                  </a:lnTo>
                  <a:lnTo>
                    <a:pt x="21490" y="10274"/>
                  </a:lnTo>
                  <a:lnTo>
                    <a:pt x="21490" y="10274"/>
                  </a:lnTo>
                  <a:lnTo>
                    <a:pt x="21667" y="9803"/>
                  </a:lnTo>
                  <a:lnTo>
                    <a:pt x="21824" y="9351"/>
                  </a:lnTo>
                  <a:lnTo>
                    <a:pt x="21961" y="8879"/>
                  </a:lnTo>
                  <a:lnTo>
                    <a:pt x="22079" y="8408"/>
                  </a:lnTo>
                  <a:lnTo>
                    <a:pt x="22079" y="8408"/>
                  </a:lnTo>
                  <a:lnTo>
                    <a:pt x="21883" y="8703"/>
                  </a:lnTo>
                  <a:lnTo>
                    <a:pt x="21686" y="9017"/>
                  </a:lnTo>
                  <a:lnTo>
                    <a:pt x="21235" y="9586"/>
                  </a:lnTo>
                  <a:lnTo>
                    <a:pt x="20763" y="10117"/>
                  </a:lnTo>
                  <a:lnTo>
                    <a:pt x="20272" y="10628"/>
                  </a:lnTo>
                  <a:lnTo>
                    <a:pt x="19722" y="11079"/>
                  </a:lnTo>
                  <a:lnTo>
                    <a:pt x="19172" y="11511"/>
                  </a:lnTo>
                  <a:lnTo>
                    <a:pt x="18583" y="11904"/>
                  </a:lnTo>
                  <a:lnTo>
                    <a:pt x="17994" y="12258"/>
                  </a:lnTo>
                  <a:lnTo>
                    <a:pt x="17365" y="12572"/>
                  </a:lnTo>
                  <a:lnTo>
                    <a:pt x="16717" y="12847"/>
                  </a:lnTo>
                  <a:lnTo>
                    <a:pt x="16069" y="13083"/>
                  </a:lnTo>
                  <a:lnTo>
                    <a:pt x="15401" y="13279"/>
                  </a:lnTo>
                  <a:lnTo>
                    <a:pt x="14713" y="13436"/>
                  </a:lnTo>
                  <a:lnTo>
                    <a:pt x="14026" y="13554"/>
                  </a:lnTo>
                  <a:lnTo>
                    <a:pt x="13319" y="13613"/>
                  </a:lnTo>
                  <a:lnTo>
                    <a:pt x="12611" y="13633"/>
                  </a:lnTo>
                  <a:lnTo>
                    <a:pt x="12611" y="13633"/>
                  </a:lnTo>
                  <a:lnTo>
                    <a:pt x="12042" y="13633"/>
                  </a:lnTo>
                  <a:lnTo>
                    <a:pt x="11492" y="13574"/>
                  </a:lnTo>
                  <a:lnTo>
                    <a:pt x="10922" y="13515"/>
                  </a:lnTo>
                  <a:lnTo>
                    <a:pt x="10372" y="13417"/>
                  </a:lnTo>
                  <a:lnTo>
                    <a:pt x="9802" y="13279"/>
                  </a:lnTo>
                  <a:lnTo>
                    <a:pt x="9252" y="13122"/>
                  </a:lnTo>
                  <a:lnTo>
                    <a:pt x="8683" y="12926"/>
                  </a:lnTo>
                  <a:lnTo>
                    <a:pt x="8133" y="12710"/>
                  </a:lnTo>
                  <a:lnTo>
                    <a:pt x="8133" y="12710"/>
                  </a:lnTo>
                  <a:lnTo>
                    <a:pt x="7681" y="12494"/>
                  </a:lnTo>
                  <a:lnTo>
                    <a:pt x="7229" y="12258"/>
                  </a:lnTo>
                  <a:lnTo>
                    <a:pt x="6797" y="12003"/>
                  </a:lnTo>
                  <a:lnTo>
                    <a:pt x="6385" y="11747"/>
                  </a:lnTo>
                  <a:lnTo>
                    <a:pt x="5972" y="11453"/>
                  </a:lnTo>
                  <a:lnTo>
                    <a:pt x="5599" y="11158"/>
                  </a:lnTo>
                  <a:lnTo>
                    <a:pt x="5226" y="10844"/>
                  </a:lnTo>
                  <a:lnTo>
                    <a:pt x="4872" y="10510"/>
                  </a:lnTo>
                  <a:lnTo>
                    <a:pt x="4519" y="10176"/>
                  </a:lnTo>
                  <a:lnTo>
                    <a:pt x="4204" y="9822"/>
                  </a:lnTo>
                  <a:lnTo>
                    <a:pt x="3890" y="9449"/>
                  </a:lnTo>
                  <a:lnTo>
                    <a:pt x="3615" y="9076"/>
                  </a:lnTo>
                  <a:lnTo>
                    <a:pt x="3340" y="8683"/>
                  </a:lnTo>
                  <a:lnTo>
                    <a:pt x="3085" y="8290"/>
                  </a:lnTo>
                  <a:lnTo>
                    <a:pt x="2849" y="7878"/>
                  </a:lnTo>
                  <a:lnTo>
                    <a:pt x="2613" y="7465"/>
                  </a:lnTo>
                  <a:lnTo>
                    <a:pt x="2417" y="7033"/>
                  </a:lnTo>
                  <a:lnTo>
                    <a:pt x="2240" y="6601"/>
                  </a:lnTo>
                  <a:lnTo>
                    <a:pt x="2063" y="6149"/>
                  </a:lnTo>
                  <a:lnTo>
                    <a:pt x="1926" y="5697"/>
                  </a:lnTo>
                  <a:lnTo>
                    <a:pt x="1788" y="5245"/>
                  </a:lnTo>
                  <a:lnTo>
                    <a:pt x="1690" y="4774"/>
                  </a:lnTo>
                  <a:lnTo>
                    <a:pt x="1592" y="4322"/>
                  </a:lnTo>
                  <a:lnTo>
                    <a:pt x="1533" y="3851"/>
                  </a:lnTo>
                  <a:lnTo>
                    <a:pt x="1474" y="3360"/>
                  </a:lnTo>
                  <a:lnTo>
                    <a:pt x="1454" y="2888"/>
                  </a:lnTo>
                  <a:lnTo>
                    <a:pt x="1435" y="2417"/>
                  </a:lnTo>
                  <a:lnTo>
                    <a:pt x="1454" y="1926"/>
                  </a:lnTo>
                  <a:lnTo>
                    <a:pt x="1494" y="1454"/>
                  </a:lnTo>
                  <a:lnTo>
                    <a:pt x="1533" y="963"/>
                  </a:lnTo>
                  <a:lnTo>
                    <a:pt x="1611" y="492"/>
                  </a:lnTo>
                  <a:lnTo>
                    <a:pt x="17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4" name="Google Shape;3234;p31"/>
            <p:cNvSpPr/>
            <p:nvPr/>
          </p:nvSpPr>
          <p:spPr>
            <a:xfrm>
              <a:off x="7113363" y="3712175"/>
              <a:ext cx="458700" cy="458675"/>
            </a:xfrm>
            <a:custGeom>
              <a:avLst/>
              <a:gdLst/>
              <a:ahLst/>
              <a:cxnLst/>
              <a:rect l="l" t="t" r="r" b="b"/>
              <a:pathLst>
                <a:path w="18348" h="18347" extrusionOk="0">
                  <a:moveTo>
                    <a:pt x="9037" y="0"/>
                  </a:moveTo>
                  <a:lnTo>
                    <a:pt x="8624" y="20"/>
                  </a:lnTo>
                  <a:lnTo>
                    <a:pt x="8212" y="59"/>
                  </a:lnTo>
                  <a:lnTo>
                    <a:pt x="7799" y="98"/>
                  </a:lnTo>
                  <a:lnTo>
                    <a:pt x="7406" y="177"/>
                  </a:lnTo>
                  <a:lnTo>
                    <a:pt x="6994" y="256"/>
                  </a:lnTo>
                  <a:lnTo>
                    <a:pt x="6601" y="373"/>
                  </a:lnTo>
                  <a:lnTo>
                    <a:pt x="6208" y="491"/>
                  </a:lnTo>
                  <a:lnTo>
                    <a:pt x="5835" y="629"/>
                  </a:lnTo>
                  <a:lnTo>
                    <a:pt x="5442" y="786"/>
                  </a:lnTo>
                  <a:lnTo>
                    <a:pt x="5088" y="963"/>
                  </a:lnTo>
                  <a:lnTo>
                    <a:pt x="4715" y="1159"/>
                  </a:lnTo>
                  <a:lnTo>
                    <a:pt x="4362" y="1375"/>
                  </a:lnTo>
                  <a:lnTo>
                    <a:pt x="4008" y="1591"/>
                  </a:lnTo>
                  <a:lnTo>
                    <a:pt x="3674" y="1827"/>
                  </a:lnTo>
                  <a:lnTo>
                    <a:pt x="3360" y="2082"/>
                  </a:lnTo>
                  <a:lnTo>
                    <a:pt x="3046" y="2357"/>
                  </a:lnTo>
                  <a:lnTo>
                    <a:pt x="2731" y="2632"/>
                  </a:lnTo>
                  <a:lnTo>
                    <a:pt x="2456" y="2927"/>
                  </a:lnTo>
                  <a:lnTo>
                    <a:pt x="2162" y="3241"/>
                  </a:lnTo>
                  <a:lnTo>
                    <a:pt x="1906" y="3575"/>
                  </a:lnTo>
                  <a:lnTo>
                    <a:pt x="1651" y="3909"/>
                  </a:lnTo>
                  <a:lnTo>
                    <a:pt x="1415" y="4282"/>
                  </a:lnTo>
                  <a:lnTo>
                    <a:pt x="1199" y="4636"/>
                  </a:lnTo>
                  <a:lnTo>
                    <a:pt x="983" y="5029"/>
                  </a:lnTo>
                  <a:lnTo>
                    <a:pt x="3831" y="6266"/>
                  </a:lnTo>
                  <a:lnTo>
                    <a:pt x="3399" y="7229"/>
                  </a:lnTo>
                  <a:lnTo>
                    <a:pt x="571" y="5991"/>
                  </a:lnTo>
                  <a:lnTo>
                    <a:pt x="433" y="6404"/>
                  </a:lnTo>
                  <a:lnTo>
                    <a:pt x="315" y="6816"/>
                  </a:lnTo>
                  <a:lnTo>
                    <a:pt x="217" y="7229"/>
                  </a:lnTo>
                  <a:lnTo>
                    <a:pt x="119" y="7641"/>
                  </a:lnTo>
                  <a:lnTo>
                    <a:pt x="60" y="8054"/>
                  </a:lnTo>
                  <a:lnTo>
                    <a:pt x="21" y="8486"/>
                  </a:lnTo>
                  <a:lnTo>
                    <a:pt x="1" y="8898"/>
                  </a:lnTo>
                  <a:lnTo>
                    <a:pt x="1" y="9311"/>
                  </a:lnTo>
                  <a:lnTo>
                    <a:pt x="21" y="9723"/>
                  </a:lnTo>
                  <a:lnTo>
                    <a:pt x="40" y="10136"/>
                  </a:lnTo>
                  <a:lnTo>
                    <a:pt x="99" y="10548"/>
                  </a:lnTo>
                  <a:lnTo>
                    <a:pt x="178" y="10941"/>
                  </a:lnTo>
                  <a:lnTo>
                    <a:pt x="256" y="11354"/>
                  </a:lnTo>
                  <a:lnTo>
                    <a:pt x="374" y="11747"/>
                  </a:lnTo>
                  <a:lnTo>
                    <a:pt x="492" y="12140"/>
                  </a:lnTo>
                  <a:lnTo>
                    <a:pt x="630" y="12513"/>
                  </a:lnTo>
                  <a:lnTo>
                    <a:pt x="787" y="12906"/>
                  </a:lnTo>
                  <a:lnTo>
                    <a:pt x="963" y="13259"/>
                  </a:lnTo>
                  <a:lnTo>
                    <a:pt x="1160" y="13632"/>
                  </a:lnTo>
                  <a:lnTo>
                    <a:pt x="1356" y="13986"/>
                  </a:lnTo>
                  <a:lnTo>
                    <a:pt x="1592" y="14340"/>
                  </a:lnTo>
                  <a:lnTo>
                    <a:pt x="1828" y="14673"/>
                  </a:lnTo>
                  <a:lnTo>
                    <a:pt x="2083" y="14988"/>
                  </a:lnTo>
                  <a:lnTo>
                    <a:pt x="2338" y="15302"/>
                  </a:lnTo>
                  <a:lnTo>
                    <a:pt x="2633" y="15616"/>
                  </a:lnTo>
                  <a:lnTo>
                    <a:pt x="2928" y="15891"/>
                  </a:lnTo>
                  <a:lnTo>
                    <a:pt x="3242" y="16186"/>
                  </a:lnTo>
                  <a:lnTo>
                    <a:pt x="3576" y="16441"/>
                  </a:lnTo>
                  <a:lnTo>
                    <a:pt x="3910" y="16697"/>
                  </a:lnTo>
                  <a:lnTo>
                    <a:pt x="4263" y="16932"/>
                  </a:lnTo>
                  <a:lnTo>
                    <a:pt x="4637" y="17148"/>
                  </a:lnTo>
                  <a:lnTo>
                    <a:pt x="5029" y="17345"/>
                  </a:lnTo>
                  <a:lnTo>
                    <a:pt x="6267" y="14516"/>
                  </a:lnTo>
                  <a:lnTo>
                    <a:pt x="7229" y="14948"/>
                  </a:lnTo>
                  <a:lnTo>
                    <a:pt x="5992" y="17777"/>
                  </a:lnTo>
                  <a:lnTo>
                    <a:pt x="6404" y="17915"/>
                  </a:lnTo>
                  <a:lnTo>
                    <a:pt x="6817" y="18032"/>
                  </a:lnTo>
                  <a:lnTo>
                    <a:pt x="7229" y="18131"/>
                  </a:lnTo>
                  <a:lnTo>
                    <a:pt x="7642" y="18229"/>
                  </a:lnTo>
                  <a:lnTo>
                    <a:pt x="8054" y="18288"/>
                  </a:lnTo>
                  <a:lnTo>
                    <a:pt x="8467" y="18327"/>
                  </a:lnTo>
                  <a:lnTo>
                    <a:pt x="8899" y="18347"/>
                  </a:lnTo>
                  <a:lnTo>
                    <a:pt x="9312" y="18347"/>
                  </a:lnTo>
                  <a:lnTo>
                    <a:pt x="9724" y="18327"/>
                  </a:lnTo>
                  <a:lnTo>
                    <a:pt x="10137" y="18307"/>
                  </a:lnTo>
                  <a:lnTo>
                    <a:pt x="10529" y="18248"/>
                  </a:lnTo>
                  <a:lnTo>
                    <a:pt x="10942" y="18170"/>
                  </a:lnTo>
                  <a:lnTo>
                    <a:pt x="11335" y="18091"/>
                  </a:lnTo>
                  <a:lnTo>
                    <a:pt x="11747" y="17973"/>
                  </a:lnTo>
                  <a:lnTo>
                    <a:pt x="12140" y="17856"/>
                  </a:lnTo>
                  <a:lnTo>
                    <a:pt x="12513" y="17718"/>
                  </a:lnTo>
                  <a:lnTo>
                    <a:pt x="12887" y="17561"/>
                  </a:lnTo>
                  <a:lnTo>
                    <a:pt x="13260" y="17384"/>
                  </a:lnTo>
                  <a:lnTo>
                    <a:pt x="13633" y="17188"/>
                  </a:lnTo>
                  <a:lnTo>
                    <a:pt x="13987" y="16991"/>
                  </a:lnTo>
                  <a:lnTo>
                    <a:pt x="14321" y="16756"/>
                  </a:lnTo>
                  <a:lnTo>
                    <a:pt x="14654" y="16520"/>
                  </a:lnTo>
                  <a:lnTo>
                    <a:pt x="14988" y="16265"/>
                  </a:lnTo>
                  <a:lnTo>
                    <a:pt x="15303" y="16009"/>
                  </a:lnTo>
                  <a:lnTo>
                    <a:pt x="15597" y="15715"/>
                  </a:lnTo>
                  <a:lnTo>
                    <a:pt x="15892" y="15420"/>
                  </a:lnTo>
                  <a:lnTo>
                    <a:pt x="16167" y="15106"/>
                  </a:lnTo>
                  <a:lnTo>
                    <a:pt x="16442" y="14772"/>
                  </a:lnTo>
                  <a:lnTo>
                    <a:pt x="16697" y="14438"/>
                  </a:lnTo>
                  <a:lnTo>
                    <a:pt x="16933" y="14084"/>
                  </a:lnTo>
                  <a:lnTo>
                    <a:pt x="17149" y="13711"/>
                  </a:lnTo>
                  <a:lnTo>
                    <a:pt x="17346" y="13318"/>
                  </a:lnTo>
                  <a:lnTo>
                    <a:pt x="14517" y="12081"/>
                  </a:lnTo>
                  <a:lnTo>
                    <a:pt x="14949" y="11118"/>
                  </a:lnTo>
                  <a:lnTo>
                    <a:pt x="17778" y="12356"/>
                  </a:lnTo>
                  <a:lnTo>
                    <a:pt x="17915" y="11943"/>
                  </a:lnTo>
                  <a:lnTo>
                    <a:pt x="18033" y="11531"/>
                  </a:lnTo>
                  <a:lnTo>
                    <a:pt x="18131" y="11118"/>
                  </a:lnTo>
                  <a:lnTo>
                    <a:pt x="18210" y="10706"/>
                  </a:lnTo>
                  <a:lnTo>
                    <a:pt x="18269" y="10293"/>
                  </a:lnTo>
                  <a:lnTo>
                    <a:pt x="18328" y="9881"/>
                  </a:lnTo>
                  <a:lnTo>
                    <a:pt x="18347" y="9448"/>
                  </a:lnTo>
                  <a:lnTo>
                    <a:pt x="18347" y="9036"/>
                  </a:lnTo>
                  <a:lnTo>
                    <a:pt x="18328" y="8623"/>
                  </a:lnTo>
                  <a:lnTo>
                    <a:pt x="18288" y="8211"/>
                  </a:lnTo>
                  <a:lnTo>
                    <a:pt x="18249" y="7798"/>
                  </a:lnTo>
                  <a:lnTo>
                    <a:pt x="18171" y="7406"/>
                  </a:lnTo>
                  <a:lnTo>
                    <a:pt x="18072" y="6993"/>
                  </a:lnTo>
                  <a:lnTo>
                    <a:pt x="17974" y="6600"/>
                  </a:lnTo>
                  <a:lnTo>
                    <a:pt x="17856" y="6207"/>
                  </a:lnTo>
                  <a:lnTo>
                    <a:pt x="17719" y="5834"/>
                  </a:lnTo>
                  <a:lnTo>
                    <a:pt x="17562" y="5461"/>
                  </a:lnTo>
                  <a:lnTo>
                    <a:pt x="17385" y="5088"/>
                  </a:lnTo>
                  <a:lnTo>
                    <a:pt x="17188" y="4715"/>
                  </a:lnTo>
                  <a:lnTo>
                    <a:pt x="16972" y="4361"/>
                  </a:lnTo>
                  <a:lnTo>
                    <a:pt x="16756" y="4027"/>
                  </a:lnTo>
                  <a:lnTo>
                    <a:pt x="16521" y="3693"/>
                  </a:lnTo>
                  <a:lnTo>
                    <a:pt x="16265" y="3359"/>
                  </a:lnTo>
                  <a:lnTo>
                    <a:pt x="15990" y="3045"/>
                  </a:lnTo>
                  <a:lnTo>
                    <a:pt x="15715" y="2750"/>
                  </a:lnTo>
                  <a:lnTo>
                    <a:pt x="15421" y="2456"/>
                  </a:lnTo>
                  <a:lnTo>
                    <a:pt x="15106" y="2181"/>
                  </a:lnTo>
                  <a:lnTo>
                    <a:pt x="14772" y="1906"/>
                  </a:lnTo>
                  <a:lnTo>
                    <a:pt x="14438" y="1650"/>
                  </a:lnTo>
                  <a:lnTo>
                    <a:pt x="14065" y="1415"/>
                  </a:lnTo>
                  <a:lnTo>
                    <a:pt x="13712" y="1198"/>
                  </a:lnTo>
                  <a:lnTo>
                    <a:pt x="13319" y="1002"/>
                  </a:lnTo>
                  <a:lnTo>
                    <a:pt x="12081" y="3831"/>
                  </a:lnTo>
                  <a:lnTo>
                    <a:pt x="11119" y="3398"/>
                  </a:lnTo>
                  <a:lnTo>
                    <a:pt x="12356" y="570"/>
                  </a:lnTo>
                  <a:lnTo>
                    <a:pt x="11944" y="432"/>
                  </a:lnTo>
                  <a:lnTo>
                    <a:pt x="11531" y="315"/>
                  </a:lnTo>
                  <a:lnTo>
                    <a:pt x="11119" y="216"/>
                  </a:lnTo>
                  <a:lnTo>
                    <a:pt x="10706" y="138"/>
                  </a:lnTo>
                  <a:lnTo>
                    <a:pt x="10294" y="79"/>
                  </a:lnTo>
                  <a:lnTo>
                    <a:pt x="9862" y="20"/>
                  </a:lnTo>
                  <a:lnTo>
                    <a:pt x="94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5" name="Google Shape;3235;p31"/>
            <p:cNvSpPr/>
            <p:nvPr/>
          </p:nvSpPr>
          <p:spPr>
            <a:xfrm>
              <a:off x="7476263" y="3990125"/>
              <a:ext cx="81550" cy="55025"/>
            </a:xfrm>
            <a:custGeom>
              <a:avLst/>
              <a:gdLst/>
              <a:ahLst/>
              <a:cxnLst/>
              <a:rect l="l" t="t" r="r" b="b"/>
              <a:pathLst>
                <a:path w="3262" h="2201" extrusionOk="0">
                  <a:moveTo>
                    <a:pt x="433" y="0"/>
                  </a:moveTo>
                  <a:lnTo>
                    <a:pt x="1" y="963"/>
                  </a:lnTo>
                  <a:lnTo>
                    <a:pt x="2830" y="2200"/>
                  </a:lnTo>
                  <a:lnTo>
                    <a:pt x="3065" y="1729"/>
                  </a:lnTo>
                  <a:lnTo>
                    <a:pt x="3262" y="1238"/>
                  </a:lnTo>
                  <a:lnTo>
                    <a:pt x="4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31"/>
            <p:cNvSpPr/>
            <p:nvPr/>
          </p:nvSpPr>
          <p:spPr>
            <a:xfrm>
              <a:off x="7127613" y="3837875"/>
              <a:ext cx="81550" cy="55025"/>
            </a:xfrm>
            <a:custGeom>
              <a:avLst/>
              <a:gdLst/>
              <a:ahLst/>
              <a:cxnLst/>
              <a:rect l="l" t="t" r="r" b="b"/>
              <a:pathLst>
                <a:path w="3262" h="2201" extrusionOk="0">
                  <a:moveTo>
                    <a:pt x="413" y="1"/>
                  </a:moveTo>
                  <a:lnTo>
                    <a:pt x="197" y="472"/>
                  </a:lnTo>
                  <a:lnTo>
                    <a:pt x="1" y="963"/>
                  </a:lnTo>
                  <a:lnTo>
                    <a:pt x="2829" y="2201"/>
                  </a:lnTo>
                  <a:lnTo>
                    <a:pt x="3261" y="1238"/>
                  </a:lnTo>
                  <a:lnTo>
                    <a:pt x="4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31"/>
            <p:cNvSpPr/>
            <p:nvPr/>
          </p:nvSpPr>
          <p:spPr>
            <a:xfrm>
              <a:off x="7239088" y="4075075"/>
              <a:ext cx="55025" cy="81525"/>
            </a:xfrm>
            <a:custGeom>
              <a:avLst/>
              <a:gdLst/>
              <a:ahLst/>
              <a:cxnLst/>
              <a:rect l="l" t="t" r="r" b="b"/>
              <a:pathLst>
                <a:path w="2201" h="3261" extrusionOk="0">
                  <a:moveTo>
                    <a:pt x="1238" y="0"/>
                  </a:moveTo>
                  <a:lnTo>
                    <a:pt x="0" y="2829"/>
                  </a:lnTo>
                  <a:lnTo>
                    <a:pt x="472" y="3065"/>
                  </a:lnTo>
                  <a:lnTo>
                    <a:pt x="963" y="3261"/>
                  </a:lnTo>
                  <a:lnTo>
                    <a:pt x="2200" y="432"/>
                  </a:lnTo>
                  <a:lnTo>
                    <a:pt x="1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31"/>
            <p:cNvSpPr/>
            <p:nvPr/>
          </p:nvSpPr>
          <p:spPr>
            <a:xfrm>
              <a:off x="7391313" y="3726400"/>
              <a:ext cx="55025" cy="81550"/>
            </a:xfrm>
            <a:custGeom>
              <a:avLst/>
              <a:gdLst/>
              <a:ahLst/>
              <a:cxnLst/>
              <a:rect l="l" t="t" r="r" b="b"/>
              <a:pathLst>
                <a:path w="2201" h="3262" extrusionOk="0">
                  <a:moveTo>
                    <a:pt x="1238" y="1"/>
                  </a:moveTo>
                  <a:lnTo>
                    <a:pt x="1" y="2829"/>
                  </a:lnTo>
                  <a:lnTo>
                    <a:pt x="963" y="3262"/>
                  </a:lnTo>
                  <a:lnTo>
                    <a:pt x="2201" y="433"/>
                  </a:lnTo>
                  <a:lnTo>
                    <a:pt x="1729" y="197"/>
                  </a:lnTo>
                  <a:lnTo>
                    <a:pt x="1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31"/>
            <p:cNvSpPr/>
            <p:nvPr/>
          </p:nvSpPr>
          <p:spPr>
            <a:xfrm>
              <a:off x="7186538" y="3907125"/>
              <a:ext cx="182225" cy="104625"/>
            </a:xfrm>
            <a:custGeom>
              <a:avLst/>
              <a:gdLst/>
              <a:ahLst/>
              <a:cxnLst/>
              <a:rect l="l" t="t" r="r" b="b"/>
              <a:pathLst>
                <a:path w="7289" h="4185" extrusionOk="0">
                  <a:moveTo>
                    <a:pt x="6031" y="0"/>
                  </a:moveTo>
                  <a:lnTo>
                    <a:pt x="1" y="4184"/>
                  </a:lnTo>
                  <a:lnTo>
                    <a:pt x="7288" y="3340"/>
                  </a:lnTo>
                  <a:lnTo>
                    <a:pt x="60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0" name="Google Shape;3240;p31"/>
            <p:cNvSpPr/>
            <p:nvPr/>
          </p:nvSpPr>
          <p:spPr>
            <a:xfrm>
              <a:off x="7336813" y="3886500"/>
              <a:ext cx="181725" cy="104625"/>
            </a:xfrm>
            <a:custGeom>
              <a:avLst/>
              <a:gdLst/>
              <a:ahLst/>
              <a:cxnLst/>
              <a:rect l="l" t="t" r="r" b="b"/>
              <a:pathLst>
                <a:path w="7269" h="4185" extrusionOk="0">
                  <a:moveTo>
                    <a:pt x="7268" y="0"/>
                  </a:moveTo>
                  <a:lnTo>
                    <a:pt x="0" y="845"/>
                  </a:lnTo>
                  <a:lnTo>
                    <a:pt x="1238" y="4184"/>
                  </a:lnTo>
                  <a:lnTo>
                    <a:pt x="72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1" name="Google Shape;3241;p31"/>
            <p:cNvSpPr/>
            <p:nvPr/>
          </p:nvSpPr>
          <p:spPr>
            <a:xfrm>
              <a:off x="7312738" y="3915475"/>
              <a:ext cx="69775" cy="70250"/>
            </a:xfrm>
            <a:custGeom>
              <a:avLst/>
              <a:gdLst/>
              <a:ahLst/>
              <a:cxnLst/>
              <a:rect l="l" t="t" r="r" b="b"/>
              <a:pathLst>
                <a:path w="2791" h="2810" extrusionOk="0">
                  <a:moveTo>
                    <a:pt x="1278" y="0"/>
                  </a:moveTo>
                  <a:lnTo>
                    <a:pt x="1140" y="20"/>
                  </a:lnTo>
                  <a:lnTo>
                    <a:pt x="1022" y="59"/>
                  </a:lnTo>
                  <a:lnTo>
                    <a:pt x="885" y="99"/>
                  </a:lnTo>
                  <a:lnTo>
                    <a:pt x="767" y="158"/>
                  </a:lnTo>
                  <a:lnTo>
                    <a:pt x="649" y="216"/>
                  </a:lnTo>
                  <a:lnTo>
                    <a:pt x="531" y="295"/>
                  </a:lnTo>
                  <a:lnTo>
                    <a:pt x="433" y="393"/>
                  </a:lnTo>
                  <a:lnTo>
                    <a:pt x="335" y="491"/>
                  </a:lnTo>
                  <a:lnTo>
                    <a:pt x="256" y="590"/>
                  </a:lnTo>
                  <a:lnTo>
                    <a:pt x="178" y="708"/>
                  </a:lnTo>
                  <a:lnTo>
                    <a:pt x="119" y="845"/>
                  </a:lnTo>
                  <a:lnTo>
                    <a:pt x="60" y="983"/>
                  </a:lnTo>
                  <a:lnTo>
                    <a:pt x="21" y="1120"/>
                  </a:lnTo>
                  <a:lnTo>
                    <a:pt x="1" y="1238"/>
                  </a:lnTo>
                  <a:lnTo>
                    <a:pt x="1" y="1375"/>
                  </a:lnTo>
                  <a:lnTo>
                    <a:pt x="1" y="1513"/>
                  </a:lnTo>
                  <a:lnTo>
                    <a:pt x="21" y="1650"/>
                  </a:lnTo>
                  <a:lnTo>
                    <a:pt x="40" y="1788"/>
                  </a:lnTo>
                  <a:lnTo>
                    <a:pt x="99" y="1906"/>
                  </a:lnTo>
                  <a:lnTo>
                    <a:pt x="138" y="2043"/>
                  </a:lnTo>
                  <a:lnTo>
                    <a:pt x="217" y="2161"/>
                  </a:lnTo>
                  <a:lnTo>
                    <a:pt x="296" y="2259"/>
                  </a:lnTo>
                  <a:lnTo>
                    <a:pt x="374" y="2358"/>
                  </a:lnTo>
                  <a:lnTo>
                    <a:pt x="472" y="2456"/>
                  </a:lnTo>
                  <a:lnTo>
                    <a:pt x="590" y="2554"/>
                  </a:lnTo>
                  <a:lnTo>
                    <a:pt x="708" y="2613"/>
                  </a:lnTo>
                  <a:lnTo>
                    <a:pt x="826" y="2691"/>
                  </a:lnTo>
                  <a:lnTo>
                    <a:pt x="963" y="2731"/>
                  </a:lnTo>
                  <a:lnTo>
                    <a:pt x="1101" y="2770"/>
                  </a:lnTo>
                  <a:lnTo>
                    <a:pt x="1238" y="2790"/>
                  </a:lnTo>
                  <a:lnTo>
                    <a:pt x="1376" y="2809"/>
                  </a:lnTo>
                  <a:lnTo>
                    <a:pt x="1513" y="2790"/>
                  </a:lnTo>
                  <a:lnTo>
                    <a:pt x="1651" y="2790"/>
                  </a:lnTo>
                  <a:lnTo>
                    <a:pt x="1788" y="2750"/>
                  </a:lnTo>
                  <a:lnTo>
                    <a:pt x="1906" y="2711"/>
                  </a:lnTo>
                  <a:lnTo>
                    <a:pt x="2024" y="2652"/>
                  </a:lnTo>
                  <a:lnTo>
                    <a:pt x="2142" y="2593"/>
                  </a:lnTo>
                  <a:lnTo>
                    <a:pt x="2260" y="2515"/>
                  </a:lnTo>
                  <a:lnTo>
                    <a:pt x="2358" y="2416"/>
                  </a:lnTo>
                  <a:lnTo>
                    <a:pt x="2456" y="2318"/>
                  </a:lnTo>
                  <a:lnTo>
                    <a:pt x="2535" y="2220"/>
                  </a:lnTo>
                  <a:lnTo>
                    <a:pt x="2613" y="2083"/>
                  </a:lnTo>
                  <a:lnTo>
                    <a:pt x="2672" y="1965"/>
                  </a:lnTo>
                  <a:lnTo>
                    <a:pt x="2731" y="1827"/>
                  </a:lnTo>
                  <a:lnTo>
                    <a:pt x="2771" y="1690"/>
                  </a:lnTo>
                  <a:lnTo>
                    <a:pt x="2790" y="1552"/>
                  </a:lnTo>
                  <a:lnTo>
                    <a:pt x="2790" y="1415"/>
                  </a:lnTo>
                  <a:lnTo>
                    <a:pt x="2790" y="1277"/>
                  </a:lnTo>
                  <a:lnTo>
                    <a:pt x="2771" y="1140"/>
                  </a:lnTo>
                  <a:lnTo>
                    <a:pt x="2751" y="1022"/>
                  </a:lnTo>
                  <a:lnTo>
                    <a:pt x="2712" y="884"/>
                  </a:lnTo>
                  <a:lnTo>
                    <a:pt x="2653" y="766"/>
                  </a:lnTo>
                  <a:lnTo>
                    <a:pt x="2574" y="649"/>
                  </a:lnTo>
                  <a:lnTo>
                    <a:pt x="2496" y="531"/>
                  </a:lnTo>
                  <a:lnTo>
                    <a:pt x="2417" y="433"/>
                  </a:lnTo>
                  <a:lnTo>
                    <a:pt x="2319" y="334"/>
                  </a:lnTo>
                  <a:lnTo>
                    <a:pt x="2201" y="256"/>
                  </a:lnTo>
                  <a:lnTo>
                    <a:pt x="2083" y="177"/>
                  </a:lnTo>
                  <a:lnTo>
                    <a:pt x="1965" y="118"/>
                  </a:lnTo>
                  <a:lnTo>
                    <a:pt x="1828" y="59"/>
                  </a:lnTo>
                  <a:lnTo>
                    <a:pt x="1690" y="40"/>
                  </a:lnTo>
                  <a:lnTo>
                    <a:pt x="15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42" name="Google Shape;3242;p31"/>
          <p:cNvGrpSpPr/>
          <p:nvPr/>
        </p:nvGrpSpPr>
        <p:grpSpPr>
          <a:xfrm>
            <a:off x="299462" y="4068130"/>
            <a:ext cx="1718591" cy="1272705"/>
            <a:chOff x="1156200" y="3428725"/>
            <a:chExt cx="684625" cy="507000"/>
          </a:xfrm>
        </p:grpSpPr>
        <p:sp>
          <p:nvSpPr>
            <p:cNvPr id="3243" name="Google Shape;3243;p31"/>
            <p:cNvSpPr/>
            <p:nvPr/>
          </p:nvSpPr>
          <p:spPr>
            <a:xfrm>
              <a:off x="1446625" y="3542075"/>
              <a:ext cx="394200" cy="393650"/>
            </a:xfrm>
            <a:custGeom>
              <a:avLst/>
              <a:gdLst/>
              <a:ahLst/>
              <a:cxnLst/>
              <a:rect l="l" t="t" r="r" b="b"/>
              <a:pathLst>
                <a:path w="15768" h="15746" extrusionOk="0">
                  <a:moveTo>
                    <a:pt x="2324" y="1"/>
                  </a:moveTo>
                  <a:lnTo>
                    <a:pt x="0" y="13422"/>
                  </a:lnTo>
                  <a:lnTo>
                    <a:pt x="13422" y="15745"/>
                  </a:lnTo>
                  <a:lnTo>
                    <a:pt x="15767" y="2324"/>
                  </a:lnTo>
                  <a:lnTo>
                    <a:pt x="2324" y="1"/>
                  </a:lnTo>
                  <a:close/>
                </a:path>
              </a:pathLst>
            </a:custGeom>
            <a:solidFill>
              <a:schemeClr val="lt1"/>
            </a:solidFill>
            <a:ln>
              <a:noFill/>
            </a:ln>
            <a:effectLst>
              <a:outerShdw dist="38100" dir="45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31"/>
            <p:cNvSpPr/>
            <p:nvPr/>
          </p:nvSpPr>
          <p:spPr>
            <a:xfrm>
              <a:off x="1446625" y="3542075"/>
              <a:ext cx="394200" cy="393650"/>
            </a:xfrm>
            <a:custGeom>
              <a:avLst/>
              <a:gdLst/>
              <a:ahLst/>
              <a:cxnLst/>
              <a:rect l="l" t="t" r="r" b="b"/>
              <a:pathLst>
                <a:path w="15768" h="15746" fill="none" extrusionOk="0">
                  <a:moveTo>
                    <a:pt x="13422" y="15745"/>
                  </a:moveTo>
                  <a:lnTo>
                    <a:pt x="0" y="13422"/>
                  </a:lnTo>
                  <a:lnTo>
                    <a:pt x="2324" y="1"/>
                  </a:lnTo>
                  <a:lnTo>
                    <a:pt x="15767" y="2324"/>
                  </a:lnTo>
                  <a:lnTo>
                    <a:pt x="13422" y="15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31"/>
            <p:cNvSpPr/>
            <p:nvPr/>
          </p:nvSpPr>
          <p:spPr>
            <a:xfrm>
              <a:off x="1482725" y="3574225"/>
              <a:ext cx="322000" cy="321450"/>
            </a:xfrm>
            <a:custGeom>
              <a:avLst/>
              <a:gdLst/>
              <a:ahLst/>
              <a:cxnLst/>
              <a:rect l="l" t="t" r="r" b="b"/>
              <a:pathLst>
                <a:path w="12880" h="12858" extrusionOk="0">
                  <a:moveTo>
                    <a:pt x="1895" y="0"/>
                  </a:moveTo>
                  <a:lnTo>
                    <a:pt x="0" y="10940"/>
                  </a:lnTo>
                  <a:lnTo>
                    <a:pt x="10985" y="12858"/>
                  </a:lnTo>
                  <a:lnTo>
                    <a:pt x="12880" y="1918"/>
                  </a:lnTo>
                  <a:lnTo>
                    <a:pt x="1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31"/>
            <p:cNvSpPr/>
            <p:nvPr/>
          </p:nvSpPr>
          <p:spPr>
            <a:xfrm>
              <a:off x="1482725" y="3574225"/>
              <a:ext cx="322000" cy="321450"/>
            </a:xfrm>
            <a:custGeom>
              <a:avLst/>
              <a:gdLst/>
              <a:ahLst/>
              <a:cxnLst/>
              <a:rect l="l" t="t" r="r" b="b"/>
              <a:pathLst>
                <a:path w="12880" h="12858" fill="none" extrusionOk="0">
                  <a:moveTo>
                    <a:pt x="10985" y="12858"/>
                  </a:moveTo>
                  <a:lnTo>
                    <a:pt x="0" y="10940"/>
                  </a:lnTo>
                  <a:lnTo>
                    <a:pt x="1895" y="0"/>
                  </a:lnTo>
                  <a:lnTo>
                    <a:pt x="12880" y="1918"/>
                  </a:lnTo>
                  <a:lnTo>
                    <a:pt x="10985" y="128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31"/>
            <p:cNvSpPr/>
            <p:nvPr/>
          </p:nvSpPr>
          <p:spPr>
            <a:xfrm>
              <a:off x="1482725" y="3672900"/>
              <a:ext cx="302825" cy="222775"/>
            </a:xfrm>
            <a:custGeom>
              <a:avLst/>
              <a:gdLst/>
              <a:ahLst/>
              <a:cxnLst/>
              <a:rect l="l" t="t" r="r" b="b"/>
              <a:pathLst>
                <a:path w="12113" h="8911" extrusionOk="0">
                  <a:moveTo>
                    <a:pt x="10895" y="1"/>
                  </a:moveTo>
                  <a:lnTo>
                    <a:pt x="7060" y="4061"/>
                  </a:lnTo>
                  <a:lnTo>
                    <a:pt x="4692" y="790"/>
                  </a:lnTo>
                  <a:lnTo>
                    <a:pt x="0" y="6993"/>
                  </a:lnTo>
                  <a:lnTo>
                    <a:pt x="10985" y="8911"/>
                  </a:lnTo>
                  <a:lnTo>
                    <a:pt x="12113" y="2414"/>
                  </a:lnTo>
                  <a:lnTo>
                    <a:pt x="108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31"/>
            <p:cNvSpPr/>
            <p:nvPr/>
          </p:nvSpPr>
          <p:spPr>
            <a:xfrm>
              <a:off x="1482725" y="3672900"/>
              <a:ext cx="302825" cy="222775"/>
            </a:xfrm>
            <a:custGeom>
              <a:avLst/>
              <a:gdLst/>
              <a:ahLst/>
              <a:cxnLst/>
              <a:rect l="l" t="t" r="r" b="b"/>
              <a:pathLst>
                <a:path w="12113" h="8911" fill="none" extrusionOk="0">
                  <a:moveTo>
                    <a:pt x="0" y="6993"/>
                  </a:moveTo>
                  <a:lnTo>
                    <a:pt x="4692" y="790"/>
                  </a:lnTo>
                  <a:lnTo>
                    <a:pt x="7060" y="4061"/>
                  </a:lnTo>
                  <a:lnTo>
                    <a:pt x="10895" y="1"/>
                  </a:lnTo>
                  <a:lnTo>
                    <a:pt x="12113" y="2414"/>
                  </a:lnTo>
                  <a:lnTo>
                    <a:pt x="10985" y="8911"/>
                  </a:lnTo>
                  <a:lnTo>
                    <a:pt x="0" y="69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31"/>
            <p:cNvSpPr/>
            <p:nvPr/>
          </p:nvSpPr>
          <p:spPr>
            <a:xfrm>
              <a:off x="1637225" y="3624400"/>
              <a:ext cx="49075" cy="49100"/>
            </a:xfrm>
            <a:custGeom>
              <a:avLst/>
              <a:gdLst/>
              <a:ahLst/>
              <a:cxnLst/>
              <a:rect l="l" t="t" r="r" b="b"/>
              <a:pathLst>
                <a:path w="1963" h="1964" extrusionOk="0">
                  <a:moveTo>
                    <a:pt x="993" y="1"/>
                  </a:moveTo>
                  <a:lnTo>
                    <a:pt x="790" y="23"/>
                  </a:lnTo>
                  <a:lnTo>
                    <a:pt x="610" y="69"/>
                  </a:lnTo>
                  <a:lnTo>
                    <a:pt x="452" y="159"/>
                  </a:lnTo>
                  <a:lnTo>
                    <a:pt x="294" y="272"/>
                  </a:lnTo>
                  <a:lnTo>
                    <a:pt x="181" y="429"/>
                  </a:lnTo>
                  <a:lnTo>
                    <a:pt x="91" y="587"/>
                  </a:lnTo>
                  <a:lnTo>
                    <a:pt x="23" y="790"/>
                  </a:lnTo>
                  <a:lnTo>
                    <a:pt x="1" y="971"/>
                  </a:lnTo>
                  <a:lnTo>
                    <a:pt x="23" y="1174"/>
                  </a:lnTo>
                  <a:lnTo>
                    <a:pt x="68" y="1354"/>
                  </a:lnTo>
                  <a:lnTo>
                    <a:pt x="158" y="1512"/>
                  </a:lnTo>
                  <a:lnTo>
                    <a:pt x="271" y="1670"/>
                  </a:lnTo>
                  <a:lnTo>
                    <a:pt x="429" y="1783"/>
                  </a:lnTo>
                  <a:lnTo>
                    <a:pt x="587" y="1896"/>
                  </a:lnTo>
                  <a:lnTo>
                    <a:pt x="790" y="1941"/>
                  </a:lnTo>
                  <a:lnTo>
                    <a:pt x="970" y="1963"/>
                  </a:lnTo>
                  <a:lnTo>
                    <a:pt x="1173" y="1941"/>
                  </a:lnTo>
                  <a:lnTo>
                    <a:pt x="1354" y="1896"/>
                  </a:lnTo>
                  <a:lnTo>
                    <a:pt x="1512" y="1805"/>
                  </a:lnTo>
                  <a:lnTo>
                    <a:pt x="1670" y="1693"/>
                  </a:lnTo>
                  <a:lnTo>
                    <a:pt x="1783" y="1535"/>
                  </a:lnTo>
                  <a:lnTo>
                    <a:pt x="1873" y="1377"/>
                  </a:lnTo>
                  <a:lnTo>
                    <a:pt x="1940" y="1196"/>
                  </a:lnTo>
                  <a:lnTo>
                    <a:pt x="1963" y="993"/>
                  </a:lnTo>
                  <a:lnTo>
                    <a:pt x="1940" y="790"/>
                  </a:lnTo>
                  <a:lnTo>
                    <a:pt x="1895" y="610"/>
                  </a:lnTo>
                  <a:lnTo>
                    <a:pt x="1805" y="452"/>
                  </a:lnTo>
                  <a:lnTo>
                    <a:pt x="1692" y="294"/>
                  </a:lnTo>
                  <a:lnTo>
                    <a:pt x="1534" y="181"/>
                  </a:lnTo>
                  <a:lnTo>
                    <a:pt x="1376" y="91"/>
                  </a:lnTo>
                  <a:lnTo>
                    <a:pt x="1173" y="23"/>
                  </a:lnTo>
                  <a:lnTo>
                    <a:pt x="9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31"/>
            <p:cNvSpPr/>
            <p:nvPr/>
          </p:nvSpPr>
          <p:spPr>
            <a:xfrm>
              <a:off x="1482725" y="3795275"/>
              <a:ext cx="20325" cy="52475"/>
            </a:xfrm>
            <a:custGeom>
              <a:avLst/>
              <a:gdLst/>
              <a:ahLst/>
              <a:cxnLst/>
              <a:rect l="l" t="t" r="r" b="b"/>
              <a:pathLst>
                <a:path w="813" h="2099" extrusionOk="0">
                  <a:moveTo>
                    <a:pt x="812" y="0"/>
                  </a:moveTo>
                  <a:lnTo>
                    <a:pt x="316" y="294"/>
                  </a:lnTo>
                  <a:lnTo>
                    <a:pt x="0" y="2098"/>
                  </a:lnTo>
                  <a:lnTo>
                    <a:pt x="767" y="1083"/>
                  </a:lnTo>
                  <a:lnTo>
                    <a:pt x="722" y="880"/>
                  </a:lnTo>
                  <a:lnTo>
                    <a:pt x="722" y="655"/>
                  </a:lnTo>
                  <a:lnTo>
                    <a:pt x="812" y="0"/>
                  </a:lnTo>
                  <a:close/>
                </a:path>
              </a:pathLst>
            </a:custGeom>
            <a:solidFill>
              <a:srgbClr val="B2CA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31"/>
            <p:cNvSpPr/>
            <p:nvPr/>
          </p:nvSpPr>
          <p:spPr>
            <a:xfrm>
              <a:off x="1482725" y="3795275"/>
              <a:ext cx="20325" cy="52475"/>
            </a:xfrm>
            <a:custGeom>
              <a:avLst/>
              <a:gdLst/>
              <a:ahLst/>
              <a:cxnLst/>
              <a:rect l="l" t="t" r="r" b="b"/>
              <a:pathLst>
                <a:path w="813" h="2099" fill="none" extrusionOk="0">
                  <a:moveTo>
                    <a:pt x="812" y="0"/>
                  </a:moveTo>
                  <a:lnTo>
                    <a:pt x="316" y="294"/>
                  </a:lnTo>
                  <a:lnTo>
                    <a:pt x="0" y="2098"/>
                  </a:lnTo>
                  <a:lnTo>
                    <a:pt x="767" y="1083"/>
                  </a:lnTo>
                  <a:lnTo>
                    <a:pt x="767" y="1083"/>
                  </a:lnTo>
                  <a:lnTo>
                    <a:pt x="722" y="880"/>
                  </a:lnTo>
                  <a:lnTo>
                    <a:pt x="722" y="655"/>
                  </a:lnTo>
                  <a:lnTo>
                    <a:pt x="812" y="0"/>
                  </a:lnTo>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31"/>
            <p:cNvSpPr/>
            <p:nvPr/>
          </p:nvSpPr>
          <p:spPr>
            <a:xfrm>
              <a:off x="1482725" y="3822350"/>
              <a:ext cx="274650" cy="73325"/>
            </a:xfrm>
            <a:custGeom>
              <a:avLst/>
              <a:gdLst/>
              <a:ahLst/>
              <a:cxnLst/>
              <a:rect l="l" t="t" r="r" b="b"/>
              <a:pathLst>
                <a:path w="10986" h="2933" extrusionOk="0">
                  <a:moveTo>
                    <a:pt x="767" y="0"/>
                  </a:moveTo>
                  <a:lnTo>
                    <a:pt x="0" y="1015"/>
                  </a:lnTo>
                  <a:lnTo>
                    <a:pt x="10985" y="2933"/>
                  </a:lnTo>
                  <a:lnTo>
                    <a:pt x="1556" y="767"/>
                  </a:lnTo>
                  <a:lnTo>
                    <a:pt x="1421" y="722"/>
                  </a:lnTo>
                  <a:lnTo>
                    <a:pt x="1286" y="654"/>
                  </a:lnTo>
                  <a:lnTo>
                    <a:pt x="1150" y="587"/>
                  </a:lnTo>
                  <a:lnTo>
                    <a:pt x="1060" y="496"/>
                  </a:lnTo>
                  <a:lnTo>
                    <a:pt x="947" y="384"/>
                  </a:lnTo>
                  <a:lnTo>
                    <a:pt x="880" y="271"/>
                  </a:lnTo>
                  <a:lnTo>
                    <a:pt x="812" y="136"/>
                  </a:lnTo>
                  <a:lnTo>
                    <a:pt x="767"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31"/>
            <p:cNvSpPr/>
            <p:nvPr/>
          </p:nvSpPr>
          <p:spPr>
            <a:xfrm>
              <a:off x="1482725" y="3822350"/>
              <a:ext cx="274650" cy="73325"/>
            </a:xfrm>
            <a:custGeom>
              <a:avLst/>
              <a:gdLst/>
              <a:ahLst/>
              <a:cxnLst/>
              <a:rect l="l" t="t" r="r" b="b"/>
              <a:pathLst>
                <a:path w="10986" h="2933" fill="none" extrusionOk="0">
                  <a:moveTo>
                    <a:pt x="767" y="0"/>
                  </a:moveTo>
                  <a:lnTo>
                    <a:pt x="0" y="1015"/>
                  </a:lnTo>
                  <a:lnTo>
                    <a:pt x="10985" y="2933"/>
                  </a:lnTo>
                  <a:lnTo>
                    <a:pt x="1556" y="767"/>
                  </a:lnTo>
                  <a:lnTo>
                    <a:pt x="1556" y="767"/>
                  </a:lnTo>
                  <a:lnTo>
                    <a:pt x="1421" y="722"/>
                  </a:lnTo>
                  <a:lnTo>
                    <a:pt x="1286" y="654"/>
                  </a:lnTo>
                  <a:lnTo>
                    <a:pt x="1150" y="587"/>
                  </a:lnTo>
                  <a:lnTo>
                    <a:pt x="1060" y="496"/>
                  </a:lnTo>
                  <a:lnTo>
                    <a:pt x="947" y="384"/>
                  </a:lnTo>
                  <a:lnTo>
                    <a:pt x="880" y="271"/>
                  </a:lnTo>
                  <a:lnTo>
                    <a:pt x="812" y="136"/>
                  </a:lnTo>
                  <a:lnTo>
                    <a:pt x="7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31"/>
            <p:cNvSpPr/>
            <p:nvPr/>
          </p:nvSpPr>
          <p:spPr>
            <a:xfrm>
              <a:off x="1703775" y="3604675"/>
              <a:ext cx="100950" cy="225025"/>
            </a:xfrm>
            <a:custGeom>
              <a:avLst/>
              <a:gdLst/>
              <a:ahLst/>
              <a:cxnLst/>
              <a:rect l="l" t="t" r="r" b="b"/>
              <a:pathLst>
                <a:path w="4038" h="9001" extrusionOk="0">
                  <a:moveTo>
                    <a:pt x="0" y="0"/>
                  </a:moveTo>
                  <a:lnTo>
                    <a:pt x="3609" y="1015"/>
                  </a:lnTo>
                  <a:lnTo>
                    <a:pt x="3090" y="4805"/>
                  </a:lnTo>
                  <a:lnTo>
                    <a:pt x="3266" y="5135"/>
                  </a:lnTo>
                  <a:lnTo>
                    <a:pt x="3266" y="5135"/>
                  </a:lnTo>
                  <a:lnTo>
                    <a:pt x="4038" y="700"/>
                  </a:lnTo>
                  <a:lnTo>
                    <a:pt x="0" y="0"/>
                  </a:lnTo>
                  <a:close/>
                  <a:moveTo>
                    <a:pt x="3266" y="5135"/>
                  </a:moveTo>
                  <a:lnTo>
                    <a:pt x="2594" y="9000"/>
                  </a:lnTo>
                  <a:lnTo>
                    <a:pt x="3271" y="5143"/>
                  </a:lnTo>
                  <a:lnTo>
                    <a:pt x="3266" y="5135"/>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31"/>
            <p:cNvSpPr/>
            <p:nvPr/>
          </p:nvSpPr>
          <p:spPr>
            <a:xfrm>
              <a:off x="1703775" y="3604675"/>
              <a:ext cx="100950" cy="225025"/>
            </a:xfrm>
            <a:custGeom>
              <a:avLst/>
              <a:gdLst/>
              <a:ahLst/>
              <a:cxnLst/>
              <a:rect l="l" t="t" r="r" b="b"/>
              <a:pathLst>
                <a:path w="4038" h="9001" fill="none" extrusionOk="0">
                  <a:moveTo>
                    <a:pt x="0" y="0"/>
                  </a:moveTo>
                  <a:lnTo>
                    <a:pt x="3609" y="1015"/>
                  </a:lnTo>
                  <a:lnTo>
                    <a:pt x="3090" y="4805"/>
                  </a:lnTo>
                  <a:lnTo>
                    <a:pt x="3271" y="5143"/>
                  </a:lnTo>
                  <a:lnTo>
                    <a:pt x="2594" y="9000"/>
                  </a:lnTo>
                  <a:lnTo>
                    <a:pt x="4038" y="70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6" name="Google Shape;3256;p31"/>
            <p:cNvSpPr/>
            <p:nvPr/>
          </p:nvSpPr>
          <p:spPr>
            <a:xfrm>
              <a:off x="1762425" y="3724775"/>
              <a:ext cx="23125" cy="143275"/>
            </a:xfrm>
            <a:custGeom>
              <a:avLst/>
              <a:gdLst/>
              <a:ahLst/>
              <a:cxnLst/>
              <a:rect l="l" t="t" r="r" b="b"/>
              <a:pathLst>
                <a:path w="925" h="5731" extrusionOk="0">
                  <a:moveTo>
                    <a:pt x="744" y="1"/>
                  </a:moveTo>
                  <a:lnTo>
                    <a:pt x="0" y="5730"/>
                  </a:lnTo>
                  <a:lnTo>
                    <a:pt x="248" y="4196"/>
                  </a:lnTo>
                  <a:lnTo>
                    <a:pt x="925" y="339"/>
                  </a:lnTo>
                  <a:lnTo>
                    <a:pt x="744"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7" name="Google Shape;3257;p31"/>
            <p:cNvSpPr/>
            <p:nvPr/>
          </p:nvSpPr>
          <p:spPr>
            <a:xfrm>
              <a:off x="1156200" y="3428725"/>
              <a:ext cx="468075" cy="468650"/>
            </a:xfrm>
            <a:custGeom>
              <a:avLst/>
              <a:gdLst/>
              <a:ahLst/>
              <a:cxnLst/>
              <a:rect l="l" t="t" r="r" b="b"/>
              <a:pathLst>
                <a:path w="18723" h="18746" extrusionOk="0">
                  <a:moveTo>
                    <a:pt x="11730" y="1"/>
                  </a:moveTo>
                  <a:lnTo>
                    <a:pt x="1" y="6948"/>
                  </a:lnTo>
                  <a:lnTo>
                    <a:pt x="6971" y="18745"/>
                  </a:lnTo>
                  <a:lnTo>
                    <a:pt x="18723" y="11798"/>
                  </a:lnTo>
                  <a:lnTo>
                    <a:pt x="11730" y="1"/>
                  </a:lnTo>
                  <a:close/>
                </a:path>
              </a:pathLst>
            </a:custGeom>
            <a:solidFill>
              <a:schemeClr val="lt1"/>
            </a:solidFill>
            <a:ln>
              <a:noFill/>
            </a:ln>
            <a:effectLst>
              <a:outerShdw dist="28575" dir="56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8" name="Google Shape;3258;p31"/>
            <p:cNvSpPr/>
            <p:nvPr/>
          </p:nvSpPr>
          <p:spPr>
            <a:xfrm>
              <a:off x="1156200" y="3428725"/>
              <a:ext cx="468075" cy="468650"/>
            </a:xfrm>
            <a:custGeom>
              <a:avLst/>
              <a:gdLst/>
              <a:ahLst/>
              <a:cxnLst/>
              <a:rect l="l" t="t" r="r" b="b"/>
              <a:pathLst>
                <a:path w="18723" h="18746" fill="none" extrusionOk="0">
                  <a:moveTo>
                    <a:pt x="18723" y="11798"/>
                  </a:moveTo>
                  <a:lnTo>
                    <a:pt x="6971" y="18745"/>
                  </a:lnTo>
                  <a:lnTo>
                    <a:pt x="1" y="6948"/>
                  </a:lnTo>
                  <a:lnTo>
                    <a:pt x="11730" y="1"/>
                  </a:lnTo>
                  <a:lnTo>
                    <a:pt x="18723" y="117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31"/>
            <p:cNvSpPr/>
            <p:nvPr/>
          </p:nvSpPr>
          <p:spPr>
            <a:xfrm>
              <a:off x="1196250" y="3468775"/>
              <a:ext cx="381225" cy="380650"/>
            </a:xfrm>
            <a:custGeom>
              <a:avLst/>
              <a:gdLst/>
              <a:ahLst/>
              <a:cxnLst/>
              <a:rect l="l" t="t" r="r" b="b"/>
              <a:pathLst>
                <a:path w="15249" h="15226" extrusionOk="0">
                  <a:moveTo>
                    <a:pt x="9609" y="0"/>
                  </a:moveTo>
                  <a:lnTo>
                    <a:pt x="0" y="5662"/>
                  </a:lnTo>
                  <a:lnTo>
                    <a:pt x="5662" y="15226"/>
                  </a:lnTo>
                  <a:lnTo>
                    <a:pt x="15249" y="9542"/>
                  </a:lnTo>
                  <a:lnTo>
                    <a:pt x="96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31"/>
            <p:cNvSpPr/>
            <p:nvPr/>
          </p:nvSpPr>
          <p:spPr>
            <a:xfrm>
              <a:off x="1196250" y="3468775"/>
              <a:ext cx="381225" cy="380650"/>
            </a:xfrm>
            <a:custGeom>
              <a:avLst/>
              <a:gdLst/>
              <a:ahLst/>
              <a:cxnLst/>
              <a:rect l="l" t="t" r="r" b="b"/>
              <a:pathLst>
                <a:path w="15249" h="15226" fill="none" extrusionOk="0">
                  <a:moveTo>
                    <a:pt x="15249" y="9542"/>
                  </a:moveTo>
                  <a:lnTo>
                    <a:pt x="5662" y="15226"/>
                  </a:lnTo>
                  <a:lnTo>
                    <a:pt x="0" y="5662"/>
                  </a:lnTo>
                  <a:lnTo>
                    <a:pt x="9609" y="0"/>
                  </a:lnTo>
                  <a:lnTo>
                    <a:pt x="15249" y="95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31"/>
            <p:cNvSpPr/>
            <p:nvPr/>
          </p:nvSpPr>
          <p:spPr>
            <a:xfrm>
              <a:off x="1326500" y="3539250"/>
              <a:ext cx="250975" cy="310175"/>
            </a:xfrm>
            <a:custGeom>
              <a:avLst/>
              <a:gdLst/>
              <a:ahLst/>
              <a:cxnLst/>
              <a:rect l="l" t="t" r="r" b="b"/>
              <a:pathLst>
                <a:path w="10039" h="12407" extrusionOk="0">
                  <a:moveTo>
                    <a:pt x="4219" y="1"/>
                  </a:moveTo>
                  <a:lnTo>
                    <a:pt x="3926" y="5595"/>
                  </a:lnTo>
                  <a:lnTo>
                    <a:pt x="1" y="4647"/>
                  </a:lnTo>
                  <a:lnTo>
                    <a:pt x="452" y="12407"/>
                  </a:lnTo>
                  <a:lnTo>
                    <a:pt x="10039" y="6723"/>
                  </a:lnTo>
                  <a:lnTo>
                    <a:pt x="6700" y="1061"/>
                  </a:lnTo>
                  <a:lnTo>
                    <a:pt x="4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31"/>
            <p:cNvSpPr/>
            <p:nvPr/>
          </p:nvSpPr>
          <p:spPr>
            <a:xfrm>
              <a:off x="1326500" y="3539250"/>
              <a:ext cx="250975" cy="310175"/>
            </a:xfrm>
            <a:custGeom>
              <a:avLst/>
              <a:gdLst/>
              <a:ahLst/>
              <a:cxnLst/>
              <a:rect l="l" t="t" r="r" b="b"/>
              <a:pathLst>
                <a:path w="10039" h="12407" fill="none" extrusionOk="0">
                  <a:moveTo>
                    <a:pt x="452" y="12407"/>
                  </a:moveTo>
                  <a:lnTo>
                    <a:pt x="1" y="4647"/>
                  </a:lnTo>
                  <a:lnTo>
                    <a:pt x="3926" y="5595"/>
                  </a:lnTo>
                  <a:lnTo>
                    <a:pt x="4219" y="1"/>
                  </a:lnTo>
                  <a:lnTo>
                    <a:pt x="6700" y="1061"/>
                  </a:lnTo>
                  <a:lnTo>
                    <a:pt x="10039" y="6723"/>
                  </a:lnTo>
                  <a:lnTo>
                    <a:pt x="452" y="124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31"/>
            <p:cNvSpPr/>
            <p:nvPr/>
          </p:nvSpPr>
          <p:spPr>
            <a:xfrm>
              <a:off x="1320875" y="3557300"/>
              <a:ext cx="48525" cy="49100"/>
            </a:xfrm>
            <a:custGeom>
              <a:avLst/>
              <a:gdLst/>
              <a:ahLst/>
              <a:cxnLst/>
              <a:rect l="l" t="t" r="r" b="b"/>
              <a:pathLst>
                <a:path w="1941" h="1964" extrusionOk="0">
                  <a:moveTo>
                    <a:pt x="880" y="1"/>
                  </a:moveTo>
                  <a:lnTo>
                    <a:pt x="677" y="46"/>
                  </a:lnTo>
                  <a:lnTo>
                    <a:pt x="497" y="113"/>
                  </a:lnTo>
                  <a:lnTo>
                    <a:pt x="339" y="226"/>
                  </a:lnTo>
                  <a:lnTo>
                    <a:pt x="203" y="384"/>
                  </a:lnTo>
                  <a:lnTo>
                    <a:pt x="91" y="542"/>
                  </a:lnTo>
                  <a:lnTo>
                    <a:pt x="23" y="700"/>
                  </a:lnTo>
                  <a:lnTo>
                    <a:pt x="0" y="903"/>
                  </a:lnTo>
                  <a:lnTo>
                    <a:pt x="0" y="1083"/>
                  </a:lnTo>
                  <a:lnTo>
                    <a:pt x="23" y="1264"/>
                  </a:lnTo>
                  <a:lnTo>
                    <a:pt x="113" y="1444"/>
                  </a:lnTo>
                  <a:lnTo>
                    <a:pt x="226" y="1625"/>
                  </a:lnTo>
                  <a:lnTo>
                    <a:pt x="361" y="1760"/>
                  </a:lnTo>
                  <a:lnTo>
                    <a:pt x="519" y="1850"/>
                  </a:lnTo>
                  <a:lnTo>
                    <a:pt x="700" y="1918"/>
                  </a:lnTo>
                  <a:lnTo>
                    <a:pt x="880" y="1963"/>
                  </a:lnTo>
                  <a:lnTo>
                    <a:pt x="1061" y="1963"/>
                  </a:lnTo>
                  <a:lnTo>
                    <a:pt x="1264" y="1918"/>
                  </a:lnTo>
                  <a:lnTo>
                    <a:pt x="1444" y="1850"/>
                  </a:lnTo>
                  <a:lnTo>
                    <a:pt x="1602" y="1737"/>
                  </a:lnTo>
                  <a:lnTo>
                    <a:pt x="1737" y="1602"/>
                  </a:lnTo>
                  <a:lnTo>
                    <a:pt x="1850" y="1444"/>
                  </a:lnTo>
                  <a:lnTo>
                    <a:pt x="1918" y="1264"/>
                  </a:lnTo>
                  <a:lnTo>
                    <a:pt x="1940" y="1083"/>
                  </a:lnTo>
                  <a:lnTo>
                    <a:pt x="1940" y="880"/>
                  </a:lnTo>
                  <a:lnTo>
                    <a:pt x="1918" y="700"/>
                  </a:lnTo>
                  <a:lnTo>
                    <a:pt x="1827" y="519"/>
                  </a:lnTo>
                  <a:lnTo>
                    <a:pt x="1715" y="362"/>
                  </a:lnTo>
                  <a:lnTo>
                    <a:pt x="1579" y="226"/>
                  </a:lnTo>
                  <a:lnTo>
                    <a:pt x="1421" y="113"/>
                  </a:lnTo>
                  <a:lnTo>
                    <a:pt x="1241" y="46"/>
                  </a:lnTo>
                  <a:lnTo>
                    <a:pt x="10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31"/>
            <p:cNvSpPr/>
            <p:nvPr/>
          </p:nvSpPr>
          <p:spPr>
            <a:xfrm>
              <a:off x="1196250" y="3610300"/>
              <a:ext cx="141575" cy="239125"/>
            </a:xfrm>
            <a:custGeom>
              <a:avLst/>
              <a:gdLst/>
              <a:ahLst/>
              <a:cxnLst/>
              <a:rect l="l" t="t" r="r" b="b"/>
              <a:pathLst>
                <a:path w="5663" h="9565" extrusionOk="0">
                  <a:moveTo>
                    <a:pt x="0" y="1"/>
                  </a:moveTo>
                  <a:lnTo>
                    <a:pt x="5662" y="9565"/>
                  </a:lnTo>
                  <a:lnTo>
                    <a:pt x="5594" y="8302"/>
                  </a:lnTo>
                  <a:lnTo>
                    <a:pt x="5414" y="8166"/>
                  </a:lnTo>
                  <a:lnTo>
                    <a:pt x="5279" y="7986"/>
                  </a:lnTo>
                  <a:lnTo>
                    <a:pt x="0"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31"/>
            <p:cNvSpPr/>
            <p:nvPr/>
          </p:nvSpPr>
          <p:spPr>
            <a:xfrm>
              <a:off x="1196250" y="3610300"/>
              <a:ext cx="141575" cy="239125"/>
            </a:xfrm>
            <a:custGeom>
              <a:avLst/>
              <a:gdLst/>
              <a:ahLst/>
              <a:cxnLst/>
              <a:rect l="l" t="t" r="r" b="b"/>
              <a:pathLst>
                <a:path w="5663" h="9565" fill="none" extrusionOk="0">
                  <a:moveTo>
                    <a:pt x="0" y="1"/>
                  </a:moveTo>
                  <a:lnTo>
                    <a:pt x="5662" y="9565"/>
                  </a:lnTo>
                  <a:lnTo>
                    <a:pt x="5594" y="8302"/>
                  </a:lnTo>
                  <a:lnTo>
                    <a:pt x="5594" y="8302"/>
                  </a:lnTo>
                  <a:lnTo>
                    <a:pt x="5414" y="8166"/>
                  </a:lnTo>
                  <a:lnTo>
                    <a:pt x="5279" y="798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31"/>
            <p:cNvSpPr/>
            <p:nvPr/>
          </p:nvSpPr>
          <p:spPr>
            <a:xfrm>
              <a:off x="1336100" y="3707300"/>
              <a:ext cx="241375" cy="142125"/>
            </a:xfrm>
            <a:custGeom>
              <a:avLst/>
              <a:gdLst/>
              <a:ahLst/>
              <a:cxnLst/>
              <a:rect l="l" t="t" r="r" b="b"/>
              <a:pathLst>
                <a:path w="9655" h="5685" extrusionOk="0">
                  <a:moveTo>
                    <a:pt x="9655" y="1"/>
                  </a:moveTo>
                  <a:lnTo>
                    <a:pt x="1083" y="4489"/>
                  </a:lnTo>
                  <a:lnTo>
                    <a:pt x="970" y="4535"/>
                  </a:lnTo>
                  <a:lnTo>
                    <a:pt x="835" y="4580"/>
                  </a:lnTo>
                  <a:lnTo>
                    <a:pt x="722" y="4602"/>
                  </a:lnTo>
                  <a:lnTo>
                    <a:pt x="587" y="4602"/>
                  </a:lnTo>
                  <a:lnTo>
                    <a:pt x="429" y="4580"/>
                  </a:lnTo>
                  <a:lnTo>
                    <a:pt x="271" y="4557"/>
                  </a:lnTo>
                  <a:lnTo>
                    <a:pt x="136" y="4489"/>
                  </a:lnTo>
                  <a:lnTo>
                    <a:pt x="0" y="4422"/>
                  </a:lnTo>
                  <a:lnTo>
                    <a:pt x="0" y="4422"/>
                  </a:lnTo>
                  <a:lnTo>
                    <a:pt x="68" y="5685"/>
                  </a:lnTo>
                  <a:lnTo>
                    <a:pt x="9655"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31"/>
            <p:cNvSpPr/>
            <p:nvPr/>
          </p:nvSpPr>
          <p:spPr>
            <a:xfrm>
              <a:off x="1336100" y="3707300"/>
              <a:ext cx="241375" cy="142125"/>
            </a:xfrm>
            <a:custGeom>
              <a:avLst/>
              <a:gdLst/>
              <a:ahLst/>
              <a:cxnLst/>
              <a:rect l="l" t="t" r="r" b="b"/>
              <a:pathLst>
                <a:path w="9655" h="5685" fill="none" extrusionOk="0">
                  <a:moveTo>
                    <a:pt x="9655" y="1"/>
                  </a:moveTo>
                  <a:lnTo>
                    <a:pt x="1083" y="4489"/>
                  </a:lnTo>
                  <a:lnTo>
                    <a:pt x="1083" y="4489"/>
                  </a:lnTo>
                  <a:lnTo>
                    <a:pt x="970" y="4535"/>
                  </a:lnTo>
                  <a:lnTo>
                    <a:pt x="835" y="4580"/>
                  </a:lnTo>
                  <a:lnTo>
                    <a:pt x="722" y="4602"/>
                  </a:lnTo>
                  <a:lnTo>
                    <a:pt x="587" y="4602"/>
                  </a:lnTo>
                  <a:lnTo>
                    <a:pt x="587" y="4602"/>
                  </a:lnTo>
                  <a:lnTo>
                    <a:pt x="429" y="4580"/>
                  </a:lnTo>
                  <a:lnTo>
                    <a:pt x="271" y="4557"/>
                  </a:lnTo>
                  <a:lnTo>
                    <a:pt x="136" y="4489"/>
                  </a:lnTo>
                  <a:lnTo>
                    <a:pt x="0" y="4422"/>
                  </a:lnTo>
                  <a:lnTo>
                    <a:pt x="68" y="5685"/>
                  </a:lnTo>
                  <a:lnTo>
                    <a:pt x="96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31"/>
            <p:cNvSpPr/>
            <p:nvPr/>
          </p:nvSpPr>
          <p:spPr>
            <a:xfrm>
              <a:off x="1436475" y="3468775"/>
              <a:ext cx="126900" cy="214875"/>
            </a:xfrm>
            <a:custGeom>
              <a:avLst/>
              <a:gdLst/>
              <a:ahLst/>
              <a:cxnLst/>
              <a:rect l="l" t="t" r="r" b="b"/>
              <a:pathLst>
                <a:path w="5076" h="8595" extrusionOk="0">
                  <a:moveTo>
                    <a:pt x="0" y="0"/>
                  </a:moveTo>
                  <a:lnTo>
                    <a:pt x="5076" y="8594"/>
                  </a:lnTo>
                  <a:lnTo>
                    <a:pt x="5076" y="8594"/>
                  </a:lnTo>
                  <a:lnTo>
                    <a:pt x="2301" y="3880"/>
                  </a:lnTo>
                  <a:lnTo>
                    <a:pt x="0" y="0"/>
                  </a:lnTo>
                  <a:close/>
                </a:path>
              </a:pathLst>
            </a:custGeom>
            <a:solidFill>
              <a:srgbClr val="F9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31"/>
            <p:cNvSpPr/>
            <p:nvPr/>
          </p:nvSpPr>
          <p:spPr>
            <a:xfrm>
              <a:off x="1348500" y="3468775"/>
              <a:ext cx="214875" cy="214875"/>
            </a:xfrm>
            <a:custGeom>
              <a:avLst/>
              <a:gdLst/>
              <a:ahLst/>
              <a:cxnLst/>
              <a:rect l="l" t="t" r="r" b="b"/>
              <a:pathLst>
                <a:path w="8595" h="8595" fill="none" extrusionOk="0">
                  <a:moveTo>
                    <a:pt x="3519" y="0"/>
                  </a:moveTo>
                  <a:lnTo>
                    <a:pt x="1" y="2075"/>
                  </a:lnTo>
                  <a:lnTo>
                    <a:pt x="1" y="2075"/>
                  </a:lnTo>
                  <a:lnTo>
                    <a:pt x="3519" y="0"/>
                  </a:lnTo>
                  <a:lnTo>
                    <a:pt x="5820" y="3880"/>
                  </a:lnTo>
                  <a:lnTo>
                    <a:pt x="5820" y="3880"/>
                  </a:lnTo>
                  <a:lnTo>
                    <a:pt x="8595" y="8594"/>
                  </a:lnTo>
                  <a:lnTo>
                    <a:pt x="8595" y="8594"/>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31"/>
            <p:cNvSpPr/>
            <p:nvPr/>
          </p:nvSpPr>
          <p:spPr>
            <a:xfrm>
              <a:off x="1348500" y="3468775"/>
              <a:ext cx="145525" cy="97000"/>
            </a:xfrm>
            <a:custGeom>
              <a:avLst/>
              <a:gdLst/>
              <a:ahLst/>
              <a:cxnLst/>
              <a:rect l="l" t="t" r="r" b="b"/>
              <a:pathLst>
                <a:path w="5821" h="3880" extrusionOk="0">
                  <a:moveTo>
                    <a:pt x="3519" y="0"/>
                  </a:moveTo>
                  <a:lnTo>
                    <a:pt x="1" y="2075"/>
                  </a:lnTo>
                  <a:lnTo>
                    <a:pt x="1" y="2075"/>
                  </a:lnTo>
                  <a:lnTo>
                    <a:pt x="3384" y="519"/>
                  </a:lnTo>
                  <a:lnTo>
                    <a:pt x="5482" y="3745"/>
                  </a:lnTo>
                  <a:lnTo>
                    <a:pt x="5820" y="3880"/>
                  </a:lnTo>
                  <a:lnTo>
                    <a:pt x="5820" y="3880"/>
                  </a:lnTo>
                  <a:lnTo>
                    <a:pt x="3519"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31"/>
            <p:cNvSpPr/>
            <p:nvPr/>
          </p:nvSpPr>
          <p:spPr>
            <a:xfrm>
              <a:off x="1348500" y="3468775"/>
              <a:ext cx="145525" cy="97000"/>
            </a:xfrm>
            <a:custGeom>
              <a:avLst/>
              <a:gdLst/>
              <a:ahLst/>
              <a:cxnLst/>
              <a:rect l="l" t="t" r="r" b="b"/>
              <a:pathLst>
                <a:path w="5821" h="3880" fill="none" extrusionOk="0">
                  <a:moveTo>
                    <a:pt x="3519" y="0"/>
                  </a:moveTo>
                  <a:lnTo>
                    <a:pt x="1" y="2075"/>
                  </a:lnTo>
                  <a:lnTo>
                    <a:pt x="3384" y="519"/>
                  </a:lnTo>
                  <a:lnTo>
                    <a:pt x="5482" y="3745"/>
                  </a:lnTo>
                  <a:lnTo>
                    <a:pt x="5820" y="3880"/>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31"/>
            <p:cNvSpPr/>
            <p:nvPr/>
          </p:nvSpPr>
          <p:spPr>
            <a:xfrm>
              <a:off x="1485525" y="3562375"/>
              <a:ext cx="77850" cy="121275"/>
            </a:xfrm>
            <a:custGeom>
              <a:avLst/>
              <a:gdLst/>
              <a:ahLst/>
              <a:cxnLst/>
              <a:rect l="l" t="t" r="r" b="b"/>
              <a:pathLst>
                <a:path w="3114" h="4851" extrusionOk="0">
                  <a:moveTo>
                    <a:pt x="1" y="1"/>
                  </a:moveTo>
                  <a:lnTo>
                    <a:pt x="3114" y="4850"/>
                  </a:lnTo>
                  <a:lnTo>
                    <a:pt x="3114" y="4850"/>
                  </a:lnTo>
                  <a:lnTo>
                    <a:pt x="339" y="136"/>
                  </a:lnTo>
                  <a:lnTo>
                    <a:pt x="1" y="1"/>
                  </a:lnTo>
                  <a:close/>
                </a:path>
              </a:pathLst>
            </a:custGeom>
            <a:solidFill>
              <a:srgbClr val="F5EB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31"/>
            <p:cNvSpPr/>
            <p:nvPr/>
          </p:nvSpPr>
          <p:spPr>
            <a:xfrm>
              <a:off x="1485525" y="3562375"/>
              <a:ext cx="77850" cy="121275"/>
            </a:xfrm>
            <a:custGeom>
              <a:avLst/>
              <a:gdLst/>
              <a:ahLst/>
              <a:cxnLst/>
              <a:rect l="l" t="t" r="r" b="b"/>
              <a:pathLst>
                <a:path w="3114" h="4851" fill="none" extrusionOk="0">
                  <a:moveTo>
                    <a:pt x="1" y="1"/>
                  </a:moveTo>
                  <a:lnTo>
                    <a:pt x="3114" y="4850"/>
                  </a:lnTo>
                  <a:lnTo>
                    <a:pt x="339" y="136"/>
                  </a:lnTo>
                  <a:lnTo>
                    <a:pt x="339" y="136"/>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74" name="Google Shape;3274;p31"/>
          <p:cNvGrpSpPr/>
          <p:nvPr/>
        </p:nvGrpSpPr>
        <p:grpSpPr>
          <a:xfrm>
            <a:off x="410395" y="5593643"/>
            <a:ext cx="1496751" cy="893972"/>
            <a:chOff x="7734396" y="189920"/>
            <a:chExt cx="1122563" cy="670479"/>
          </a:xfrm>
        </p:grpSpPr>
        <p:sp>
          <p:nvSpPr>
            <p:cNvPr id="3275" name="Google Shape;3275;p31"/>
            <p:cNvSpPr/>
            <p:nvPr/>
          </p:nvSpPr>
          <p:spPr>
            <a:xfrm>
              <a:off x="7747000" y="189920"/>
              <a:ext cx="1109957" cy="616606"/>
            </a:xfrm>
            <a:custGeom>
              <a:avLst/>
              <a:gdLst/>
              <a:ahLst/>
              <a:cxnLst/>
              <a:rect l="l" t="t" r="r" b="b"/>
              <a:pathLst>
                <a:path w="40245" h="22357" extrusionOk="0">
                  <a:moveTo>
                    <a:pt x="5569" y="1"/>
                  </a:moveTo>
                  <a:lnTo>
                    <a:pt x="5382" y="22"/>
                  </a:lnTo>
                  <a:lnTo>
                    <a:pt x="5174" y="43"/>
                  </a:lnTo>
                  <a:lnTo>
                    <a:pt x="4987" y="84"/>
                  </a:lnTo>
                  <a:lnTo>
                    <a:pt x="4800" y="167"/>
                  </a:lnTo>
                  <a:lnTo>
                    <a:pt x="4613" y="250"/>
                  </a:lnTo>
                  <a:lnTo>
                    <a:pt x="4447" y="354"/>
                  </a:lnTo>
                  <a:lnTo>
                    <a:pt x="4301" y="458"/>
                  </a:lnTo>
                  <a:lnTo>
                    <a:pt x="4156" y="583"/>
                  </a:lnTo>
                  <a:lnTo>
                    <a:pt x="4011" y="728"/>
                  </a:lnTo>
                  <a:lnTo>
                    <a:pt x="3907" y="894"/>
                  </a:lnTo>
                  <a:lnTo>
                    <a:pt x="3803" y="1061"/>
                  </a:lnTo>
                  <a:lnTo>
                    <a:pt x="3720" y="1227"/>
                  </a:lnTo>
                  <a:lnTo>
                    <a:pt x="3637" y="1435"/>
                  </a:lnTo>
                  <a:lnTo>
                    <a:pt x="3595" y="1622"/>
                  </a:lnTo>
                  <a:lnTo>
                    <a:pt x="3553" y="1829"/>
                  </a:lnTo>
                  <a:lnTo>
                    <a:pt x="2806" y="9205"/>
                  </a:lnTo>
                  <a:lnTo>
                    <a:pt x="7543" y="9703"/>
                  </a:lnTo>
                  <a:lnTo>
                    <a:pt x="7646" y="9724"/>
                  </a:lnTo>
                  <a:lnTo>
                    <a:pt x="7750" y="9766"/>
                  </a:lnTo>
                  <a:lnTo>
                    <a:pt x="7833" y="9807"/>
                  </a:lnTo>
                  <a:lnTo>
                    <a:pt x="7896" y="9890"/>
                  </a:lnTo>
                  <a:lnTo>
                    <a:pt x="7958" y="9974"/>
                  </a:lnTo>
                  <a:lnTo>
                    <a:pt x="8000" y="10057"/>
                  </a:lnTo>
                  <a:lnTo>
                    <a:pt x="8020" y="10161"/>
                  </a:lnTo>
                  <a:lnTo>
                    <a:pt x="8020" y="10264"/>
                  </a:lnTo>
                  <a:lnTo>
                    <a:pt x="7916" y="11386"/>
                  </a:lnTo>
                  <a:lnTo>
                    <a:pt x="7896" y="11469"/>
                  </a:lnTo>
                  <a:lnTo>
                    <a:pt x="7854" y="11553"/>
                  </a:lnTo>
                  <a:lnTo>
                    <a:pt x="7813" y="11615"/>
                  </a:lnTo>
                  <a:lnTo>
                    <a:pt x="7771" y="11677"/>
                  </a:lnTo>
                  <a:lnTo>
                    <a:pt x="7709" y="11740"/>
                  </a:lnTo>
                  <a:lnTo>
                    <a:pt x="7626" y="11781"/>
                  </a:lnTo>
                  <a:lnTo>
                    <a:pt x="7543" y="11823"/>
                  </a:lnTo>
                  <a:lnTo>
                    <a:pt x="7459" y="11843"/>
                  </a:lnTo>
                  <a:lnTo>
                    <a:pt x="1912" y="12695"/>
                  </a:lnTo>
                  <a:lnTo>
                    <a:pt x="1767" y="12737"/>
                  </a:lnTo>
                  <a:lnTo>
                    <a:pt x="1600" y="12778"/>
                  </a:lnTo>
                  <a:lnTo>
                    <a:pt x="1455" y="12841"/>
                  </a:lnTo>
                  <a:lnTo>
                    <a:pt x="1330" y="12903"/>
                  </a:lnTo>
                  <a:lnTo>
                    <a:pt x="1185" y="12986"/>
                  </a:lnTo>
                  <a:lnTo>
                    <a:pt x="1060" y="13069"/>
                  </a:lnTo>
                  <a:lnTo>
                    <a:pt x="832" y="13277"/>
                  </a:lnTo>
                  <a:lnTo>
                    <a:pt x="645" y="13506"/>
                  </a:lnTo>
                  <a:lnTo>
                    <a:pt x="562" y="13630"/>
                  </a:lnTo>
                  <a:lnTo>
                    <a:pt x="479" y="13776"/>
                  </a:lnTo>
                  <a:lnTo>
                    <a:pt x="437" y="13921"/>
                  </a:lnTo>
                  <a:lnTo>
                    <a:pt x="375" y="14067"/>
                  </a:lnTo>
                  <a:lnTo>
                    <a:pt x="354" y="14212"/>
                  </a:lnTo>
                  <a:lnTo>
                    <a:pt x="312" y="14378"/>
                  </a:lnTo>
                  <a:lnTo>
                    <a:pt x="1" y="17495"/>
                  </a:lnTo>
                  <a:lnTo>
                    <a:pt x="1" y="17682"/>
                  </a:lnTo>
                  <a:lnTo>
                    <a:pt x="42" y="17869"/>
                  </a:lnTo>
                  <a:lnTo>
                    <a:pt x="105" y="18035"/>
                  </a:lnTo>
                  <a:lnTo>
                    <a:pt x="208" y="18180"/>
                  </a:lnTo>
                  <a:lnTo>
                    <a:pt x="333" y="18305"/>
                  </a:lnTo>
                  <a:lnTo>
                    <a:pt x="479" y="18409"/>
                  </a:lnTo>
                  <a:lnTo>
                    <a:pt x="645" y="18471"/>
                  </a:lnTo>
                  <a:lnTo>
                    <a:pt x="832" y="18513"/>
                  </a:lnTo>
                  <a:lnTo>
                    <a:pt x="38541" y="22356"/>
                  </a:lnTo>
                  <a:lnTo>
                    <a:pt x="40244" y="5569"/>
                  </a:lnTo>
                  <a:lnTo>
                    <a:pt x="40244" y="5361"/>
                  </a:lnTo>
                  <a:lnTo>
                    <a:pt x="40244" y="5153"/>
                  </a:lnTo>
                  <a:lnTo>
                    <a:pt x="40203" y="4966"/>
                  </a:lnTo>
                  <a:lnTo>
                    <a:pt x="40161" y="4759"/>
                  </a:lnTo>
                  <a:lnTo>
                    <a:pt x="40099" y="4572"/>
                  </a:lnTo>
                  <a:lnTo>
                    <a:pt x="40016" y="4406"/>
                  </a:lnTo>
                  <a:lnTo>
                    <a:pt x="39912" y="4239"/>
                  </a:lnTo>
                  <a:lnTo>
                    <a:pt x="39787" y="4073"/>
                  </a:lnTo>
                  <a:lnTo>
                    <a:pt x="39663" y="3928"/>
                  </a:lnTo>
                  <a:lnTo>
                    <a:pt x="39517" y="3803"/>
                  </a:lnTo>
                  <a:lnTo>
                    <a:pt x="39372" y="3678"/>
                  </a:lnTo>
                  <a:lnTo>
                    <a:pt x="39206" y="3574"/>
                  </a:lnTo>
                  <a:lnTo>
                    <a:pt x="39019" y="3491"/>
                  </a:lnTo>
                  <a:lnTo>
                    <a:pt x="38832" y="3429"/>
                  </a:lnTo>
                  <a:lnTo>
                    <a:pt x="38624" y="3367"/>
                  </a:lnTo>
                  <a:lnTo>
                    <a:pt x="38437" y="3346"/>
                  </a:lnTo>
                  <a:lnTo>
                    <a:pt x="5777" y="22"/>
                  </a:lnTo>
                  <a:lnTo>
                    <a:pt x="5569" y="1"/>
                  </a:lnTo>
                  <a:close/>
                </a:path>
              </a:pathLst>
            </a:custGeom>
            <a:solidFill>
              <a:schemeClr val="accent6"/>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6" name="Google Shape;3276;p31"/>
            <p:cNvSpPr/>
            <p:nvPr/>
          </p:nvSpPr>
          <p:spPr>
            <a:xfrm>
              <a:off x="8722850" y="549790"/>
              <a:ext cx="112333" cy="112333"/>
            </a:xfrm>
            <a:custGeom>
              <a:avLst/>
              <a:gdLst/>
              <a:ahLst/>
              <a:cxnLst/>
              <a:rect l="l" t="t" r="r" b="b"/>
              <a:pathLst>
                <a:path w="4073" h="4073" extrusionOk="0">
                  <a:moveTo>
                    <a:pt x="832" y="0"/>
                  </a:moveTo>
                  <a:lnTo>
                    <a:pt x="707" y="21"/>
                  </a:lnTo>
                  <a:lnTo>
                    <a:pt x="603" y="84"/>
                  </a:lnTo>
                  <a:lnTo>
                    <a:pt x="499" y="146"/>
                  </a:lnTo>
                  <a:lnTo>
                    <a:pt x="395" y="229"/>
                  </a:lnTo>
                  <a:lnTo>
                    <a:pt x="333" y="333"/>
                  </a:lnTo>
                  <a:lnTo>
                    <a:pt x="271" y="458"/>
                  </a:lnTo>
                  <a:lnTo>
                    <a:pt x="250" y="582"/>
                  </a:lnTo>
                  <a:lnTo>
                    <a:pt x="1" y="3034"/>
                  </a:lnTo>
                  <a:lnTo>
                    <a:pt x="1" y="3158"/>
                  </a:lnTo>
                  <a:lnTo>
                    <a:pt x="21" y="3283"/>
                  </a:lnTo>
                  <a:lnTo>
                    <a:pt x="84" y="3408"/>
                  </a:lnTo>
                  <a:lnTo>
                    <a:pt x="146" y="3512"/>
                  </a:lnTo>
                  <a:lnTo>
                    <a:pt x="229" y="3595"/>
                  </a:lnTo>
                  <a:lnTo>
                    <a:pt x="333" y="3678"/>
                  </a:lnTo>
                  <a:lnTo>
                    <a:pt x="458" y="3719"/>
                  </a:lnTo>
                  <a:lnTo>
                    <a:pt x="582" y="3761"/>
                  </a:lnTo>
                  <a:lnTo>
                    <a:pt x="3678" y="4073"/>
                  </a:lnTo>
                  <a:lnTo>
                    <a:pt x="4073" y="312"/>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7" name="Google Shape;3277;p31"/>
            <p:cNvSpPr/>
            <p:nvPr/>
          </p:nvSpPr>
          <p:spPr>
            <a:xfrm>
              <a:off x="8494208" y="526871"/>
              <a:ext cx="112913" cy="110044"/>
            </a:xfrm>
            <a:custGeom>
              <a:avLst/>
              <a:gdLst/>
              <a:ahLst/>
              <a:cxnLst/>
              <a:rect l="l" t="t" r="r" b="b"/>
              <a:pathLst>
                <a:path w="4094" h="3990" extrusionOk="0">
                  <a:moveTo>
                    <a:pt x="832" y="0"/>
                  </a:moveTo>
                  <a:lnTo>
                    <a:pt x="707" y="21"/>
                  </a:lnTo>
                  <a:lnTo>
                    <a:pt x="603" y="63"/>
                  </a:lnTo>
                  <a:lnTo>
                    <a:pt x="500" y="125"/>
                  </a:lnTo>
                  <a:lnTo>
                    <a:pt x="416" y="229"/>
                  </a:lnTo>
                  <a:lnTo>
                    <a:pt x="333" y="333"/>
                  </a:lnTo>
                  <a:lnTo>
                    <a:pt x="292" y="437"/>
                  </a:lnTo>
                  <a:lnTo>
                    <a:pt x="250" y="582"/>
                  </a:lnTo>
                  <a:lnTo>
                    <a:pt x="1" y="3013"/>
                  </a:lnTo>
                  <a:lnTo>
                    <a:pt x="1" y="3158"/>
                  </a:lnTo>
                  <a:lnTo>
                    <a:pt x="43" y="3283"/>
                  </a:lnTo>
                  <a:lnTo>
                    <a:pt x="84" y="3387"/>
                  </a:lnTo>
                  <a:lnTo>
                    <a:pt x="146" y="3491"/>
                  </a:lnTo>
                  <a:lnTo>
                    <a:pt x="250" y="3595"/>
                  </a:lnTo>
                  <a:lnTo>
                    <a:pt x="354" y="3657"/>
                  </a:lnTo>
                  <a:lnTo>
                    <a:pt x="458" y="3719"/>
                  </a:lnTo>
                  <a:lnTo>
                    <a:pt x="583" y="3740"/>
                  </a:lnTo>
                  <a:lnTo>
                    <a:pt x="3138" y="3989"/>
                  </a:lnTo>
                  <a:lnTo>
                    <a:pt x="3263" y="3989"/>
                  </a:lnTo>
                  <a:lnTo>
                    <a:pt x="3387" y="3969"/>
                  </a:lnTo>
                  <a:lnTo>
                    <a:pt x="3512" y="3927"/>
                  </a:lnTo>
                  <a:lnTo>
                    <a:pt x="3616" y="3844"/>
                  </a:lnTo>
                  <a:lnTo>
                    <a:pt x="3699" y="3761"/>
                  </a:lnTo>
                  <a:lnTo>
                    <a:pt x="3761" y="3657"/>
                  </a:lnTo>
                  <a:lnTo>
                    <a:pt x="3824" y="3532"/>
                  </a:lnTo>
                  <a:lnTo>
                    <a:pt x="3845" y="3408"/>
                  </a:lnTo>
                  <a:lnTo>
                    <a:pt x="4094" y="956"/>
                  </a:lnTo>
                  <a:lnTo>
                    <a:pt x="4094" y="831"/>
                  </a:lnTo>
                  <a:lnTo>
                    <a:pt x="4073" y="707"/>
                  </a:lnTo>
                  <a:lnTo>
                    <a:pt x="4032" y="582"/>
                  </a:lnTo>
                  <a:lnTo>
                    <a:pt x="3948" y="478"/>
                  </a:lnTo>
                  <a:lnTo>
                    <a:pt x="3865" y="395"/>
                  </a:lnTo>
                  <a:lnTo>
                    <a:pt x="3761" y="333"/>
                  </a:lnTo>
                  <a:lnTo>
                    <a:pt x="3637" y="27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8" name="Google Shape;3278;p31"/>
            <p:cNvSpPr/>
            <p:nvPr/>
          </p:nvSpPr>
          <p:spPr>
            <a:xfrm>
              <a:off x="8344088" y="511398"/>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1" y="458"/>
                  </a:lnTo>
                  <a:lnTo>
                    <a:pt x="250" y="582"/>
                  </a:lnTo>
                  <a:lnTo>
                    <a:pt x="1" y="3034"/>
                  </a:lnTo>
                  <a:lnTo>
                    <a:pt x="1" y="3158"/>
                  </a:lnTo>
                  <a:lnTo>
                    <a:pt x="42" y="3283"/>
                  </a:lnTo>
                  <a:lnTo>
                    <a:pt x="84" y="3408"/>
                  </a:lnTo>
                  <a:lnTo>
                    <a:pt x="146" y="3512"/>
                  </a:lnTo>
                  <a:lnTo>
                    <a:pt x="229" y="3595"/>
                  </a:lnTo>
                  <a:lnTo>
                    <a:pt x="333" y="3657"/>
                  </a:lnTo>
                  <a:lnTo>
                    <a:pt x="458" y="3719"/>
                  </a:lnTo>
                  <a:lnTo>
                    <a:pt x="582" y="3740"/>
                  </a:lnTo>
                  <a:lnTo>
                    <a:pt x="3138" y="4010"/>
                  </a:lnTo>
                  <a:lnTo>
                    <a:pt x="3262" y="4010"/>
                  </a:lnTo>
                  <a:lnTo>
                    <a:pt x="3387" y="3969"/>
                  </a:lnTo>
                  <a:lnTo>
                    <a:pt x="3512" y="3927"/>
                  </a:lnTo>
                  <a:lnTo>
                    <a:pt x="3616" y="3865"/>
                  </a:lnTo>
                  <a:lnTo>
                    <a:pt x="3699" y="3761"/>
                  </a:lnTo>
                  <a:lnTo>
                    <a:pt x="3761" y="3657"/>
                  </a:lnTo>
                  <a:lnTo>
                    <a:pt x="3823" y="3553"/>
                  </a:lnTo>
                  <a:lnTo>
                    <a:pt x="3844" y="3429"/>
                  </a:lnTo>
                  <a:lnTo>
                    <a:pt x="4093" y="977"/>
                  </a:lnTo>
                  <a:lnTo>
                    <a:pt x="4093" y="832"/>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9" name="Google Shape;3279;p31"/>
            <p:cNvSpPr/>
            <p:nvPr/>
          </p:nvSpPr>
          <p:spPr>
            <a:xfrm>
              <a:off x="8193968" y="495925"/>
              <a:ext cx="112913" cy="110623"/>
            </a:xfrm>
            <a:custGeom>
              <a:avLst/>
              <a:gdLst/>
              <a:ahLst/>
              <a:cxnLst/>
              <a:rect l="l" t="t" r="r" b="b"/>
              <a:pathLst>
                <a:path w="4094" h="4011" extrusionOk="0">
                  <a:moveTo>
                    <a:pt x="831" y="1"/>
                  </a:moveTo>
                  <a:lnTo>
                    <a:pt x="707" y="21"/>
                  </a:lnTo>
                  <a:lnTo>
                    <a:pt x="603" y="84"/>
                  </a:lnTo>
                  <a:lnTo>
                    <a:pt x="499" y="146"/>
                  </a:lnTo>
                  <a:lnTo>
                    <a:pt x="395" y="229"/>
                  </a:lnTo>
                  <a:lnTo>
                    <a:pt x="333" y="333"/>
                  </a:lnTo>
                  <a:lnTo>
                    <a:pt x="270" y="458"/>
                  </a:lnTo>
                  <a:lnTo>
                    <a:pt x="250" y="582"/>
                  </a:lnTo>
                  <a:lnTo>
                    <a:pt x="0" y="3034"/>
                  </a:lnTo>
                  <a:lnTo>
                    <a:pt x="0" y="3159"/>
                  </a:lnTo>
                  <a:lnTo>
                    <a:pt x="21" y="3283"/>
                  </a:lnTo>
                  <a:lnTo>
                    <a:pt x="83" y="3408"/>
                  </a:lnTo>
                  <a:lnTo>
                    <a:pt x="146" y="3512"/>
                  </a:lnTo>
                  <a:lnTo>
                    <a:pt x="229" y="3595"/>
                  </a:lnTo>
                  <a:lnTo>
                    <a:pt x="333" y="3678"/>
                  </a:lnTo>
                  <a:lnTo>
                    <a:pt x="457" y="3719"/>
                  </a:lnTo>
                  <a:lnTo>
                    <a:pt x="582" y="3740"/>
                  </a:lnTo>
                  <a:lnTo>
                    <a:pt x="3117" y="4010"/>
                  </a:lnTo>
                  <a:lnTo>
                    <a:pt x="3262" y="4010"/>
                  </a:lnTo>
                  <a:lnTo>
                    <a:pt x="3387" y="3990"/>
                  </a:lnTo>
                  <a:lnTo>
                    <a:pt x="3491" y="3927"/>
                  </a:lnTo>
                  <a:lnTo>
                    <a:pt x="3594" y="3865"/>
                  </a:lnTo>
                  <a:lnTo>
                    <a:pt x="3698" y="3782"/>
                  </a:lnTo>
                  <a:lnTo>
                    <a:pt x="3761" y="3678"/>
                  </a:lnTo>
                  <a:lnTo>
                    <a:pt x="3823" y="3553"/>
                  </a:lnTo>
                  <a:lnTo>
                    <a:pt x="3844" y="3429"/>
                  </a:lnTo>
                  <a:lnTo>
                    <a:pt x="4093" y="977"/>
                  </a:lnTo>
                  <a:lnTo>
                    <a:pt x="4093" y="852"/>
                  </a:lnTo>
                  <a:lnTo>
                    <a:pt x="4072" y="728"/>
                  </a:lnTo>
                  <a:lnTo>
                    <a:pt x="4010" y="603"/>
                  </a:lnTo>
                  <a:lnTo>
                    <a:pt x="3948" y="499"/>
                  </a:lnTo>
                  <a:lnTo>
                    <a:pt x="3865" y="416"/>
                  </a:lnTo>
                  <a:lnTo>
                    <a:pt x="3761" y="333"/>
                  </a:lnTo>
                  <a:lnTo>
                    <a:pt x="3636" y="291"/>
                  </a:lnTo>
                  <a:lnTo>
                    <a:pt x="3511"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0" name="Google Shape;3280;p31"/>
            <p:cNvSpPr/>
            <p:nvPr/>
          </p:nvSpPr>
          <p:spPr>
            <a:xfrm>
              <a:off x="8043820" y="480453"/>
              <a:ext cx="112913" cy="110623"/>
            </a:xfrm>
            <a:custGeom>
              <a:avLst/>
              <a:gdLst/>
              <a:ahLst/>
              <a:cxnLst/>
              <a:rect l="l" t="t" r="r" b="b"/>
              <a:pathLst>
                <a:path w="4094" h="4011" extrusionOk="0">
                  <a:moveTo>
                    <a:pt x="832" y="1"/>
                  </a:moveTo>
                  <a:lnTo>
                    <a:pt x="707" y="42"/>
                  </a:lnTo>
                  <a:lnTo>
                    <a:pt x="603" y="84"/>
                  </a:lnTo>
                  <a:lnTo>
                    <a:pt x="479" y="146"/>
                  </a:lnTo>
                  <a:lnTo>
                    <a:pt x="396" y="250"/>
                  </a:lnTo>
                  <a:lnTo>
                    <a:pt x="333" y="354"/>
                  </a:lnTo>
                  <a:lnTo>
                    <a:pt x="271" y="458"/>
                  </a:lnTo>
                  <a:lnTo>
                    <a:pt x="250" y="603"/>
                  </a:lnTo>
                  <a:lnTo>
                    <a:pt x="1" y="3034"/>
                  </a:lnTo>
                  <a:lnTo>
                    <a:pt x="1" y="3179"/>
                  </a:lnTo>
                  <a:lnTo>
                    <a:pt x="22" y="3304"/>
                  </a:lnTo>
                  <a:lnTo>
                    <a:pt x="84" y="3408"/>
                  </a:lnTo>
                  <a:lnTo>
                    <a:pt x="146" y="3512"/>
                  </a:lnTo>
                  <a:lnTo>
                    <a:pt x="229" y="3616"/>
                  </a:lnTo>
                  <a:lnTo>
                    <a:pt x="333" y="3678"/>
                  </a:lnTo>
                  <a:lnTo>
                    <a:pt x="458" y="3720"/>
                  </a:lnTo>
                  <a:lnTo>
                    <a:pt x="583" y="3761"/>
                  </a:lnTo>
                  <a:lnTo>
                    <a:pt x="3117" y="4010"/>
                  </a:lnTo>
                  <a:lnTo>
                    <a:pt x="3263" y="4010"/>
                  </a:lnTo>
                  <a:lnTo>
                    <a:pt x="3387" y="3990"/>
                  </a:lnTo>
                  <a:lnTo>
                    <a:pt x="3491" y="3948"/>
                  </a:lnTo>
                  <a:lnTo>
                    <a:pt x="3595" y="3865"/>
                  </a:lnTo>
                  <a:lnTo>
                    <a:pt x="3699" y="3782"/>
                  </a:lnTo>
                  <a:lnTo>
                    <a:pt x="3761" y="3678"/>
                  </a:lnTo>
                  <a:lnTo>
                    <a:pt x="3803" y="3553"/>
                  </a:lnTo>
                  <a:lnTo>
                    <a:pt x="3844" y="3429"/>
                  </a:lnTo>
                  <a:lnTo>
                    <a:pt x="4094" y="977"/>
                  </a:lnTo>
                  <a:lnTo>
                    <a:pt x="4094" y="852"/>
                  </a:lnTo>
                  <a:lnTo>
                    <a:pt x="4073" y="728"/>
                  </a:lnTo>
                  <a:lnTo>
                    <a:pt x="4011" y="603"/>
                  </a:lnTo>
                  <a:lnTo>
                    <a:pt x="3948" y="499"/>
                  </a:lnTo>
                  <a:lnTo>
                    <a:pt x="3865" y="416"/>
                  </a:lnTo>
                  <a:lnTo>
                    <a:pt x="3761" y="354"/>
                  </a:lnTo>
                  <a:lnTo>
                    <a:pt x="3637" y="291"/>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31"/>
            <p:cNvSpPr/>
            <p:nvPr/>
          </p:nvSpPr>
          <p:spPr>
            <a:xfrm>
              <a:off x="8514287" y="332621"/>
              <a:ext cx="112913" cy="110044"/>
            </a:xfrm>
            <a:custGeom>
              <a:avLst/>
              <a:gdLst/>
              <a:ahLst/>
              <a:cxnLst/>
              <a:rect l="l" t="t" r="r" b="b"/>
              <a:pathLst>
                <a:path w="4094" h="3990" extrusionOk="0">
                  <a:moveTo>
                    <a:pt x="831" y="0"/>
                  </a:moveTo>
                  <a:lnTo>
                    <a:pt x="707" y="21"/>
                  </a:lnTo>
                  <a:lnTo>
                    <a:pt x="582" y="63"/>
                  </a:lnTo>
                  <a:lnTo>
                    <a:pt x="478" y="125"/>
                  </a:lnTo>
                  <a:lnTo>
                    <a:pt x="395" y="229"/>
                  </a:lnTo>
                  <a:lnTo>
                    <a:pt x="333" y="333"/>
                  </a:lnTo>
                  <a:lnTo>
                    <a:pt x="270" y="437"/>
                  </a:lnTo>
                  <a:lnTo>
                    <a:pt x="249" y="582"/>
                  </a:lnTo>
                  <a:lnTo>
                    <a:pt x="0" y="3013"/>
                  </a:lnTo>
                  <a:lnTo>
                    <a:pt x="0" y="3158"/>
                  </a:lnTo>
                  <a:lnTo>
                    <a:pt x="21" y="3283"/>
                  </a:lnTo>
                  <a:lnTo>
                    <a:pt x="83" y="3387"/>
                  </a:lnTo>
                  <a:lnTo>
                    <a:pt x="146" y="3491"/>
                  </a:lnTo>
                  <a:lnTo>
                    <a:pt x="229" y="3595"/>
                  </a:lnTo>
                  <a:lnTo>
                    <a:pt x="333" y="3657"/>
                  </a:lnTo>
                  <a:lnTo>
                    <a:pt x="457" y="3719"/>
                  </a:lnTo>
                  <a:lnTo>
                    <a:pt x="582" y="3740"/>
                  </a:lnTo>
                  <a:lnTo>
                    <a:pt x="3117" y="3989"/>
                  </a:lnTo>
                  <a:lnTo>
                    <a:pt x="3262" y="3989"/>
                  </a:lnTo>
                  <a:lnTo>
                    <a:pt x="3387" y="3969"/>
                  </a:lnTo>
                  <a:lnTo>
                    <a:pt x="3491" y="3927"/>
                  </a:lnTo>
                  <a:lnTo>
                    <a:pt x="3594" y="3844"/>
                  </a:lnTo>
                  <a:lnTo>
                    <a:pt x="3678" y="3761"/>
                  </a:lnTo>
                  <a:lnTo>
                    <a:pt x="3761" y="3657"/>
                  </a:lnTo>
                  <a:lnTo>
                    <a:pt x="3802" y="3532"/>
                  </a:lnTo>
                  <a:lnTo>
                    <a:pt x="3844" y="3408"/>
                  </a:lnTo>
                  <a:lnTo>
                    <a:pt x="4093" y="956"/>
                  </a:lnTo>
                  <a:lnTo>
                    <a:pt x="4093" y="831"/>
                  </a:lnTo>
                  <a:lnTo>
                    <a:pt x="4051" y="707"/>
                  </a:lnTo>
                  <a:lnTo>
                    <a:pt x="4010" y="582"/>
                  </a:lnTo>
                  <a:lnTo>
                    <a:pt x="3948" y="478"/>
                  </a:lnTo>
                  <a:lnTo>
                    <a:pt x="3844" y="395"/>
                  </a:lnTo>
                  <a:lnTo>
                    <a:pt x="3740" y="333"/>
                  </a:lnTo>
                  <a:lnTo>
                    <a:pt x="3636" y="270"/>
                  </a:lnTo>
                  <a:lnTo>
                    <a:pt x="351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31"/>
            <p:cNvSpPr/>
            <p:nvPr/>
          </p:nvSpPr>
          <p:spPr>
            <a:xfrm>
              <a:off x="8364139" y="317149"/>
              <a:ext cx="112913" cy="110623"/>
            </a:xfrm>
            <a:custGeom>
              <a:avLst/>
              <a:gdLst/>
              <a:ahLst/>
              <a:cxnLst/>
              <a:rect l="l" t="t" r="r" b="b"/>
              <a:pathLst>
                <a:path w="4094" h="4011" extrusionOk="0">
                  <a:moveTo>
                    <a:pt x="832" y="0"/>
                  </a:moveTo>
                  <a:lnTo>
                    <a:pt x="707" y="21"/>
                  </a:lnTo>
                  <a:lnTo>
                    <a:pt x="582" y="63"/>
                  </a:lnTo>
                  <a:lnTo>
                    <a:pt x="479" y="146"/>
                  </a:lnTo>
                  <a:lnTo>
                    <a:pt x="395" y="229"/>
                  </a:lnTo>
                  <a:lnTo>
                    <a:pt x="333" y="333"/>
                  </a:lnTo>
                  <a:lnTo>
                    <a:pt x="271" y="457"/>
                  </a:lnTo>
                  <a:lnTo>
                    <a:pt x="250" y="582"/>
                  </a:lnTo>
                  <a:lnTo>
                    <a:pt x="1" y="3034"/>
                  </a:lnTo>
                  <a:lnTo>
                    <a:pt x="1" y="3158"/>
                  </a:lnTo>
                  <a:lnTo>
                    <a:pt x="22" y="3283"/>
                  </a:lnTo>
                  <a:lnTo>
                    <a:pt x="63" y="3408"/>
                  </a:lnTo>
                  <a:lnTo>
                    <a:pt x="146" y="3511"/>
                  </a:lnTo>
                  <a:lnTo>
                    <a:pt x="229" y="3595"/>
                  </a:lnTo>
                  <a:lnTo>
                    <a:pt x="333" y="3657"/>
                  </a:lnTo>
                  <a:lnTo>
                    <a:pt x="458" y="3719"/>
                  </a:lnTo>
                  <a:lnTo>
                    <a:pt x="582" y="3740"/>
                  </a:lnTo>
                  <a:lnTo>
                    <a:pt x="3117" y="4010"/>
                  </a:lnTo>
                  <a:lnTo>
                    <a:pt x="3242" y="4010"/>
                  </a:lnTo>
                  <a:lnTo>
                    <a:pt x="3366" y="3969"/>
                  </a:lnTo>
                  <a:lnTo>
                    <a:pt x="3491" y="3927"/>
                  </a:lnTo>
                  <a:lnTo>
                    <a:pt x="3595" y="3865"/>
                  </a:lnTo>
                  <a:lnTo>
                    <a:pt x="3678" y="3761"/>
                  </a:lnTo>
                  <a:lnTo>
                    <a:pt x="3761" y="3657"/>
                  </a:lnTo>
                  <a:lnTo>
                    <a:pt x="3803" y="3553"/>
                  </a:lnTo>
                  <a:lnTo>
                    <a:pt x="3844" y="3428"/>
                  </a:lnTo>
                  <a:lnTo>
                    <a:pt x="4094" y="977"/>
                  </a:lnTo>
                  <a:lnTo>
                    <a:pt x="4094" y="831"/>
                  </a:lnTo>
                  <a:lnTo>
                    <a:pt x="4052" y="707"/>
                  </a:lnTo>
                  <a:lnTo>
                    <a:pt x="4011" y="603"/>
                  </a:lnTo>
                  <a:lnTo>
                    <a:pt x="3948" y="499"/>
                  </a:lnTo>
                  <a:lnTo>
                    <a:pt x="3844" y="395"/>
                  </a:lnTo>
                  <a:lnTo>
                    <a:pt x="3740" y="333"/>
                  </a:lnTo>
                  <a:lnTo>
                    <a:pt x="3637" y="291"/>
                  </a:lnTo>
                  <a:lnTo>
                    <a:pt x="349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3" name="Google Shape;3283;p31"/>
            <p:cNvSpPr/>
            <p:nvPr/>
          </p:nvSpPr>
          <p:spPr>
            <a:xfrm>
              <a:off x="8214019" y="301676"/>
              <a:ext cx="112333" cy="110623"/>
            </a:xfrm>
            <a:custGeom>
              <a:avLst/>
              <a:gdLst/>
              <a:ahLst/>
              <a:cxnLst/>
              <a:rect l="l" t="t" r="r" b="b"/>
              <a:pathLst>
                <a:path w="4073" h="4011" extrusionOk="0">
                  <a:moveTo>
                    <a:pt x="831" y="0"/>
                  </a:moveTo>
                  <a:lnTo>
                    <a:pt x="707" y="21"/>
                  </a:lnTo>
                  <a:lnTo>
                    <a:pt x="582" y="83"/>
                  </a:lnTo>
                  <a:lnTo>
                    <a:pt x="478" y="146"/>
                  </a:lnTo>
                  <a:lnTo>
                    <a:pt x="395" y="229"/>
                  </a:lnTo>
                  <a:lnTo>
                    <a:pt x="312" y="333"/>
                  </a:lnTo>
                  <a:lnTo>
                    <a:pt x="270" y="457"/>
                  </a:lnTo>
                  <a:lnTo>
                    <a:pt x="250" y="582"/>
                  </a:lnTo>
                  <a:lnTo>
                    <a:pt x="0" y="3034"/>
                  </a:lnTo>
                  <a:lnTo>
                    <a:pt x="0" y="3158"/>
                  </a:lnTo>
                  <a:lnTo>
                    <a:pt x="21" y="3283"/>
                  </a:lnTo>
                  <a:lnTo>
                    <a:pt x="63" y="3408"/>
                  </a:lnTo>
                  <a:lnTo>
                    <a:pt x="146" y="3512"/>
                  </a:lnTo>
                  <a:lnTo>
                    <a:pt x="229" y="3595"/>
                  </a:lnTo>
                  <a:lnTo>
                    <a:pt x="333" y="3678"/>
                  </a:lnTo>
                  <a:lnTo>
                    <a:pt x="457" y="3719"/>
                  </a:lnTo>
                  <a:lnTo>
                    <a:pt x="582" y="3740"/>
                  </a:lnTo>
                  <a:lnTo>
                    <a:pt x="3117" y="4010"/>
                  </a:lnTo>
                  <a:lnTo>
                    <a:pt x="3241" y="4010"/>
                  </a:lnTo>
                  <a:lnTo>
                    <a:pt x="3366" y="3989"/>
                  </a:lnTo>
                  <a:lnTo>
                    <a:pt x="3491" y="3927"/>
                  </a:lnTo>
                  <a:lnTo>
                    <a:pt x="3595" y="3865"/>
                  </a:lnTo>
                  <a:lnTo>
                    <a:pt x="3678" y="3782"/>
                  </a:lnTo>
                  <a:lnTo>
                    <a:pt x="3761" y="3678"/>
                  </a:lnTo>
                  <a:lnTo>
                    <a:pt x="3802" y="3553"/>
                  </a:lnTo>
                  <a:lnTo>
                    <a:pt x="3823" y="3428"/>
                  </a:lnTo>
                  <a:lnTo>
                    <a:pt x="4073" y="977"/>
                  </a:lnTo>
                  <a:lnTo>
                    <a:pt x="4073" y="852"/>
                  </a:lnTo>
                  <a:lnTo>
                    <a:pt x="4052" y="728"/>
                  </a:lnTo>
                  <a:lnTo>
                    <a:pt x="4010" y="603"/>
                  </a:lnTo>
                  <a:lnTo>
                    <a:pt x="3927" y="499"/>
                  </a:lnTo>
                  <a:lnTo>
                    <a:pt x="3844" y="416"/>
                  </a:lnTo>
                  <a:lnTo>
                    <a:pt x="3740" y="333"/>
                  </a:lnTo>
                  <a:lnTo>
                    <a:pt x="3636" y="291"/>
                  </a:lnTo>
                  <a:lnTo>
                    <a:pt x="3491" y="27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4" name="Google Shape;3284;p31"/>
            <p:cNvSpPr/>
            <p:nvPr/>
          </p:nvSpPr>
          <p:spPr>
            <a:xfrm>
              <a:off x="8063871" y="286203"/>
              <a:ext cx="112361" cy="110623"/>
            </a:xfrm>
            <a:custGeom>
              <a:avLst/>
              <a:gdLst/>
              <a:ahLst/>
              <a:cxnLst/>
              <a:rect l="l" t="t" r="r" b="b"/>
              <a:pathLst>
                <a:path w="4074" h="4011" extrusionOk="0">
                  <a:moveTo>
                    <a:pt x="832" y="0"/>
                  </a:moveTo>
                  <a:lnTo>
                    <a:pt x="707" y="42"/>
                  </a:lnTo>
                  <a:lnTo>
                    <a:pt x="583" y="83"/>
                  </a:lnTo>
                  <a:lnTo>
                    <a:pt x="479" y="146"/>
                  </a:lnTo>
                  <a:lnTo>
                    <a:pt x="396" y="250"/>
                  </a:lnTo>
                  <a:lnTo>
                    <a:pt x="313" y="354"/>
                  </a:lnTo>
                  <a:lnTo>
                    <a:pt x="271" y="457"/>
                  </a:lnTo>
                  <a:lnTo>
                    <a:pt x="250" y="603"/>
                  </a:lnTo>
                  <a:lnTo>
                    <a:pt x="1" y="3034"/>
                  </a:lnTo>
                  <a:lnTo>
                    <a:pt x="1" y="3179"/>
                  </a:lnTo>
                  <a:lnTo>
                    <a:pt x="22" y="3304"/>
                  </a:lnTo>
                  <a:lnTo>
                    <a:pt x="63" y="3408"/>
                  </a:lnTo>
                  <a:lnTo>
                    <a:pt x="146" y="3512"/>
                  </a:lnTo>
                  <a:lnTo>
                    <a:pt x="230" y="3615"/>
                  </a:lnTo>
                  <a:lnTo>
                    <a:pt x="333" y="3678"/>
                  </a:lnTo>
                  <a:lnTo>
                    <a:pt x="437" y="3719"/>
                  </a:lnTo>
                  <a:lnTo>
                    <a:pt x="583" y="3761"/>
                  </a:lnTo>
                  <a:lnTo>
                    <a:pt x="3117" y="4010"/>
                  </a:lnTo>
                  <a:lnTo>
                    <a:pt x="3242" y="4010"/>
                  </a:lnTo>
                  <a:lnTo>
                    <a:pt x="3367" y="3989"/>
                  </a:lnTo>
                  <a:lnTo>
                    <a:pt x="3491" y="3948"/>
                  </a:lnTo>
                  <a:lnTo>
                    <a:pt x="3595" y="3865"/>
                  </a:lnTo>
                  <a:lnTo>
                    <a:pt x="3678" y="3782"/>
                  </a:lnTo>
                  <a:lnTo>
                    <a:pt x="3761" y="3678"/>
                  </a:lnTo>
                  <a:lnTo>
                    <a:pt x="3803" y="3553"/>
                  </a:lnTo>
                  <a:lnTo>
                    <a:pt x="3824" y="3428"/>
                  </a:lnTo>
                  <a:lnTo>
                    <a:pt x="4073" y="977"/>
                  </a:lnTo>
                  <a:lnTo>
                    <a:pt x="4073" y="852"/>
                  </a:lnTo>
                  <a:lnTo>
                    <a:pt x="4052" y="728"/>
                  </a:lnTo>
                  <a:lnTo>
                    <a:pt x="4011" y="603"/>
                  </a:lnTo>
                  <a:lnTo>
                    <a:pt x="3928" y="499"/>
                  </a:lnTo>
                  <a:lnTo>
                    <a:pt x="3845" y="416"/>
                  </a:lnTo>
                  <a:lnTo>
                    <a:pt x="3741" y="354"/>
                  </a:lnTo>
                  <a:lnTo>
                    <a:pt x="3616" y="291"/>
                  </a:lnTo>
                  <a:lnTo>
                    <a:pt x="3491" y="270"/>
                  </a:lnTo>
                  <a:lnTo>
                    <a:pt x="9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31"/>
            <p:cNvSpPr/>
            <p:nvPr/>
          </p:nvSpPr>
          <p:spPr>
            <a:xfrm>
              <a:off x="7899989" y="269572"/>
              <a:ext cx="112913" cy="110623"/>
            </a:xfrm>
            <a:custGeom>
              <a:avLst/>
              <a:gdLst/>
              <a:ahLst/>
              <a:cxnLst/>
              <a:rect l="l" t="t" r="r" b="b"/>
              <a:pathLst>
                <a:path w="4094" h="4011" extrusionOk="0">
                  <a:moveTo>
                    <a:pt x="832" y="1"/>
                  </a:moveTo>
                  <a:lnTo>
                    <a:pt x="707" y="42"/>
                  </a:lnTo>
                  <a:lnTo>
                    <a:pt x="603" y="84"/>
                  </a:lnTo>
                  <a:lnTo>
                    <a:pt x="500" y="146"/>
                  </a:lnTo>
                  <a:lnTo>
                    <a:pt x="396" y="229"/>
                  </a:lnTo>
                  <a:lnTo>
                    <a:pt x="333" y="354"/>
                  </a:lnTo>
                  <a:lnTo>
                    <a:pt x="292" y="458"/>
                  </a:lnTo>
                  <a:lnTo>
                    <a:pt x="250" y="583"/>
                  </a:lnTo>
                  <a:lnTo>
                    <a:pt x="1" y="3034"/>
                  </a:lnTo>
                  <a:lnTo>
                    <a:pt x="1" y="3180"/>
                  </a:lnTo>
                  <a:lnTo>
                    <a:pt x="43" y="3304"/>
                  </a:lnTo>
                  <a:lnTo>
                    <a:pt x="84" y="3408"/>
                  </a:lnTo>
                  <a:lnTo>
                    <a:pt x="146" y="3512"/>
                  </a:lnTo>
                  <a:lnTo>
                    <a:pt x="250" y="3616"/>
                  </a:lnTo>
                  <a:lnTo>
                    <a:pt x="354" y="3678"/>
                  </a:lnTo>
                  <a:lnTo>
                    <a:pt x="458" y="3720"/>
                  </a:lnTo>
                  <a:lnTo>
                    <a:pt x="583" y="3761"/>
                  </a:lnTo>
                  <a:lnTo>
                    <a:pt x="3138" y="4011"/>
                  </a:lnTo>
                  <a:lnTo>
                    <a:pt x="3263" y="4011"/>
                  </a:lnTo>
                  <a:lnTo>
                    <a:pt x="3388" y="3990"/>
                  </a:lnTo>
                  <a:lnTo>
                    <a:pt x="3512" y="3948"/>
                  </a:lnTo>
                  <a:lnTo>
                    <a:pt x="3616" y="3865"/>
                  </a:lnTo>
                  <a:lnTo>
                    <a:pt x="3699" y="3782"/>
                  </a:lnTo>
                  <a:lnTo>
                    <a:pt x="3761" y="3678"/>
                  </a:lnTo>
                  <a:lnTo>
                    <a:pt x="3824" y="3554"/>
                  </a:lnTo>
                  <a:lnTo>
                    <a:pt x="3845" y="3429"/>
                  </a:lnTo>
                  <a:lnTo>
                    <a:pt x="4094" y="977"/>
                  </a:lnTo>
                  <a:lnTo>
                    <a:pt x="4094" y="853"/>
                  </a:lnTo>
                  <a:lnTo>
                    <a:pt x="4073" y="728"/>
                  </a:lnTo>
                  <a:lnTo>
                    <a:pt x="4011" y="603"/>
                  </a:lnTo>
                  <a:lnTo>
                    <a:pt x="3948" y="499"/>
                  </a:lnTo>
                  <a:lnTo>
                    <a:pt x="3865" y="416"/>
                  </a:lnTo>
                  <a:lnTo>
                    <a:pt x="3761" y="333"/>
                  </a:lnTo>
                  <a:lnTo>
                    <a:pt x="3637" y="292"/>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6" name="Google Shape;3286;p31"/>
            <p:cNvSpPr/>
            <p:nvPr/>
          </p:nvSpPr>
          <p:spPr>
            <a:xfrm>
              <a:off x="8689615" y="350383"/>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2" y="457"/>
                  </a:lnTo>
                  <a:lnTo>
                    <a:pt x="250" y="582"/>
                  </a:lnTo>
                  <a:lnTo>
                    <a:pt x="1" y="3034"/>
                  </a:lnTo>
                  <a:lnTo>
                    <a:pt x="1" y="3158"/>
                  </a:lnTo>
                  <a:lnTo>
                    <a:pt x="42" y="3283"/>
                  </a:lnTo>
                  <a:lnTo>
                    <a:pt x="84" y="3408"/>
                  </a:lnTo>
                  <a:lnTo>
                    <a:pt x="146" y="3512"/>
                  </a:lnTo>
                  <a:lnTo>
                    <a:pt x="229" y="3595"/>
                  </a:lnTo>
                  <a:lnTo>
                    <a:pt x="354" y="3657"/>
                  </a:lnTo>
                  <a:lnTo>
                    <a:pt x="458" y="3719"/>
                  </a:lnTo>
                  <a:lnTo>
                    <a:pt x="582" y="3740"/>
                  </a:lnTo>
                  <a:lnTo>
                    <a:pt x="3138" y="4010"/>
                  </a:lnTo>
                  <a:lnTo>
                    <a:pt x="3263" y="4010"/>
                  </a:lnTo>
                  <a:lnTo>
                    <a:pt x="3387" y="3969"/>
                  </a:lnTo>
                  <a:lnTo>
                    <a:pt x="3512" y="3927"/>
                  </a:lnTo>
                  <a:lnTo>
                    <a:pt x="3616" y="3865"/>
                  </a:lnTo>
                  <a:lnTo>
                    <a:pt x="3699" y="3761"/>
                  </a:lnTo>
                  <a:lnTo>
                    <a:pt x="3761" y="3657"/>
                  </a:lnTo>
                  <a:lnTo>
                    <a:pt x="3823" y="3553"/>
                  </a:lnTo>
                  <a:lnTo>
                    <a:pt x="3844" y="3408"/>
                  </a:lnTo>
                  <a:lnTo>
                    <a:pt x="4094" y="977"/>
                  </a:lnTo>
                  <a:lnTo>
                    <a:pt x="4094" y="831"/>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7" name="Google Shape;3287;p31"/>
            <p:cNvSpPr/>
            <p:nvPr/>
          </p:nvSpPr>
          <p:spPr>
            <a:xfrm>
              <a:off x="7826652" y="444929"/>
              <a:ext cx="142147" cy="91124"/>
            </a:xfrm>
            <a:custGeom>
              <a:avLst/>
              <a:gdLst/>
              <a:ahLst/>
              <a:cxnLst/>
              <a:rect l="l" t="t" r="r" b="b"/>
              <a:pathLst>
                <a:path w="5154" h="3304" extrusionOk="0">
                  <a:moveTo>
                    <a:pt x="354" y="0"/>
                  </a:moveTo>
                  <a:lnTo>
                    <a:pt x="1" y="3304"/>
                  </a:lnTo>
                  <a:lnTo>
                    <a:pt x="1" y="3304"/>
                  </a:lnTo>
                  <a:lnTo>
                    <a:pt x="4696" y="2577"/>
                  </a:lnTo>
                  <a:lnTo>
                    <a:pt x="4821" y="2535"/>
                  </a:lnTo>
                  <a:lnTo>
                    <a:pt x="4904" y="2473"/>
                  </a:lnTo>
                  <a:lnTo>
                    <a:pt x="4966" y="2369"/>
                  </a:lnTo>
                  <a:lnTo>
                    <a:pt x="5008" y="2244"/>
                  </a:lnTo>
                  <a:lnTo>
                    <a:pt x="5153" y="873"/>
                  </a:lnTo>
                  <a:lnTo>
                    <a:pt x="5153" y="790"/>
                  </a:lnTo>
                  <a:lnTo>
                    <a:pt x="5132" y="728"/>
                  </a:lnTo>
                  <a:lnTo>
                    <a:pt x="5112" y="665"/>
                  </a:lnTo>
                  <a:lnTo>
                    <a:pt x="5070" y="603"/>
                  </a:lnTo>
                  <a:lnTo>
                    <a:pt x="5008" y="541"/>
                  </a:lnTo>
                  <a:lnTo>
                    <a:pt x="4966" y="520"/>
                  </a:lnTo>
                  <a:lnTo>
                    <a:pt x="4883" y="478"/>
                  </a:lnTo>
                  <a:lnTo>
                    <a:pt x="4821" y="457"/>
                  </a:lnTo>
                  <a:lnTo>
                    <a:pt x="354" y="0"/>
                  </a:lnTo>
                  <a:close/>
                </a:path>
              </a:pathLst>
            </a:custGeom>
            <a:solidFill>
              <a:srgbClr val="A2E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8" name="Google Shape;3288;p31"/>
            <p:cNvSpPr/>
            <p:nvPr/>
          </p:nvSpPr>
          <p:spPr>
            <a:xfrm>
              <a:off x="7763631" y="563553"/>
              <a:ext cx="40708" cy="52733"/>
            </a:xfrm>
            <a:custGeom>
              <a:avLst/>
              <a:gdLst/>
              <a:ahLst/>
              <a:cxnLst/>
              <a:rect l="l" t="t" r="r" b="b"/>
              <a:pathLst>
                <a:path w="1476" h="1912" extrusionOk="0">
                  <a:moveTo>
                    <a:pt x="686" y="0"/>
                  </a:moveTo>
                  <a:lnTo>
                    <a:pt x="540" y="42"/>
                  </a:lnTo>
                  <a:lnTo>
                    <a:pt x="416" y="125"/>
                  </a:lnTo>
                  <a:lnTo>
                    <a:pt x="291" y="229"/>
                  </a:lnTo>
                  <a:lnTo>
                    <a:pt x="187" y="353"/>
                  </a:lnTo>
                  <a:lnTo>
                    <a:pt x="104" y="520"/>
                  </a:lnTo>
                  <a:lnTo>
                    <a:pt x="42" y="686"/>
                  </a:lnTo>
                  <a:lnTo>
                    <a:pt x="21" y="873"/>
                  </a:lnTo>
                  <a:lnTo>
                    <a:pt x="0" y="1080"/>
                  </a:lnTo>
                  <a:lnTo>
                    <a:pt x="42" y="1267"/>
                  </a:lnTo>
                  <a:lnTo>
                    <a:pt x="83" y="1434"/>
                  </a:lnTo>
                  <a:lnTo>
                    <a:pt x="166" y="1579"/>
                  </a:lnTo>
                  <a:lnTo>
                    <a:pt x="250" y="1704"/>
                  </a:lnTo>
                  <a:lnTo>
                    <a:pt x="374" y="1808"/>
                  </a:lnTo>
                  <a:lnTo>
                    <a:pt x="499" y="1891"/>
                  </a:lnTo>
                  <a:lnTo>
                    <a:pt x="644" y="1912"/>
                  </a:lnTo>
                  <a:lnTo>
                    <a:pt x="790" y="1912"/>
                  </a:lnTo>
                  <a:lnTo>
                    <a:pt x="935" y="1870"/>
                  </a:lnTo>
                  <a:lnTo>
                    <a:pt x="1060" y="1787"/>
                  </a:lnTo>
                  <a:lnTo>
                    <a:pt x="1184" y="1683"/>
                  </a:lnTo>
                  <a:lnTo>
                    <a:pt x="1288" y="1558"/>
                  </a:lnTo>
                  <a:lnTo>
                    <a:pt x="1371" y="1392"/>
                  </a:lnTo>
                  <a:lnTo>
                    <a:pt x="1434" y="1226"/>
                  </a:lnTo>
                  <a:lnTo>
                    <a:pt x="1455" y="1039"/>
                  </a:lnTo>
                  <a:lnTo>
                    <a:pt x="1475" y="831"/>
                  </a:lnTo>
                  <a:lnTo>
                    <a:pt x="1434" y="644"/>
                  </a:lnTo>
                  <a:lnTo>
                    <a:pt x="1392" y="478"/>
                  </a:lnTo>
                  <a:lnTo>
                    <a:pt x="1330" y="333"/>
                  </a:lnTo>
                  <a:lnTo>
                    <a:pt x="1226" y="208"/>
                  </a:lnTo>
                  <a:lnTo>
                    <a:pt x="1101" y="104"/>
                  </a:lnTo>
                  <a:lnTo>
                    <a:pt x="977" y="21"/>
                  </a:lnTo>
                  <a:lnTo>
                    <a:pt x="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9" name="Google Shape;3289;p31"/>
            <p:cNvSpPr/>
            <p:nvPr/>
          </p:nvSpPr>
          <p:spPr>
            <a:xfrm>
              <a:off x="7734396" y="631732"/>
              <a:ext cx="1095615" cy="182249"/>
            </a:xfrm>
            <a:custGeom>
              <a:avLst/>
              <a:gdLst/>
              <a:ahLst/>
              <a:cxnLst/>
              <a:rect l="l" t="t" r="r" b="b"/>
              <a:pathLst>
                <a:path w="39725" h="6608" extrusionOk="0">
                  <a:moveTo>
                    <a:pt x="271" y="1"/>
                  </a:moveTo>
                  <a:lnTo>
                    <a:pt x="1" y="2598"/>
                  </a:lnTo>
                  <a:lnTo>
                    <a:pt x="39476" y="6607"/>
                  </a:lnTo>
                  <a:lnTo>
                    <a:pt x="39725" y="4031"/>
                  </a:lnTo>
                  <a:lnTo>
                    <a:pt x="271" y="1"/>
                  </a:lnTo>
                  <a:close/>
                </a:path>
              </a:pathLst>
            </a:custGeom>
            <a:solidFill>
              <a:schemeClr val="accent5"/>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0" name="Google Shape;3290;p31"/>
            <p:cNvSpPr/>
            <p:nvPr/>
          </p:nvSpPr>
          <p:spPr>
            <a:xfrm>
              <a:off x="7855308" y="625416"/>
              <a:ext cx="163329" cy="163356"/>
            </a:xfrm>
            <a:custGeom>
              <a:avLst/>
              <a:gdLst/>
              <a:ahLst/>
              <a:cxnLst/>
              <a:rect l="l" t="t" r="r" b="b"/>
              <a:pathLst>
                <a:path w="5922" h="5923" extrusionOk="0">
                  <a:moveTo>
                    <a:pt x="2971" y="1"/>
                  </a:moveTo>
                  <a:lnTo>
                    <a:pt x="2660" y="22"/>
                  </a:lnTo>
                  <a:lnTo>
                    <a:pt x="2369" y="63"/>
                  </a:lnTo>
                  <a:lnTo>
                    <a:pt x="2099" y="126"/>
                  </a:lnTo>
                  <a:lnTo>
                    <a:pt x="1829" y="230"/>
                  </a:lnTo>
                  <a:lnTo>
                    <a:pt x="1559" y="354"/>
                  </a:lnTo>
                  <a:lnTo>
                    <a:pt x="1330" y="500"/>
                  </a:lnTo>
                  <a:lnTo>
                    <a:pt x="1102" y="666"/>
                  </a:lnTo>
                  <a:lnTo>
                    <a:pt x="873" y="853"/>
                  </a:lnTo>
                  <a:lnTo>
                    <a:pt x="686" y="1061"/>
                  </a:lnTo>
                  <a:lnTo>
                    <a:pt x="520" y="1289"/>
                  </a:lnTo>
                  <a:lnTo>
                    <a:pt x="374" y="1538"/>
                  </a:lnTo>
                  <a:lnTo>
                    <a:pt x="250" y="1809"/>
                  </a:lnTo>
                  <a:lnTo>
                    <a:pt x="146" y="2079"/>
                  </a:lnTo>
                  <a:lnTo>
                    <a:pt x="63" y="2369"/>
                  </a:lnTo>
                  <a:lnTo>
                    <a:pt x="21" y="2660"/>
                  </a:lnTo>
                  <a:lnTo>
                    <a:pt x="0" y="2972"/>
                  </a:lnTo>
                  <a:lnTo>
                    <a:pt x="21" y="3263"/>
                  </a:lnTo>
                  <a:lnTo>
                    <a:pt x="63" y="3554"/>
                  </a:lnTo>
                  <a:lnTo>
                    <a:pt x="125" y="3845"/>
                  </a:lnTo>
                  <a:lnTo>
                    <a:pt x="229" y="4115"/>
                  </a:lnTo>
                  <a:lnTo>
                    <a:pt x="354" y="4364"/>
                  </a:lnTo>
                  <a:lnTo>
                    <a:pt x="499" y="4613"/>
                  </a:lnTo>
                  <a:lnTo>
                    <a:pt x="665" y="4842"/>
                  </a:lnTo>
                  <a:lnTo>
                    <a:pt x="852" y="5050"/>
                  </a:lnTo>
                  <a:lnTo>
                    <a:pt x="1060" y="5237"/>
                  </a:lnTo>
                  <a:lnTo>
                    <a:pt x="1289" y="5403"/>
                  </a:lnTo>
                  <a:lnTo>
                    <a:pt x="1538" y="5569"/>
                  </a:lnTo>
                  <a:lnTo>
                    <a:pt x="1808" y="5694"/>
                  </a:lnTo>
                  <a:lnTo>
                    <a:pt x="2078" y="5798"/>
                  </a:lnTo>
                  <a:lnTo>
                    <a:pt x="2369" y="5860"/>
                  </a:lnTo>
                  <a:lnTo>
                    <a:pt x="2660" y="5922"/>
                  </a:lnTo>
                  <a:lnTo>
                    <a:pt x="3262" y="5922"/>
                  </a:lnTo>
                  <a:lnTo>
                    <a:pt x="3553" y="5860"/>
                  </a:lnTo>
                  <a:lnTo>
                    <a:pt x="3844" y="5798"/>
                  </a:lnTo>
                  <a:lnTo>
                    <a:pt x="4114" y="5694"/>
                  </a:lnTo>
                  <a:lnTo>
                    <a:pt x="4363" y="5569"/>
                  </a:lnTo>
                  <a:lnTo>
                    <a:pt x="4613" y="5424"/>
                  </a:lnTo>
                  <a:lnTo>
                    <a:pt x="4841" y="5257"/>
                  </a:lnTo>
                  <a:lnTo>
                    <a:pt x="5049" y="5070"/>
                  </a:lnTo>
                  <a:lnTo>
                    <a:pt x="5236" y="4863"/>
                  </a:lnTo>
                  <a:lnTo>
                    <a:pt x="5423" y="4634"/>
                  </a:lnTo>
                  <a:lnTo>
                    <a:pt x="5568" y="4385"/>
                  </a:lnTo>
                  <a:lnTo>
                    <a:pt x="5693" y="4135"/>
                  </a:lnTo>
                  <a:lnTo>
                    <a:pt x="5797" y="3845"/>
                  </a:lnTo>
                  <a:lnTo>
                    <a:pt x="5880" y="3554"/>
                  </a:lnTo>
                  <a:lnTo>
                    <a:pt x="5922" y="3263"/>
                  </a:lnTo>
                  <a:lnTo>
                    <a:pt x="5922" y="2951"/>
                  </a:lnTo>
                  <a:lnTo>
                    <a:pt x="5922" y="2660"/>
                  </a:lnTo>
                  <a:lnTo>
                    <a:pt x="5880" y="2369"/>
                  </a:lnTo>
                  <a:lnTo>
                    <a:pt x="5797" y="2099"/>
                  </a:lnTo>
                  <a:lnTo>
                    <a:pt x="5693" y="1829"/>
                  </a:lnTo>
                  <a:lnTo>
                    <a:pt x="5589" y="1559"/>
                  </a:lnTo>
                  <a:lnTo>
                    <a:pt x="5444" y="1310"/>
                  </a:lnTo>
                  <a:lnTo>
                    <a:pt x="5257" y="1081"/>
                  </a:lnTo>
                  <a:lnTo>
                    <a:pt x="5070" y="874"/>
                  </a:lnTo>
                  <a:lnTo>
                    <a:pt x="4862" y="687"/>
                  </a:lnTo>
                  <a:lnTo>
                    <a:pt x="4634" y="520"/>
                  </a:lnTo>
                  <a:lnTo>
                    <a:pt x="4384" y="354"/>
                  </a:lnTo>
                  <a:lnTo>
                    <a:pt x="4135" y="230"/>
                  </a:lnTo>
                  <a:lnTo>
                    <a:pt x="3865" y="126"/>
                  </a:lnTo>
                  <a:lnTo>
                    <a:pt x="3574" y="63"/>
                  </a:lnTo>
                  <a:lnTo>
                    <a:pt x="3262" y="22"/>
                  </a:lnTo>
                  <a:lnTo>
                    <a:pt x="29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1" name="Google Shape;3291;p31"/>
            <p:cNvSpPr/>
            <p:nvPr/>
          </p:nvSpPr>
          <p:spPr>
            <a:xfrm>
              <a:off x="7893121" y="663256"/>
              <a:ext cx="87704" cy="87677"/>
            </a:xfrm>
            <a:custGeom>
              <a:avLst/>
              <a:gdLst/>
              <a:ahLst/>
              <a:cxnLst/>
              <a:rect l="l" t="t" r="r" b="b"/>
              <a:pathLst>
                <a:path w="3180" h="3179" extrusionOk="0">
                  <a:moveTo>
                    <a:pt x="1600" y="0"/>
                  </a:moveTo>
                  <a:lnTo>
                    <a:pt x="1434" y="21"/>
                  </a:lnTo>
                  <a:lnTo>
                    <a:pt x="1289" y="42"/>
                  </a:lnTo>
                  <a:lnTo>
                    <a:pt x="1123" y="83"/>
                  </a:lnTo>
                  <a:lnTo>
                    <a:pt x="977" y="125"/>
                  </a:lnTo>
                  <a:lnTo>
                    <a:pt x="852" y="187"/>
                  </a:lnTo>
                  <a:lnTo>
                    <a:pt x="707" y="270"/>
                  </a:lnTo>
                  <a:lnTo>
                    <a:pt x="603" y="353"/>
                  </a:lnTo>
                  <a:lnTo>
                    <a:pt x="479" y="457"/>
                  </a:lnTo>
                  <a:lnTo>
                    <a:pt x="375" y="582"/>
                  </a:lnTo>
                  <a:lnTo>
                    <a:pt x="292" y="707"/>
                  </a:lnTo>
                  <a:lnTo>
                    <a:pt x="208" y="831"/>
                  </a:lnTo>
                  <a:lnTo>
                    <a:pt x="146" y="977"/>
                  </a:lnTo>
                  <a:lnTo>
                    <a:pt x="84" y="1122"/>
                  </a:lnTo>
                  <a:lnTo>
                    <a:pt x="42" y="1268"/>
                  </a:lnTo>
                  <a:lnTo>
                    <a:pt x="21" y="1434"/>
                  </a:lnTo>
                  <a:lnTo>
                    <a:pt x="1" y="1600"/>
                  </a:lnTo>
                  <a:lnTo>
                    <a:pt x="21" y="1745"/>
                  </a:lnTo>
                  <a:lnTo>
                    <a:pt x="42" y="1912"/>
                  </a:lnTo>
                  <a:lnTo>
                    <a:pt x="84" y="2057"/>
                  </a:lnTo>
                  <a:lnTo>
                    <a:pt x="125" y="2202"/>
                  </a:lnTo>
                  <a:lnTo>
                    <a:pt x="208" y="2348"/>
                  </a:lnTo>
                  <a:lnTo>
                    <a:pt x="271" y="2473"/>
                  </a:lnTo>
                  <a:lnTo>
                    <a:pt x="375" y="2597"/>
                  </a:lnTo>
                  <a:lnTo>
                    <a:pt x="479" y="2701"/>
                  </a:lnTo>
                  <a:lnTo>
                    <a:pt x="582" y="2805"/>
                  </a:lnTo>
                  <a:lnTo>
                    <a:pt x="707" y="2909"/>
                  </a:lnTo>
                  <a:lnTo>
                    <a:pt x="832" y="2992"/>
                  </a:lnTo>
                  <a:lnTo>
                    <a:pt x="977" y="3054"/>
                  </a:lnTo>
                  <a:lnTo>
                    <a:pt x="1123" y="3096"/>
                  </a:lnTo>
                  <a:lnTo>
                    <a:pt x="1268" y="3137"/>
                  </a:lnTo>
                  <a:lnTo>
                    <a:pt x="1434" y="3179"/>
                  </a:lnTo>
                  <a:lnTo>
                    <a:pt x="1767" y="3179"/>
                  </a:lnTo>
                  <a:lnTo>
                    <a:pt x="1912" y="3137"/>
                  </a:lnTo>
                  <a:lnTo>
                    <a:pt x="2058" y="3117"/>
                  </a:lnTo>
                  <a:lnTo>
                    <a:pt x="2203" y="3054"/>
                  </a:lnTo>
                  <a:lnTo>
                    <a:pt x="2348" y="2992"/>
                  </a:lnTo>
                  <a:lnTo>
                    <a:pt x="2473" y="2909"/>
                  </a:lnTo>
                  <a:lnTo>
                    <a:pt x="2598" y="2826"/>
                  </a:lnTo>
                  <a:lnTo>
                    <a:pt x="2702" y="2722"/>
                  </a:lnTo>
                  <a:lnTo>
                    <a:pt x="2805" y="2597"/>
                  </a:lnTo>
                  <a:lnTo>
                    <a:pt x="2909" y="2493"/>
                  </a:lnTo>
                  <a:lnTo>
                    <a:pt x="2992" y="2348"/>
                  </a:lnTo>
                  <a:lnTo>
                    <a:pt x="3055" y="2223"/>
                  </a:lnTo>
                  <a:lnTo>
                    <a:pt x="3117" y="2057"/>
                  </a:lnTo>
                  <a:lnTo>
                    <a:pt x="3159" y="1912"/>
                  </a:lnTo>
                  <a:lnTo>
                    <a:pt x="3179" y="1745"/>
                  </a:lnTo>
                  <a:lnTo>
                    <a:pt x="3179" y="1600"/>
                  </a:lnTo>
                  <a:lnTo>
                    <a:pt x="3179" y="1434"/>
                  </a:lnTo>
                  <a:lnTo>
                    <a:pt x="3159" y="1268"/>
                  </a:lnTo>
                  <a:lnTo>
                    <a:pt x="3117" y="1122"/>
                  </a:lnTo>
                  <a:lnTo>
                    <a:pt x="3055" y="977"/>
                  </a:lnTo>
                  <a:lnTo>
                    <a:pt x="2992" y="852"/>
                  </a:lnTo>
                  <a:lnTo>
                    <a:pt x="2909" y="707"/>
                  </a:lnTo>
                  <a:lnTo>
                    <a:pt x="2826" y="582"/>
                  </a:lnTo>
                  <a:lnTo>
                    <a:pt x="2722" y="478"/>
                  </a:lnTo>
                  <a:lnTo>
                    <a:pt x="2618" y="374"/>
                  </a:lnTo>
                  <a:lnTo>
                    <a:pt x="2494" y="291"/>
                  </a:lnTo>
                  <a:lnTo>
                    <a:pt x="2348" y="208"/>
                  </a:lnTo>
                  <a:lnTo>
                    <a:pt x="2224" y="125"/>
                  </a:lnTo>
                  <a:lnTo>
                    <a:pt x="2078" y="83"/>
                  </a:lnTo>
                  <a:lnTo>
                    <a:pt x="1912" y="42"/>
                  </a:lnTo>
                  <a:lnTo>
                    <a:pt x="1767" y="21"/>
                  </a:lnTo>
                  <a:lnTo>
                    <a:pt x="16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2" name="Google Shape;3292;p31"/>
            <p:cNvSpPr/>
            <p:nvPr/>
          </p:nvSpPr>
          <p:spPr>
            <a:xfrm>
              <a:off x="8559546" y="697070"/>
              <a:ext cx="163329" cy="163329"/>
            </a:xfrm>
            <a:custGeom>
              <a:avLst/>
              <a:gdLst/>
              <a:ahLst/>
              <a:cxnLst/>
              <a:rect l="l" t="t" r="r" b="b"/>
              <a:pathLst>
                <a:path w="5922" h="5922" extrusionOk="0">
                  <a:moveTo>
                    <a:pt x="2951" y="0"/>
                  </a:moveTo>
                  <a:lnTo>
                    <a:pt x="2660" y="21"/>
                  </a:lnTo>
                  <a:lnTo>
                    <a:pt x="2369" y="62"/>
                  </a:lnTo>
                  <a:lnTo>
                    <a:pt x="2099" y="125"/>
                  </a:lnTo>
                  <a:lnTo>
                    <a:pt x="1829" y="229"/>
                  </a:lnTo>
                  <a:lnTo>
                    <a:pt x="1559" y="353"/>
                  </a:lnTo>
                  <a:lnTo>
                    <a:pt x="1309" y="499"/>
                  </a:lnTo>
                  <a:lnTo>
                    <a:pt x="1081" y="665"/>
                  </a:lnTo>
                  <a:lnTo>
                    <a:pt x="873" y="852"/>
                  </a:lnTo>
                  <a:lnTo>
                    <a:pt x="686" y="1060"/>
                  </a:lnTo>
                  <a:lnTo>
                    <a:pt x="520" y="1288"/>
                  </a:lnTo>
                  <a:lnTo>
                    <a:pt x="354" y="1537"/>
                  </a:lnTo>
                  <a:lnTo>
                    <a:pt x="229" y="1808"/>
                  </a:lnTo>
                  <a:lnTo>
                    <a:pt x="125" y="2078"/>
                  </a:lnTo>
                  <a:lnTo>
                    <a:pt x="63" y="2369"/>
                  </a:lnTo>
                  <a:lnTo>
                    <a:pt x="21" y="2659"/>
                  </a:lnTo>
                  <a:lnTo>
                    <a:pt x="0" y="2971"/>
                  </a:lnTo>
                  <a:lnTo>
                    <a:pt x="0" y="3262"/>
                  </a:lnTo>
                  <a:lnTo>
                    <a:pt x="63" y="3553"/>
                  </a:lnTo>
                  <a:lnTo>
                    <a:pt x="125" y="3844"/>
                  </a:lnTo>
                  <a:lnTo>
                    <a:pt x="229" y="4114"/>
                  </a:lnTo>
                  <a:lnTo>
                    <a:pt x="354" y="4363"/>
                  </a:lnTo>
                  <a:lnTo>
                    <a:pt x="499" y="4612"/>
                  </a:lnTo>
                  <a:lnTo>
                    <a:pt x="665" y="4841"/>
                  </a:lnTo>
                  <a:lnTo>
                    <a:pt x="852" y="5049"/>
                  </a:lnTo>
                  <a:lnTo>
                    <a:pt x="1060" y="5236"/>
                  </a:lnTo>
                  <a:lnTo>
                    <a:pt x="1289" y="5423"/>
                  </a:lnTo>
                  <a:lnTo>
                    <a:pt x="1538" y="5568"/>
                  </a:lnTo>
                  <a:lnTo>
                    <a:pt x="1787" y="5693"/>
                  </a:lnTo>
                  <a:lnTo>
                    <a:pt x="2078" y="5797"/>
                  </a:lnTo>
                  <a:lnTo>
                    <a:pt x="2369" y="5880"/>
                  </a:lnTo>
                  <a:lnTo>
                    <a:pt x="2660" y="5921"/>
                  </a:lnTo>
                  <a:lnTo>
                    <a:pt x="3262" y="5921"/>
                  </a:lnTo>
                  <a:lnTo>
                    <a:pt x="3553" y="5880"/>
                  </a:lnTo>
                  <a:lnTo>
                    <a:pt x="3823" y="5797"/>
                  </a:lnTo>
                  <a:lnTo>
                    <a:pt x="4093" y="5713"/>
                  </a:lnTo>
                  <a:lnTo>
                    <a:pt x="4363" y="5589"/>
                  </a:lnTo>
                  <a:lnTo>
                    <a:pt x="4613" y="5443"/>
                  </a:lnTo>
                  <a:lnTo>
                    <a:pt x="4841" y="5256"/>
                  </a:lnTo>
                  <a:lnTo>
                    <a:pt x="5049" y="5069"/>
                  </a:lnTo>
                  <a:lnTo>
                    <a:pt x="5236" y="4862"/>
                  </a:lnTo>
                  <a:lnTo>
                    <a:pt x="5402" y="4633"/>
                  </a:lnTo>
                  <a:lnTo>
                    <a:pt x="5568" y="4384"/>
                  </a:lnTo>
                  <a:lnTo>
                    <a:pt x="5693" y="4134"/>
                  </a:lnTo>
                  <a:lnTo>
                    <a:pt x="5797" y="3864"/>
                  </a:lnTo>
                  <a:lnTo>
                    <a:pt x="5859" y="3574"/>
                  </a:lnTo>
                  <a:lnTo>
                    <a:pt x="5901" y="3262"/>
                  </a:lnTo>
                  <a:lnTo>
                    <a:pt x="5922" y="2971"/>
                  </a:lnTo>
                  <a:lnTo>
                    <a:pt x="5901" y="2659"/>
                  </a:lnTo>
                  <a:lnTo>
                    <a:pt x="5859" y="2369"/>
                  </a:lnTo>
                  <a:lnTo>
                    <a:pt x="5797" y="2098"/>
                  </a:lnTo>
                  <a:lnTo>
                    <a:pt x="5693" y="1828"/>
                  </a:lnTo>
                  <a:lnTo>
                    <a:pt x="5568" y="1558"/>
                  </a:lnTo>
                  <a:lnTo>
                    <a:pt x="5423" y="1330"/>
                  </a:lnTo>
                  <a:lnTo>
                    <a:pt x="5257" y="1101"/>
                  </a:lnTo>
                  <a:lnTo>
                    <a:pt x="5070" y="893"/>
                  </a:lnTo>
                  <a:lnTo>
                    <a:pt x="4862" y="686"/>
                  </a:lnTo>
                  <a:lnTo>
                    <a:pt x="4634" y="519"/>
                  </a:lnTo>
                  <a:lnTo>
                    <a:pt x="4384" y="374"/>
                  </a:lnTo>
                  <a:lnTo>
                    <a:pt x="4114" y="249"/>
                  </a:lnTo>
                  <a:lnTo>
                    <a:pt x="3844" y="145"/>
                  </a:lnTo>
                  <a:lnTo>
                    <a:pt x="3553" y="62"/>
                  </a:lnTo>
                  <a:lnTo>
                    <a:pt x="3262" y="21"/>
                  </a:lnTo>
                  <a:lnTo>
                    <a:pt x="29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3" name="Google Shape;3293;p31"/>
            <p:cNvSpPr/>
            <p:nvPr/>
          </p:nvSpPr>
          <p:spPr>
            <a:xfrm>
              <a:off x="8597359" y="735462"/>
              <a:ext cx="87704" cy="87125"/>
            </a:xfrm>
            <a:custGeom>
              <a:avLst/>
              <a:gdLst/>
              <a:ahLst/>
              <a:cxnLst/>
              <a:rect l="l" t="t" r="r" b="b"/>
              <a:pathLst>
                <a:path w="3180" h="3159" extrusionOk="0">
                  <a:moveTo>
                    <a:pt x="1434" y="0"/>
                  </a:moveTo>
                  <a:lnTo>
                    <a:pt x="1268" y="21"/>
                  </a:lnTo>
                  <a:lnTo>
                    <a:pt x="1123" y="62"/>
                  </a:lnTo>
                  <a:lnTo>
                    <a:pt x="977" y="104"/>
                  </a:lnTo>
                  <a:lnTo>
                    <a:pt x="832" y="187"/>
                  </a:lnTo>
                  <a:lnTo>
                    <a:pt x="707" y="249"/>
                  </a:lnTo>
                  <a:lnTo>
                    <a:pt x="582" y="353"/>
                  </a:lnTo>
                  <a:lnTo>
                    <a:pt x="479" y="457"/>
                  </a:lnTo>
                  <a:lnTo>
                    <a:pt x="375" y="561"/>
                  </a:lnTo>
                  <a:lnTo>
                    <a:pt x="271" y="686"/>
                  </a:lnTo>
                  <a:lnTo>
                    <a:pt x="208" y="810"/>
                  </a:lnTo>
                  <a:lnTo>
                    <a:pt x="125" y="956"/>
                  </a:lnTo>
                  <a:lnTo>
                    <a:pt x="84" y="1101"/>
                  </a:lnTo>
                  <a:lnTo>
                    <a:pt x="42" y="1247"/>
                  </a:lnTo>
                  <a:lnTo>
                    <a:pt x="21" y="1413"/>
                  </a:lnTo>
                  <a:lnTo>
                    <a:pt x="1" y="1579"/>
                  </a:lnTo>
                  <a:lnTo>
                    <a:pt x="21" y="1745"/>
                  </a:lnTo>
                  <a:lnTo>
                    <a:pt x="42" y="1891"/>
                  </a:lnTo>
                  <a:lnTo>
                    <a:pt x="63" y="2036"/>
                  </a:lnTo>
                  <a:lnTo>
                    <a:pt x="125" y="2182"/>
                  </a:lnTo>
                  <a:lnTo>
                    <a:pt x="188" y="2327"/>
                  </a:lnTo>
                  <a:lnTo>
                    <a:pt x="271" y="2452"/>
                  </a:lnTo>
                  <a:lnTo>
                    <a:pt x="354" y="2576"/>
                  </a:lnTo>
                  <a:lnTo>
                    <a:pt x="458" y="2680"/>
                  </a:lnTo>
                  <a:lnTo>
                    <a:pt x="582" y="2784"/>
                  </a:lnTo>
                  <a:lnTo>
                    <a:pt x="686" y="2888"/>
                  </a:lnTo>
                  <a:lnTo>
                    <a:pt x="832" y="2971"/>
                  </a:lnTo>
                  <a:lnTo>
                    <a:pt x="956" y="3033"/>
                  </a:lnTo>
                  <a:lnTo>
                    <a:pt x="1123" y="3096"/>
                  </a:lnTo>
                  <a:lnTo>
                    <a:pt x="1268" y="3137"/>
                  </a:lnTo>
                  <a:lnTo>
                    <a:pt x="1434" y="3158"/>
                  </a:lnTo>
                  <a:lnTo>
                    <a:pt x="1746" y="3158"/>
                  </a:lnTo>
                  <a:lnTo>
                    <a:pt x="1912" y="3137"/>
                  </a:lnTo>
                  <a:lnTo>
                    <a:pt x="2058" y="3096"/>
                  </a:lnTo>
                  <a:lnTo>
                    <a:pt x="2203" y="3033"/>
                  </a:lnTo>
                  <a:lnTo>
                    <a:pt x="2328" y="2971"/>
                  </a:lnTo>
                  <a:lnTo>
                    <a:pt x="2473" y="2888"/>
                  </a:lnTo>
                  <a:lnTo>
                    <a:pt x="2598" y="2805"/>
                  </a:lnTo>
                  <a:lnTo>
                    <a:pt x="2702" y="2701"/>
                  </a:lnTo>
                  <a:lnTo>
                    <a:pt x="2805" y="2597"/>
                  </a:lnTo>
                  <a:lnTo>
                    <a:pt x="2909" y="2472"/>
                  </a:lnTo>
                  <a:lnTo>
                    <a:pt x="2972" y="2348"/>
                  </a:lnTo>
                  <a:lnTo>
                    <a:pt x="3055" y="2202"/>
                  </a:lnTo>
                  <a:lnTo>
                    <a:pt x="3096" y="2057"/>
                  </a:lnTo>
                  <a:lnTo>
                    <a:pt x="3138" y="1891"/>
                  </a:lnTo>
                  <a:lnTo>
                    <a:pt x="3159" y="1745"/>
                  </a:lnTo>
                  <a:lnTo>
                    <a:pt x="3179" y="1579"/>
                  </a:lnTo>
                  <a:lnTo>
                    <a:pt x="3159" y="1413"/>
                  </a:lnTo>
                  <a:lnTo>
                    <a:pt x="3138" y="1267"/>
                  </a:lnTo>
                  <a:lnTo>
                    <a:pt x="3096" y="1101"/>
                  </a:lnTo>
                  <a:lnTo>
                    <a:pt x="3055" y="956"/>
                  </a:lnTo>
                  <a:lnTo>
                    <a:pt x="2992" y="831"/>
                  </a:lnTo>
                  <a:lnTo>
                    <a:pt x="2909" y="706"/>
                  </a:lnTo>
                  <a:lnTo>
                    <a:pt x="2826" y="582"/>
                  </a:lnTo>
                  <a:lnTo>
                    <a:pt x="2722" y="457"/>
                  </a:lnTo>
                  <a:lnTo>
                    <a:pt x="2598" y="353"/>
                  </a:lnTo>
                  <a:lnTo>
                    <a:pt x="2473" y="270"/>
                  </a:lnTo>
                  <a:lnTo>
                    <a:pt x="2348" y="187"/>
                  </a:lnTo>
                  <a:lnTo>
                    <a:pt x="2203" y="125"/>
                  </a:lnTo>
                  <a:lnTo>
                    <a:pt x="2058" y="62"/>
                  </a:lnTo>
                  <a:lnTo>
                    <a:pt x="1912" y="21"/>
                  </a:lnTo>
                  <a:lnTo>
                    <a:pt x="17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4" name="Google Shape;3294;p31"/>
            <p:cNvSpPr/>
            <p:nvPr/>
          </p:nvSpPr>
          <p:spPr>
            <a:xfrm>
              <a:off x="7828362" y="385328"/>
              <a:ext cx="1013703" cy="124386"/>
            </a:xfrm>
            <a:custGeom>
              <a:avLst/>
              <a:gdLst/>
              <a:ahLst/>
              <a:cxnLst/>
              <a:rect l="l" t="t" r="r" b="b"/>
              <a:pathLst>
                <a:path w="36755" h="4510" extrusionOk="0">
                  <a:moveTo>
                    <a:pt x="63" y="1"/>
                  </a:moveTo>
                  <a:lnTo>
                    <a:pt x="1" y="769"/>
                  </a:lnTo>
                  <a:lnTo>
                    <a:pt x="36671" y="4509"/>
                  </a:lnTo>
                  <a:lnTo>
                    <a:pt x="36754" y="3740"/>
                  </a:lnTo>
                  <a:lnTo>
                    <a:pt x="63"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5" name="Google Shape;3295;p31"/>
            <p:cNvSpPr/>
            <p:nvPr/>
          </p:nvSpPr>
          <p:spPr>
            <a:xfrm>
              <a:off x="7844993" y="238627"/>
              <a:ext cx="1011965" cy="106624"/>
            </a:xfrm>
            <a:custGeom>
              <a:avLst/>
              <a:gdLst/>
              <a:ahLst/>
              <a:cxnLst/>
              <a:rect l="l" t="t" r="r" b="b"/>
              <a:pathLst>
                <a:path w="36692" h="3866" extrusionOk="0">
                  <a:moveTo>
                    <a:pt x="21" y="1"/>
                  </a:moveTo>
                  <a:lnTo>
                    <a:pt x="0" y="126"/>
                  </a:lnTo>
                  <a:lnTo>
                    <a:pt x="36691" y="3865"/>
                  </a:lnTo>
                  <a:lnTo>
                    <a:pt x="36691" y="3741"/>
                  </a:lnTo>
                  <a:lnTo>
                    <a:pt x="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96" name="Google Shape;3296;p31"/>
          <p:cNvSpPr/>
          <p:nvPr/>
        </p:nvSpPr>
        <p:spPr>
          <a:xfrm>
            <a:off x="-120366" y="-62999"/>
            <a:ext cx="6921500" cy="3670300"/>
          </a:xfrm>
          <a:custGeom>
            <a:avLst/>
            <a:gdLst/>
            <a:ahLst/>
            <a:cxnLst/>
            <a:rect l="l" t="t" r="r" b="b"/>
            <a:pathLst>
              <a:path w="207645" h="110109" extrusionOk="0">
                <a:moveTo>
                  <a:pt x="0" y="110109"/>
                </a:moveTo>
                <a:cubicBezTo>
                  <a:pt x="0" y="97940"/>
                  <a:pt x="3511" y="84677"/>
                  <a:pt x="11430" y="75438"/>
                </a:cubicBezTo>
                <a:cubicBezTo>
                  <a:pt x="20416" y="64954"/>
                  <a:pt x="35956" y="61961"/>
                  <a:pt x="45720" y="52197"/>
                </a:cubicBezTo>
                <a:cubicBezTo>
                  <a:pt x="55253" y="42664"/>
                  <a:pt x="59933" y="25123"/>
                  <a:pt x="73152" y="22479"/>
                </a:cubicBezTo>
                <a:cubicBezTo>
                  <a:pt x="83533" y="20403"/>
                  <a:pt x="94123" y="25626"/>
                  <a:pt x="104394" y="28194"/>
                </a:cubicBezTo>
                <a:cubicBezTo>
                  <a:pt x="117378" y="31440"/>
                  <a:pt x="130717" y="33193"/>
                  <a:pt x="144018" y="34671"/>
                </a:cubicBezTo>
                <a:cubicBezTo>
                  <a:pt x="153417" y="35715"/>
                  <a:pt x="162991" y="31661"/>
                  <a:pt x="171450" y="27432"/>
                </a:cubicBezTo>
                <a:cubicBezTo>
                  <a:pt x="184990" y="20662"/>
                  <a:pt x="200875" y="13540"/>
                  <a:pt x="207645" y="0"/>
                </a:cubicBezTo>
              </a:path>
            </a:pathLst>
          </a:custGeom>
          <a:noFill/>
          <a:ln w="19050" cap="flat" cmpd="sng">
            <a:solidFill>
              <a:schemeClr val="lt1"/>
            </a:solidFill>
            <a:prstDash val="dash"/>
            <a:round/>
            <a:headEnd type="none" w="med" len="med"/>
            <a:tailEnd type="none" w="med" len="med"/>
          </a:ln>
        </p:spPr>
      </p:sp>
      <p:sp>
        <p:nvSpPr>
          <p:cNvPr id="3297" name="Google Shape;3297;p31"/>
          <p:cNvSpPr/>
          <p:nvPr/>
        </p:nvSpPr>
        <p:spPr>
          <a:xfrm>
            <a:off x="9557034" y="4521701"/>
            <a:ext cx="2832100" cy="2755900"/>
          </a:xfrm>
          <a:custGeom>
            <a:avLst/>
            <a:gdLst/>
            <a:ahLst/>
            <a:cxnLst/>
            <a:rect l="l" t="t" r="r" b="b"/>
            <a:pathLst>
              <a:path w="84963" h="82677" extrusionOk="0">
                <a:moveTo>
                  <a:pt x="0" y="82677"/>
                </a:moveTo>
                <a:cubicBezTo>
                  <a:pt x="3121" y="69154"/>
                  <a:pt x="8755" y="53755"/>
                  <a:pt x="20574" y="46482"/>
                </a:cubicBezTo>
                <a:cubicBezTo>
                  <a:pt x="30304" y="40494"/>
                  <a:pt x="43141" y="39820"/>
                  <a:pt x="51816" y="32385"/>
                </a:cubicBezTo>
                <a:cubicBezTo>
                  <a:pt x="57966" y="27113"/>
                  <a:pt x="62090" y="19825"/>
                  <a:pt x="67818" y="14097"/>
                </a:cubicBezTo>
                <a:cubicBezTo>
                  <a:pt x="73050" y="8865"/>
                  <a:pt x="79731" y="5232"/>
                  <a:pt x="84963" y="0"/>
                </a:cubicBezTo>
              </a:path>
            </a:pathLst>
          </a:custGeom>
          <a:noFill/>
          <a:ln w="19050" cap="flat" cmpd="sng">
            <a:solidFill>
              <a:schemeClr val="lt1"/>
            </a:solidFill>
            <a:prstDash val="dash"/>
            <a:round/>
            <a:headEnd type="none" w="med" len="med"/>
            <a:tailEnd type="none" w="med" len="med"/>
          </a:ln>
        </p:spPr>
      </p:sp>
    </p:spTree>
    <p:extLst>
      <p:ext uri="{BB962C8B-B14F-4D97-AF65-F5344CB8AC3E}">
        <p14:creationId xmlns:p14="http://schemas.microsoft.com/office/powerpoint/2010/main" val="2983150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CD278-D095-4D41-8E72-19B52F12ED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BD0591-0175-4144-9CB8-C26C7CBBC4DA}"/>
              </a:ext>
            </a:extLst>
          </p:cNvPr>
          <p:cNvSpPr>
            <a:spLocks noGrp="1"/>
          </p:cNvSpPr>
          <p:nvPr>
            <p:ph type="dt" sz="half" idx="10"/>
          </p:nvPr>
        </p:nvSpPr>
        <p:spPr/>
        <p:txBody>
          <a:bodyPr/>
          <a:lstStyle/>
          <a:p>
            <a:fld id="{19D6E806-824E-41C9-8D3A-2E5D3B8BCB4A}" type="datetimeFigureOut">
              <a:rPr lang="en-US" smtClean="0"/>
              <a:t>7/17/2023</a:t>
            </a:fld>
            <a:endParaRPr lang="en-US"/>
          </a:p>
        </p:txBody>
      </p:sp>
      <p:sp>
        <p:nvSpPr>
          <p:cNvPr id="4" name="Footer Placeholder 3">
            <a:extLst>
              <a:ext uri="{FF2B5EF4-FFF2-40B4-BE49-F238E27FC236}">
                <a16:creationId xmlns:a16="http://schemas.microsoft.com/office/drawing/2014/main" id="{3B2C68B6-2E68-4513-8731-C3093623CB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35A993-7865-4559-A295-FDE044356B58}"/>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85104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011306-E80E-441B-B8D0-DE38E9DEE4A3}"/>
              </a:ext>
            </a:extLst>
          </p:cNvPr>
          <p:cNvSpPr>
            <a:spLocks noGrp="1"/>
          </p:cNvSpPr>
          <p:nvPr>
            <p:ph type="dt" sz="half" idx="10"/>
          </p:nvPr>
        </p:nvSpPr>
        <p:spPr/>
        <p:txBody>
          <a:bodyPr/>
          <a:lstStyle/>
          <a:p>
            <a:fld id="{19D6E806-824E-41C9-8D3A-2E5D3B8BCB4A}" type="datetimeFigureOut">
              <a:rPr lang="en-US" smtClean="0"/>
              <a:t>7/17/2023</a:t>
            </a:fld>
            <a:endParaRPr lang="en-US"/>
          </a:p>
        </p:txBody>
      </p:sp>
      <p:sp>
        <p:nvSpPr>
          <p:cNvPr id="3" name="Footer Placeholder 2">
            <a:extLst>
              <a:ext uri="{FF2B5EF4-FFF2-40B4-BE49-F238E27FC236}">
                <a16:creationId xmlns:a16="http://schemas.microsoft.com/office/drawing/2014/main" id="{3323B839-D2DB-4DCF-9B12-F91126C1CD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8D39CA-01E1-4C12-899B-8FEE58386841}"/>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7474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2B6C7-768F-47C9-B89D-8E2346397F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6624F3-B141-4011-9FD3-E51C987716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12BA4C-CA5B-4219-9622-93558AAEED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6DB210-35C4-4084-BFF3-9038B00CCA7D}"/>
              </a:ext>
            </a:extLst>
          </p:cNvPr>
          <p:cNvSpPr>
            <a:spLocks noGrp="1"/>
          </p:cNvSpPr>
          <p:nvPr>
            <p:ph type="dt" sz="half" idx="10"/>
          </p:nvPr>
        </p:nvSpPr>
        <p:spPr/>
        <p:txBody>
          <a:bodyPr/>
          <a:lstStyle/>
          <a:p>
            <a:fld id="{19D6E806-824E-41C9-8D3A-2E5D3B8BCB4A}" type="datetimeFigureOut">
              <a:rPr lang="en-US" smtClean="0"/>
              <a:t>7/17/2023</a:t>
            </a:fld>
            <a:endParaRPr lang="en-US"/>
          </a:p>
        </p:txBody>
      </p:sp>
      <p:sp>
        <p:nvSpPr>
          <p:cNvPr id="6" name="Footer Placeholder 5">
            <a:extLst>
              <a:ext uri="{FF2B5EF4-FFF2-40B4-BE49-F238E27FC236}">
                <a16:creationId xmlns:a16="http://schemas.microsoft.com/office/drawing/2014/main" id="{5EF15426-6DF9-4213-A601-D7B9EF8115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652964-011A-4664-A30A-DAA6F125712A}"/>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018057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CE8E-A834-4B5F-AE0D-4EC0F94260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B4759-2AEC-4339-B329-F735180A99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41613B-4BB2-488D-8A73-7F75CEADA9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931A0F-212A-4FDB-9B0E-F87E996D82AD}"/>
              </a:ext>
            </a:extLst>
          </p:cNvPr>
          <p:cNvSpPr>
            <a:spLocks noGrp="1"/>
          </p:cNvSpPr>
          <p:nvPr>
            <p:ph type="dt" sz="half" idx="10"/>
          </p:nvPr>
        </p:nvSpPr>
        <p:spPr/>
        <p:txBody>
          <a:bodyPr/>
          <a:lstStyle/>
          <a:p>
            <a:fld id="{19D6E806-824E-41C9-8D3A-2E5D3B8BCB4A}" type="datetimeFigureOut">
              <a:rPr lang="en-US" smtClean="0"/>
              <a:t>7/17/2023</a:t>
            </a:fld>
            <a:endParaRPr lang="en-US"/>
          </a:p>
        </p:txBody>
      </p:sp>
      <p:sp>
        <p:nvSpPr>
          <p:cNvPr id="6" name="Footer Placeholder 5">
            <a:extLst>
              <a:ext uri="{FF2B5EF4-FFF2-40B4-BE49-F238E27FC236}">
                <a16:creationId xmlns:a16="http://schemas.microsoft.com/office/drawing/2014/main" id="{F0841533-1595-48A7-93AE-5298BC62AC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3F93AC-F598-4691-9A54-B4F1D5AAE962}"/>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152614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225115-4321-4C30-A9B3-52B08CD52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08A963-8047-4156-8CD7-A29DF9D94A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D68BDF-58C6-44EC-91D3-4AAFB0AF1C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D6E806-824E-41C9-8D3A-2E5D3B8BCB4A}" type="datetimeFigureOut">
              <a:rPr lang="en-US" smtClean="0"/>
              <a:t>7/17/2023</a:t>
            </a:fld>
            <a:endParaRPr lang="en-US"/>
          </a:p>
        </p:txBody>
      </p:sp>
      <p:sp>
        <p:nvSpPr>
          <p:cNvPr id="5" name="Footer Placeholder 4">
            <a:extLst>
              <a:ext uri="{FF2B5EF4-FFF2-40B4-BE49-F238E27FC236}">
                <a16:creationId xmlns:a16="http://schemas.microsoft.com/office/drawing/2014/main" id="{33C19779-A4BD-4DBE-8F1E-3299841D49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B999600-D4B6-47BC-A711-56C07DBED8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F40BB4-3EB6-4C20-8E89-2F2EF3C78720}" type="slidenum">
              <a:rPr lang="en-US" smtClean="0"/>
              <a:t>‹#›</a:t>
            </a:fld>
            <a:endParaRPr lang="en-US"/>
          </a:p>
        </p:txBody>
      </p:sp>
    </p:spTree>
    <p:extLst>
      <p:ext uri="{BB962C8B-B14F-4D97-AF65-F5344CB8AC3E}">
        <p14:creationId xmlns:p14="http://schemas.microsoft.com/office/powerpoint/2010/main" val="2406735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1F68AA-C19A-4344-9D56-F1F8AE5871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D846A3-1AFD-41BD-96B2-AD8A93FF2B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71E5E-43A5-486A-AE96-1CA6F3DB03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6107286-F567-44DA-BEEA-B11A57EA5C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B2A3A87-D8D4-4B0F-AD05-9F84394190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77772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7000" y="719328"/>
            <a:ext cx="10278000" cy="609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700"/>
              <a:buFont typeface="Chewy"/>
              <a:buNone/>
              <a:defRPr sz="3700">
                <a:solidFill>
                  <a:schemeClr val="dk1"/>
                </a:solidFill>
                <a:latin typeface="Chewy"/>
                <a:ea typeface="Chewy"/>
                <a:cs typeface="Chewy"/>
                <a:sym typeface="Chewy"/>
              </a:defRPr>
            </a:lvl1pPr>
            <a:lvl2pPr lvl="1" rtl="0">
              <a:spcBef>
                <a:spcPts val="0"/>
              </a:spcBef>
              <a:spcAft>
                <a:spcPts val="0"/>
              </a:spcAft>
              <a:buClr>
                <a:schemeClr val="lt1"/>
              </a:buClr>
              <a:buSzPts val="500"/>
              <a:buFont typeface="Bebas Neue"/>
              <a:buNone/>
              <a:defRPr sz="500">
                <a:solidFill>
                  <a:schemeClr val="lt1"/>
                </a:solidFill>
                <a:latin typeface="Bebas Neue"/>
                <a:ea typeface="Bebas Neue"/>
                <a:cs typeface="Bebas Neue"/>
                <a:sym typeface="Bebas Neue"/>
              </a:defRPr>
            </a:lvl2pPr>
            <a:lvl3pPr lvl="2" rtl="0">
              <a:spcBef>
                <a:spcPts val="0"/>
              </a:spcBef>
              <a:spcAft>
                <a:spcPts val="0"/>
              </a:spcAft>
              <a:buClr>
                <a:schemeClr val="lt1"/>
              </a:buClr>
              <a:buSzPts val="500"/>
              <a:buFont typeface="Bebas Neue"/>
              <a:buNone/>
              <a:defRPr sz="500">
                <a:solidFill>
                  <a:schemeClr val="lt1"/>
                </a:solidFill>
                <a:latin typeface="Bebas Neue"/>
                <a:ea typeface="Bebas Neue"/>
                <a:cs typeface="Bebas Neue"/>
                <a:sym typeface="Bebas Neue"/>
              </a:defRPr>
            </a:lvl3pPr>
            <a:lvl4pPr lvl="3" rtl="0">
              <a:spcBef>
                <a:spcPts val="0"/>
              </a:spcBef>
              <a:spcAft>
                <a:spcPts val="0"/>
              </a:spcAft>
              <a:buClr>
                <a:schemeClr val="lt1"/>
              </a:buClr>
              <a:buSzPts val="500"/>
              <a:buFont typeface="Bebas Neue"/>
              <a:buNone/>
              <a:defRPr sz="500">
                <a:solidFill>
                  <a:schemeClr val="lt1"/>
                </a:solidFill>
                <a:latin typeface="Bebas Neue"/>
                <a:ea typeface="Bebas Neue"/>
                <a:cs typeface="Bebas Neue"/>
                <a:sym typeface="Bebas Neue"/>
              </a:defRPr>
            </a:lvl4pPr>
            <a:lvl5pPr lvl="4" rtl="0">
              <a:spcBef>
                <a:spcPts val="0"/>
              </a:spcBef>
              <a:spcAft>
                <a:spcPts val="0"/>
              </a:spcAft>
              <a:buClr>
                <a:schemeClr val="lt1"/>
              </a:buClr>
              <a:buSzPts val="500"/>
              <a:buFont typeface="Bebas Neue"/>
              <a:buNone/>
              <a:defRPr sz="500">
                <a:solidFill>
                  <a:schemeClr val="lt1"/>
                </a:solidFill>
                <a:latin typeface="Bebas Neue"/>
                <a:ea typeface="Bebas Neue"/>
                <a:cs typeface="Bebas Neue"/>
                <a:sym typeface="Bebas Neue"/>
              </a:defRPr>
            </a:lvl5pPr>
            <a:lvl6pPr lvl="5" rtl="0">
              <a:spcBef>
                <a:spcPts val="0"/>
              </a:spcBef>
              <a:spcAft>
                <a:spcPts val="0"/>
              </a:spcAft>
              <a:buClr>
                <a:schemeClr val="lt1"/>
              </a:buClr>
              <a:buSzPts val="500"/>
              <a:buFont typeface="Bebas Neue"/>
              <a:buNone/>
              <a:defRPr sz="500">
                <a:solidFill>
                  <a:schemeClr val="lt1"/>
                </a:solidFill>
                <a:latin typeface="Bebas Neue"/>
                <a:ea typeface="Bebas Neue"/>
                <a:cs typeface="Bebas Neue"/>
                <a:sym typeface="Bebas Neue"/>
              </a:defRPr>
            </a:lvl6pPr>
            <a:lvl7pPr lvl="6" rtl="0">
              <a:spcBef>
                <a:spcPts val="0"/>
              </a:spcBef>
              <a:spcAft>
                <a:spcPts val="0"/>
              </a:spcAft>
              <a:buClr>
                <a:schemeClr val="lt1"/>
              </a:buClr>
              <a:buSzPts val="500"/>
              <a:buFont typeface="Bebas Neue"/>
              <a:buNone/>
              <a:defRPr sz="500">
                <a:solidFill>
                  <a:schemeClr val="lt1"/>
                </a:solidFill>
                <a:latin typeface="Bebas Neue"/>
                <a:ea typeface="Bebas Neue"/>
                <a:cs typeface="Bebas Neue"/>
                <a:sym typeface="Bebas Neue"/>
              </a:defRPr>
            </a:lvl7pPr>
            <a:lvl8pPr lvl="7" rtl="0">
              <a:spcBef>
                <a:spcPts val="0"/>
              </a:spcBef>
              <a:spcAft>
                <a:spcPts val="0"/>
              </a:spcAft>
              <a:buClr>
                <a:schemeClr val="lt1"/>
              </a:buClr>
              <a:buSzPts val="500"/>
              <a:buFont typeface="Bebas Neue"/>
              <a:buNone/>
              <a:defRPr sz="500">
                <a:solidFill>
                  <a:schemeClr val="lt1"/>
                </a:solidFill>
                <a:latin typeface="Bebas Neue"/>
                <a:ea typeface="Bebas Neue"/>
                <a:cs typeface="Bebas Neue"/>
                <a:sym typeface="Bebas Neue"/>
              </a:defRPr>
            </a:lvl8pPr>
            <a:lvl9pPr lvl="8" rtl="0">
              <a:spcBef>
                <a:spcPts val="0"/>
              </a:spcBef>
              <a:spcAft>
                <a:spcPts val="0"/>
              </a:spcAft>
              <a:buClr>
                <a:schemeClr val="lt1"/>
              </a:buClr>
              <a:buSzPts val="500"/>
              <a:buFont typeface="Bebas Neue"/>
              <a:buNone/>
              <a:defRPr sz="500">
                <a:solidFill>
                  <a:schemeClr val="lt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23600" y="1802500"/>
            <a:ext cx="10282400" cy="4330000"/>
          </a:xfrm>
          <a:prstGeom prst="rect">
            <a:avLst/>
          </a:prstGeom>
          <a:noFill/>
          <a:ln>
            <a:noFill/>
          </a:ln>
        </p:spPr>
        <p:txBody>
          <a:bodyPr spcFirstLastPara="1" wrap="square" lIns="91425" tIns="91425" rIns="91425" bIns="91425" anchor="t" anchorCtr="0">
            <a:noAutofit/>
          </a:bodyPr>
          <a:lstStyle>
            <a:lvl1pPr marL="457200" lvl="0" indent="-323850">
              <a:lnSpc>
                <a:spcPct val="100000"/>
              </a:lnSpc>
              <a:spcBef>
                <a:spcPts val="0"/>
              </a:spcBef>
              <a:spcAft>
                <a:spcPts val="0"/>
              </a:spcAft>
              <a:buClr>
                <a:schemeClr val="dk1"/>
              </a:buClr>
              <a:buSzPts val="1500"/>
              <a:buFont typeface="Hind"/>
              <a:buChar char="●"/>
              <a:defRPr sz="1500">
                <a:solidFill>
                  <a:schemeClr val="dk1"/>
                </a:solidFill>
                <a:latin typeface="Hind"/>
                <a:ea typeface="Hind"/>
                <a:cs typeface="Hind"/>
                <a:sym typeface="Hind"/>
              </a:defRPr>
            </a:lvl1pPr>
            <a:lvl2pPr marL="914400" lvl="1" indent="-323850">
              <a:lnSpc>
                <a:spcPct val="100000"/>
              </a:lnSpc>
              <a:spcBef>
                <a:spcPts val="0"/>
              </a:spcBef>
              <a:spcAft>
                <a:spcPts val="0"/>
              </a:spcAft>
              <a:buClr>
                <a:schemeClr val="dk1"/>
              </a:buClr>
              <a:buSzPts val="1500"/>
              <a:buFont typeface="Hind"/>
              <a:buChar char="○"/>
              <a:defRPr sz="1500">
                <a:solidFill>
                  <a:schemeClr val="dk1"/>
                </a:solidFill>
                <a:latin typeface="Hind"/>
                <a:ea typeface="Hind"/>
                <a:cs typeface="Hind"/>
                <a:sym typeface="Hind"/>
              </a:defRPr>
            </a:lvl2pPr>
            <a:lvl3pPr marL="1371600" lvl="2" indent="-323850">
              <a:lnSpc>
                <a:spcPct val="100000"/>
              </a:lnSpc>
              <a:spcBef>
                <a:spcPts val="0"/>
              </a:spcBef>
              <a:spcAft>
                <a:spcPts val="0"/>
              </a:spcAft>
              <a:buClr>
                <a:schemeClr val="dk1"/>
              </a:buClr>
              <a:buSzPts val="1500"/>
              <a:buFont typeface="Hind"/>
              <a:buChar char="■"/>
              <a:defRPr sz="1500">
                <a:solidFill>
                  <a:schemeClr val="dk1"/>
                </a:solidFill>
                <a:latin typeface="Hind"/>
                <a:ea typeface="Hind"/>
                <a:cs typeface="Hind"/>
                <a:sym typeface="Hind"/>
              </a:defRPr>
            </a:lvl3pPr>
            <a:lvl4pPr marL="1828800" lvl="3" indent="-323850">
              <a:lnSpc>
                <a:spcPct val="100000"/>
              </a:lnSpc>
              <a:spcBef>
                <a:spcPts val="0"/>
              </a:spcBef>
              <a:spcAft>
                <a:spcPts val="0"/>
              </a:spcAft>
              <a:buClr>
                <a:schemeClr val="dk1"/>
              </a:buClr>
              <a:buSzPts val="1500"/>
              <a:buFont typeface="Hind"/>
              <a:buChar char="●"/>
              <a:defRPr sz="1500">
                <a:solidFill>
                  <a:schemeClr val="dk1"/>
                </a:solidFill>
                <a:latin typeface="Hind"/>
                <a:ea typeface="Hind"/>
                <a:cs typeface="Hind"/>
                <a:sym typeface="Hind"/>
              </a:defRPr>
            </a:lvl4pPr>
            <a:lvl5pPr marL="2286000" lvl="4" indent="-323850">
              <a:lnSpc>
                <a:spcPct val="100000"/>
              </a:lnSpc>
              <a:spcBef>
                <a:spcPts val="0"/>
              </a:spcBef>
              <a:spcAft>
                <a:spcPts val="0"/>
              </a:spcAft>
              <a:buClr>
                <a:schemeClr val="dk1"/>
              </a:buClr>
              <a:buSzPts val="1500"/>
              <a:buFont typeface="Hind"/>
              <a:buChar char="○"/>
              <a:defRPr sz="1500">
                <a:solidFill>
                  <a:schemeClr val="dk1"/>
                </a:solidFill>
                <a:latin typeface="Hind"/>
                <a:ea typeface="Hind"/>
                <a:cs typeface="Hind"/>
                <a:sym typeface="Hind"/>
              </a:defRPr>
            </a:lvl5pPr>
            <a:lvl6pPr marL="2743200" lvl="5" indent="-323850">
              <a:lnSpc>
                <a:spcPct val="100000"/>
              </a:lnSpc>
              <a:spcBef>
                <a:spcPts val="0"/>
              </a:spcBef>
              <a:spcAft>
                <a:spcPts val="0"/>
              </a:spcAft>
              <a:buClr>
                <a:schemeClr val="dk1"/>
              </a:buClr>
              <a:buSzPts val="1500"/>
              <a:buFont typeface="Hind"/>
              <a:buChar char="■"/>
              <a:defRPr sz="1500">
                <a:solidFill>
                  <a:schemeClr val="dk1"/>
                </a:solidFill>
                <a:latin typeface="Hind"/>
                <a:ea typeface="Hind"/>
                <a:cs typeface="Hind"/>
                <a:sym typeface="Hind"/>
              </a:defRPr>
            </a:lvl6pPr>
            <a:lvl7pPr marL="3200400" lvl="6" indent="-323850">
              <a:lnSpc>
                <a:spcPct val="100000"/>
              </a:lnSpc>
              <a:spcBef>
                <a:spcPts val="0"/>
              </a:spcBef>
              <a:spcAft>
                <a:spcPts val="0"/>
              </a:spcAft>
              <a:buClr>
                <a:schemeClr val="dk1"/>
              </a:buClr>
              <a:buSzPts val="1500"/>
              <a:buFont typeface="Hind"/>
              <a:buChar char="●"/>
              <a:defRPr sz="1500">
                <a:solidFill>
                  <a:schemeClr val="dk1"/>
                </a:solidFill>
                <a:latin typeface="Hind"/>
                <a:ea typeface="Hind"/>
                <a:cs typeface="Hind"/>
                <a:sym typeface="Hind"/>
              </a:defRPr>
            </a:lvl7pPr>
            <a:lvl8pPr marL="3657600" lvl="7" indent="-323850">
              <a:lnSpc>
                <a:spcPct val="100000"/>
              </a:lnSpc>
              <a:spcBef>
                <a:spcPts val="0"/>
              </a:spcBef>
              <a:spcAft>
                <a:spcPts val="0"/>
              </a:spcAft>
              <a:buClr>
                <a:schemeClr val="dk1"/>
              </a:buClr>
              <a:buSzPts val="1500"/>
              <a:buFont typeface="Hind"/>
              <a:buChar char="○"/>
              <a:defRPr sz="1500">
                <a:solidFill>
                  <a:schemeClr val="dk1"/>
                </a:solidFill>
                <a:latin typeface="Hind"/>
                <a:ea typeface="Hind"/>
                <a:cs typeface="Hind"/>
                <a:sym typeface="Hind"/>
              </a:defRPr>
            </a:lvl8pPr>
            <a:lvl9pPr marL="4114800" lvl="8" indent="-323850">
              <a:lnSpc>
                <a:spcPct val="100000"/>
              </a:lnSpc>
              <a:spcBef>
                <a:spcPts val="0"/>
              </a:spcBef>
              <a:spcAft>
                <a:spcPts val="0"/>
              </a:spcAft>
              <a:buClr>
                <a:schemeClr val="dk1"/>
              </a:buClr>
              <a:buSzPts val="1500"/>
              <a:buFont typeface="Hind"/>
              <a:buChar char="■"/>
              <a:defRPr sz="1500">
                <a:solidFill>
                  <a:schemeClr val="dk1"/>
                </a:solidFill>
                <a:latin typeface="Hind"/>
                <a:ea typeface="Hind"/>
                <a:cs typeface="Hind"/>
                <a:sym typeface="Hind"/>
              </a:defRPr>
            </a:lvl9pPr>
          </a:lstStyle>
          <a:p>
            <a:endParaRPr/>
          </a:p>
        </p:txBody>
      </p:sp>
    </p:spTree>
    <p:extLst>
      <p:ext uri="{BB962C8B-B14F-4D97-AF65-F5344CB8AC3E}">
        <p14:creationId xmlns:p14="http://schemas.microsoft.com/office/powerpoint/2010/main" val="1114127656"/>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 id="2147483702" r:id="rId2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6.png"/><Relationship Id="rId2" Type="http://schemas.openxmlformats.org/officeDocument/2006/relationships/notesSlide" Target="../notesSlides/notesSlide1.xml"/><Relationship Id="rId16" Type="http://schemas.microsoft.com/office/2007/relationships/hdphoto" Target="../media/hdphoto6.wdp"/><Relationship Id="rId1" Type="http://schemas.openxmlformats.org/officeDocument/2006/relationships/slideLayout" Target="../slideLayouts/slideLayout32.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3.png"/><Relationship Id="rId15" Type="http://schemas.openxmlformats.org/officeDocument/2006/relationships/image" Target="../media/image8.png"/><Relationship Id="rId10" Type="http://schemas.openxmlformats.org/officeDocument/2006/relationships/image" Target="../media/image5.png"/><Relationship Id="rId4" Type="http://schemas.microsoft.com/office/2007/relationships/hdphoto" Target="../media/hdphoto1.wdp"/><Relationship Id="rId9" Type="http://schemas.openxmlformats.org/officeDocument/2006/relationships/hyperlink" Target="https://vnexpress.net/nam-cau-do-ve-nhung-ngon-nui-cao-nhat-viet-nam-3887911.html" TargetMode="External"/><Relationship Id="rId14" Type="http://schemas.microsoft.com/office/2007/relationships/hdphoto" Target="../media/hdphoto5.wdp"/></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33.png"/><Relationship Id="rId5" Type="http://schemas.openxmlformats.org/officeDocument/2006/relationships/image" Target="../media/image32.png"/><Relationship Id="rId4" Type="http://schemas.microsoft.com/office/2007/relationships/hdphoto" Target="../media/hdphoto7.wdp"/></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12.png"/><Relationship Id="rId7" Type="http://schemas.microsoft.com/office/2007/relationships/hdphoto" Target="../media/hdphoto3.wdp"/><Relationship Id="rId12"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4.png"/><Relationship Id="rId11" Type="http://schemas.microsoft.com/office/2007/relationships/hdphoto" Target="../media/hdphoto1.wdp"/><Relationship Id="rId5" Type="http://schemas.openxmlformats.org/officeDocument/2006/relationships/image" Target="../media/image13.png"/><Relationship Id="rId10" Type="http://schemas.openxmlformats.org/officeDocument/2006/relationships/image" Target="../media/image2.png"/><Relationship Id="rId4" Type="http://schemas.microsoft.com/office/2007/relationships/hdphoto" Target="../media/hdphoto8.wdp"/><Relationship Id="rId9" Type="http://schemas.microsoft.com/office/2007/relationships/hdphoto" Target="../media/hdphoto7.wdp"/></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10.png"/><Relationship Id="rId4" Type="http://schemas.microsoft.com/office/2007/relationships/hdphoto" Target="../media/hdphoto7.wdp"/></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microsoft.com/office/2007/relationships/hdphoto" Target="../media/hdphoto14.wdp"/><Relationship Id="rId5" Type="http://schemas.openxmlformats.org/officeDocument/2006/relationships/image" Target="../media/image35.png"/><Relationship Id="rId4" Type="http://schemas.microsoft.com/office/2007/relationships/hdphoto" Target="../media/hdphoto7.wdp"/></Relationships>
</file>

<file path=ppt/slides/_rels/slide14.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9.png"/><Relationship Id="rId7"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microsoft.com/office/2007/relationships/hdphoto" Target="../media/hdphoto15.wdp"/><Relationship Id="rId5" Type="http://schemas.openxmlformats.org/officeDocument/2006/relationships/image" Target="../media/image36.png"/><Relationship Id="rId4" Type="http://schemas.microsoft.com/office/2007/relationships/hdphoto" Target="../media/hdphoto7.wdp"/></Relationships>
</file>

<file path=ppt/slides/_rels/slide15.xml.rels><?xml version="1.0" encoding="UTF-8" standalone="yes"?>
<Relationships xmlns="http://schemas.openxmlformats.org/package/2006/relationships"><Relationship Id="rId8" Type="http://schemas.microsoft.com/office/2007/relationships/hdphoto" Target="../media/hdphoto19.wdp"/><Relationship Id="rId13"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0.png"/><Relationship Id="rId12" Type="http://schemas.microsoft.com/office/2007/relationships/hdphoto" Target="../media/hdphoto21.wdp"/><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microsoft.com/office/2007/relationships/hdphoto" Target="../media/hdphoto18.wdp"/><Relationship Id="rId11" Type="http://schemas.openxmlformats.org/officeDocument/2006/relationships/image" Target="../media/image42.png"/><Relationship Id="rId5" Type="http://schemas.openxmlformats.org/officeDocument/2006/relationships/image" Target="../media/image39.png"/><Relationship Id="rId10" Type="http://schemas.microsoft.com/office/2007/relationships/hdphoto" Target="../media/hdphoto20.wdp"/><Relationship Id="rId4" Type="http://schemas.microsoft.com/office/2007/relationships/hdphoto" Target="../media/hdphoto17.wdp"/><Relationship Id="rId9" Type="http://schemas.openxmlformats.org/officeDocument/2006/relationships/image" Target="../media/image41.png"/><Relationship Id="rId14" Type="http://schemas.microsoft.com/office/2007/relationships/hdphoto" Target="../media/hdphoto22.wdp"/></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image" Target="../media/image10.png"/><Relationship Id="rId4" Type="http://schemas.microsoft.com/office/2007/relationships/hdphoto" Target="../media/hdphoto7.wdp"/></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8.png"/><Relationship Id="rId7"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microsoft.com/office/2007/relationships/hdphoto" Target="../media/hdphoto22.wdp"/><Relationship Id="rId5" Type="http://schemas.openxmlformats.org/officeDocument/2006/relationships/image" Target="../media/image43.png"/><Relationship Id="rId4" Type="http://schemas.microsoft.com/office/2007/relationships/hdphoto" Target="../media/hdphoto17.wdp"/><Relationship Id="rId9"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microsoft.com/office/2007/relationships/hdphoto" Target="../media/hdphoto14.wdp"/><Relationship Id="rId5" Type="http://schemas.openxmlformats.org/officeDocument/2006/relationships/image" Target="../media/image35.png"/><Relationship Id="rId4" Type="http://schemas.microsoft.com/office/2007/relationships/hdphoto" Target="../media/hdphoto7.wdp"/></Relationships>
</file>

<file path=ppt/slides/_rels/slide19.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9.png"/><Relationship Id="rId7"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microsoft.com/office/2007/relationships/hdphoto" Target="../media/hdphoto15.wdp"/><Relationship Id="rId5" Type="http://schemas.openxmlformats.org/officeDocument/2006/relationships/image" Target="../media/image36.png"/><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7" Type="http://schemas.microsoft.com/office/2007/relationships/hdphoto" Target="../media/hdphoto24.wdp"/><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49.png"/><Relationship Id="rId5" Type="http://schemas.openxmlformats.org/officeDocument/2006/relationships/image" Target="../media/image48.jpeg"/><Relationship Id="rId4" Type="http://schemas.microsoft.com/office/2007/relationships/hdphoto" Target="../media/hdphoto23.wdp"/></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microsoft.com/office/2007/relationships/hdphoto" Target="../media/hdphoto24.wdp"/><Relationship Id="rId5" Type="http://schemas.openxmlformats.org/officeDocument/2006/relationships/image" Target="../media/image49.png"/><Relationship Id="rId4" Type="http://schemas.microsoft.com/office/2007/relationships/hdphoto" Target="../media/hdphoto23.wdp"/></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7" Type="http://schemas.microsoft.com/office/2007/relationships/hdphoto" Target="../media/hdphoto25.wdp"/><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image" Target="../media/image52.png"/><Relationship Id="rId5" Type="http://schemas.openxmlformats.org/officeDocument/2006/relationships/image" Target="../media/image51.png"/><Relationship Id="rId4" Type="http://schemas.microsoft.com/office/2007/relationships/hdphoto" Target="../media/hdphoto23.wdp"/></Relationships>
</file>

<file path=ppt/slides/_rels/slide2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3.png"/><Relationship Id="rId7"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microsoft.com/office/2007/relationships/hdphoto" Target="../media/hdphoto26.wdp"/><Relationship Id="rId5" Type="http://schemas.openxmlformats.org/officeDocument/2006/relationships/image" Target="../media/image53.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microsoft.com/office/2007/relationships/hdphoto" Target="../media/hdphoto26.wdp"/></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microsoft.com/office/2007/relationships/hdphoto" Target="../media/hdphoto27.wdp"/><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13.png"/><Relationship Id="rId12"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microsoft.com/office/2007/relationships/hdphoto" Target="../media/hdphoto8.wdp"/><Relationship Id="rId11" Type="http://schemas.microsoft.com/office/2007/relationships/hdphoto" Target="../media/hdphoto3.wdp"/><Relationship Id="rId5" Type="http://schemas.openxmlformats.org/officeDocument/2006/relationships/image" Target="../media/image12.png"/><Relationship Id="rId10" Type="http://schemas.openxmlformats.org/officeDocument/2006/relationships/image" Target="../media/image4.png"/><Relationship Id="rId4" Type="http://schemas.microsoft.com/office/2007/relationships/hdphoto" Target="../media/hdphoto1.wdp"/><Relationship Id="rId9" Type="http://schemas.openxmlformats.org/officeDocument/2006/relationships/image" Target="../media/image11.png"/><Relationship Id="rId14" Type="http://schemas.microsoft.com/office/2007/relationships/hdphoto" Target="../media/hdphoto7.wdp"/></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9.wdp"/><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6.png"/><Relationship Id="rId5" Type="http://schemas.microsoft.com/office/2007/relationships/hdphoto" Target="../media/hdphoto7.wdp"/><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8.xml"/><Relationship Id="rId4" Type="http://schemas.microsoft.com/office/2007/relationships/hdphoto" Target="../media/hdphoto10.wdp"/></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0.jpeg"/><Relationship Id="rId5" Type="http://schemas.openxmlformats.org/officeDocument/2006/relationships/image" Target="../media/image19.png"/><Relationship Id="rId4" Type="http://schemas.microsoft.com/office/2007/relationships/hdphoto" Target="../media/hdphoto10.wdp"/></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9.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7.wdp"/></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9.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microsoft.com/office/2007/relationships/hdphoto" Target="../media/hdphoto11.wdp"/><Relationship Id="rId5" Type="http://schemas.openxmlformats.org/officeDocument/2006/relationships/image" Target="../media/image25.png"/><Relationship Id="rId4" Type="http://schemas.microsoft.com/office/2007/relationships/hdphoto" Target="../media/hdphoto7.wdp"/></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9.png"/><Relationship Id="rId7" Type="http://schemas.microsoft.com/office/2007/relationships/hdphoto" Target="../media/hdphoto12.wdp"/><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1.png"/><Relationship Id="rId4" Type="http://schemas.microsoft.com/office/2007/relationships/hdphoto" Target="../media/hdphoto7.wdp"/><Relationship Id="rId9" Type="http://schemas.microsoft.com/office/2007/relationships/hdphoto" Target="../media/hdphoto1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4" name="Straight Connector 43">
            <a:extLst>
              <a:ext uri="{FF2B5EF4-FFF2-40B4-BE49-F238E27FC236}">
                <a16:creationId xmlns:a16="http://schemas.microsoft.com/office/drawing/2014/main" id="{02A4E065-26AE-42DA-9D35-367AC0CC99D8}"/>
              </a:ext>
            </a:extLst>
          </p:cNvPr>
          <p:cNvCxnSpPr/>
          <p:nvPr/>
        </p:nvCxnSpPr>
        <p:spPr>
          <a:xfrm>
            <a:off x="0" y="2958064"/>
            <a:ext cx="12192000" cy="47001"/>
          </a:xfrm>
          <a:prstGeom prst="line">
            <a:avLst/>
          </a:prstGeom>
          <a:ln w="28575">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D493815-81D7-4DFB-BC03-7ABE761D9402}"/>
              </a:ext>
            </a:extLst>
          </p:cNvPr>
          <p:cNvCxnSpPr>
            <a:cxnSpLocks/>
          </p:cNvCxnSpPr>
          <p:nvPr/>
        </p:nvCxnSpPr>
        <p:spPr>
          <a:xfrm>
            <a:off x="0" y="3052057"/>
            <a:ext cx="12192000" cy="5528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81F2071E-DF8C-495C-8676-8F839E06F04F}"/>
              </a:ext>
            </a:extLst>
          </p:cNvPr>
          <p:cNvSpPr/>
          <p:nvPr/>
        </p:nvSpPr>
        <p:spPr>
          <a:xfrm>
            <a:off x="-1459986" y="1482712"/>
            <a:ext cx="12056353" cy="1569660"/>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9600" b="1" cap="none" spc="0" dirty="0">
                <a:ln w="9525">
                  <a:solidFill>
                    <a:schemeClr val="bg1"/>
                  </a:solidFill>
                  <a:prstDash val="solid"/>
                </a:ln>
                <a:solidFill>
                  <a:srgbClr val="4E980C"/>
                </a:solidFill>
                <a:effectLst>
                  <a:outerShdw blurRad="12700" dist="38100" dir="2700000" algn="tl" rotWithShape="0">
                    <a:schemeClr val="bg1">
                      <a:lumMod val="50000"/>
                    </a:schemeClr>
                  </a:outerShdw>
                </a:effectLst>
                <a:latin typeface="#9Slide07 IcielKoni" pitchFamily="2" charset="0"/>
              </a:rPr>
              <a:t>AI THÔNG THÁI</a:t>
            </a:r>
            <a:endParaRPr lang="en-US" sz="8800" b="1" cap="none" spc="0" dirty="0">
              <a:ln w="9525">
                <a:solidFill>
                  <a:schemeClr val="bg1"/>
                </a:solidFill>
                <a:prstDash val="solid"/>
              </a:ln>
              <a:solidFill>
                <a:srgbClr val="4E980C"/>
              </a:solidFill>
              <a:effectLst>
                <a:outerShdw blurRad="12700" dist="38100" dir="2700000" algn="tl" rotWithShape="0">
                  <a:schemeClr val="bg1">
                    <a:lumMod val="50000"/>
                  </a:schemeClr>
                </a:outerShdw>
              </a:effectLst>
              <a:latin typeface="#9Slide07 IcielKoni" pitchFamily="2" charset="0"/>
            </a:endParaRPr>
          </a:p>
        </p:txBody>
      </p:sp>
      <p:pic>
        <p:nvPicPr>
          <p:cNvPr id="3" name="Picture 2">
            <a:extLst>
              <a:ext uri="{FF2B5EF4-FFF2-40B4-BE49-F238E27FC236}">
                <a16:creationId xmlns:a16="http://schemas.microsoft.com/office/drawing/2014/main" id="{30746449-6840-76A2-31E7-F978DD70777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81111" y1="21667" x2="81111" y2="21667"/>
                        <a14:foregroundMark x1="81111" y1="21667" x2="81111" y2="21667"/>
                        <a14:foregroundMark x1="71944" y1="38333" x2="71944" y2="38333"/>
                        <a14:foregroundMark x1="71944" y1="38611" x2="71944" y2="38611"/>
                      </a14:backgroundRemoval>
                    </a14:imgEffect>
                  </a14:imgLayer>
                </a14:imgProps>
              </a:ext>
            </a:extLst>
          </a:blip>
          <a:srcRect l="28734" t="8081" r="9461" b="17719"/>
          <a:stretch/>
        </p:blipFill>
        <p:spPr>
          <a:xfrm>
            <a:off x="9952119" y="79903"/>
            <a:ext cx="2239881" cy="2689145"/>
          </a:xfrm>
          <a:prstGeom prst="rect">
            <a:avLst/>
          </a:prstGeom>
        </p:spPr>
      </p:pic>
      <p:grpSp>
        <p:nvGrpSpPr>
          <p:cNvPr id="6" name="Group 5">
            <a:extLst>
              <a:ext uri="{FF2B5EF4-FFF2-40B4-BE49-F238E27FC236}">
                <a16:creationId xmlns:a16="http://schemas.microsoft.com/office/drawing/2014/main" id="{4CFF860A-2656-CB23-BE75-1479D247265A}"/>
              </a:ext>
            </a:extLst>
          </p:cNvPr>
          <p:cNvGrpSpPr/>
          <p:nvPr/>
        </p:nvGrpSpPr>
        <p:grpSpPr>
          <a:xfrm>
            <a:off x="178286" y="63152"/>
            <a:ext cx="7810733" cy="1329869"/>
            <a:chOff x="178286" y="63152"/>
            <a:chExt cx="7810733" cy="1329869"/>
          </a:xfrm>
        </p:grpSpPr>
        <p:grpSp>
          <p:nvGrpSpPr>
            <p:cNvPr id="2" name="Group 1">
              <a:extLst>
                <a:ext uri="{FF2B5EF4-FFF2-40B4-BE49-F238E27FC236}">
                  <a16:creationId xmlns:a16="http://schemas.microsoft.com/office/drawing/2014/main" id="{2C4B62D9-C5F9-4E38-84F0-66FB82F31E05}"/>
                </a:ext>
              </a:extLst>
            </p:cNvPr>
            <p:cNvGrpSpPr/>
            <p:nvPr/>
          </p:nvGrpSpPr>
          <p:grpSpPr>
            <a:xfrm>
              <a:off x="1697823" y="63152"/>
              <a:ext cx="6291196" cy="1313118"/>
              <a:chOff x="3383363" y="87209"/>
              <a:chExt cx="6291196" cy="1313118"/>
            </a:xfrm>
          </p:grpSpPr>
          <p:sp>
            <p:nvSpPr>
              <p:cNvPr id="5" name="Rectangle: Rounded Corners 4">
                <a:extLst>
                  <a:ext uri="{FF2B5EF4-FFF2-40B4-BE49-F238E27FC236}">
                    <a16:creationId xmlns:a16="http://schemas.microsoft.com/office/drawing/2014/main" id="{E92F8BE4-F4B0-4C15-9D2E-B93C53F5E217}"/>
                  </a:ext>
                </a:extLst>
              </p:cNvPr>
              <p:cNvSpPr/>
              <p:nvPr/>
            </p:nvSpPr>
            <p:spPr>
              <a:xfrm>
                <a:off x="3695597" y="87209"/>
                <a:ext cx="5829250" cy="1313118"/>
              </a:xfrm>
              <a:prstGeom prst="roundRect">
                <a:avLst/>
              </a:prstGeom>
              <a:solidFill>
                <a:srgbClr val="FED3C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F6250F2-351E-44CA-A071-9F67D77DF914}"/>
                  </a:ext>
                </a:extLst>
              </p:cNvPr>
              <p:cNvSpPr/>
              <p:nvPr/>
            </p:nvSpPr>
            <p:spPr>
              <a:xfrm>
                <a:off x="3383363" y="143603"/>
                <a:ext cx="6291196" cy="1200329"/>
              </a:xfrm>
              <a:prstGeom prst="rect">
                <a:avLst/>
              </a:prstGeom>
              <a:noFill/>
            </p:spPr>
            <p:txBody>
              <a:bodyPr wrap="square" lIns="91440" tIns="45720" rIns="91440" bIns="45720">
                <a:spAutoFit/>
              </a:bodyPr>
              <a:lstStyle/>
              <a:p>
                <a:pPr algn="ctr"/>
                <a:r>
                  <a:rPr lang="en-US" sz="7200" b="1" cap="none" spc="0" dirty="0">
                    <a:ln w="13462">
                      <a:solidFill>
                        <a:schemeClr val="bg1"/>
                      </a:solidFill>
                      <a:prstDash val="solid"/>
                    </a:ln>
                    <a:solidFill>
                      <a:srgbClr val="754E17"/>
                    </a:solidFill>
                    <a:effectLst>
                      <a:outerShdw dist="38100" dir="2700000" algn="bl" rotWithShape="0">
                        <a:schemeClr val="accent5"/>
                      </a:outerShdw>
                    </a:effectLst>
                    <a:latin typeface="#9Slide07 IcielKoni" pitchFamily="2" charset="0"/>
                  </a:rPr>
                  <a:t>KHỞI ĐỘNG</a:t>
                </a:r>
              </a:p>
            </p:txBody>
          </p:sp>
        </p:grpSp>
        <p:pic>
          <p:nvPicPr>
            <p:cNvPr id="4" name="Picture 4" descr="Những phương pháp rèn luyện trí nhớ hiệu quả - JobsGO Blog">
              <a:extLst>
                <a:ext uri="{FF2B5EF4-FFF2-40B4-BE49-F238E27FC236}">
                  <a16:creationId xmlns:a16="http://schemas.microsoft.com/office/drawing/2014/main" id="{D97113A0-6592-EC15-EC05-DDA025CE201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120" b="89744" l="4667" r="99000">
                          <a14:foregroundMark x1="16000" y1="24359" x2="16000" y2="24359"/>
                          <a14:foregroundMark x1="26667" y1="21795" x2="8667" y2="22222"/>
                          <a14:foregroundMark x1="17667" y1="32051" x2="17667" y2="46154"/>
                          <a14:foregroundMark x1="17667" y1="46154" x2="16667" y2="30769"/>
                          <a14:foregroundMark x1="16667" y1="30769" x2="8667" y2="41026"/>
                          <a14:foregroundMark x1="8667" y1="41026" x2="10000" y2="41880"/>
                          <a14:foregroundMark x1="32000" y1="21368" x2="43000" y2="20513"/>
                          <a14:foregroundMark x1="43000" y1="20513" x2="33333" y2="23504"/>
                          <a14:foregroundMark x1="33333" y1="23504" x2="33333" y2="23932"/>
                          <a14:foregroundMark x1="54333" y1="15812" x2="54333" y2="13248"/>
                          <a14:foregroundMark x1="55000" y1="8974" x2="64333" y2="20940"/>
                          <a14:foregroundMark x1="64333" y1="20940" x2="53000" y2="16239"/>
                          <a14:foregroundMark x1="53000" y1="16239" x2="53333" y2="11966"/>
                          <a14:foregroundMark x1="60667" y1="14103" x2="54333" y2="21368"/>
                          <a14:foregroundMark x1="77000" y1="14530" x2="65000" y2="24359"/>
                          <a14:foregroundMark x1="65000" y1="24359" x2="75333" y2="23932"/>
                          <a14:foregroundMark x1="75333" y1="23932" x2="75667" y2="14103"/>
                          <a14:foregroundMark x1="77333" y1="34188" x2="87333" y2="26923"/>
                          <a14:foregroundMark x1="87333" y1="26923" x2="81000" y2="46154"/>
                          <a14:foregroundMark x1="81000" y1="46154" x2="76333" y2="30769"/>
                          <a14:foregroundMark x1="79667" y1="48718" x2="91667" y2="34615"/>
                          <a14:foregroundMark x1="91667" y1="34615" x2="93667" y2="24359"/>
                          <a14:foregroundMark x1="91000" y1="46581" x2="84667" y2="59829"/>
                          <a14:foregroundMark x1="84667" y1="59829" x2="76667" y2="65385"/>
                          <a14:foregroundMark x1="92667" y1="44872" x2="93667" y2="58120"/>
                          <a14:foregroundMark x1="93667" y1="58120" x2="79667" y2="67094"/>
                          <a14:foregroundMark x1="76667" y1="71795" x2="90333" y2="83761"/>
                          <a14:foregroundMark x1="90333" y1="83761" x2="86667" y2="73932"/>
                          <a14:foregroundMark x1="94000" y1="42735" x2="93000" y2="56838"/>
                          <a14:foregroundMark x1="93000" y1="56838" x2="84333" y2="64103"/>
                          <a14:foregroundMark x1="86000" y1="61111" x2="97000" y2="50855"/>
                          <a14:foregroundMark x1="97000" y1="50855" x2="96333" y2="45726"/>
                          <a14:foregroundMark x1="89000" y1="86325" x2="89333" y2="79487"/>
                          <a14:foregroundMark x1="92000" y1="82479" x2="95000" y2="87179"/>
                          <a14:foregroundMark x1="96000" y1="88034" x2="99333" y2="89744"/>
                          <a14:foregroundMark x1="90000" y1="32479" x2="91000" y2="31624"/>
                          <a14:foregroundMark x1="91333" y1="30342" x2="91333" y2="30342"/>
                          <a14:foregroundMark x1="88667" y1="30342" x2="88667" y2="30342"/>
                          <a14:foregroundMark x1="89667" y1="29060" x2="89667" y2="29060"/>
                          <a14:foregroundMark x1="90333" y1="28205" x2="90333" y2="28205"/>
                          <a14:foregroundMark x1="77000" y1="42308" x2="77000" y2="41026"/>
                          <a14:foregroundMark x1="76333" y1="38889" x2="76333" y2="38889"/>
                          <a14:foregroundMark x1="65667" y1="25214" x2="65667" y2="25214"/>
                          <a14:foregroundMark x1="65667" y1="27778" x2="69000" y2="27778"/>
                          <a14:foregroundMark x1="70667" y1="28632" x2="70667" y2="28632"/>
                          <a14:foregroundMark x1="39333" y1="16667" x2="39333" y2="16667"/>
                          <a14:foregroundMark x1="39000" y1="15385" x2="39000" y2="15385"/>
                          <a14:foregroundMark x1="38667" y1="14957" x2="38667" y2="14957"/>
                          <a14:foregroundMark x1="32667" y1="15812" x2="32667" y2="15812"/>
                          <a14:foregroundMark x1="30667" y1="14103" x2="30667" y2="14103"/>
                          <a14:foregroundMark x1="30000" y1="12821" x2="31333" y2="11538"/>
                          <a14:foregroundMark x1="34667" y1="10684" x2="34667" y2="10684"/>
                          <a14:foregroundMark x1="35667" y1="10684" x2="35667" y2="10684"/>
                          <a14:foregroundMark x1="37000" y1="11966" x2="37000" y2="11966"/>
                          <a14:foregroundMark x1="63667" y1="12393" x2="64667" y2="14103"/>
                          <a14:foregroundMark x1="65000" y1="14530" x2="65000" y2="14530"/>
                          <a14:foregroundMark x1="60667" y1="23504" x2="60667" y2="23504"/>
                          <a14:foregroundMark x1="59333" y1="23504" x2="58000" y2="23504"/>
                          <a14:foregroundMark x1="56000" y1="22222" x2="56000" y2="22222"/>
                          <a14:foregroundMark x1="56000" y1="22222" x2="56000" y2="22222"/>
                          <a14:foregroundMark x1="22667" y1="41880" x2="22667" y2="41880"/>
                          <a14:foregroundMark x1="22333" y1="37607" x2="21667" y2="30769"/>
                          <a14:foregroundMark x1="21667" y1="30342" x2="21333" y2="30342"/>
                          <a14:foregroundMark x1="20667" y1="30342" x2="20667" y2="30342"/>
                          <a14:foregroundMark x1="18333" y1="28632" x2="18333" y2="28632"/>
                          <a14:foregroundMark x1="16333" y1="28632" x2="16333" y2="28632"/>
                          <a14:foregroundMark x1="13667" y1="45726" x2="13667" y2="45726"/>
                          <a14:foregroundMark x1="15333" y1="42735" x2="19333" y2="42308"/>
                          <a14:foregroundMark x1="20000" y1="41880" x2="22000" y2="40598"/>
                          <a14:foregroundMark x1="22333" y1="39744" x2="22333" y2="39744"/>
                          <a14:foregroundMark x1="15333" y1="41453" x2="15333" y2="41453"/>
                          <a14:foregroundMark x1="14000" y1="41453" x2="14000" y2="41453"/>
                          <a14:foregroundMark x1="14000" y1="41453" x2="14000" y2="41453"/>
                          <a14:foregroundMark x1="13000" y1="55128" x2="13000" y2="55128"/>
                          <a14:foregroundMark x1="12333" y1="53846" x2="11333" y2="51282"/>
                          <a14:foregroundMark x1="10667" y1="49145" x2="10667" y2="49145"/>
                          <a14:foregroundMark x1="10333" y1="48718" x2="10333" y2="48718"/>
                          <a14:foregroundMark x1="10000" y1="48291" x2="9333" y2="48291"/>
                          <a14:foregroundMark x1="9000" y1="48291" x2="9000" y2="48291"/>
                          <a14:foregroundMark x1="4667" y1="43590" x2="4667" y2="43590"/>
                          <a14:foregroundMark x1="5333" y1="47436" x2="5333" y2="47436"/>
                          <a14:foregroundMark x1="14333" y1="59402" x2="15333" y2="59402"/>
                          <a14:foregroundMark x1="15333" y1="59402" x2="15333" y2="59402"/>
                          <a14:foregroundMark x1="16667" y1="60684" x2="16667" y2="60684"/>
                          <a14:foregroundMark x1="94333" y1="32479" x2="94333" y2="32479"/>
                          <a14:foregroundMark x1="93667" y1="27778" x2="93667" y2="27778"/>
                          <a14:foregroundMark x1="92333" y1="24359" x2="92333" y2="24359"/>
                          <a14:foregroundMark x1="93333" y1="23504" x2="93333" y2="23504"/>
                          <a14:foregroundMark x1="14333" y1="20085" x2="16667" y2="20085"/>
                          <a14:foregroundMark x1="19333" y1="20085" x2="19667" y2="20085"/>
                          <a14:foregroundMark x1="21333" y1="20085" x2="22333" y2="20085"/>
                          <a14:foregroundMark x1="23333" y1="20085" x2="24333" y2="20085"/>
                          <a14:foregroundMark x1="25667" y1="19658" x2="25667" y2="19658"/>
                        </a14:backgroundRemoval>
                      </a14:imgEffect>
                    </a14:imgLayer>
                  </a14:imgProps>
                </a:ext>
                <a:ext uri="{28A0092B-C50C-407E-A947-70E740481C1C}">
                  <a14:useLocalDpi xmlns:a14="http://schemas.microsoft.com/office/drawing/2010/main" val="0"/>
                </a:ext>
              </a:extLst>
            </a:blip>
            <a:srcRect/>
            <a:stretch>
              <a:fillRect/>
            </a:stretch>
          </p:blipFill>
          <p:spPr bwMode="auto">
            <a:xfrm>
              <a:off x="178286" y="79903"/>
              <a:ext cx="1683485" cy="1313118"/>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Rounded Corners 7">
            <a:extLst>
              <a:ext uri="{FF2B5EF4-FFF2-40B4-BE49-F238E27FC236}">
                <a16:creationId xmlns:a16="http://schemas.microsoft.com/office/drawing/2014/main" id="{55C76AA5-759D-6731-B41B-E8714BFB24A4}"/>
              </a:ext>
            </a:extLst>
          </p:cNvPr>
          <p:cNvSpPr/>
          <p:nvPr/>
        </p:nvSpPr>
        <p:spPr>
          <a:xfrm>
            <a:off x="98003" y="4603797"/>
            <a:ext cx="2294105" cy="2086141"/>
          </a:xfrm>
          <a:prstGeom prst="roundRect">
            <a:avLst/>
          </a:prstGeom>
          <a:solidFill>
            <a:schemeClr val="accent5">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20B0604020202020204" charset="0"/>
                <a:cs typeface="Arial" panose="020B0604020202020204" pitchFamily="34" charset="0"/>
              </a:rPr>
              <a:t>Trả</a:t>
            </a:r>
            <a:r>
              <a:rPr lang="en-US" sz="2600" b="1" dirty="0">
                <a:solidFill>
                  <a:schemeClr val="tx1"/>
                </a:solidFill>
                <a:latin typeface="#9Slide03 SFU Futura_12" panose="020B0604020202020204" charset="0"/>
                <a:cs typeface="Arial" panose="020B0604020202020204" pitchFamily="34" charset="0"/>
              </a:rPr>
              <a:t> </a:t>
            </a:r>
            <a:r>
              <a:rPr lang="en-US" sz="2600" b="1" dirty="0" err="1">
                <a:solidFill>
                  <a:schemeClr val="tx1"/>
                </a:solidFill>
                <a:latin typeface="#9Slide03 SFU Futura_12" panose="020B0604020202020204" charset="0"/>
                <a:cs typeface="Arial" panose="020B0604020202020204" pitchFamily="34" charset="0"/>
              </a:rPr>
              <a:t>lời</a:t>
            </a:r>
            <a:r>
              <a:rPr lang="en-US" sz="2600" b="1" dirty="0">
                <a:solidFill>
                  <a:schemeClr val="tx1"/>
                </a:solidFill>
                <a:latin typeface="#9Slide03 SFU Futura_12" panose="020B0604020202020204" charset="0"/>
                <a:cs typeface="Arial" panose="020B0604020202020204" pitchFamily="34" charset="0"/>
              </a:rPr>
              <a:t> </a:t>
            </a:r>
            <a:r>
              <a:rPr lang="en-US" sz="2600" b="1" dirty="0" err="1">
                <a:solidFill>
                  <a:schemeClr val="tx1"/>
                </a:solidFill>
                <a:latin typeface="#9Slide03 SFU Futura_12" panose="020B0604020202020204" charset="0"/>
                <a:cs typeface="Arial" panose="020B0604020202020204" pitchFamily="34" charset="0"/>
              </a:rPr>
              <a:t>câu</a:t>
            </a:r>
            <a:r>
              <a:rPr lang="en-US" sz="2600" b="1" dirty="0">
                <a:solidFill>
                  <a:schemeClr val="tx1"/>
                </a:solidFill>
                <a:latin typeface="#9Slide03 SFU Futura_12" panose="020B0604020202020204" charset="0"/>
                <a:cs typeface="Arial" panose="020B0604020202020204" pitchFamily="34" charset="0"/>
              </a:rPr>
              <a:t> </a:t>
            </a:r>
            <a:r>
              <a:rPr lang="en-US" sz="2600" b="1" dirty="0" err="1">
                <a:solidFill>
                  <a:schemeClr val="tx1"/>
                </a:solidFill>
                <a:latin typeface="#9Slide03 SFU Futura_12" panose="020B0604020202020204" charset="0"/>
                <a:cs typeface="Arial" panose="020B0604020202020204" pitchFamily="34" charset="0"/>
              </a:rPr>
              <a:t>hỏi</a:t>
            </a:r>
            <a:r>
              <a:rPr lang="en-US" sz="2600" b="1" dirty="0">
                <a:solidFill>
                  <a:schemeClr val="tx1"/>
                </a:solidFill>
                <a:latin typeface="#9Slide03 SFU Futura_12" panose="020B0604020202020204" charset="0"/>
                <a:cs typeface="Arial" panose="020B0604020202020204" pitchFamily="34" charset="0"/>
              </a:rPr>
              <a:t> </a:t>
            </a:r>
            <a:r>
              <a:rPr lang="en-US" sz="2600" b="1" dirty="0" err="1">
                <a:solidFill>
                  <a:schemeClr val="tx1"/>
                </a:solidFill>
                <a:latin typeface="#9Slide03 SFU Futura_12" panose="020B0604020202020204" charset="0"/>
                <a:cs typeface="Arial" panose="020B0604020202020204" pitchFamily="34" charset="0"/>
              </a:rPr>
              <a:t>về</a:t>
            </a:r>
            <a:r>
              <a:rPr lang="en-US" sz="2600" b="1" dirty="0">
                <a:solidFill>
                  <a:schemeClr val="tx1"/>
                </a:solidFill>
                <a:latin typeface="#9Slide03 SFU Futura_12" panose="020B0604020202020204" charset="0"/>
                <a:cs typeface="Arial" panose="020B0604020202020204" pitchFamily="34" charset="0"/>
              </a:rPr>
              <a:t>: </a:t>
            </a:r>
            <a:r>
              <a:rPr lang="en-US" sz="2600" b="1" dirty="0" err="1">
                <a:solidFill>
                  <a:schemeClr val="tx1"/>
                </a:solidFill>
                <a:latin typeface="#9Slide03 SFU Futura_12" panose="020B0604020202020204" charset="0"/>
                <a:cs typeface="Arial" panose="020B0604020202020204" pitchFamily="34" charset="0"/>
              </a:rPr>
              <a:t>những</a:t>
            </a:r>
            <a:r>
              <a:rPr lang="en-US" sz="2600" b="1" dirty="0">
                <a:solidFill>
                  <a:schemeClr val="tx1"/>
                </a:solidFill>
                <a:latin typeface="#9Slide03 SFU Futura_12" panose="020B0604020202020204" charset="0"/>
                <a:cs typeface="Arial" panose="020B0604020202020204" pitchFamily="34" charset="0"/>
              </a:rPr>
              <a:t> </a:t>
            </a:r>
            <a:r>
              <a:rPr lang="en-US" sz="2600" b="1" dirty="0" err="1">
                <a:solidFill>
                  <a:schemeClr val="tx1"/>
                </a:solidFill>
                <a:latin typeface="#9Slide03 SFU Futura_12" panose="020B0604020202020204" charset="0"/>
                <a:cs typeface="Arial" panose="020B0604020202020204" pitchFamily="34" charset="0"/>
              </a:rPr>
              <a:t>ngọn</a:t>
            </a:r>
            <a:r>
              <a:rPr lang="en-US" sz="2600" b="1" dirty="0">
                <a:solidFill>
                  <a:schemeClr val="tx1"/>
                </a:solidFill>
                <a:latin typeface="#9Slide03 SFU Futura_12" panose="020B0604020202020204" charset="0"/>
                <a:cs typeface="Arial" panose="020B0604020202020204" pitchFamily="34" charset="0"/>
              </a:rPr>
              <a:t> </a:t>
            </a:r>
            <a:r>
              <a:rPr lang="en-US" sz="2600" b="1" dirty="0" err="1">
                <a:solidFill>
                  <a:schemeClr val="tx1"/>
                </a:solidFill>
                <a:latin typeface="#9Slide03 SFU Futura_12" panose="020B0604020202020204" charset="0"/>
                <a:cs typeface="Arial" panose="020B0604020202020204" pitchFamily="34" charset="0"/>
              </a:rPr>
              <a:t>núi</a:t>
            </a:r>
            <a:r>
              <a:rPr lang="en-US" sz="2600" b="1" dirty="0">
                <a:solidFill>
                  <a:schemeClr val="tx1"/>
                </a:solidFill>
                <a:latin typeface="#9Slide03 SFU Futura_12" panose="020B0604020202020204" charset="0"/>
                <a:cs typeface="Arial" panose="020B0604020202020204" pitchFamily="34" charset="0"/>
              </a:rPr>
              <a:t> </a:t>
            </a:r>
            <a:r>
              <a:rPr lang="en-US" sz="2600" b="1" dirty="0" err="1">
                <a:solidFill>
                  <a:schemeClr val="tx1"/>
                </a:solidFill>
                <a:latin typeface="#9Slide03 SFU Futura_12" panose="020B0604020202020204" charset="0"/>
                <a:cs typeface="Arial" panose="020B0604020202020204" pitchFamily="34" charset="0"/>
              </a:rPr>
              <a:t>cao</a:t>
            </a:r>
            <a:r>
              <a:rPr lang="en-US" sz="2600" b="1" dirty="0">
                <a:solidFill>
                  <a:schemeClr val="tx1"/>
                </a:solidFill>
                <a:latin typeface="#9Slide03 SFU Futura_12" panose="020B0604020202020204" charset="0"/>
                <a:cs typeface="Arial" panose="020B0604020202020204" pitchFamily="34" charset="0"/>
              </a:rPr>
              <a:t> </a:t>
            </a:r>
            <a:r>
              <a:rPr lang="en-US" sz="2600" b="1" dirty="0" err="1">
                <a:solidFill>
                  <a:schemeClr val="tx1"/>
                </a:solidFill>
                <a:latin typeface="#9Slide03 SFU Futura_12" panose="020B0604020202020204" charset="0"/>
                <a:cs typeface="Arial" panose="020B0604020202020204" pitchFamily="34" charset="0"/>
              </a:rPr>
              <a:t>nhất</a:t>
            </a:r>
            <a:r>
              <a:rPr lang="en-US" sz="2600" b="1" dirty="0">
                <a:solidFill>
                  <a:schemeClr val="tx1"/>
                </a:solidFill>
                <a:latin typeface="#9Slide03 SFU Futura_12" panose="020B0604020202020204" charset="0"/>
                <a:cs typeface="Arial" panose="020B0604020202020204" pitchFamily="34" charset="0"/>
              </a:rPr>
              <a:t> </a:t>
            </a:r>
            <a:r>
              <a:rPr lang="en-US" sz="2600" b="1" dirty="0" err="1">
                <a:solidFill>
                  <a:schemeClr val="tx1"/>
                </a:solidFill>
                <a:latin typeface="#9Slide03 SFU Futura_12" panose="020B0604020202020204" charset="0"/>
                <a:cs typeface="Arial" panose="020B0604020202020204" pitchFamily="34" charset="0"/>
              </a:rPr>
              <a:t>Việt</a:t>
            </a:r>
            <a:r>
              <a:rPr lang="en-US" sz="2600" b="1" dirty="0">
                <a:solidFill>
                  <a:schemeClr val="tx1"/>
                </a:solidFill>
                <a:latin typeface="#9Slide03 SFU Futura_12" panose="020B0604020202020204" charset="0"/>
                <a:cs typeface="Arial" panose="020B0604020202020204" pitchFamily="34" charset="0"/>
              </a:rPr>
              <a:t> Nam</a:t>
            </a:r>
          </a:p>
        </p:txBody>
      </p:sp>
      <p:sp>
        <p:nvSpPr>
          <p:cNvPr id="10" name="Rectangle: Rounded Corners 7">
            <a:extLst>
              <a:ext uri="{FF2B5EF4-FFF2-40B4-BE49-F238E27FC236}">
                <a16:creationId xmlns:a16="http://schemas.microsoft.com/office/drawing/2014/main" id="{C0DB98E1-BAB3-8DA3-71DB-D393365FA1FA}"/>
              </a:ext>
            </a:extLst>
          </p:cNvPr>
          <p:cNvSpPr/>
          <p:nvPr/>
        </p:nvSpPr>
        <p:spPr>
          <a:xfrm>
            <a:off x="2347705" y="3286986"/>
            <a:ext cx="3183300" cy="1286488"/>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20B0604020202020204" charset="0"/>
                <a:cs typeface="Arial" panose="020B0604020202020204" pitchFamily="34" charset="0"/>
              </a:rPr>
              <a:t>Dùng</a:t>
            </a:r>
            <a:r>
              <a:rPr lang="en-US" sz="2600" b="1" dirty="0">
                <a:solidFill>
                  <a:schemeClr val="tx1"/>
                </a:solidFill>
                <a:latin typeface="#9Slide03 SFU Futura_12" panose="020B0604020202020204" charset="0"/>
                <a:cs typeface="Arial" panose="020B0604020202020204" pitchFamily="34" charset="0"/>
              </a:rPr>
              <a:t> </a:t>
            </a:r>
            <a:r>
              <a:rPr lang="en-US" sz="2600" b="1" dirty="0" err="1">
                <a:solidFill>
                  <a:schemeClr val="tx1"/>
                </a:solidFill>
                <a:latin typeface="#9Slide03 SFU Futura_12" panose="020B0604020202020204" charset="0"/>
                <a:cs typeface="Arial" panose="020B0604020202020204" pitchFamily="34" charset="0"/>
              </a:rPr>
              <a:t>thiết</a:t>
            </a:r>
            <a:r>
              <a:rPr lang="en-US" sz="2600" b="1" dirty="0">
                <a:solidFill>
                  <a:schemeClr val="tx1"/>
                </a:solidFill>
                <a:latin typeface="#9Slide03 SFU Futura_12" panose="020B0604020202020204" charset="0"/>
                <a:cs typeface="Arial" panose="020B0604020202020204" pitchFamily="34" charset="0"/>
              </a:rPr>
              <a:t> </a:t>
            </a:r>
            <a:r>
              <a:rPr lang="en-US" sz="2600" b="1" dirty="0" err="1">
                <a:solidFill>
                  <a:schemeClr val="tx1"/>
                </a:solidFill>
                <a:latin typeface="#9Slide03 SFU Futura_12" panose="020B0604020202020204" charset="0"/>
                <a:cs typeface="Arial" panose="020B0604020202020204" pitchFamily="34" charset="0"/>
              </a:rPr>
              <a:t>bị</a:t>
            </a:r>
            <a:r>
              <a:rPr lang="en-US" sz="2600" b="1" dirty="0">
                <a:solidFill>
                  <a:schemeClr val="tx1"/>
                </a:solidFill>
                <a:latin typeface="#9Slide03 SFU Futura_12" panose="020B0604020202020204" charset="0"/>
                <a:cs typeface="Arial" panose="020B0604020202020204" pitchFamily="34" charset="0"/>
              </a:rPr>
              <a:t> </a:t>
            </a:r>
            <a:r>
              <a:rPr lang="en-US" sz="2600" b="1" dirty="0" err="1">
                <a:solidFill>
                  <a:schemeClr val="tx1"/>
                </a:solidFill>
                <a:latin typeface="#9Slide03 SFU Futura_12" panose="020B0604020202020204" charset="0"/>
                <a:cs typeface="Arial" panose="020B0604020202020204" pitchFamily="34" charset="0"/>
              </a:rPr>
              <a:t>điện</a:t>
            </a:r>
            <a:r>
              <a:rPr lang="en-US" sz="2600" b="1" dirty="0">
                <a:solidFill>
                  <a:schemeClr val="tx1"/>
                </a:solidFill>
                <a:latin typeface="#9Slide03 SFU Futura_12" panose="020B0604020202020204" charset="0"/>
                <a:cs typeface="Arial" panose="020B0604020202020204" pitchFamily="34" charset="0"/>
              </a:rPr>
              <a:t> </a:t>
            </a:r>
            <a:r>
              <a:rPr lang="en-US" sz="2600" b="1" dirty="0" err="1">
                <a:solidFill>
                  <a:schemeClr val="tx1"/>
                </a:solidFill>
                <a:latin typeface="#9Slide03 SFU Futura_12" panose="020B0604020202020204" charset="0"/>
                <a:cs typeface="Arial" panose="020B0604020202020204" pitchFamily="34" charset="0"/>
              </a:rPr>
              <a:t>tử</a:t>
            </a:r>
            <a:r>
              <a:rPr lang="en-US" sz="2600" b="1" dirty="0">
                <a:solidFill>
                  <a:schemeClr val="tx1"/>
                </a:solidFill>
                <a:latin typeface="#9Slide03 SFU Futura_12" panose="020B0604020202020204" charset="0"/>
                <a:cs typeface="Arial" panose="020B0604020202020204" pitchFamily="34" charset="0"/>
              </a:rPr>
              <a:t> </a:t>
            </a:r>
            <a:r>
              <a:rPr lang="en-US" sz="2600" b="1" dirty="0" err="1">
                <a:solidFill>
                  <a:schemeClr val="tx1"/>
                </a:solidFill>
                <a:latin typeface="#9Slide03 SFU Futura_12" panose="020B0604020202020204" charset="0"/>
                <a:cs typeface="Arial" panose="020B0604020202020204" pitchFamily="34" charset="0"/>
              </a:rPr>
              <a:t>truy</a:t>
            </a:r>
            <a:r>
              <a:rPr lang="en-US" sz="2600" b="1" dirty="0">
                <a:solidFill>
                  <a:schemeClr val="tx1"/>
                </a:solidFill>
                <a:latin typeface="#9Slide03 SFU Futura_12" panose="020B0604020202020204" charset="0"/>
                <a:cs typeface="Arial" panose="020B0604020202020204" pitchFamily="34" charset="0"/>
              </a:rPr>
              <a:t> </a:t>
            </a:r>
            <a:r>
              <a:rPr lang="en-US" sz="2600" b="1" dirty="0" err="1">
                <a:solidFill>
                  <a:schemeClr val="tx1"/>
                </a:solidFill>
                <a:latin typeface="#9Slide03 SFU Futura_12" panose="020B0604020202020204" charset="0"/>
                <a:cs typeface="Arial" panose="020B0604020202020204" pitchFamily="34" charset="0"/>
              </a:rPr>
              <a:t>cập</a:t>
            </a:r>
            <a:r>
              <a:rPr lang="en-US" sz="2600" b="1" dirty="0">
                <a:solidFill>
                  <a:schemeClr val="tx1"/>
                </a:solidFill>
                <a:latin typeface="#9Slide03 SFU Futura_12" panose="020B0604020202020204" charset="0"/>
                <a:cs typeface="Arial" panose="020B0604020202020204" pitchFamily="34" charset="0"/>
              </a:rPr>
              <a:t> </a:t>
            </a:r>
            <a:r>
              <a:rPr lang="en-US" sz="2600" b="1" dirty="0" err="1">
                <a:solidFill>
                  <a:schemeClr val="tx1"/>
                </a:solidFill>
                <a:latin typeface="#9Slide03 SFU Futura_12" panose="020B0604020202020204" charset="0"/>
                <a:cs typeface="Arial" panose="020B0604020202020204" pitchFamily="34" charset="0"/>
              </a:rPr>
              <a:t>vào</a:t>
            </a:r>
            <a:r>
              <a:rPr lang="en-US" sz="2600" b="1" dirty="0">
                <a:solidFill>
                  <a:schemeClr val="tx1"/>
                </a:solidFill>
                <a:latin typeface="#9Slide03 SFU Futura_12" panose="020B0604020202020204" charset="0"/>
                <a:cs typeface="Arial" panose="020B0604020202020204" pitchFamily="34" charset="0"/>
              </a:rPr>
              <a:t> link </a:t>
            </a:r>
            <a:r>
              <a:rPr lang="en-US" sz="2600" b="1" dirty="0" err="1">
                <a:solidFill>
                  <a:schemeClr val="tx1"/>
                </a:solidFill>
                <a:latin typeface="#9Slide03 SFU Futura_12" panose="020B0604020202020204" charset="0"/>
                <a:cs typeface="Arial" panose="020B0604020202020204" pitchFamily="34" charset="0"/>
              </a:rPr>
              <a:t>hoặc</a:t>
            </a:r>
            <a:r>
              <a:rPr lang="en-US" sz="2600" b="1" dirty="0">
                <a:solidFill>
                  <a:schemeClr val="tx1"/>
                </a:solidFill>
                <a:latin typeface="#9Slide03 SFU Futura_12" panose="020B0604020202020204" charset="0"/>
                <a:cs typeface="Arial" panose="020B0604020202020204" pitchFamily="34" charset="0"/>
              </a:rPr>
              <a:t> </a:t>
            </a:r>
            <a:r>
              <a:rPr lang="en-US" sz="2600" b="1" dirty="0" err="1">
                <a:solidFill>
                  <a:schemeClr val="tx1"/>
                </a:solidFill>
                <a:latin typeface="#9Slide03 SFU Futura_12" panose="020B0604020202020204" charset="0"/>
                <a:cs typeface="Arial" panose="020B0604020202020204" pitchFamily="34" charset="0"/>
              </a:rPr>
              <a:t>mã</a:t>
            </a:r>
            <a:r>
              <a:rPr lang="en-US" sz="2600" b="1" dirty="0">
                <a:solidFill>
                  <a:schemeClr val="tx1"/>
                </a:solidFill>
                <a:latin typeface="#9Slide03 SFU Futura_12" panose="020B0604020202020204" charset="0"/>
                <a:cs typeface="Arial" panose="020B0604020202020204" pitchFamily="34" charset="0"/>
              </a:rPr>
              <a:t> QR</a:t>
            </a:r>
          </a:p>
        </p:txBody>
      </p:sp>
      <p:grpSp>
        <p:nvGrpSpPr>
          <p:cNvPr id="11" name="Group 10">
            <a:extLst>
              <a:ext uri="{FF2B5EF4-FFF2-40B4-BE49-F238E27FC236}">
                <a16:creationId xmlns:a16="http://schemas.microsoft.com/office/drawing/2014/main" id="{0F69FF4D-41C3-8C5F-AC74-5EDD0BA1D4B5}"/>
              </a:ext>
            </a:extLst>
          </p:cNvPr>
          <p:cNvGrpSpPr/>
          <p:nvPr/>
        </p:nvGrpSpPr>
        <p:grpSpPr>
          <a:xfrm>
            <a:off x="2572649" y="4771859"/>
            <a:ext cx="1555424" cy="1819052"/>
            <a:chOff x="10398890" y="3006397"/>
            <a:chExt cx="1555424" cy="1819052"/>
          </a:xfrm>
        </p:grpSpPr>
        <p:sp>
          <p:nvSpPr>
            <p:cNvPr id="12" name="Rectangle: Rounded Corners 7">
              <a:extLst>
                <a:ext uri="{FF2B5EF4-FFF2-40B4-BE49-F238E27FC236}">
                  <a16:creationId xmlns:a16="http://schemas.microsoft.com/office/drawing/2014/main" id="{0E0EC128-3937-A0C7-85A4-FA88F23FA253}"/>
                </a:ext>
              </a:extLst>
            </p:cNvPr>
            <p:cNvSpPr/>
            <p:nvPr/>
          </p:nvSpPr>
          <p:spPr>
            <a:xfrm>
              <a:off x="10398890" y="3006397"/>
              <a:ext cx="1374883" cy="1750019"/>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20B0604020202020204" charset="0"/>
                  <a:cs typeface="Arial" panose="020B0604020202020204" pitchFamily="34" charset="0"/>
                </a:rPr>
                <a:t>Thời</a:t>
              </a:r>
              <a:r>
                <a:rPr lang="en-US" sz="2600" b="1" dirty="0">
                  <a:solidFill>
                    <a:schemeClr val="tx1"/>
                  </a:solidFill>
                  <a:latin typeface="#9Slide03 SFU Futura_12" panose="020B0604020202020204" charset="0"/>
                  <a:cs typeface="Arial" panose="020B0604020202020204" pitchFamily="34" charset="0"/>
                </a:rPr>
                <a:t> </a:t>
              </a:r>
              <a:r>
                <a:rPr lang="en-US" sz="2600" b="1" dirty="0" err="1">
                  <a:solidFill>
                    <a:schemeClr val="tx1"/>
                  </a:solidFill>
                  <a:latin typeface="#9Slide03 SFU Futura_12" panose="020B0604020202020204" charset="0"/>
                  <a:cs typeface="Arial" panose="020B0604020202020204" pitchFamily="34" charset="0"/>
                </a:rPr>
                <a:t>gian</a:t>
              </a:r>
              <a:r>
                <a:rPr lang="en-US" sz="2600" b="1" dirty="0">
                  <a:solidFill>
                    <a:schemeClr val="tx1"/>
                  </a:solidFill>
                  <a:latin typeface="#9Slide03 SFU Futura_12" panose="020B0604020202020204" charset="0"/>
                  <a:cs typeface="Arial" panose="020B0604020202020204" pitchFamily="34" charset="0"/>
                </a:rPr>
                <a:t> 3 </a:t>
              </a:r>
              <a:r>
                <a:rPr lang="en-US" sz="2600" b="1" dirty="0" err="1">
                  <a:solidFill>
                    <a:schemeClr val="tx1"/>
                  </a:solidFill>
                  <a:latin typeface="#9Slide03 SFU Futura_12" panose="020B0604020202020204" charset="0"/>
                  <a:cs typeface="Arial" panose="020B0604020202020204" pitchFamily="34" charset="0"/>
                </a:rPr>
                <a:t>phút</a:t>
              </a:r>
              <a:endParaRPr lang="en-US" sz="2600" b="1" dirty="0">
                <a:solidFill>
                  <a:schemeClr val="tx1"/>
                </a:solidFill>
                <a:latin typeface="#9Slide03 SFU Futura_12" panose="020B0604020202020204" charset="0"/>
                <a:cs typeface="Arial" panose="020B0604020202020204" pitchFamily="34" charset="0"/>
              </a:endParaRPr>
            </a:p>
          </p:txBody>
        </p:sp>
        <p:pic>
          <p:nvPicPr>
            <p:cNvPr id="13" name="Picture 8" descr="Hình ảnh Đồng Hồ Báo Thức Biểu Tượng, đồng Hồ Clipart, Đồng Hồ Biểu Tượng,  Biểu Tượng Báo động Vector và PNG với nền trong suốt để tải xuống miễn phí">
              <a:extLst>
                <a:ext uri="{FF2B5EF4-FFF2-40B4-BE49-F238E27FC236}">
                  <a16:creationId xmlns:a16="http://schemas.microsoft.com/office/drawing/2014/main" id="{C3978F65-E59C-7F2B-60EB-773FDBF1AAFC}"/>
                </a:ext>
              </a:extLst>
            </p:cNvPr>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6198" t="8932" r="15052" b="9818"/>
            <a:stretch/>
          </p:blipFill>
          <p:spPr bwMode="auto">
            <a:xfrm>
              <a:off x="11484314" y="4269995"/>
              <a:ext cx="470000" cy="555454"/>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Rectangle: Rounded Corners 7">
            <a:extLst>
              <a:ext uri="{FF2B5EF4-FFF2-40B4-BE49-F238E27FC236}">
                <a16:creationId xmlns:a16="http://schemas.microsoft.com/office/drawing/2014/main" id="{0E720F2E-7FC9-99AF-0EF8-D2CE0B87FD8C}"/>
              </a:ext>
            </a:extLst>
          </p:cNvPr>
          <p:cNvSpPr/>
          <p:nvPr/>
        </p:nvSpPr>
        <p:spPr>
          <a:xfrm>
            <a:off x="4174619" y="5085482"/>
            <a:ext cx="2712166" cy="1415990"/>
          </a:xfrm>
          <a:prstGeom prst="roundRect">
            <a:avLst/>
          </a:prstGeom>
          <a:solidFill>
            <a:schemeClr val="accent5">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tx1"/>
                </a:solidFill>
                <a:latin typeface="#9Slide03 SFU Futura_12" panose="020B0604020202020204" charset="0"/>
                <a:cs typeface="Arial" panose="020B0604020202020204" pitchFamily="34" charset="0"/>
              </a:rPr>
              <a:t>Sau </a:t>
            </a:r>
            <a:r>
              <a:rPr lang="en-US" sz="2600" b="1" dirty="0" err="1">
                <a:solidFill>
                  <a:schemeClr val="tx1"/>
                </a:solidFill>
                <a:latin typeface="#9Slide03 SFU Futura_12" panose="020B0604020202020204" charset="0"/>
                <a:cs typeface="Arial" panose="020B0604020202020204" pitchFamily="34" charset="0"/>
              </a:rPr>
              <a:t>đó</a:t>
            </a:r>
            <a:r>
              <a:rPr lang="en-US" sz="2600" b="1" dirty="0">
                <a:solidFill>
                  <a:schemeClr val="tx1"/>
                </a:solidFill>
                <a:latin typeface="#9Slide03 SFU Futura_12" panose="020B0604020202020204" charset="0"/>
                <a:cs typeface="Arial" panose="020B0604020202020204" pitchFamily="34" charset="0"/>
              </a:rPr>
              <a:t>, </a:t>
            </a:r>
            <a:r>
              <a:rPr lang="en-US" sz="2600" b="1" dirty="0" err="1">
                <a:solidFill>
                  <a:schemeClr val="tx1"/>
                </a:solidFill>
                <a:latin typeface="#9Slide03 SFU Futura_12" panose="020B0604020202020204" charset="0"/>
                <a:cs typeface="Arial" panose="020B0604020202020204" pitchFamily="34" charset="0"/>
              </a:rPr>
              <a:t>báo</a:t>
            </a:r>
            <a:r>
              <a:rPr lang="en-US" sz="2600" b="1" dirty="0">
                <a:solidFill>
                  <a:schemeClr val="tx1"/>
                </a:solidFill>
                <a:latin typeface="#9Slide03 SFU Futura_12" panose="020B0604020202020204" charset="0"/>
                <a:cs typeface="Arial" panose="020B0604020202020204" pitchFamily="34" charset="0"/>
              </a:rPr>
              <a:t> </a:t>
            </a:r>
            <a:r>
              <a:rPr lang="en-US" sz="2600" b="1" dirty="0" err="1">
                <a:solidFill>
                  <a:schemeClr val="tx1"/>
                </a:solidFill>
                <a:latin typeface="#9Slide03 SFU Futura_12" panose="020B0604020202020204" charset="0"/>
                <a:cs typeface="Arial" panose="020B0604020202020204" pitchFamily="34" charset="0"/>
              </a:rPr>
              <a:t>cáo</a:t>
            </a:r>
            <a:r>
              <a:rPr lang="en-US" sz="2600" b="1" dirty="0">
                <a:solidFill>
                  <a:schemeClr val="tx1"/>
                </a:solidFill>
                <a:latin typeface="#9Slide03 SFU Futura_12" panose="020B0604020202020204" charset="0"/>
                <a:cs typeface="Arial" panose="020B0604020202020204" pitchFamily="34" charset="0"/>
              </a:rPr>
              <a:t> </a:t>
            </a:r>
            <a:r>
              <a:rPr lang="en-US" sz="2600" b="1" dirty="0" err="1">
                <a:solidFill>
                  <a:schemeClr val="tx1"/>
                </a:solidFill>
                <a:latin typeface="#9Slide03 SFU Futura_12" panose="020B0604020202020204" charset="0"/>
                <a:cs typeface="Arial" panose="020B0604020202020204" pitchFamily="34" charset="0"/>
              </a:rPr>
              <a:t>điểm</a:t>
            </a:r>
            <a:r>
              <a:rPr lang="en-US" sz="2600" b="1" dirty="0">
                <a:solidFill>
                  <a:schemeClr val="tx1"/>
                </a:solidFill>
                <a:latin typeface="#9Slide03 SFU Futura_12" panose="020B0604020202020204" charset="0"/>
                <a:cs typeface="Arial" panose="020B0604020202020204" pitchFamily="34" charset="0"/>
              </a:rPr>
              <a:t> </a:t>
            </a:r>
            <a:r>
              <a:rPr lang="en-US" sz="2600" b="1" dirty="0" err="1">
                <a:solidFill>
                  <a:schemeClr val="tx1"/>
                </a:solidFill>
                <a:latin typeface="#9Slide03 SFU Futura_12" panose="020B0604020202020204" charset="0"/>
                <a:cs typeface="Arial" panose="020B0604020202020204" pitchFamily="34" charset="0"/>
              </a:rPr>
              <a:t>nhận</a:t>
            </a:r>
            <a:r>
              <a:rPr lang="en-US" sz="2600" b="1" dirty="0">
                <a:solidFill>
                  <a:schemeClr val="tx1"/>
                </a:solidFill>
                <a:latin typeface="#9Slide03 SFU Futura_12" panose="020B0604020202020204" charset="0"/>
                <a:cs typeface="Arial" panose="020B0604020202020204" pitchFamily="34" charset="0"/>
              </a:rPr>
              <a:t> </a:t>
            </a:r>
            <a:r>
              <a:rPr lang="en-US" sz="2600" b="1" dirty="0" err="1">
                <a:solidFill>
                  <a:schemeClr val="tx1"/>
                </a:solidFill>
                <a:latin typeface="#9Slide03 SFU Futura_12" panose="020B0604020202020204" charset="0"/>
                <a:cs typeface="Arial" panose="020B0604020202020204" pitchFamily="34" charset="0"/>
              </a:rPr>
              <a:t>được</a:t>
            </a:r>
            <a:r>
              <a:rPr lang="en-US" sz="2600" b="1" dirty="0">
                <a:solidFill>
                  <a:schemeClr val="tx1"/>
                </a:solidFill>
                <a:latin typeface="#9Slide03 SFU Futura_12" panose="020B0604020202020204" charset="0"/>
                <a:cs typeface="Arial" panose="020B0604020202020204" pitchFamily="34" charset="0"/>
              </a:rPr>
              <a:t> </a:t>
            </a:r>
            <a:r>
              <a:rPr lang="en-US" sz="2600" b="1" dirty="0" err="1">
                <a:solidFill>
                  <a:schemeClr val="tx1"/>
                </a:solidFill>
                <a:latin typeface="#9Slide03 SFU Futura_12" panose="020B0604020202020204" charset="0"/>
                <a:cs typeface="Arial" panose="020B0604020202020204" pitchFamily="34" charset="0"/>
              </a:rPr>
              <a:t>cho</a:t>
            </a:r>
            <a:r>
              <a:rPr lang="en-US" sz="2600" b="1" dirty="0">
                <a:solidFill>
                  <a:schemeClr val="tx1"/>
                </a:solidFill>
                <a:latin typeface="#9Slide03 SFU Futura_12" panose="020B0604020202020204" charset="0"/>
                <a:cs typeface="Arial" panose="020B0604020202020204" pitchFamily="34" charset="0"/>
              </a:rPr>
              <a:t> GV</a:t>
            </a:r>
          </a:p>
        </p:txBody>
      </p:sp>
      <p:sp>
        <p:nvSpPr>
          <p:cNvPr id="28" name="TextBox 27">
            <a:extLst>
              <a:ext uri="{FF2B5EF4-FFF2-40B4-BE49-F238E27FC236}">
                <a16:creationId xmlns:a16="http://schemas.microsoft.com/office/drawing/2014/main" id="{359F2E93-F4EE-83EF-C2AB-114308D763B3}"/>
              </a:ext>
            </a:extLst>
          </p:cNvPr>
          <p:cNvSpPr txBox="1"/>
          <p:nvPr/>
        </p:nvSpPr>
        <p:spPr>
          <a:xfrm>
            <a:off x="7515922" y="5790048"/>
            <a:ext cx="4684083" cy="646331"/>
          </a:xfrm>
          <a:prstGeom prst="rect">
            <a:avLst/>
          </a:prstGeom>
          <a:noFill/>
        </p:spPr>
        <p:txBody>
          <a:bodyPr wrap="square">
            <a:spAutoFit/>
          </a:bodyPr>
          <a:lstStyle/>
          <a:p>
            <a:r>
              <a:rPr lang="en-US" sz="1800" u="sng" dirty="0">
                <a:solidFill>
                  <a:srgbClr val="0563C1"/>
                </a:solidFill>
                <a:effectLst/>
                <a:latin typeface="#9Slide03 SFU Futura_12" panose="020B0604020202020204" charset="0"/>
                <a:ea typeface="Cambria" panose="02040503050406030204" pitchFamily="18" charset="0"/>
                <a:hlinkClick r:id="rId9"/>
              </a:rPr>
              <a:t>https://vnexpress.net/nam-cau-do-ve-nhung-ngon-nui-cao-nhat-viet-nam-3887911.html</a:t>
            </a:r>
            <a:endParaRPr lang="en-US" dirty="0">
              <a:latin typeface="#9Slide03 SFU Futura_12" panose="020B0604020202020204" charset="0"/>
            </a:endParaRPr>
          </a:p>
        </p:txBody>
      </p:sp>
      <p:pic>
        <p:nvPicPr>
          <p:cNvPr id="29" name="Picture 4" descr="Copy writer RGB color icon stock vector. Illustration of flat - 187369446">
            <a:extLst>
              <a:ext uri="{FF2B5EF4-FFF2-40B4-BE49-F238E27FC236}">
                <a16:creationId xmlns:a16="http://schemas.microsoft.com/office/drawing/2014/main" id="{A4E53CF9-2F84-639C-2C0E-01BFF37FCA20}"/>
              </a:ext>
            </a:extLst>
          </p:cNvPr>
          <p:cNvPicPr>
            <a:picLocks noChangeAspect="1" noChangeArrowheads="1"/>
          </p:cNvPicPr>
          <p:nvPr/>
        </p:nvPicPr>
        <p:blipFill rotWithShape="1">
          <a:blip r:embed="rId10" cstate="hq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18377" t="22995" r="18409" b="27923"/>
          <a:stretch/>
        </p:blipFill>
        <p:spPr bwMode="auto">
          <a:xfrm>
            <a:off x="4924682" y="4087859"/>
            <a:ext cx="606020" cy="48561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19124F44-C64E-89AA-F876-9FA93754B8D2}"/>
              </a:ext>
            </a:extLst>
          </p:cNvPr>
          <p:cNvPicPr>
            <a:picLocks noChangeAspect="1"/>
          </p:cNvPicPr>
          <p:nvPr/>
        </p:nvPicPr>
        <p:blipFill>
          <a:blip r:embed="rId12"/>
          <a:stretch>
            <a:fillRect/>
          </a:stretch>
        </p:blipFill>
        <p:spPr>
          <a:xfrm>
            <a:off x="8366698" y="3194081"/>
            <a:ext cx="2505306" cy="2554155"/>
          </a:xfrm>
          <a:prstGeom prst="rect">
            <a:avLst/>
          </a:prstGeom>
        </p:spPr>
      </p:pic>
      <p:grpSp>
        <p:nvGrpSpPr>
          <p:cNvPr id="32" name="Group 31">
            <a:extLst>
              <a:ext uri="{FF2B5EF4-FFF2-40B4-BE49-F238E27FC236}">
                <a16:creationId xmlns:a16="http://schemas.microsoft.com/office/drawing/2014/main" id="{8AC1C355-1C3F-D82D-1C0C-D916B1A953F1}"/>
              </a:ext>
            </a:extLst>
          </p:cNvPr>
          <p:cNvGrpSpPr/>
          <p:nvPr/>
        </p:nvGrpSpPr>
        <p:grpSpPr>
          <a:xfrm>
            <a:off x="292977" y="3288642"/>
            <a:ext cx="2629657" cy="1727545"/>
            <a:chOff x="292977" y="3288642"/>
            <a:chExt cx="2629657" cy="1727545"/>
          </a:xfrm>
        </p:grpSpPr>
        <p:sp>
          <p:nvSpPr>
            <p:cNvPr id="19" name="Rectangle: Rounded Corners 7">
              <a:extLst>
                <a:ext uri="{FF2B5EF4-FFF2-40B4-BE49-F238E27FC236}">
                  <a16:creationId xmlns:a16="http://schemas.microsoft.com/office/drawing/2014/main" id="{84C4B04A-0B72-0397-CFFF-7E597698694B}"/>
                </a:ext>
              </a:extLst>
            </p:cNvPr>
            <p:cNvSpPr/>
            <p:nvPr/>
          </p:nvSpPr>
          <p:spPr>
            <a:xfrm>
              <a:off x="292977" y="3288642"/>
              <a:ext cx="1861771" cy="1239082"/>
            </a:xfrm>
            <a:prstGeom prst="roundRect">
              <a:avLst/>
            </a:prstGeom>
            <a:solidFill>
              <a:schemeClr val="accent5">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20B0604020202020204" charset="0"/>
                  <a:cs typeface="Arial" panose="020B0604020202020204" pitchFamily="34" charset="0"/>
                </a:rPr>
                <a:t>Hoạt</a:t>
              </a:r>
              <a:r>
                <a:rPr lang="en-US" sz="2600" b="1" dirty="0">
                  <a:solidFill>
                    <a:schemeClr val="tx1"/>
                  </a:solidFill>
                  <a:latin typeface="#9Slide03 SFU Futura_12" panose="020B0604020202020204" charset="0"/>
                  <a:cs typeface="Arial" panose="020B0604020202020204" pitchFamily="34" charset="0"/>
                </a:rPr>
                <a:t> </a:t>
              </a:r>
              <a:r>
                <a:rPr lang="en-US" sz="2600" b="1" dirty="0" err="1">
                  <a:solidFill>
                    <a:schemeClr val="tx1"/>
                  </a:solidFill>
                  <a:latin typeface="#9Slide03 SFU Futura_12" panose="020B0604020202020204" charset="0"/>
                  <a:cs typeface="Arial" panose="020B0604020202020204" pitchFamily="34" charset="0"/>
                </a:rPr>
                <a:t>động</a:t>
              </a:r>
              <a:r>
                <a:rPr lang="en-US" sz="2600" b="1" dirty="0">
                  <a:solidFill>
                    <a:schemeClr val="tx1"/>
                  </a:solidFill>
                  <a:latin typeface="#9Slide03 SFU Futura_12" panose="020B0604020202020204" charset="0"/>
                  <a:cs typeface="Arial" panose="020B0604020202020204" pitchFamily="34" charset="0"/>
                </a:rPr>
                <a:t> </a:t>
              </a:r>
              <a:r>
                <a:rPr lang="en-US" sz="2600" b="1" dirty="0" err="1">
                  <a:solidFill>
                    <a:schemeClr val="tx1"/>
                  </a:solidFill>
                  <a:latin typeface="#9Slide03 SFU Futura_12" panose="020B0604020202020204" charset="0"/>
                  <a:cs typeface="Arial" panose="020B0604020202020204" pitchFamily="34" charset="0"/>
                </a:rPr>
                <a:t>cá</a:t>
              </a:r>
              <a:r>
                <a:rPr lang="en-US" sz="2600" b="1" dirty="0">
                  <a:solidFill>
                    <a:schemeClr val="tx1"/>
                  </a:solidFill>
                  <a:latin typeface="#9Slide03 SFU Futura_12" panose="020B0604020202020204" charset="0"/>
                  <a:cs typeface="Arial" panose="020B0604020202020204" pitchFamily="34" charset="0"/>
                </a:rPr>
                <a:t> </a:t>
              </a:r>
              <a:r>
                <a:rPr lang="en-US" sz="2600" b="1" dirty="0" err="1">
                  <a:solidFill>
                    <a:schemeClr val="tx1"/>
                  </a:solidFill>
                  <a:latin typeface="#9Slide03 SFU Futura_12" panose="020B0604020202020204" charset="0"/>
                  <a:cs typeface="Arial" panose="020B0604020202020204" pitchFamily="34" charset="0"/>
                </a:rPr>
                <a:t>nhân</a:t>
              </a:r>
              <a:endParaRPr lang="en-US" sz="2600" b="1" dirty="0">
                <a:solidFill>
                  <a:schemeClr val="tx1"/>
                </a:solidFill>
                <a:latin typeface="#9Slide03 SFU Futura_12" panose="020B0604020202020204" charset="0"/>
                <a:cs typeface="Arial" panose="020B0604020202020204" pitchFamily="34" charset="0"/>
              </a:endParaRPr>
            </a:p>
          </p:txBody>
        </p:sp>
        <p:pic>
          <p:nvPicPr>
            <p:cNvPr id="31" name="Picture 30">
              <a:extLst>
                <a:ext uri="{FF2B5EF4-FFF2-40B4-BE49-F238E27FC236}">
                  <a16:creationId xmlns:a16="http://schemas.microsoft.com/office/drawing/2014/main" id="{735E2E5E-735B-B199-5C6D-A11765C453CA}"/>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7442" b="91628" l="10000" r="90000">
                          <a14:foregroundMark x1="41744" y1="11047" x2="46512" y2="7558"/>
                          <a14:foregroundMark x1="46395" y1="91395" x2="46395" y2="91395"/>
                          <a14:foregroundMark x1="53140" y1="91628" x2="53140" y2="91628"/>
                        </a14:backgroundRemoval>
                      </a14:imgEffect>
                    </a14:imgLayer>
                  </a14:imgProps>
                </a:ext>
              </a:extLst>
            </a:blip>
            <a:stretch>
              <a:fillRect/>
            </a:stretch>
          </p:blipFill>
          <p:spPr>
            <a:xfrm>
              <a:off x="1668021" y="3761574"/>
              <a:ext cx="1254613" cy="1254613"/>
            </a:xfrm>
            <a:prstGeom prst="rect">
              <a:avLst/>
            </a:prstGeom>
          </p:spPr>
        </p:pic>
      </p:grpSp>
      <p:pic>
        <p:nvPicPr>
          <p:cNvPr id="33" name="Picture 6" descr="Biểu Tượng Đường Người Nói Chuyện Dấu Hiệu Khái Niệm Minh Họa Vector Phác  Thảo Biểu Tượng Tuyến Tính Hình minh họa Sẵn có - Tải xuống Hình ảnh Ngay  bây giờ -">
            <a:extLst>
              <a:ext uri="{FF2B5EF4-FFF2-40B4-BE49-F238E27FC236}">
                <a16:creationId xmlns:a16="http://schemas.microsoft.com/office/drawing/2014/main" id="{38EB3C61-FD39-F297-E782-3B4FE51058A3}"/>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10000" b="90000" l="10000" r="90000">
                        <a14:foregroundMark x1="36621" y1="21875" x2="36621" y2="21875"/>
                        <a14:foregroundMark x1="46875" y1="23535" x2="46875" y2="23535"/>
                        <a14:foregroundMark x1="52832" y1="43945" x2="54004" y2="57910"/>
                        <a14:foregroundMark x1="55371" y1="82617" x2="55371" y2="83984"/>
                        <a14:foregroundMark x1="36426" y1="71777" x2="36621" y2="74902"/>
                        <a14:foregroundMark x1="20508" y1="72363" x2="21094" y2="76660"/>
                        <a14:foregroundMark x1="14551" y1="67871" x2="14551" y2="72656"/>
                        <a14:foregroundMark x1="27051" y1="70703" x2="26758" y2="76953"/>
                        <a14:foregroundMark x1="42871" y1="23242" x2="42871" y2="23242"/>
                        <a14:foregroundMark x1="42871" y1="23242" x2="42871" y2="23242"/>
                        <a14:foregroundMark x1="29004" y1="64453" x2="36426" y2="57031"/>
                        <a14:foregroundMark x1="36621" y1="43750" x2="35840" y2="43750"/>
                        <a14:foregroundMark x1="34961" y1="42871" x2="34961" y2="42871"/>
                        <a14:foregroundMark x1="25293" y1="60449" x2="25293" y2="60449"/>
                        <a14:foregroundMark x1="25000" y1="60156" x2="25000" y2="60156"/>
                      </a14:backgroundRemoval>
                    </a14:imgEffect>
                  </a14:imgLayer>
                </a14:imgProps>
              </a:ext>
              <a:ext uri="{28A0092B-C50C-407E-A947-70E740481C1C}">
                <a14:useLocalDpi xmlns:a14="http://schemas.microsoft.com/office/drawing/2010/main" val="0"/>
              </a:ext>
            </a:extLst>
          </a:blip>
          <a:srcRect l="-1205" t="12906" r="1205" b="11492"/>
          <a:stretch/>
        </p:blipFill>
        <p:spPr bwMode="auto">
          <a:xfrm>
            <a:off x="5982233" y="6015034"/>
            <a:ext cx="1114631" cy="842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307464"/>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childTnLst>
                                </p:cTn>
                              </p:par>
                              <p:par>
                                <p:cTn id="19" presetID="10" presetClass="entr" presetSubtype="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500"/>
                                        <p:tgtEl>
                                          <p:spTgt spid="4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par>
                                <p:cTn id="39" presetID="10" presetClass="entr" presetSubtype="0"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par>
                                <p:cTn id="48" presetID="10" presetClass="entr" presetSubtype="0" fill="hold" nodeType="with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9" grpId="0" animBg="1"/>
      <p:bldP spid="10" grpId="0" animBg="1"/>
      <p:bldP spid="17" grpId="0" animBg="1"/>
      <p:bldP spid="2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2392481-1088-8497-91B9-835B405A5342}"/>
              </a:ext>
            </a:extLst>
          </p:cNvPr>
          <p:cNvGrpSpPr/>
          <p:nvPr/>
        </p:nvGrpSpPr>
        <p:grpSpPr>
          <a:xfrm>
            <a:off x="37355" y="0"/>
            <a:ext cx="12154645" cy="1002186"/>
            <a:chOff x="37355" y="0"/>
            <a:chExt cx="12154645" cy="1002186"/>
          </a:xfrm>
        </p:grpSpPr>
        <p:cxnSp>
          <p:nvCxnSpPr>
            <p:cNvPr id="11" name="Straight Connector 10">
              <a:extLst>
                <a:ext uri="{FF2B5EF4-FFF2-40B4-BE49-F238E27FC236}">
                  <a16:creationId xmlns:a16="http://schemas.microsoft.com/office/drawing/2014/main" id="{34E64582-E015-0067-D053-F028C1E80084}"/>
                </a:ext>
              </a:extLst>
            </p:cNvPr>
            <p:cNvCxnSpPr>
              <a:cxnSpLocks/>
            </p:cNvCxnSpPr>
            <p:nvPr/>
          </p:nvCxnSpPr>
          <p:spPr>
            <a:xfrm flipV="1">
              <a:off x="37355" y="941262"/>
              <a:ext cx="12154645" cy="42731"/>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E3640C8-C90D-6C7F-4F40-109016481DDE}"/>
                </a:ext>
              </a:extLst>
            </p:cNvPr>
            <p:cNvGrpSpPr/>
            <p:nvPr/>
          </p:nvGrpSpPr>
          <p:grpSpPr>
            <a:xfrm>
              <a:off x="582502" y="0"/>
              <a:ext cx="10012436" cy="1002186"/>
              <a:chOff x="582502" y="0"/>
              <a:chExt cx="10012436" cy="1002186"/>
            </a:xfrm>
          </p:grpSpPr>
          <p:sp>
            <p:nvSpPr>
              <p:cNvPr id="13" name="Rectangle: Rounded Corners 17">
                <a:extLst>
                  <a:ext uri="{FF2B5EF4-FFF2-40B4-BE49-F238E27FC236}">
                    <a16:creationId xmlns:a16="http://schemas.microsoft.com/office/drawing/2014/main" id="{1440AEEB-B2AA-925B-2B8E-3840B1955E85}"/>
                  </a:ext>
                </a:extLst>
              </p:cNvPr>
              <p:cNvSpPr/>
              <p:nvPr/>
            </p:nvSpPr>
            <p:spPr>
              <a:xfrm>
                <a:off x="2511768" y="107376"/>
                <a:ext cx="8083170" cy="717079"/>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FFFF00"/>
                    </a:solidFill>
                    <a:latin typeface="#9Slide03 SFU Futura_12" panose="020B0604020202020204" charset="0"/>
                  </a:rPr>
                  <a:t>1. ĐẶC ĐIỂM CHUNG CỦA ĐỊA HÌNH</a:t>
                </a:r>
                <a:endParaRPr lang="vi-VN" sz="3200" b="1" dirty="0">
                  <a:solidFill>
                    <a:srgbClr val="FFFF00"/>
                  </a:solidFill>
                  <a:latin typeface="#9Slide03 SFU Futura_12" panose="020B0604020202020204" charset="0"/>
                </a:endParaRPr>
              </a:p>
            </p:txBody>
          </p:sp>
          <p:pic>
            <p:nvPicPr>
              <p:cNvPr id="23" name="Picture 22">
                <a:extLst>
                  <a:ext uri="{FF2B5EF4-FFF2-40B4-BE49-F238E27FC236}">
                    <a16:creationId xmlns:a16="http://schemas.microsoft.com/office/drawing/2014/main" id="{33D4CFCF-3502-23E0-550A-76FB3150654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185" b="95062" l="10000" r="90000">
                            <a14:foregroundMark x1="59146" y1="8395" x2="68171" y2="11111"/>
                            <a14:foregroundMark x1="60488" y1="5679" x2="53659" y2="11605"/>
                            <a14:foregroundMark x1="63049" y1="91605" x2="63049" y2="91605"/>
                            <a14:foregroundMark x1="39268" y1="95062" x2="39268" y2="95062"/>
                          </a14:backgroundRemoval>
                        </a14:imgEffect>
                      </a14:imgLayer>
                    </a14:imgProps>
                  </a:ext>
                </a:extLst>
              </a:blip>
              <a:stretch>
                <a:fillRect/>
              </a:stretch>
            </p:blipFill>
            <p:spPr>
              <a:xfrm>
                <a:off x="582502" y="0"/>
                <a:ext cx="2029119" cy="1002186"/>
              </a:xfrm>
              <a:prstGeom prst="rect">
                <a:avLst/>
              </a:prstGeom>
            </p:spPr>
          </p:pic>
        </p:grpSp>
      </p:grpSp>
      <p:sp>
        <p:nvSpPr>
          <p:cNvPr id="2" name="Lưu đồ: Điểm Kết Thúc 147">
            <a:extLst>
              <a:ext uri="{FF2B5EF4-FFF2-40B4-BE49-F238E27FC236}">
                <a16:creationId xmlns:a16="http://schemas.microsoft.com/office/drawing/2014/main" id="{8530660A-C652-FD5B-F0EC-C18457ED6D14}"/>
              </a:ext>
            </a:extLst>
          </p:cNvPr>
          <p:cNvSpPr/>
          <p:nvPr/>
        </p:nvSpPr>
        <p:spPr>
          <a:xfrm>
            <a:off x="103604" y="1116024"/>
            <a:ext cx="7526063" cy="653607"/>
          </a:xfrm>
          <a:prstGeom prst="flowChartTerminator">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9Slide05 SVNUT Triumph" panose="00000500000000000000" pitchFamily="2" charset="0"/>
              </a:rPr>
              <a:t>d. </a:t>
            </a:r>
            <a:r>
              <a:rPr lang="vi-VN" sz="2800" dirty="0">
                <a:solidFill>
                  <a:srgbClr val="FF0000"/>
                </a:solidFill>
                <a:latin typeface="#9Slide05 SVNUT Triumph" panose="00000500000000000000" pitchFamily="2" charset="0"/>
              </a:rPr>
              <a:t>Địa hình chịu tác động của con người</a:t>
            </a:r>
            <a:endParaRPr lang="en-US" sz="2800" dirty="0">
              <a:solidFill>
                <a:srgbClr val="FF0000"/>
              </a:solidFill>
              <a:latin typeface="#9Slide05 SVNUT Triumph" panose="00000500000000000000" pitchFamily="2" charset="0"/>
            </a:endParaRPr>
          </a:p>
        </p:txBody>
      </p:sp>
      <p:sp>
        <p:nvSpPr>
          <p:cNvPr id="14" name="Hình chữ nhật 15">
            <a:extLst>
              <a:ext uri="{FF2B5EF4-FFF2-40B4-BE49-F238E27FC236}">
                <a16:creationId xmlns:a16="http://schemas.microsoft.com/office/drawing/2014/main" id="{970D5F9D-DFD6-F852-E3CC-06D6D3462485}"/>
              </a:ext>
            </a:extLst>
          </p:cNvPr>
          <p:cNvSpPr/>
          <p:nvPr/>
        </p:nvSpPr>
        <p:spPr>
          <a:xfrm>
            <a:off x="582502" y="1901662"/>
            <a:ext cx="10974147" cy="954107"/>
          </a:xfrm>
          <a:prstGeom prst="rect">
            <a:avLst/>
          </a:prstGeom>
        </p:spPr>
        <p:txBody>
          <a:bodyPr wrap="square">
            <a:spAutoFit/>
          </a:bodyPr>
          <a:lstStyle/>
          <a:p>
            <a:pPr lvl="0" algn="just"/>
            <a:r>
              <a:rPr lang="vi-VN" sz="2800" b="1" dirty="0">
                <a:solidFill>
                  <a:srgbClr val="0070C0"/>
                </a:solidFill>
                <a:latin typeface="#9Slide03 SFU Futura_12" panose="020B0604020202020204" charset="0"/>
                <a:cs typeface="Arial" panose="020B0604020202020204" pitchFamily="34" charset="0"/>
              </a:rPr>
              <a:t>Địa hình chịu tác động </a:t>
            </a:r>
            <a:r>
              <a:rPr lang="vi-VN" sz="2800" b="1" dirty="0">
                <a:solidFill>
                  <a:srgbClr val="FF0000"/>
                </a:solidFill>
                <a:latin typeface="#9Slide03 SFU Futura_12" panose="020B0604020202020204" charset="0"/>
                <a:cs typeface="Arial" panose="020B0604020202020204" pitchFamily="34" charset="0"/>
              </a:rPr>
              <a:t>mạnh mẽ </a:t>
            </a:r>
            <a:r>
              <a:rPr lang="vi-VN" sz="2800" b="1" dirty="0">
                <a:solidFill>
                  <a:srgbClr val="0070C0"/>
                </a:solidFill>
                <a:latin typeface="#9Slide03 SFU Futura_12" panose="020B0604020202020204" charset="0"/>
                <a:cs typeface="Arial" panose="020B0604020202020204" pitchFamily="34" charset="0"/>
              </a:rPr>
              <a:t>của con người, tạo nên nhiều dạng </a:t>
            </a:r>
            <a:r>
              <a:rPr lang="vi-VN" sz="2800" b="1" dirty="0">
                <a:solidFill>
                  <a:srgbClr val="FF0000"/>
                </a:solidFill>
                <a:latin typeface="#9Slide03 SFU Futura_12" panose="020B0604020202020204" charset="0"/>
                <a:cs typeface="Arial" panose="020B0604020202020204" pitchFamily="34" charset="0"/>
              </a:rPr>
              <a:t>địa hình nhân tạo</a:t>
            </a:r>
            <a:r>
              <a:rPr lang="vi-VN" sz="2800" b="1" dirty="0">
                <a:solidFill>
                  <a:srgbClr val="0070C0"/>
                </a:solidFill>
                <a:latin typeface="#9Slide03 SFU Futura_12" panose="020B0604020202020204" charset="0"/>
                <a:cs typeface="Arial" panose="020B0604020202020204" pitchFamily="34" charset="0"/>
              </a:rPr>
              <a:t>: đô thị, hầm mỏ, hồ chứa nước, đê, đập,…</a:t>
            </a:r>
          </a:p>
        </p:txBody>
      </p:sp>
      <p:sp>
        <p:nvSpPr>
          <p:cNvPr id="25" name="TextBox 24">
            <a:extLst>
              <a:ext uri="{FF2B5EF4-FFF2-40B4-BE49-F238E27FC236}">
                <a16:creationId xmlns:a16="http://schemas.microsoft.com/office/drawing/2014/main" id="{721B663B-19FB-AC4B-BDA7-E47E469503DC}"/>
              </a:ext>
            </a:extLst>
          </p:cNvPr>
          <p:cNvSpPr txBox="1"/>
          <p:nvPr/>
        </p:nvSpPr>
        <p:spPr>
          <a:xfrm>
            <a:off x="1597061" y="6373256"/>
            <a:ext cx="1967031" cy="461665"/>
          </a:xfrm>
          <a:prstGeom prst="rect">
            <a:avLst/>
          </a:prstGeom>
          <a:noFill/>
        </p:spPr>
        <p:txBody>
          <a:bodyPr wrap="square">
            <a:spAutoFit/>
          </a:bodyPr>
          <a:lstStyle/>
          <a:p>
            <a:r>
              <a:rPr lang="en-US" sz="2400" b="1" i="1" dirty="0" err="1">
                <a:latin typeface="#9Slide03 SFU Futura_12" panose="020B0604020202020204" charset="0"/>
              </a:rPr>
              <a:t>Đèo</a:t>
            </a:r>
            <a:r>
              <a:rPr lang="en-US" sz="2400" b="1" i="1" dirty="0">
                <a:latin typeface="#9Slide03 SFU Futura_12" panose="020B0604020202020204" charset="0"/>
              </a:rPr>
              <a:t> </a:t>
            </a:r>
            <a:r>
              <a:rPr lang="en-US" sz="2400" b="1" i="1" dirty="0" err="1">
                <a:latin typeface="#9Slide03 SFU Futura_12" panose="020B0604020202020204" charset="0"/>
              </a:rPr>
              <a:t>Hải</a:t>
            </a:r>
            <a:r>
              <a:rPr lang="en-US" sz="2400" b="1" i="1" dirty="0">
                <a:latin typeface="#9Slide03 SFU Futura_12" panose="020B0604020202020204" charset="0"/>
              </a:rPr>
              <a:t> Vân</a:t>
            </a:r>
          </a:p>
        </p:txBody>
      </p:sp>
      <p:pic>
        <p:nvPicPr>
          <p:cNvPr id="6" name="Picture 5">
            <a:extLst>
              <a:ext uri="{FF2B5EF4-FFF2-40B4-BE49-F238E27FC236}">
                <a16:creationId xmlns:a16="http://schemas.microsoft.com/office/drawing/2014/main" id="{C792D446-4B49-28D4-CF26-833B2BDF8DCF}"/>
              </a:ext>
            </a:extLst>
          </p:cNvPr>
          <p:cNvPicPr>
            <a:picLocks noChangeAspect="1"/>
          </p:cNvPicPr>
          <p:nvPr/>
        </p:nvPicPr>
        <p:blipFill>
          <a:blip r:embed="rId5"/>
          <a:stretch>
            <a:fillRect/>
          </a:stretch>
        </p:blipFill>
        <p:spPr>
          <a:xfrm>
            <a:off x="103604" y="2934006"/>
            <a:ext cx="5215528" cy="335528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a:extLst>
              <a:ext uri="{FF2B5EF4-FFF2-40B4-BE49-F238E27FC236}">
                <a16:creationId xmlns:a16="http://schemas.microsoft.com/office/drawing/2014/main" id="{89CED35C-AD51-EE40-3AA6-3D47870EF236}"/>
              </a:ext>
            </a:extLst>
          </p:cNvPr>
          <p:cNvPicPr>
            <a:picLocks noChangeAspect="1"/>
          </p:cNvPicPr>
          <p:nvPr/>
        </p:nvPicPr>
        <p:blipFill>
          <a:blip r:embed="rId6"/>
          <a:stretch>
            <a:fillRect/>
          </a:stretch>
        </p:blipFill>
        <p:spPr>
          <a:xfrm>
            <a:off x="6451231" y="3007239"/>
            <a:ext cx="5335608" cy="33881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TextBox 8">
            <a:extLst>
              <a:ext uri="{FF2B5EF4-FFF2-40B4-BE49-F238E27FC236}">
                <a16:creationId xmlns:a16="http://schemas.microsoft.com/office/drawing/2014/main" id="{BAF1ED3E-ED4E-0F4A-1C19-F4063E548B0E}"/>
              </a:ext>
            </a:extLst>
          </p:cNvPr>
          <p:cNvSpPr txBox="1"/>
          <p:nvPr/>
        </p:nvSpPr>
        <p:spPr>
          <a:xfrm>
            <a:off x="8135519" y="6396335"/>
            <a:ext cx="1967031" cy="461665"/>
          </a:xfrm>
          <a:prstGeom prst="rect">
            <a:avLst/>
          </a:prstGeom>
          <a:noFill/>
        </p:spPr>
        <p:txBody>
          <a:bodyPr wrap="square">
            <a:spAutoFit/>
          </a:bodyPr>
          <a:lstStyle/>
          <a:p>
            <a:r>
              <a:rPr lang="en-US" sz="2400" i="1" dirty="0" err="1">
                <a:latin typeface="#9Slide03 SFU Futura_12" panose="020B0604020202020204" charset="0"/>
              </a:rPr>
              <a:t>Hầm</a:t>
            </a:r>
            <a:r>
              <a:rPr lang="en-US" sz="2400" i="1" dirty="0">
                <a:latin typeface="#9Slide03 SFU Futura_12" panose="020B0604020202020204" charset="0"/>
              </a:rPr>
              <a:t> </a:t>
            </a:r>
            <a:r>
              <a:rPr lang="en-US" sz="2400" i="1" dirty="0" err="1">
                <a:latin typeface="#9Slide03 SFU Futura_12" panose="020B0604020202020204" charset="0"/>
              </a:rPr>
              <a:t>Hải</a:t>
            </a:r>
            <a:r>
              <a:rPr lang="en-US" sz="2400" i="1" dirty="0">
                <a:latin typeface="#9Slide03 SFU Futura_12" panose="020B0604020202020204" charset="0"/>
              </a:rPr>
              <a:t> Vân</a:t>
            </a:r>
          </a:p>
        </p:txBody>
      </p:sp>
    </p:spTree>
    <p:extLst>
      <p:ext uri="{BB962C8B-B14F-4D97-AF65-F5344CB8AC3E}">
        <p14:creationId xmlns:p14="http://schemas.microsoft.com/office/powerpoint/2010/main" val="260921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p:bldP spid="25"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7">
            <a:extLst>
              <a:ext uri="{FF2B5EF4-FFF2-40B4-BE49-F238E27FC236}">
                <a16:creationId xmlns:a16="http://schemas.microsoft.com/office/drawing/2014/main" id="{7A56150F-771C-BF9E-57D7-B640624007B1}"/>
              </a:ext>
            </a:extLst>
          </p:cNvPr>
          <p:cNvSpPr/>
          <p:nvPr/>
        </p:nvSpPr>
        <p:spPr>
          <a:xfrm>
            <a:off x="8498843" y="2426816"/>
            <a:ext cx="3419865" cy="1486886"/>
          </a:xfrm>
          <a:prstGeom prst="roundRect">
            <a:avLst/>
          </a:prstGeom>
          <a:solidFill>
            <a:schemeClr val="accent5">
              <a:lumMod val="20000"/>
              <a:lumOff val="80000"/>
            </a:schemeClr>
          </a:solidFill>
          <a:ln w="285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9Slide03 SFU Futura_12" panose="00000400000000000000" pitchFamily="2" charset="0"/>
                <a:cs typeface="Arial" panose="020B0604020202020204" pitchFamily="34" charset="0"/>
              </a:rPr>
              <a:t>GV </a:t>
            </a:r>
            <a:r>
              <a:rPr lang="en-US" sz="2400" b="1" dirty="0" err="1">
                <a:solidFill>
                  <a:schemeClr val="tx1"/>
                </a:solidFill>
                <a:latin typeface="#9Slide03 SFU Futura_12" panose="00000400000000000000" pitchFamily="2" charset="0"/>
                <a:cs typeface="Arial" panose="020B0604020202020204" pitchFamily="34" charset="0"/>
              </a:rPr>
              <a:t>phát</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cho</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mỗi</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nhóm</a:t>
            </a:r>
            <a:r>
              <a:rPr lang="en-US" sz="2400" b="1" dirty="0">
                <a:solidFill>
                  <a:schemeClr val="tx1"/>
                </a:solidFill>
                <a:latin typeface="#9Slide03 SFU Futura_12" panose="00000400000000000000" pitchFamily="2" charset="0"/>
                <a:cs typeface="Arial" panose="020B0604020202020204" pitchFamily="34" charset="0"/>
              </a:rPr>
              <a:t> 1 </a:t>
            </a:r>
            <a:r>
              <a:rPr lang="en-US" sz="2400" b="1" dirty="0" err="1">
                <a:solidFill>
                  <a:schemeClr val="tx1"/>
                </a:solidFill>
                <a:latin typeface="#9Slide03 SFU Futura_12" panose="00000400000000000000" pitchFamily="2" charset="0"/>
                <a:cs typeface="Arial" panose="020B0604020202020204" pitchFamily="34" charset="0"/>
              </a:rPr>
              <a:t>phiếu</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câu</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hỏi</a:t>
            </a:r>
            <a:r>
              <a:rPr lang="en-US" sz="2400" b="1" dirty="0">
                <a:solidFill>
                  <a:schemeClr val="tx1"/>
                </a:solidFill>
                <a:latin typeface="#9Slide03 SFU Futura_12" panose="00000400000000000000" pitchFamily="2" charset="0"/>
                <a:cs typeface="Arial" panose="020B0604020202020204" pitchFamily="34" charset="0"/>
              </a:rPr>
              <a:t>, HS </a:t>
            </a:r>
            <a:r>
              <a:rPr lang="en-US" sz="2400" b="1" dirty="0" err="1">
                <a:solidFill>
                  <a:schemeClr val="tx1"/>
                </a:solidFill>
                <a:latin typeface="#9Slide03 SFU Futura_12" panose="00000400000000000000" pitchFamily="2" charset="0"/>
                <a:cs typeface="Arial" panose="020B0604020202020204" pitchFamily="34" charset="0"/>
              </a:rPr>
              <a:t>đọc</a:t>
            </a:r>
            <a:r>
              <a:rPr lang="en-US" sz="2400" b="1" dirty="0">
                <a:solidFill>
                  <a:schemeClr val="tx1"/>
                </a:solidFill>
                <a:latin typeface="#9Slide03 SFU Futura_12" panose="00000400000000000000" pitchFamily="2" charset="0"/>
                <a:cs typeface="Arial" panose="020B0604020202020204" pitchFamily="34" charset="0"/>
              </a:rPr>
              <a:t> SGK, </a:t>
            </a:r>
            <a:r>
              <a:rPr lang="en-US" sz="2400" b="1" dirty="0" err="1">
                <a:solidFill>
                  <a:schemeClr val="tx1"/>
                </a:solidFill>
                <a:latin typeface="#9Slide03 SFU Futura_12" panose="00000400000000000000" pitchFamily="2" charset="0"/>
                <a:cs typeface="Arial" panose="020B0604020202020204" pitchFamily="34" charset="0"/>
              </a:rPr>
              <a:t>viết</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đáp</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án</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vào</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phiếu</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trả</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lời</a:t>
            </a:r>
            <a:r>
              <a:rPr lang="en-US" sz="2400" b="1" dirty="0">
                <a:solidFill>
                  <a:schemeClr val="tx1"/>
                </a:solidFill>
                <a:latin typeface="#9Slide03 SFU Futura_12" panose="00000400000000000000" pitchFamily="2" charset="0"/>
                <a:cs typeface="Arial" panose="020B0604020202020204" pitchFamily="34" charset="0"/>
              </a:rPr>
              <a:t>. </a:t>
            </a:r>
          </a:p>
        </p:txBody>
      </p:sp>
      <p:sp>
        <p:nvSpPr>
          <p:cNvPr id="16" name="Rectangle: Rounded Corners 7">
            <a:extLst>
              <a:ext uri="{FF2B5EF4-FFF2-40B4-BE49-F238E27FC236}">
                <a16:creationId xmlns:a16="http://schemas.microsoft.com/office/drawing/2014/main" id="{B531BBCA-DA50-2E69-10D7-D2CBF8B5AAEE}"/>
              </a:ext>
            </a:extLst>
          </p:cNvPr>
          <p:cNvSpPr/>
          <p:nvPr/>
        </p:nvSpPr>
        <p:spPr>
          <a:xfrm>
            <a:off x="5560962" y="4265776"/>
            <a:ext cx="5083338" cy="1509011"/>
          </a:xfrm>
          <a:prstGeom prst="roundRect">
            <a:avLst/>
          </a:prstGeom>
          <a:solidFill>
            <a:schemeClr val="accent5">
              <a:lumMod val="20000"/>
              <a:lumOff val="80000"/>
            </a:schemeClr>
          </a:solidFill>
          <a:ln w="285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Nhóm</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làm</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xong</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sẽ</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chuyển</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phiếu</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câu</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hỏi</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cho</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nhóm</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khác</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cứ</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thế</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xoay</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vòng</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sao</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cho</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phiếu</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trả</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lời</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của</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mỗi</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nhóm</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trả</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lời</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đủ</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các</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câu</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hỏi</a:t>
            </a:r>
            <a:r>
              <a:rPr lang="en-US" sz="2400" b="1" dirty="0">
                <a:solidFill>
                  <a:schemeClr val="tx1"/>
                </a:solidFill>
                <a:latin typeface="#9Slide03 SFU Futura_12" panose="00000400000000000000" pitchFamily="2" charset="0"/>
                <a:cs typeface="Arial" panose="020B0604020202020204" pitchFamily="34" charset="0"/>
              </a:rPr>
              <a:t>.</a:t>
            </a:r>
          </a:p>
        </p:txBody>
      </p:sp>
      <p:pic>
        <p:nvPicPr>
          <p:cNvPr id="17" name="Picture 6" descr="Search keyword icon Royalty Free Vector Image - VectorStock">
            <a:extLst>
              <a:ext uri="{FF2B5EF4-FFF2-40B4-BE49-F238E27FC236}">
                <a16:creationId xmlns:a16="http://schemas.microsoft.com/office/drawing/2014/main" id="{12E639BB-C37A-F3C1-1079-FF3BFA5308C3}"/>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45100" y1="41613" x2="45100" y2="41613"/>
                        <a14:foregroundMark x1="44800" y1="41520" x2="44800" y2="41520"/>
                        <a14:foregroundMark x1="44900" y1="40964" x2="44900" y2="40964"/>
                        <a14:foregroundMark x1="37500" y1="30955" x2="37500" y2="30955"/>
                        <a14:foregroundMark x1="37300" y1="31140" x2="37300" y2="31140"/>
                        <a14:foregroundMark x1="57900" y1="36886" x2="58300" y2="37164"/>
                        <a14:foregroundMark x1="59600" y1="38091" x2="60300" y2="38091"/>
                        <a14:foregroundMark x1="60800" y1="38091" x2="60800" y2="38091"/>
                        <a14:foregroundMark x1="61500" y1="38276" x2="61500" y2="38276"/>
                        <a14:foregroundMark x1="62200" y1="38276" x2="62200" y2="38276"/>
                        <a14:foregroundMark x1="72400" y1="38647" x2="72400" y2="38647"/>
                        <a14:foregroundMark x1="75200" y1="37071" x2="75200" y2="37071"/>
                        <a14:foregroundMark x1="75200" y1="37071" x2="75200" y2="37071"/>
                        <a14:foregroundMark x1="74000" y1="37442" x2="74000" y2="37442"/>
                        <a14:foregroundMark x1="35700" y1="37998" x2="35700" y2="37998"/>
                        <a14:foregroundMark x1="35900" y1="37627" x2="35900" y2="37627"/>
                      </a14:backgroundRemoval>
                    </a14:imgEffect>
                  </a14:imgLayer>
                </a14:imgProps>
              </a:ext>
              <a:ext uri="{28A0092B-C50C-407E-A947-70E740481C1C}">
                <a14:useLocalDpi xmlns:a14="http://schemas.microsoft.com/office/drawing/2010/main" val="0"/>
              </a:ext>
            </a:extLst>
          </a:blip>
          <a:srcRect l="19973" t="16705" r="20827" b="23981"/>
          <a:stretch/>
        </p:blipFill>
        <p:spPr bwMode="auto">
          <a:xfrm>
            <a:off x="11591078" y="3429000"/>
            <a:ext cx="512098" cy="55362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7">
            <a:extLst>
              <a:ext uri="{FF2B5EF4-FFF2-40B4-BE49-F238E27FC236}">
                <a16:creationId xmlns:a16="http://schemas.microsoft.com/office/drawing/2014/main" id="{E21903E9-279E-36C0-F519-BBBF5D6B6954}"/>
              </a:ext>
            </a:extLst>
          </p:cNvPr>
          <p:cNvSpPr/>
          <p:nvPr/>
        </p:nvSpPr>
        <p:spPr>
          <a:xfrm>
            <a:off x="3309825" y="4265777"/>
            <a:ext cx="2034953" cy="1509011"/>
          </a:xfrm>
          <a:prstGeom prst="roundRect">
            <a:avLst/>
          </a:prstGeom>
          <a:solidFill>
            <a:schemeClr val="bg1"/>
          </a:solidFill>
          <a:ln w="285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Thời</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gian</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tối</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đa</a:t>
            </a:r>
            <a:r>
              <a:rPr lang="en-US" sz="2400" b="1" dirty="0">
                <a:solidFill>
                  <a:schemeClr val="tx1"/>
                </a:solidFill>
                <a:latin typeface="#9Slide03 SFU Futura_12" panose="00000400000000000000" pitchFamily="2" charset="0"/>
                <a:cs typeface="Arial" panose="020B0604020202020204" pitchFamily="34" charset="0"/>
              </a:rPr>
              <a:t> 1 </a:t>
            </a:r>
            <a:r>
              <a:rPr lang="en-US" sz="2400" b="1" dirty="0" err="1">
                <a:solidFill>
                  <a:schemeClr val="tx1"/>
                </a:solidFill>
                <a:latin typeface="#9Slide03 SFU Futura_12" panose="00000400000000000000" pitchFamily="2" charset="0"/>
                <a:cs typeface="Arial" panose="020B0604020202020204" pitchFamily="34" charset="0"/>
              </a:rPr>
              <a:t>phiếu</a:t>
            </a:r>
            <a:r>
              <a:rPr lang="en-US" sz="2400" b="1" dirty="0">
                <a:solidFill>
                  <a:schemeClr val="tx1"/>
                </a:solidFill>
                <a:latin typeface="#9Slide03 SFU Futura_12" panose="00000400000000000000" pitchFamily="2" charset="0"/>
                <a:cs typeface="Arial" panose="020B0604020202020204" pitchFamily="34" charset="0"/>
              </a:rPr>
              <a:t>: 7 </a:t>
            </a:r>
            <a:r>
              <a:rPr lang="en-US" sz="2400" b="1" dirty="0" err="1">
                <a:solidFill>
                  <a:schemeClr val="tx1"/>
                </a:solidFill>
                <a:latin typeface="#9Slide03 SFU Futura_12" panose="00000400000000000000" pitchFamily="2" charset="0"/>
                <a:cs typeface="Arial" panose="020B0604020202020204" pitchFamily="34" charset="0"/>
              </a:rPr>
              <a:t>phút</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20" name="Rectangle: Rounded Corners 7">
            <a:extLst>
              <a:ext uri="{FF2B5EF4-FFF2-40B4-BE49-F238E27FC236}">
                <a16:creationId xmlns:a16="http://schemas.microsoft.com/office/drawing/2014/main" id="{F6602446-1C9E-9C8F-3E70-AA3077860BA3}"/>
              </a:ext>
            </a:extLst>
          </p:cNvPr>
          <p:cNvSpPr/>
          <p:nvPr/>
        </p:nvSpPr>
        <p:spPr>
          <a:xfrm>
            <a:off x="5543314" y="2446356"/>
            <a:ext cx="2802569" cy="1486886"/>
          </a:xfrm>
          <a:prstGeom prst="roundRect">
            <a:avLst/>
          </a:prstGeom>
          <a:solidFill>
            <a:schemeClr val="bg1"/>
          </a:solidFill>
          <a:ln w="285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Mỗi</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nhóm</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chuẩn</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bị</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giấy</a:t>
            </a:r>
            <a:r>
              <a:rPr lang="en-US" sz="2400" b="1" dirty="0">
                <a:solidFill>
                  <a:schemeClr val="tx1"/>
                </a:solidFill>
                <a:latin typeface="#9Slide03 SFU Futura_12" panose="00000400000000000000" pitchFamily="2" charset="0"/>
                <a:cs typeface="Arial" panose="020B0604020202020204" pitchFamily="34" charset="0"/>
              </a:rPr>
              <a:t> A1 </a:t>
            </a:r>
            <a:r>
              <a:rPr lang="en-US" sz="2400" b="1" dirty="0" err="1">
                <a:solidFill>
                  <a:schemeClr val="tx1"/>
                </a:solidFill>
                <a:latin typeface="#9Slide03 SFU Futura_12" panose="00000400000000000000" pitchFamily="2" charset="0"/>
                <a:cs typeface="Arial" panose="020B0604020202020204" pitchFamily="34" charset="0"/>
              </a:rPr>
              <a:t>để</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làm</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phiếu</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trả</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lời</a:t>
            </a:r>
            <a:r>
              <a:rPr lang="en-US" sz="2400" b="1" dirty="0">
                <a:solidFill>
                  <a:schemeClr val="tx1"/>
                </a:solidFill>
                <a:latin typeface="#9Slide03 SFU Futura_12" panose="00000400000000000000" pitchFamily="2" charset="0"/>
                <a:cs typeface="Arial" panose="020B0604020202020204" pitchFamily="34" charset="0"/>
              </a:rPr>
              <a:t> + </a:t>
            </a:r>
            <a:r>
              <a:rPr lang="en-US" sz="2400" b="1" dirty="0" err="1">
                <a:solidFill>
                  <a:schemeClr val="tx1"/>
                </a:solidFill>
                <a:latin typeface="#9Slide03 SFU Futura_12" panose="00000400000000000000" pitchFamily="2" charset="0"/>
                <a:cs typeface="Arial" panose="020B0604020202020204" pitchFamily="34" charset="0"/>
              </a:rPr>
              <a:t>bút</a:t>
            </a:r>
            <a:r>
              <a:rPr lang="en-US" sz="2400" b="1" dirty="0">
                <a:solidFill>
                  <a:schemeClr val="tx1"/>
                </a:solidFill>
                <a:latin typeface="#9Slide03 SFU Futura_12" panose="00000400000000000000" pitchFamily="2" charset="0"/>
                <a:cs typeface="Arial" panose="020B0604020202020204" pitchFamily="34" charset="0"/>
              </a:rPr>
              <a:t>.</a:t>
            </a:r>
          </a:p>
        </p:txBody>
      </p:sp>
      <p:pic>
        <p:nvPicPr>
          <p:cNvPr id="21" name="Picture 10" descr="ivyachievement - Luyện thi đại học mỹ, hỗ trợ thi tuyển đại học, trường nội  trú tại Mỹ">
            <a:extLst>
              <a:ext uri="{FF2B5EF4-FFF2-40B4-BE49-F238E27FC236}">
                <a16:creationId xmlns:a16="http://schemas.microsoft.com/office/drawing/2014/main" id="{1D3DFE37-8768-6799-94BB-F35D1D2955C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2904" y="3409278"/>
            <a:ext cx="532411" cy="53347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846398C-643A-F32E-1CA1-40812E76793F}"/>
              </a:ext>
            </a:extLst>
          </p:cNvPr>
          <p:cNvSpPr txBox="1"/>
          <p:nvPr/>
        </p:nvSpPr>
        <p:spPr>
          <a:xfrm>
            <a:off x="3456771" y="1035609"/>
            <a:ext cx="7187529" cy="1124717"/>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6000" dirty="0">
                <a:solidFill>
                  <a:srgbClr val="FF0000"/>
                </a:solidFill>
                <a:latin typeface="#9Slide05 SVNClementine" panose="020F0502020204030203" pitchFamily="34" charset="0"/>
                <a:ea typeface="+mj-ea"/>
                <a:cs typeface="+mj-cs"/>
              </a:rPr>
              <a:t>LẨU BĂNG CHUYỀN</a:t>
            </a:r>
            <a:endParaRPr lang="en-US" sz="4000" dirty="0">
              <a:solidFill>
                <a:srgbClr val="FF0000"/>
              </a:solidFill>
              <a:latin typeface="#9Slide05 SVNClementine" panose="020F0502020204030203" pitchFamily="34" charset="0"/>
              <a:ea typeface="+mj-ea"/>
              <a:cs typeface="+mj-cs"/>
            </a:endParaRPr>
          </a:p>
        </p:txBody>
      </p:sp>
      <p:pic>
        <p:nvPicPr>
          <p:cNvPr id="4" name="Picture 8" descr="Hình ảnh Đồng Hồ Báo Thức Biểu Tượng, đồng Hồ Clipart, Đồng Hồ Biểu Tượng,  Biểu Tượng Báo động Vector và PNG với nền trong suốt để tải xuống miễn phí">
            <a:extLst>
              <a:ext uri="{FF2B5EF4-FFF2-40B4-BE49-F238E27FC236}">
                <a16:creationId xmlns:a16="http://schemas.microsoft.com/office/drawing/2014/main" id="{04030AA3-51DD-0A18-FA71-4B0ED1D3405D}"/>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6198" t="8932" r="15052" b="9818"/>
          <a:stretch/>
        </p:blipFill>
        <p:spPr bwMode="auto">
          <a:xfrm>
            <a:off x="4831695" y="5188496"/>
            <a:ext cx="531911" cy="628622"/>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A2392481-1088-8497-91B9-835B405A5342}"/>
              </a:ext>
            </a:extLst>
          </p:cNvPr>
          <p:cNvGrpSpPr/>
          <p:nvPr/>
        </p:nvGrpSpPr>
        <p:grpSpPr>
          <a:xfrm>
            <a:off x="37355" y="0"/>
            <a:ext cx="12154645" cy="1002186"/>
            <a:chOff x="37355" y="0"/>
            <a:chExt cx="12154645" cy="1002186"/>
          </a:xfrm>
        </p:grpSpPr>
        <p:cxnSp>
          <p:nvCxnSpPr>
            <p:cNvPr id="11" name="Straight Connector 10">
              <a:extLst>
                <a:ext uri="{FF2B5EF4-FFF2-40B4-BE49-F238E27FC236}">
                  <a16:creationId xmlns:a16="http://schemas.microsoft.com/office/drawing/2014/main" id="{34E64582-E015-0067-D053-F028C1E80084}"/>
                </a:ext>
              </a:extLst>
            </p:cNvPr>
            <p:cNvCxnSpPr>
              <a:cxnSpLocks/>
            </p:cNvCxnSpPr>
            <p:nvPr/>
          </p:nvCxnSpPr>
          <p:spPr>
            <a:xfrm flipV="1">
              <a:off x="37355" y="941262"/>
              <a:ext cx="12154645" cy="42731"/>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E3640C8-C90D-6C7F-4F40-109016481DDE}"/>
                </a:ext>
              </a:extLst>
            </p:cNvPr>
            <p:cNvGrpSpPr/>
            <p:nvPr/>
          </p:nvGrpSpPr>
          <p:grpSpPr>
            <a:xfrm>
              <a:off x="582502" y="0"/>
              <a:ext cx="10869800" cy="1002186"/>
              <a:chOff x="582502" y="0"/>
              <a:chExt cx="10869800" cy="1002186"/>
            </a:xfrm>
          </p:grpSpPr>
          <p:sp>
            <p:nvSpPr>
              <p:cNvPr id="13" name="Rectangle: Rounded Corners 17">
                <a:extLst>
                  <a:ext uri="{FF2B5EF4-FFF2-40B4-BE49-F238E27FC236}">
                    <a16:creationId xmlns:a16="http://schemas.microsoft.com/office/drawing/2014/main" id="{1440AEEB-B2AA-925B-2B8E-3840B1955E85}"/>
                  </a:ext>
                </a:extLst>
              </p:cNvPr>
              <p:cNvSpPr/>
              <p:nvPr/>
            </p:nvSpPr>
            <p:spPr>
              <a:xfrm>
                <a:off x="2511768" y="107376"/>
                <a:ext cx="8940534" cy="717079"/>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FFFF00"/>
                    </a:solidFill>
                    <a:latin typeface="#9Slide03 SFU Futura_12" panose="020B0604020202020204" charset="0"/>
                  </a:rPr>
                  <a:t>2. ĐẶC ĐIỂM CỦA CÁC KHU VỰC ĐỊA HÌNH</a:t>
                </a:r>
                <a:endParaRPr lang="vi-VN" sz="3200" b="1" dirty="0">
                  <a:solidFill>
                    <a:srgbClr val="FFFF00"/>
                  </a:solidFill>
                  <a:latin typeface="#9Slide03 SFU Futura_12" panose="020B0604020202020204" charset="0"/>
                </a:endParaRPr>
              </a:p>
            </p:txBody>
          </p:sp>
          <p:pic>
            <p:nvPicPr>
              <p:cNvPr id="23" name="Picture 22">
                <a:extLst>
                  <a:ext uri="{FF2B5EF4-FFF2-40B4-BE49-F238E27FC236}">
                    <a16:creationId xmlns:a16="http://schemas.microsoft.com/office/drawing/2014/main" id="{33D4CFCF-3502-23E0-550A-76FB3150654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185" b="95062" l="10000" r="90000">
                            <a14:foregroundMark x1="59146" y1="8395" x2="68171" y2="11111"/>
                            <a14:foregroundMark x1="60488" y1="5679" x2="53659" y2="11605"/>
                            <a14:foregroundMark x1="63049" y1="91605" x2="63049" y2="91605"/>
                            <a14:foregroundMark x1="39268" y1="95062" x2="39268" y2="95062"/>
                          </a14:backgroundRemoval>
                        </a14:imgEffect>
                      </a14:imgLayer>
                    </a14:imgProps>
                  </a:ext>
                </a:extLst>
              </a:blip>
              <a:stretch>
                <a:fillRect/>
              </a:stretch>
            </p:blipFill>
            <p:spPr>
              <a:xfrm>
                <a:off x="582502" y="0"/>
                <a:ext cx="2029119" cy="1002186"/>
              </a:xfrm>
              <a:prstGeom prst="rect">
                <a:avLst/>
              </a:prstGeom>
            </p:spPr>
          </p:pic>
        </p:grpSp>
      </p:grpSp>
      <p:pic>
        <p:nvPicPr>
          <p:cNvPr id="3" name="Picture 2">
            <a:extLst>
              <a:ext uri="{FF2B5EF4-FFF2-40B4-BE49-F238E27FC236}">
                <a16:creationId xmlns:a16="http://schemas.microsoft.com/office/drawing/2014/main" id="{C772F8B5-66A1-564D-4218-0205F785611A}"/>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81111" y1="21667" x2="81111" y2="21667"/>
                        <a14:foregroundMark x1="81111" y1="21667" x2="81111" y2="21667"/>
                        <a14:foregroundMark x1="71944" y1="38333" x2="71944" y2="38333"/>
                        <a14:foregroundMark x1="71944" y1="38611" x2="71944" y2="38611"/>
                      </a14:backgroundRemoval>
                    </a14:imgEffect>
                  </a14:imgLayer>
                </a14:imgProps>
              </a:ext>
            </a:extLst>
          </a:blip>
          <a:srcRect l="28734" t="8081" r="9461" b="17719"/>
          <a:stretch/>
        </p:blipFill>
        <p:spPr>
          <a:xfrm>
            <a:off x="10681462" y="4910361"/>
            <a:ext cx="1510538" cy="1813514"/>
          </a:xfrm>
          <a:prstGeom prst="rect">
            <a:avLst/>
          </a:prstGeom>
        </p:spPr>
      </p:pic>
      <p:pic>
        <p:nvPicPr>
          <p:cNvPr id="6" name="Picture 5">
            <a:extLst>
              <a:ext uri="{FF2B5EF4-FFF2-40B4-BE49-F238E27FC236}">
                <a16:creationId xmlns:a16="http://schemas.microsoft.com/office/drawing/2014/main" id="{36518D84-B182-ED8D-8473-FB1B24D1E6DD}"/>
              </a:ext>
            </a:extLst>
          </p:cNvPr>
          <p:cNvPicPr>
            <a:picLocks noChangeAspect="1"/>
          </p:cNvPicPr>
          <p:nvPr/>
        </p:nvPicPr>
        <p:blipFill>
          <a:blip r:embed="rId12"/>
          <a:stretch>
            <a:fillRect/>
          </a:stretch>
        </p:blipFill>
        <p:spPr>
          <a:xfrm>
            <a:off x="180681" y="2356950"/>
            <a:ext cx="2999575" cy="2999575"/>
          </a:xfrm>
          <a:prstGeom prst="rect">
            <a:avLst/>
          </a:prstGeom>
        </p:spPr>
      </p:pic>
      <p:sp>
        <p:nvSpPr>
          <p:cNvPr id="7" name="Rectangle: Rounded Corners 7">
            <a:extLst>
              <a:ext uri="{FF2B5EF4-FFF2-40B4-BE49-F238E27FC236}">
                <a16:creationId xmlns:a16="http://schemas.microsoft.com/office/drawing/2014/main" id="{42A909A5-8C60-C3E5-BE8D-88D6929F4067}"/>
              </a:ext>
            </a:extLst>
          </p:cNvPr>
          <p:cNvSpPr/>
          <p:nvPr/>
        </p:nvSpPr>
        <p:spPr>
          <a:xfrm>
            <a:off x="3299292" y="2426816"/>
            <a:ext cx="2084646" cy="1486886"/>
          </a:xfrm>
          <a:prstGeom prst="roundRect">
            <a:avLst/>
          </a:prstGeom>
          <a:solidFill>
            <a:schemeClr val="accent5">
              <a:lumMod val="20000"/>
              <a:lumOff val="80000"/>
            </a:schemeClr>
          </a:solidFill>
          <a:ln w="285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Hoạt</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động</a:t>
            </a:r>
            <a:r>
              <a:rPr lang="en-US" sz="2400" b="1" dirty="0">
                <a:solidFill>
                  <a:schemeClr val="tx1"/>
                </a:solidFill>
                <a:latin typeface="#9Slide03 SFU Futura_12" panose="00000400000000000000" pitchFamily="2" charset="0"/>
                <a:cs typeface="Arial" panose="020B0604020202020204" pitchFamily="34" charset="0"/>
              </a:rPr>
              <a:t>: 4 </a:t>
            </a:r>
            <a:r>
              <a:rPr lang="en-US" sz="2400" b="1" dirty="0" err="1">
                <a:solidFill>
                  <a:schemeClr val="tx1"/>
                </a:solidFill>
                <a:latin typeface="#9Slide03 SFU Futura_12" panose="00000400000000000000" pitchFamily="2" charset="0"/>
                <a:cs typeface="Arial" panose="020B0604020202020204" pitchFamily="34" charset="0"/>
              </a:rPr>
              <a:t>nhóm</a:t>
            </a:r>
            <a:endParaRPr lang="en-US" sz="2400" b="1" dirty="0">
              <a:solidFill>
                <a:schemeClr val="tx1"/>
              </a:solidFill>
              <a:latin typeface="#9Slide03 SFU Futura_12" panose="00000400000000000000" pitchFamily="2" charset="0"/>
              <a:cs typeface="Arial" panose="020B0604020202020204" pitchFamily="34" charset="0"/>
            </a:endParaRPr>
          </a:p>
        </p:txBody>
      </p:sp>
      <p:pic>
        <p:nvPicPr>
          <p:cNvPr id="8" name="Picture 2" descr="Conversation, Debate, Discussion, Talking, Two People Talking Icon #432048  - PNG Images - PNGio">
            <a:extLst>
              <a:ext uri="{FF2B5EF4-FFF2-40B4-BE49-F238E27FC236}">
                <a16:creationId xmlns:a16="http://schemas.microsoft.com/office/drawing/2014/main" id="{4737653B-5BD9-CD23-D49A-2FDA0E243833}"/>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601718" y="3360081"/>
            <a:ext cx="702788" cy="573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8152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10"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10"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par>
                                <p:cTn id="43" presetID="10" presetClass="entr" presetSubtype="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9" grpId="0" animBg="1"/>
      <p:bldP spid="20" grpId="0" animBg="1"/>
      <p:bldP spid="2" grpId="0"/>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46398C-643A-F32E-1CA1-40812E76793F}"/>
              </a:ext>
            </a:extLst>
          </p:cNvPr>
          <p:cNvSpPr txBox="1"/>
          <p:nvPr/>
        </p:nvSpPr>
        <p:spPr>
          <a:xfrm>
            <a:off x="2814945" y="983993"/>
            <a:ext cx="7187529" cy="1124717"/>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6000" dirty="0">
                <a:solidFill>
                  <a:srgbClr val="FF0000"/>
                </a:solidFill>
                <a:latin typeface="#9Slide05 SVNClementine" panose="020F0502020204030203" pitchFamily="34" charset="0"/>
                <a:ea typeface="+mj-ea"/>
                <a:cs typeface="+mj-cs"/>
              </a:rPr>
              <a:t>LẨU BĂNG CHUYỀN</a:t>
            </a:r>
            <a:endParaRPr lang="en-US" sz="4000" dirty="0">
              <a:solidFill>
                <a:srgbClr val="FF0000"/>
              </a:solidFill>
              <a:latin typeface="#9Slide05 SVNClementine" panose="020F0502020204030203" pitchFamily="34" charset="0"/>
              <a:ea typeface="+mj-ea"/>
              <a:cs typeface="+mj-cs"/>
            </a:endParaRPr>
          </a:p>
        </p:txBody>
      </p:sp>
      <p:grpSp>
        <p:nvGrpSpPr>
          <p:cNvPr id="10" name="Group 9">
            <a:extLst>
              <a:ext uri="{FF2B5EF4-FFF2-40B4-BE49-F238E27FC236}">
                <a16:creationId xmlns:a16="http://schemas.microsoft.com/office/drawing/2014/main" id="{A2392481-1088-8497-91B9-835B405A5342}"/>
              </a:ext>
            </a:extLst>
          </p:cNvPr>
          <p:cNvGrpSpPr/>
          <p:nvPr/>
        </p:nvGrpSpPr>
        <p:grpSpPr>
          <a:xfrm>
            <a:off x="37355" y="0"/>
            <a:ext cx="12154645" cy="1002186"/>
            <a:chOff x="37355" y="0"/>
            <a:chExt cx="12154645" cy="1002186"/>
          </a:xfrm>
        </p:grpSpPr>
        <p:cxnSp>
          <p:nvCxnSpPr>
            <p:cNvPr id="11" name="Straight Connector 10">
              <a:extLst>
                <a:ext uri="{FF2B5EF4-FFF2-40B4-BE49-F238E27FC236}">
                  <a16:creationId xmlns:a16="http://schemas.microsoft.com/office/drawing/2014/main" id="{34E64582-E015-0067-D053-F028C1E80084}"/>
                </a:ext>
              </a:extLst>
            </p:cNvPr>
            <p:cNvCxnSpPr>
              <a:cxnSpLocks/>
            </p:cNvCxnSpPr>
            <p:nvPr/>
          </p:nvCxnSpPr>
          <p:spPr>
            <a:xfrm flipV="1">
              <a:off x="37355" y="941262"/>
              <a:ext cx="12154645" cy="42731"/>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E3640C8-C90D-6C7F-4F40-109016481DDE}"/>
                </a:ext>
              </a:extLst>
            </p:cNvPr>
            <p:cNvGrpSpPr/>
            <p:nvPr/>
          </p:nvGrpSpPr>
          <p:grpSpPr>
            <a:xfrm>
              <a:off x="582502" y="0"/>
              <a:ext cx="10869800" cy="1002186"/>
              <a:chOff x="582502" y="0"/>
              <a:chExt cx="10869800" cy="1002186"/>
            </a:xfrm>
          </p:grpSpPr>
          <p:sp>
            <p:nvSpPr>
              <p:cNvPr id="13" name="Rectangle: Rounded Corners 17">
                <a:extLst>
                  <a:ext uri="{FF2B5EF4-FFF2-40B4-BE49-F238E27FC236}">
                    <a16:creationId xmlns:a16="http://schemas.microsoft.com/office/drawing/2014/main" id="{1440AEEB-B2AA-925B-2B8E-3840B1955E85}"/>
                  </a:ext>
                </a:extLst>
              </p:cNvPr>
              <p:cNvSpPr/>
              <p:nvPr/>
            </p:nvSpPr>
            <p:spPr>
              <a:xfrm>
                <a:off x="2511768" y="107376"/>
                <a:ext cx="8940534" cy="717079"/>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FFFF00"/>
                    </a:solidFill>
                    <a:latin typeface="#9Slide03 SFU Futura_12" panose="020B0604020202020204" charset="0"/>
                  </a:rPr>
                  <a:t>2. ĐẶC ĐIỂM CỦA CÁC KHU VỰC ĐỊA HÌNH</a:t>
                </a:r>
                <a:endParaRPr lang="vi-VN" sz="3200" b="1" dirty="0">
                  <a:solidFill>
                    <a:srgbClr val="FFFF00"/>
                  </a:solidFill>
                  <a:latin typeface="#9Slide03 SFU Futura_12" panose="020B0604020202020204" charset="0"/>
                </a:endParaRPr>
              </a:p>
            </p:txBody>
          </p:sp>
          <p:pic>
            <p:nvPicPr>
              <p:cNvPr id="23" name="Picture 22">
                <a:extLst>
                  <a:ext uri="{FF2B5EF4-FFF2-40B4-BE49-F238E27FC236}">
                    <a16:creationId xmlns:a16="http://schemas.microsoft.com/office/drawing/2014/main" id="{33D4CFCF-3502-23E0-550A-76FB3150654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185" b="95062" l="10000" r="90000">
                            <a14:foregroundMark x1="59146" y1="8395" x2="68171" y2="11111"/>
                            <a14:foregroundMark x1="60488" y1="5679" x2="53659" y2="11605"/>
                            <a14:foregroundMark x1="63049" y1="91605" x2="63049" y2="91605"/>
                            <a14:foregroundMark x1="39268" y1="95062" x2="39268" y2="95062"/>
                          </a14:backgroundRemoval>
                        </a14:imgEffect>
                      </a14:imgLayer>
                    </a14:imgProps>
                  </a:ext>
                </a:extLst>
              </a:blip>
              <a:stretch>
                <a:fillRect/>
              </a:stretch>
            </p:blipFill>
            <p:spPr>
              <a:xfrm>
                <a:off x="582502" y="0"/>
                <a:ext cx="2029119" cy="1002186"/>
              </a:xfrm>
              <a:prstGeom prst="rect">
                <a:avLst/>
              </a:prstGeom>
            </p:spPr>
          </p:pic>
        </p:grpSp>
      </p:grpSp>
      <p:pic>
        <p:nvPicPr>
          <p:cNvPr id="14" name="Picture 2" descr="Dãy Núi, Ngọn Núi, Đồi Núi, Tải Hình Núi PNG 194 - Free ...">
            <a:extLst>
              <a:ext uri="{FF2B5EF4-FFF2-40B4-BE49-F238E27FC236}">
                <a16:creationId xmlns:a16="http://schemas.microsoft.com/office/drawing/2014/main" id="{FC9D6D61-ACE6-EEE0-EFE7-4878BF5EC88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5254"/>
          <a:stretch/>
        </p:blipFill>
        <p:spPr bwMode="auto">
          <a:xfrm>
            <a:off x="37354" y="4499264"/>
            <a:ext cx="12154645" cy="235716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2" name="Table 21">
            <a:extLst>
              <a:ext uri="{FF2B5EF4-FFF2-40B4-BE49-F238E27FC236}">
                <a16:creationId xmlns:a16="http://schemas.microsoft.com/office/drawing/2014/main" id="{B256E364-9441-FC7A-7B58-1140D83FD71C}"/>
              </a:ext>
            </a:extLst>
          </p:cNvPr>
          <p:cNvGraphicFramePr>
            <a:graphicFrameLocks noGrp="1"/>
          </p:cNvGraphicFramePr>
          <p:nvPr>
            <p:extLst>
              <p:ext uri="{D42A27DB-BD31-4B8C-83A1-F6EECF244321}">
                <p14:modId xmlns:p14="http://schemas.microsoft.com/office/powerpoint/2010/main" val="355183417"/>
              </p:ext>
            </p:extLst>
          </p:nvPr>
        </p:nvGraphicFramePr>
        <p:xfrm>
          <a:off x="1059365" y="2090362"/>
          <a:ext cx="10392937" cy="3238247"/>
        </p:xfrm>
        <a:graphic>
          <a:graphicData uri="http://schemas.openxmlformats.org/drawingml/2006/table">
            <a:tbl>
              <a:tblPr firstRow="1" firstCol="1" bandRow="1">
                <a:tableStyleId>{616DA210-FB5B-4158-B5E0-FEB733F419BA}</a:tableStyleId>
              </a:tblPr>
              <a:tblGrid>
                <a:gridCol w="3127169">
                  <a:extLst>
                    <a:ext uri="{9D8B030D-6E8A-4147-A177-3AD203B41FA5}">
                      <a16:colId xmlns:a16="http://schemas.microsoft.com/office/drawing/2014/main" val="1753615913"/>
                    </a:ext>
                  </a:extLst>
                </a:gridCol>
                <a:gridCol w="3212663">
                  <a:extLst>
                    <a:ext uri="{9D8B030D-6E8A-4147-A177-3AD203B41FA5}">
                      <a16:colId xmlns:a16="http://schemas.microsoft.com/office/drawing/2014/main" val="398117175"/>
                    </a:ext>
                  </a:extLst>
                </a:gridCol>
                <a:gridCol w="4053105">
                  <a:extLst>
                    <a:ext uri="{9D8B030D-6E8A-4147-A177-3AD203B41FA5}">
                      <a16:colId xmlns:a16="http://schemas.microsoft.com/office/drawing/2014/main" val="2407294794"/>
                    </a:ext>
                  </a:extLst>
                </a:gridCol>
              </a:tblGrid>
              <a:tr h="826787">
                <a:tc gridSpan="3">
                  <a:txBody>
                    <a:bodyPr/>
                    <a:lstStyle/>
                    <a:p>
                      <a:pPr marL="0" marR="0" indent="0" algn="ctr">
                        <a:lnSpc>
                          <a:spcPct val="115000"/>
                        </a:lnSpc>
                        <a:spcBef>
                          <a:spcPts val="0"/>
                        </a:spcBef>
                        <a:spcAft>
                          <a:spcPts val="0"/>
                        </a:spcAft>
                      </a:pPr>
                      <a:r>
                        <a:rPr lang="en-US" sz="2800" dirty="0">
                          <a:solidFill>
                            <a:srgbClr val="0070C0"/>
                          </a:solidFill>
                          <a:effectLst/>
                          <a:latin typeface="#9Slide03 SFU Futura_12" panose="020B0604020202020204" charset="0"/>
                        </a:rPr>
                        <a:t>PHIẾU 1: TÌM HIỂU VỀ ĐỊA HÌNH ĐỒI NÚI</a:t>
                      </a:r>
                      <a:endParaRPr lang="en-US" sz="2800" dirty="0">
                        <a:solidFill>
                          <a:srgbClr val="0070C0"/>
                        </a:solidFill>
                        <a:effectLst/>
                        <a:latin typeface="#9Slide03 SFU Futura_12" panose="020B0604020202020204" charset="0"/>
                        <a:ea typeface="Times New Roman" panose="02020603050405020304" pitchFamily="18" charset="0"/>
                      </a:endParaRPr>
                    </a:p>
                  </a:txBody>
                  <a:tcPr marL="68580" marR="68580" marT="0" marB="0"/>
                </a:tc>
                <a:tc hMerge="1">
                  <a:txBody>
                    <a:bodyPr/>
                    <a:lstStyle/>
                    <a:p>
                      <a:endParaRPr lang="en-US" sz="2400" dirty="0">
                        <a:latin typeface="#9Slide03 SFU Futura_12" panose="020B0604020202020204" charset="0"/>
                      </a:endParaRPr>
                    </a:p>
                  </a:txBody>
                  <a:tcPr/>
                </a:tc>
                <a:tc hMerge="1">
                  <a:txBody>
                    <a:bodyPr/>
                    <a:lstStyle/>
                    <a:p>
                      <a:endParaRPr lang="en-US" sz="2400" dirty="0">
                        <a:latin typeface="#9Slide03 SFU Futura_12" panose="020B0604020202020204" charset="0"/>
                      </a:endParaRPr>
                    </a:p>
                  </a:txBody>
                  <a:tcPr/>
                </a:tc>
                <a:extLst>
                  <a:ext uri="{0D108BD9-81ED-4DB2-BD59-A6C34878D82A}">
                    <a16:rowId xmlns:a16="http://schemas.microsoft.com/office/drawing/2014/main" val="2849680636"/>
                  </a:ext>
                </a:extLst>
              </a:tr>
              <a:tr h="482292">
                <a:tc>
                  <a:txBody>
                    <a:bodyPr/>
                    <a:lstStyle/>
                    <a:p>
                      <a:pPr marL="0" marR="0" indent="0" algn="ctr">
                        <a:lnSpc>
                          <a:spcPct val="115000"/>
                        </a:lnSpc>
                        <a:spcBef>
                          <a:spcPts val="0"/>
                        </a:spcBef>
                        <a:spcAft>
                          <a:spcPts val="0"/>
                        </a:spcAft>
                      </a:pPr>
                      <a:r>
                        <a:rPr lang="en-US" sz="2800" b="1">
                          <a:effectLst/>
                          <a:latin typeface="#9Slide03 SFU Futura_12" panose="020B0604020202020204" charset="0"/>
                        </a:rPr>
                        <a:t>Khu vực</a:t>
                      </a:r>
                      <a:endParaRPr lang="en-US" sz="2800" b="1">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ctr">
                        <a:lnSpc>
                          <a:spcPct val="115000"/>
                        </a:lnSpc>
                        <a:spcBef>
                          <a:spcPts val="0"/>
                        </a:spcBef>
                        <a:spcAft>
                          <a:spcPts val="0"/>
                        </a:spcAft>
                      </a:pPr>
                      <a:r>
                        <a:rPr lang="en-US" sz="2800" b="1">
                          <a:effectLst/>
                          <a:latin typeface="#9Slide03 SFU Futura_12" panose="020B0604020202020204" charset="0"/>
                        </a:rPr>
                        <a:t>Phạm vi</a:t>
                      </a:r>
                      <a:endParaRPr lang="en-US" sz="2800" b="1">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ctr">
                        <a:lnSpc>
                          <a:spcPct val="115000"/>
                        </a:lnSpc>
                        <a:spcBef>
                          <a:spcPts val="0"/>
                        </a:spcBef>
                        <a:spcAft>
                          <a:spcPts val="0"/>
                        </a:spcAft>
                      </a:pPr>
                      <a:r>
                        <a:rPr lang="en-US" sz="2800" b="1" dirty="0" err="1">
                          <a:effectLst/>
                          <a:latin typeface="#9Slide03 SFU Futura_12" panose="020B0604020202020204" charset="0"/>
                        </a:rPr>
                        <a:t>Đặc</a:t>
                      </a:r>
                      <a:r>
                        <a:rPr lang="en-US" sz="2800" b="1" dirty="0">
                          <a:effectLst/>
                          <a:latin typeface="#9Slide03 SFU Futura_12" panose="020B0604020202020204" charset="0"/>
                        </a:rPr>
                        <a:t> </a:t>
                      </a:r>
                      <a:r>
                        <a:rPr lang="en-US" sz="2800" b="1" dirty="0" err="1">
                          <a:effectLst/>
                          <a:latin typeface="#9Slide03 SFU Futura_12" panose="020B0604020202020204" charset="0"/>
                        </a:rPr>
                        <a:t>điểm</a:t>
                      </a:r>
                      <a:r>
                        <a:rPr lang="en-US" sz="2800" b="1" dirty="0">
                          <a:effectLst/>
                          <a:latin typeface="#9Slide03 SFU Futura_12" panose="020B0604020202020204" charset="0"/>
                        </a:rPr>
                        <a:t> </a:t>
                      </a:r>
                      <a:endParaRPr lang="en-US" sz="2800" b="1" dirty="0">
                        <a:effectLst/>
                        <a:latin typeface="#9Slide03 SFU Futura_12"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103676110"/>
                  </a:ext>
                </a:extLst>
              </a:tr>
              <a:tr h="482292">
                <a:tc>
                  <a:txBody>
                    <a:bodyPr/>
                    <a:lstStyle/>
                    <a:p>
                      <a:pPr marL="0" marR="0" indent="0" algn="just">
                        <a:lnSpc>
                          <a:spcPct val="115000"/>
                        </a:lnSpc>
                        <a:spcBef>
                          <a:spcPts val="0"/>
                        </a:spcBef>
                        <a:spcAft>
                          <a:spcPts val="0"/>
                        </a:spcAft>
                      </a:pPr>
                      <a:r>
                        <a:rPr lang="en-US" sz="2800">
                          <a:effectLst/>
                          <a:latin typeface="#9Slide03 SFU Futura_12" panose="020B0604020202020204" charset="0"/>
                        </a:rPr>
                        <a:t>Tây Bắc</a:t>
                      </a:r>
                      <a:endParaRPr lang="en-US" sz="280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800">
                          <a:effectLst/>
                          <a:latin typeface="#9Slide03 SFU Futura_12" panose="020B0604020202020204" charset="0"/>
                        </a:rPr>
                        <a:t> </a:t>
                      </a:r>
                      <a:endParaRPr lang="en-US" sz="280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800">
                          <a:effectLst/>
                          <a:latin typeface="#9Slide03 SFU Futura_12" panose="020B0604020202020204" charset="0"/>
                        </a:rPr>
                        <a:t> </a:t>
                      </a:r>
                      <a:endParaRPr lang="en-US" sz="2800">
                        <a:effectLst/>
                        <a:latin typeface="#9Slide03 SFU Futura_12"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4058694618"/>
                  </a:ext>
                </a:extLst>
              </a:tr>
              <a:tr h="482292">
                <a:tc>
                  <a:txBody>
                    <a:bodyPr/>
                    <a:lstStyle/>
                    <a:p>
                      <a:pPr marL="0" marR="0" indent="0" algn="just">
                        <a:lnSpc>
                          <a:spcPct val="115000"/>
                        </a:lnSpc>
                        <a:spcBef>
                          <a:spcPts val="0"/>
                        </a:spcBef>
                        <a:spcAft>
                          <a:spcPts val="0"/>
                        </a:spcAft>
                      </a:pPr>
                      <a:r>
                        <a:rPr lang="en-US" sz="2800">
                          <a:effectLst/>
                          <a:latin typeface="#9Slide03 SFU Futura_12" panose="020B0604020202020204" charset="0"/>
                        </a:rPr>
                        <a:t>Đông Bắc</a:t>
                      </a:r>
                      <a:endParaRPr lang="en-US" sz="280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800" dirty="0">
                          <a:effectLst/>
                          <a:latin typeface="#9Slide03 SFU Futura_12" panose="020B0604020202020204" charset="0"/>
                        </a:rPr>
                        <a:t> </a:t>
                      </a:r>
                      <a:endParaRPr lang="en-US" sz="2800" dirty="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800">
                          <a:effectLst/>
                          <a:latin typeface="#9Slide03 SFU Futura_12" panose="020B0604020202020204" charset="0"/>
                        </a:rPr>
                        <a:t> </a:t>
                      </a:r>
                      <a:endParaRPr lang="en-US" sz="2800">
                        <a:effectLst/>
                        <a:latin typeface="#9Slide03 SFU Futura_12"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2147098810"/>
                  </a:ext>
                </a:extLst>
              </a:tr>
              <a:tr h="482292">
                <a:tc>
                  <a:txBody>
                    <a:bodyPr/>
                    <a:lstStyle/>
                    <a:p>
                      <a:pPr marL="0" marR="0" indent="0" algn="just">
                        <a:lnSpc>
                          <a:spcPct val="115000"/>
                        </a:lnSpc>
                        <a:spcBef>
                          <a:spcPts val="0"/>
                        </a:spcBef>
                        <a:spcAft>
                          <a:spcPts val="0"/>
                        </a:spcAft>
                      </a:pPr>
                      <a:r>
                        <a:rPr lang="en-US" sz="2800" dirty="0" err="1">
                          <a:effectLst/>
                          <a:latin typeface="#9Slide03 SFU Futura_12" panose="020B0604020202020204" charset="0"/>
                        </a:rPr>
                        <a:t>Trường</a:t>
                      </a:r>
                      <a:r>
                        <a:rPr lang="en-US" sz="2800" dirty="0">
                          <a:effectLst/>
                          <a:latin typeface="#9Slide03 SFU Futura_12" panose="020B0604020202020204" charset="0"/>
                        </a:rPr>
                        <a:t> </a:t>
                      </a:r>
                      <a:r>
                        <a:rPr lang="en-US" sz="2800" dirty="0" err="1">
                          <a:effectLst/>
                          <a:latin typeface="#9Slide03 SFU Futura_12" panose="020B0604020202020204" charset="0"/>
                        </a:rPr>
                        <a:t>Sơn</a:t>
                      </a:r>
                      <a:r>
                        <a:rPr lang="en-US" sz="2800" dirty="0">
                          <a:effectLst/>
                          <a:latin typeface="#9Slide03 SFU Futura_12" panose="020B0604020202020204" charset="0"/>
                        </a:rPr>
                        <a:t> </a:t>
                      </a:r>
                      <a:r>
                        <a:rPr lang="en-US" sz="2800" dirty="0" err="1">
                          <a:effectLst/>
                          <a:latin typeface="#9Slide03 SFU Futura_12" panose="020B0604020202020204" charset="0"/>
                        </a:rPr>
                        <a:t>Bắc</a:t>
                      </a:r>
                      <a:endParaRPr lang="en-US" sz="2800" dirty="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800">
                          <a:effectLst/>
                          <a:latin typeface="#9Slide03 SFU Futura_12" panose="020B0604020202020204" charset="0"/>
                        </a:rPr>
                        <a:t> </a:t>
                      </a:r>
                      <a:endParaRPr lang="en-US" sz="280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800">
                          <a:effectLst/>
                          <a:latin typeface="#9Slide03 SFU Futura_12" panose="020B0604020202020204" charset="0"/>
                        </a:rPr>
                        <a:t> </a:t>
                      </a:r>
                      <a:endParaRPr lang="en-US" sz="2800">
                        <a:effectLst/>
                        <a:latin typeface="#9Slide03 SFU Futura_12"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1516458007"/>
                  </a:ext>
                </a:extLst>
              </a:tr>
              <a:tr h="482292">
                <a:tc>
                  <a:txBody>
                    <a:bodyPr/>
                    <a:lstStyle/>
                    <a:p>
                      <a:pPr marL="0" marR="0" indent="0" algn="just">
                        <a:lnSpc>
                          <a:spcPct val="115000"/>
                        </a:lnSpc>
                        <a:spcBef>
                          <a:spcPts val="0"/>
                        </a:spcBef>
                        <a:spcAft>
                          <a:spcPts val="0"/>
                        </a:spcAft>
                      </a:pPr>
                      <a:r>
                        <a:rPr lang="en-US" sz="2800" dirty="0" err="1">
                          <a:effectLst/>
                          <a:latin typeface="#9Slide03 SFU Futura_12" panose="020B0604020202020204" charset="0"/>
                        </a:rPr>
                        <a:t>Trường</a:t>
                      </a:r>
                      <a:r>
                        <a:rPr lang="en-US" sz="2800" dirty="0">
                          <a:effectLst/>
                          <a:latin typeface="#9Slide03 SFU Futura_12" panose="020B0604020202020204" charset="0"/>
                        </a:rPr>
                        <a:t> </a:t>
                      </a:r>
                      <a:r>
                        <a:rPr lang="en-US" sz="2800" dirty="0" err="1">
                          <a:effectLst/>
                          <a:latin typeface="#9Slide03 SFU Futura_12" panose="020B0604020202020204" charset="0"/>
                        </a:rPr>
                        <a:t>Sơn</a:t>
                      </a:r>
                      <a:r>
                        <a:rPr lang="en-US" sz="2800" dirty="0">
                          <a:effectLst/>
                          <a:latin typeface="#9Slide03 SFU Futura_12" panose="020B0604020202020204" charset="0"/>
                        </a:rPr>
                        <a:t> Nam</a:t>
                      </a:r>
                      <a:endParaRPr lang="en-US" sz="2800" dirty="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800">
                          <a:effectLst/>
                          <a:latin typeface="#9Slide03 SFU Futura_12" panose="020B0604020202020204" charset="0"/>
                        </a:rPr>
                        <a:t> </a:t>
                      </a:r>
                      <a:endParaRPr lang="en-US" sz="280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800" dirty="0">
                          <a:effectLst/>
                          <a:latin typeface="#9Slide03 SFU Futura_12" panose="020B0604020202020204" charset="0"/>
                        </a:rPr>
                        <a:t> </a:t>
                      </a:r>
                      <a:endParaRPr lang="en-US" sz="2800" dirty="0">
                        <a:effectLst/>
                        <a:latin typeface="#9Slide03 SFU Futura_12"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2908171711"/>
                  </a:ext>
                </a:extLst>
              </a:tr>
            </a:tbl>
          </a:graphicData>
        </a:graphic>
      </p:graphicFrame>
    </p:spTree>
    <p:extLst>
      <p:ext uri="{BB962C8B-B14F-4D97-AF65-F5344CB8AC3E}">
        <p14:creationId xmlns:p14="http://schemas.microsoft.com/office/powerpoint/2010/main" val="39840641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46398C-643A-F32E-1CA1-40812E76793F}"/>
              </a:ext>
            </a:extLst>
          </p:cNvPr>
          <p:cNvSpPr txBox="1"/>
          <p:nvPr/>
        </p:nvSpPr>
        <p:spPr>
          <a:xfrm>
            <a:off x="2814945" y="983993"/>
            <a:ext cx="7187529" cy="1124717"/>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6000" dirty="0">
                <a:solidFill>
                  <a:srgbClr val="FF0000"/>
                </a:solidFill>
                <a:latin typeface="#9Slide05 SVNClementine" panose="020F0502020204030203" pitchFamily="34" charset="0"/>
                <a:ea typeface="+mj-ea"/>
                <a:cs typeface="+mj-cs"/>
              </a:rPr>
              <a:t>LẨU BĂNG CHUYỀN</a:t>
            </a:r>
            <a:endParaRPr lang="en-US" sz="4000" dirty="0">
              <a:solidFill>
                <a:srgbClr val="FF0000"/>
              </a:solidFill>
              <a:latin typeface="#9Slide05 SVNClementine" panose="020F0502020204030203" pitchFamily="34" charset="0"/>
              <a:ea typeface="+mj-ea"/>
              <a:cs typeface="+mj-cs"/>
            </a:endParaRPr>
          </a:p>
        </p:txBody>
      </p:sp>
      <p:grpSp>
        <p:nvGrpSpPr>
          <p:cNvPr id="10" name="Group 9">
            <a:extLst>
              <a:ext uri="{FF2B5EF4-FFF2-40B4-BE49-F238E27FC236}">
                <a16:creationId xmlns:a16="http://schemas.microsoft.com/office/drawing/2014/main" id="{A2392481-1088-8497-91B9-835B405A5342}"/>
              </a:ext>
            </a:extLst>
          </p:cNvPr>
          <p:cNvGrpSpPr/>
          <p:nvPr/>
        </p:nvGrpSpPr>
        <p:grpSpPr>
          <a:xfrm>
            <a:off x="37355" y="0"/>
            <a:ext cx="12154645" cy="1002186"/>
            <a:chOff x="37355" y="0"/>
            <a:chExt cx="12154645" cy="1002186"/>
          </a:xfrm>
        </p:grpSpPr>
        <p:cxnSp>
          <p:nvCxnSpPr>
            <p:cNvPr id="11" name="Straight Connector 10">
              <a:extLst>
                <a:ext uri="{FF2B5EF4-FFF2-40B4-BE49-F238E27FC236}">
                  <a16:creationId xmlns:a16="http://schemas.microsoft.com/office/drawing/2014/main" id="{34E64582-E015-0067-D053-F028C1E80084}"/>
                </a:ext>
              </a:extLst>
            </p:cNvPr>
            <p:cNvCxnSpPr>
              <a:cxnSpLocks/>
            </p:cNvCxnSpPr>
            <p:nvPr/>
          </p:nvCxnSpPr>
          <p:spPr>
            <a:xfrm flipV="1">
              <a:off x="37355" y="941262"/>
              <a:ext cx="12154645" cy="42731"/>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E3640C8-C90D-6C7F-4F40-109016481DDE}"/>
                </a:ext>
              </a:extLst>
            </p:cNvPr>
            <p:cNvGrpSpPr/>
            <p:nvPr/>
          </p:nvGrpSpPr>
          <p:grpSpPr>
            <a:xfrm>
              <a:off x="582502" y="0"/>
              <a:ext cx="10869800" cy="1002186"/>
              <a:chOff x="582502" y="0"/>
              <a:chExt cx="10869800" cy="1002186"/>
            </a:xfrm>
          </p:grpSpPr>
          <p:sp>
            <p:nvSpPr>
              <p:cNvPr id="13" name="Rectangle: Rounded Corners 17">
                <a:extLst>
                  <a:ext uri="{FF2B5EF4-FFF2-40B4-BE49-F238E27FC236}">
                    <a16:creationId xmlns:a16="http://schemas.microsoft.com/office/drawing/2014/main" id="{1440AEEB-B2AA-925B-2B8E-3840B1955E85}"/>
                  </a:ext>
                </a:extLst>
              </p:cNvPr>
              <p:cNvSpPr/>
              <p:nvPr/>
            </p:nvSpPr>
            <p:spPr>
              <a:xfrm>
                <a:off x="2511768" y="107376"/>
                <a:ext cx="8940534" cy="717079"/>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FFFF00"/>
                    </a:solidFill>
                    <a:latin typeface="#9Slide03 SFU Futura_12" panose="020B0604020202020204" charset="0"/>
                  </a:rPr>
                  <a:t>2. ĐẶC ĐIỂM CỦA CÁC KHU VỰC ĐỊA HÌNH</a:t>
                </a:r>
                <a:endParaRPr lang="vi-VN" sz="3200" b="1" dirty="0">
                  <a:solidFill>
                    <a:srgbClr val="FFFF00"/>
                  </a:solidFill>
                  <a:latin typeface="#9Slide03 SFU Futura_12" panose="020B0604020202020204" charset="0"/>
                </a:endParaRPr>
              </a:p>
            </p:txBody>
          </p:sp>
          <p:pic>
            <p:nvPicPr>
              <p:cNvPr id="23" name="Picture 22">
                <a:extLst>
                  <a:ext uri="{FF2B5EF4-FFF2-40B4-BE49-F238E27FC236}">
                    <a16:creationId xmlns:a16="http://schemas.microsoft.com/office/drawing/2014/main" id="{33D4CFCF-3502-23E0-550A-76FB3150654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185" b="95062" l="10000" r="90000">
                            <a14:foregroundMark x1="59146" y1="8395" x2="68171" y2="11111"/>
                            <a14:foregroundMark x1="60488" y1="5679" x2="53659" y2="11605"/>
                            <a14:foregroundMark x1="63049" y1="91605" x2="63049" y2="91605"/>
                            <a14:foregroundMark x1="39268" y1="95062" x2="39268" y2="95062"/>
                          </a14:backgroundRemoval>
                        </a14:imgEffect>
                      </a14:imgLayer>
                    </a14:imgProps>
                  </a:ext>
                </a:extLst>
              </a:blip>
              <a:stretch>
                <a:fillRect/>
              </a:stretch>
            </p:blipFill>
            <p:spPr>
              <a:xfrm>
                <a:off x="582502" y="0"/>
                <a:ext cx="2029119" cy="1002186"/>
              </a:xfrm>
              <a:prstGeom prst="rect">
                <a:avLst/>
              </a:prstGeom>
            </p:spPr>
          </p:pic>
        </p:grpSp>
      </p:grpSp>
      <p:grpSp>
        <p:nvGrpSpPr>
          <p:cNvPr id="9" name="Group 8">
            <a:extLst>
              <a:ext uri="{FF2B5EF4-FFF2-40B4-BE49-F238E27FC236}">
                <a16:creationId xmlns:a16="http://schemas.microsoft.com/office/drawing/2014/main" id="{7DECFA90-ADF5-EC1F-ADAC-E4B524BE018B}"/>
              </a:ext>
            </a:extLst>
          </p:cNvPr>
          <p:cNvGrpSpPr/>
          <p:nvPr/>
        </p:nvGrpSpPr>
        <p:grpSpPr>
          <a:xfrm>
            <a:off x="-154259" y="4991187"/>
            <a:ext cx="12500517" cy="1851102"/>
            <a:chOff x="37355" y="5006898"/>
            <a:chExt cx="12500517" cy="1851102"/>
          </a:xfrm>
        </p:grpSpPr>
        <p:grpSp>
          <p:nvGrpSpPr>
            <p:cNvPr id="7" name="Group 6">
              <a:extLst>
                <a:ext uri="{FF2B5EF4-FFF2-40B4-BE49-F238E27FC236}">
                  <a16:creationId xmlns:a16="http://schemas.microsoft.com/office/drawing/2014/main" id="{4B21F370-69CA-01B8-2B1D-40927877281D}"/>
                </a:ext>
              </a:extLst>
            </p:cNvPr>
            <p:cNvGrpSpPr/>
            <p:nvPr/>
          </p:nvGrpSpPr>
          <p:grpSpPr>
            <a:xfrm>
              <a:off x="37355" y="5006898"/>
              <a:ext cx="8333678" cy="1851102"/>
              <a:chOff x="37355" y="5006898"/>
              <a:chExt cx="8333678" cy="1851102"/>
            </a:xfrm>
          </p:grpSpPr>
          <p:pic>
            <p:nvPicPr>
              <p:cNvPr id="5" name="Picture 4">
                <a:extLst>
                  <a:ext uri="{FF2B5EF4-FFF2-40B4-BE49-F238E27FC236}">
                    <a16:creationId xmlns:a16="http://schemas.microsoft.com/office/drawing/2014/main" id="{D2F08222-47E8-686D-51D0-DEF45198A75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46" b="99458" l="2048" r="97711">
                            <a14:foregroundMark x1="2892" y1="45750" x2="10120" y2="99458"/>
                            <a14:foregroundMark x1="10120" y1="99458" x2="10120" y2="99458"/>
                            <a14:foregroundMark x1="13614" y1="95118" x2="93494" y2="86799"/>
                            <a14:foregroundMark x1="93494" y1="86799" x2="96024" y2="86799"/>
                            <a14:foregroundMark x1="96265" y1="64014" x2="97831" y2="95479"/>
                            <a14:foregroundMark x1="97831" y1="95479" x2="97831" y2="95479"/>
                            <a14:foregroundMark x1="3133" y1="47378" x2="241" y2="75045"/>
                            <a14:foregroundMark x1="241" y1="75045" x2="2048" y2="92405"/>
                            <a14:foregroundMark x1="2048" y1="92405" x2="2289" y2="92405"/>
                          </a14:backgroundRemoval>
                        </a14:imgEffect>
                      </a14:imgLayer>
                    </a14:imgProps>
                  </a:ext>
                </a:extLst>
              </a:blip>
              <a:srcRect t="33323"/>
              <a:stretch/>
            </p:blipFill>
            <p:spPr>
              <a:xfrm>
                <a:off x="37355" y="5006898"/>
                <a:ext cx="4166839" cy="1851102"/>
              </a:xfrm>
              <a:prstGeom prst="rect">
                <a:avLst/>
              </a:prstGeom>
            </p:spPr>
          </p:pic>
          <p:pic>
            <p:nvPicPr>
              <p:cNvPr id="6" name="Picture 5">
                <a:extLst>
                  <a:ext uri="{FF2B5EF4-FFF2-40B4-BE49-F238E27FC236}">
                    <a16:creationId xmlns:a16="http://schemas.microsoft.com/office/drawing/2014/main" id="{0AE1F7C2-6DDE-B2D8-FB96-684C767EC16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46" b="99458" l="2048" r="97711">
                            <a14:foregroundMark x1="2892" y1="45750" x2="10120" y2="99458"/>
                            <a14:foregroundMark x1="10120" y1="99458" x2="10120" y2="99458"/>
                            <a14:foregroundMark x1="13614" y1="95118" x2="93494" y2="86799"/>
                            <a14:foregroundMark x1="93494" y1="86799" x2="96024" y2="86799"/>
                            <a14:foregroundMark x1="96265" y1="64014" x2="97831" y2="95479"/>
                            <a14:foregroundMark x1="97831" y1="95479" x2="97831" y2="95479"/>
                            <a14:foregroundMark x1="3133" y1="47378" x2="241" y2="75045"/>
                            <a14:foregroundMark x1="241" y1="75045" x2="2048" y2="92405"/>
                            <a14:foregroundMark x1="2048" y1="92405" x2="2289" y2="92405"/>
                          </a14:backgroundRemoval>
                        </a14:imgEffect>
                      </a14:imgLayer>
                    </a14:imgProps>
                  </a:ext>
                </a:extLst>
              </a:blip>
              <a:srcRect t="33323"/>
              <a:stretch/>
            </p:blipFill>
            <p:spPr>
              <a:xfrm>
                <a:off x="4204194" y="5006898"/>
                <a:ext cx="4166839" cy="1851102"/>
              </a:xfrm>
              <a:prstGeom prst="rect">
                <a:avLst/>
              </a:prstGeom>
            </p:spPr>
          </p:pic>
        </p:grpSp>
        <p:pic>
          <p:nvPicPr>
            <p:cNvPr id="8" name="Picture 7">
              <a:extLst>
                <a:ext uri="{FF2B5EF4-FFF2-40B4-BE49-F238E27FC236}">
                  <a16:creationId xmlns:a16="http://schemas.microsoft.com/office/drawing/2014/main" id="{C00D795F-FEFA-E975-E738-E6E5B82928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46" b="99458" l="2048" r="97711">
                          <a14:foregroundMark x1="2892" y1="45750" x2="10120" y2="99458"/>
                          <a14:foregroundMark x1="10120" y1="99458" x2="10120" y2="99458"/>
                          <a14:foregroundMark x1="13614" y1="95118" x2="93494" y2="86799"/>
                          <a14:foregroundMark x1="93494" y1="86799" x2="96024" y2="86799"/>
                          <a14:foregroundMark x1="96265" y1="64014" x2="97831" y2="95479"/>
                          <a14:foregroundMark x1="97831" y1="95479" x2="97831" y2="95479"/>
                          <a14:foregroundMark x1="3133" y1="47378" x2="241" y2="75045"/>
                          <a14:foregroundMark x1="241" y1="75045" x2="2048" y2="92405"/>
                          <a14:foregroundMark x1="2048" y1="92405" x2="2289" y2="92405"/>
                        </a14:backgroundRemoval>
                      </a14:imgEffect>
                    </a14:imgLayer>
                  </a14:imgProps>
                </a:ext>
              </a:extLst>
            </a:blip>
            <a:srcRect t="33323"/>
            <a:stretch/>
          </p:blipFill>
          <p:spPr>
            <a:xfrm>
              <a:off x="8371033" y="5006898"/>
              <a:ext cx="4166839" cy="1851102"/>
            </a:xfrm>
            <a:prstGeom prst="rect">
              <a:avLst/>
            </a:prstGeom>
          </p:spPr>
        </p:pic>
      </p:grpSp>
      <p:graphicFrame>
        <p:nvGraphicFramePr>
          <p:cNvPr id="15" name="Table 14">
            <a:extLst>
              <a:ext uri="{FF2B5EF4-FFF2-40B4-BE49-F238E27FC236}">
                <a16:creationId xmlns:a16="http://schemas.microsoft.com/office/drawing/2014/main" id="{AF1F340E-7BDE-855C-3983-59622E842B11}"/>
              </a:ext>
            </a:extLst>
          </p:cNvPr>
          <p:cNvGraphicFramePr>
            <a:graphicFrameLocks noGrp="1"/>
          </p:cNvGraphicFramePr>
          <p:nvPr>
            <p:extLst>
              <p:ext uri="{D42A27DB-BD31-4B8C-83A1-F6EECF244321}">
                <p14:modId xmlns:p14="http://schemas.microsoft.com/office/powerpoint/2010/main" val="333591565"/>
              </p:ext>
            </p:extLst>
          </p:nvPr>
        </p:nvGraphicFramePr>
        <p:xfrm>
          <a:off x="427464" y="2021154"/>
          <a:ext cx="11566580" cy="3727018"/>
        </p:xfrm>
        <a:graphic>
          <a:graphicData uri="http://schemas.openxmlformats.org/drawingml/2006/table">
            <a:tbl>
              <a:tblPr firstRow="1" firstCol="1" bandRow="1">
                <a:tableStyleId>{616DA210-FB5B-4158-B5E0-FEB733F419BA}</a:tableStyleId>
              </a:tblPr>
              <a:tblGrid>
                <a:gridCol w="2017421">
                  <a:extLst>
                    <a:ext uri="{9D8B030D-6E8A-4147-A177-3AD203B41FA5}">
                      <a16:colId xmlns:a16="http://schemas.microsoft.com/office/drawing/2014/main" val="4153059713"/>
                    </a:ext>
                  </a:extLst>
                </a:gridCol>
                <a:gridCol w="4806175">
                  <a:extLst>
                    <a:ext uri="{9D8B030D-6E8A-4147-A177-3AD203B41FA5}">
                      <a16:colId xmlns:a16="http://schemas.microsoft.com/office/drawing/2014/main" val="1122219384"/>
                    </a:ext>
                  </a:extLst>
                </a:gridCol>
                <a:gridCol w="1851103">
                  <a:extLst>
                    <a:ext uri="{9D8B030D-6E8A-4147-A177-3AD203B41FA5}">
                      <a16:colId xmlns:a16="http://schemas.microsoft.com/office/drawing/2014/main" val="3742405035"/>
                    </a:ext>
                  </a:extLst>
                </a:gridCol>
                <a:gridCol w="2891881">
                  <a:extLst>
                    <a:ext uri="{9D8B030D-6E8A-4147-A177-3AD203B41FA5}">
                      <a16:colId xmlns:a16="http://schemas.microsoft.com/office/drawing/2014/main" val="1160427068"/>
                    </a:ext>
                  </a:extLst>
                </a:gridCol>
              </a:tblGrid>
              <a:tr h="363327">
                <a:tc gridSpan="4">
                  <a:txBody>
                    <a:bodyPr/>
                    <a:lstStyle/>
                    <a:p>
                      <a:pPr marL="0" marR="0" indent="0" algn="ctr">
                        <a:lnSpc>
                          <a:spcPct val="115000"/>
                        </a:lnSpc>
                        <a:spcBef>
                          <a:spcPts val="0"/>
                        </a:spcBef>
                        <a:spcAft>
                          <a:spcPts val="0"/>
                        </a:spcAft>
                      </a:pPr>
                      <a:r>
                        <a:rPr lang="en-US" sz="2800" dirty="0">
                          <a:solidFill>
                            <a:srgbClr val="00B050"/>
                          </a:solidFill>
                          <a:effectLst/>
                          <a:latin typeface="#9Slide03 SFU Futura_12" panose="020B0604020202020204" charset="0"/>
                        </a:rPr>
                        <a:t>PHIẾU 2: TÌM HIỂU VỀ ĐỊA HÌNH ĐỒNG BẰNG</a:t>
                      </a:r>
                      <a:endParaRPr lang="en-US" sz="2800" dirty="0">
                        <a:solidFill>
                          <a:srgbClr val="00B050"/>
                        </a:solidFill>
                        <a:effectLst/>
                        <a:latin typeface="#9Slide03 SFU Futura_12" panose="020B0604020202020204" charset="0"/>
                        <a:ea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3292391728"/>
                  </a:ext>
                </a:extLst>
              </a:tr>
              <a:tr h="363327">
                <a:tc>
                  <a:txBody>
                    <a:bodyPr/>
                    <a:lstStyle/>
                    <a:p>
                      <a:pPr marL="0" marR="0" indent="0" algn="ctr">
                        <a:lnSpc>
                          <a:spcPct val="115000"/>
                        </a:lnSpc>
                        <a:spcBef>
                          <a:spcPts val="0"/>
                        </a:spcBef>
                        <a:spcAft>
                          <a:spcPts val="0"/>
                        </a:spcAft>
                      </a:pPr>
                      <a:r>
                        <a:rPr lang="en-US" sz="2800">
                          <a:effectLst/>
                          <a:latin typeface="#9Slide03 SFU Futura_12" panose="020B0604020202020204" charset="0"/>
                        </a:rPr>
                        <a:t>Đồng bằng</a:t>
                      </a:r>
                      <a:endParaRPr lang="en-US" sz="280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ctr">
                        <a:lnSpc>
                          <a:spcPct val="115000"/>
                        </a:lnSpc>
                        <a:spcBef>
                          <a:spcPts val="0"/>
                        </a:spcBef>
                        <a:spcAft>
                          <a:spcPts val="0"/>
                        </a:spcAft>
                      </a:pPr>
                      <a:r>
                        <a:rPr lang="en-US" sz="2800">
                          <a:effectLst/>
                          <a:latin typeface="#9Slide03 SFU Futura_12" panose="020B0604020202020204" charset="0"/>
                        </a:rPr>
                        <a:t> </a:t>
                      </a:r>
                      <a:endParaRPr lang="en-US" sz="280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ctr">
                        <a:lnSpc>
                          <a:spcPct val="115000"/>
                        </a:lnSpc>
                        <a:spcBef>
                          <a:spcPts val="0"/>
                        </a:spcBef>
                        <a:spcAft>
                          <a:spcPts val="0"/>
                        </a:spcAft>
                      </a:pPr>
                      <a:r>
                        <a:rPr lang="en-US" sz="2800">
                          <a:effectLst/>
                          <a:latin typeface="#9Slide03 SFU Futura_12" panose="020B0604020202020204" charset="0"/>
                        </a:rPr>
                        <a:t>Phạm vi</a:t>
                      </a:r>
                      <a:endParaRPr lang="en-US" sz="280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ctr">
                        <a:lnSpc>
                          <a:spcPct val="115000"/>
                        </a:lnSpc>
                        <a:spcBef>
                          <a:spcPts val="0"/>
                        </a:spcBef>
                        <a:spcAft>
                          <a:spcPts val="0"/>
                        </a:spcAft>
                      </a:pPr>
                      <a:r>
                        <a:rPr lang="en-US" sz="2800" dirty="0" err="1">
                          <a:effectLst/>
                          <a:latin typeface="#9Slide03 SFU Futura_12" panose="020B0604020202020204" charset="0"/>
                        </a:rPr>
                        <a:t>Đặc</a:t>
                      </a:r>
                      <a:r>
                        <a:rPr lang="en-US" sz="2800" dirty="0">
                          <a:effectLst/>
                          <a:latin typeface="#9Slide03 SFU Futura_12" panose="020B0604020202020204" charset="0"/>
                        </a:rPr>
                        <a:t> </a:t>
                      </a:r>
                      <a:r>
                        <a:rPr lang="en-US" sz="2800" dirty="0" err="1">
                          <a:effectLst/>
                          <a:latin typeface="#9Slide03 SFU Futura_12" panose="020B0604020202020204" charset="0"/>
                        </a:rPr>
                        <a:t>điểm</a:t>
                      </a:r>
                      <a:r>
                        <a:rPr lang="en-US" sz="2800" dirty="0">
                          <a:effectLst/>
                          <a:latin typeface="#9Slide03 SFU Futura_12" panose="020B0604020202020204" charset="0"/>
                        </a:rPr>
                        <a:t> </a:t>
                      </a:r>
                      <a:endParaRPr lang="en-US" sz="2800" dirty="0">
                        <a:effectLst/>
                        <a:latin typeface="#9Slide03 SFU Futura_12"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1569373968"/>
                  </a:ext>
                </a:extLst>
              </a:tr>
              <a:tr h="751308">
                <a:tc rowSpan="2">
                  <a:txBody>
                    <a:bodyPr/>
                    <a:lstStyle/>
                    <a:p>
                      <a:pPr marL="0" marR="0" indent="0" algn="just">
                        <a:lnSpc>
                          <a:spcPct val="115000"/>
                        </a:lnSpc>
                        <a:spcBef>
                          <a:spcPts val="0"/>
                        </a:spcBef>
                        <a:spcAft>
                          <a:spcPts val="0"/>
                        </a:spcAft>
                      </a:pPr>
                      <a:r>
                        <a:rPr lang="en-US" sz="2800" dirty="0">
                          <a:effectLst/>
                          <a:latin typeface="#9Slide03 SFU Futura_12" panose="020B0604020202020204" charset="0"/>
                        </a:rPr>
                        <a:t>Châu </a:t>
                      </a:r>
                      <a:r>
                        <a:rPr lang="en-US" sz="2800" dirty="0" err="1">
                          <a:effectLst/>
                          <a:latin typeface="#9Slide03 SFU Futura_12" panose="020B0604020202020204" charset="0"/>
                        </a:rPr>
                        <a:t>thổ</a:t>
                      </a:r>
                      <a:endParaRPr lang="en-US" sz="2800" dirty="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ctr">
                        <a:lnSpc>
                          <a:spcPct val="115000"/>
                        </a:lnSpc>
                        <a:spcBef>
                          <a:spcPts val="0"/>
                        </a:spcBef>
                        <a:spcAft>
                          <a:spcPts val="0"/>
                        </a:spcAft>
                      </a:pPr>
                      <a:r>
                        <a:rPr lang="en-US" sz="2800">
                          <a:effectLst/>
                          <a:latin typeface="#9Slide03 SFU Futura_12" panose="020B0604020202020204" charset="0"/>
                        </a:rPr>
                        <a:t>Đồng bằng sông Hồng</a:t>
                      </a:r>
                      <a:endParaRPr lang="en-US" sz="280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800">
                          <a:effectLst/>
                          <a:latin typeface="#9Slide03 SFU Futura_12" panose="020B0604020202020204" charset="0"/>
                        </a:rPr>
                        <a:t> </a:t>
                      </a:r>
                      <a:endParaRPr lang="en-US" sz="280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800">
                          <a:effectLst/>
                          <a:latin typeface="#9Slide03 SFU Futura_12" panose="020B0604020202020204" charset="0"/>
                        </a:rPr>
                        <a:t> </a:t>
                      </a:r>
                      <a:endParaRPr lang="en-US" sz="2800">
                        <a:effectLst/>
                        <a:latin typeface="#9Slide03 SFU Futura_12"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2228475364"/>
                  </a:ext>
                </a:extLst>
              </a:tr>
              <a:tr h="1139290">
                <a:tc vMerge="1">
                  <a:txBody>
                    <a:bodyPr/>
                    <a:lstStyle/>
                    <a:p>
                      <a:endParaRPr lang="en-US"/>
                    </a:p>
                  </a:txBody>
                  <a:tcPr/>
                </a:tc>
                <a:tc>
                  <a:txBody>
                    <a:bodyPr/>
                    <a:lstStyle/>
                    <a:p>
                      <a:pPr marL="0" marR="0" indent="0" algn="ctr">
                        <a:lnSpc>
                          <a:spcPct val="115000"/>
                        </a:lnSpc>
                        <a:spcBef>
                          <a:spcPts val="0"/>
                        </a:spcBef>
                        <a:spcAft>
                          <a:spcPts val="0"/>
                        </a:spcAft>
                      </a:pPr>
                      <a:r>
                        <a:rPr lang="en-US" sz="2800">
                          <a:effectLst/>
                          <a:latin typeface="#9Slide03 SFU Futura_12" panose="020B0604020202020204" charset="0"/>
                        </a:rPr>
                        <a:t>Đồng bằng sông Cửu Long</a:t>
                      </a:r>
                      <a:endParaRPr lang="en-US" sz="280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800">
                          <a:effectLst/>
                          <a:latin typeface="#9Slide03 SFU Futura_12" panose="020B0604020202020204" charset="0"/>
                        </a:rPr>
                        <a:t> </a:t>
                      </a:r>
                      <a:endParaRPr lang="en-US" sz="280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800">
                          <a:effectLst/>
                          <a:latin typeface="#9Slide03 SFU Futura_12" panose="020B0604020202020204" charset="0"/>
                        </a:rPr>
                        <a:t> </a:t>
                      </a:r>
                      <a:endParaRPr lang="en-US" sz="2800">
                        <a:effectLst/>
                        <a:latin typeface="#9Slide03 SFU Futura_12"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1387307113"/>
                  </a:ext>
                </a:extLst>
              </a:tr>
              <a:tr h="699405">
                <a:tc>
                  <a:txBody>
                    <a:bodyPr/>
                    <a:lstStyle/>
                    <a:p>
                      <a:pPr marL="0" marR="0" indent="0" algn="ctr">
                        <a:lnSpc>
                          <a:spcPct val="115000"/>
                        </a:lnSpc>
                        <a:spcBef>
                          <a:spcPts val="0"/>
                        </a:spcBef>
                        <a:spcAft>
                          <a:spcPts val="0"/>
                        </a:spcAft>
                      </a:pPr>
                      <a:r>
                        <a:rPr lang="en-US" sz="2800" dirty="0" err="1">
                          <a:effectLst/>
                          <a:latin typeface="#9Slide03 SFU Futura_12" panose="020B0604020202020204" charset="0"/>
                        </a:rPr>
                        <a:t>Duyên</a:t>
                      </a:r>
                      <a:r>
                        <a:rPr lang="en-US" sz="2800" dirty="0">
                          <a:effectLst/>
                          <a:latin typeface="#9Slide03 SFU Futura_12" panose="020B0604020202020204" charset="0"/>
                        </a:rPr>
                        <a:t> </a:t>
                      </a:r>
                      <a:r>
                        <a:rPr lang="en-US" sz="2800" dirty="0" err="1">
                          <a:effectLst/>
                          <a:latin typeface="#9Slide03 SFU Futura_12" panose="020B0604020202020204" charset="0"/>
                        </a:rPr>
                        <a:t>hải</a:t>
                      </a:r>
                      <a:r>
                        <a:rPr lang="en-US" sz="2800" dirty="0">
                          <a:effectLst/>
                          <a:latin typeface="#9Slide03 SFU Futura_12" panose="020B0604020202020204" charset="0"/>
                        </a:rPr>
                        <a:t> (</a:t>
                      </a:r>
                      <a:r>
                        <a:rPr lang="en-US" sz="2800" dirty="0" err="1">
                          <a:effectLst/>
                          <a:latin typeface="#9Slide03 SFU Futura_12" panose="020B0604020202020204" charset="0"/>
                        </a:rPr>
                        <a:t>ven</a:t>
                      </a:r>
                      <a:r>
                        <a:rPr lang="en-US" sz="2800" dirty="0">
                          <a:effectLst/>
                          <a:latin typeface="#9Slide03 SFU Futura_12" panose="020B0604020202020204" charset="0"/>
                        </a:rPr>
                        <a:t> </a:t>
                      </a:r>
                      <a:r>
                        <a:rPr lang="en-US" sz="2800" dirty="0" err="1">
                          <a:effectLst/>
                          <a:latin typeface="#9Slide03 SFU Futura_12" panose="020B0604020202020204" charset="0"/>
                        </a:rPr>
                        <a:t>biển</a:t>
                      </a:r>
                      <a:r>
                        <a:rPr lang="en-US" sz="2800" dirty="0">
                          <a:effectLst/>
                          <a:latin typeface="#9Slide03 SFU Futura_12" panose="020B0604020202020204" charset="0"/>
                        </a:rPr>
                        <a:t>)</a:t>
                      </a:r>
                      <a:endParaRPr lang="en-US" sz="2800" dirty="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ctr">
                        <a:lnSpc>
                          <a:spcPct val="115000"/>
                        </a:lnSpc>
                        <a:spcBef>
                          <a:spcPts val="0"/>
                        </a:spcBef>
                        <a:spcAft>
                          <a:spcPts val="0"/>
                        </a:spcAft>
                      </a:pPr>
                      <a:r>
                        <a:rPr lang="en-US" sz="2800">
                          <a:effectLst/>
                          <a:latin typeface="#9Slide03 SFU Futura_12" panose="020B0604020202020204" charset="0"/>
                        </a:rPr>
                        <a:t>Miền Trung</a:t>
                      </a:r>
                      <a:endParaRPr lang="en-US" sz="280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800">
                          <a:effectLst/>
                          <a:latin typeface="#9Slide03 SFU Futura_12" panose="020B0604020202020204" charset="0"/>
                        </a:rPr>
                        <a:t> </a:t>
                      </a:r>
                      <a:endParaRPr lang="en-US" sz="280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800" dirty="0">
                          <a:effectLst/>
                          <a:latin typeface="#9Slide03 SFU Futura_12" panose="020B0604020202020204" charset="0"/>
                        </a:rPr>
                        <a:t> </a:t>
                      </a:r>
                    </a:p>
                    <a:p>
                      <a:pPr indent="-635" algn="just"/>
                      <a:r>
                        <a:rPr lang="en-US" sz="2800" dirty="0">
                          <a:effectLst/>
                          <a:latin typeface="#9Slide03 SFU Futura_12" panose="020B0604020202020204" charset="0"/>
                        </a:rPr>
                        <a:t>  </a:t>
                      </a:r>
                    </a:p>
                  </a:txBody>
                  <a:tcPr marL="68580" marR="68580" marT="0" marB="0"/>
                </a:tc>
                <a:extLst>
                  <a:ext uri="{0D108BD9-81ED-4DB2-BD59-A6C34878D82A}">
                    <a16:rowId xmlns:a16="http://schemas.microsoft.com/office/drawing/2014/main" val="1196514007"/>
                  </a:ext>
                </a:extLst>
              </a:tr>
            </a:tbl>
          </a:graphicData>
        </a:graphic>
      </p:graphicFrame>
    </p:spTree>
    <p:extLst>
      <p:ext uri="{BB962C8B-B14F-4D97-AF65-F5344CB8AC3E}">
        <p14:creationId xmlns:p14="http://schemas.microsoft.com/office/powerpoint/2010/main" val="30211163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46398C-643A-F32E-1CA1-40812E76793F}"/>
              </a:ext>
            </a:extLst>
          </p:cNvPr>
          <p:cNvSpPr txBox="1"/>
          <p:nvPr/>
        </p:nvSpPr>
        <p:spPr>
          <a:xfrm>
            <a:off x="2814945" y="983993"/>
            <a:ext cx="7187529" cy="1124717"/>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6000" dirty="0">
                <a:solidFill>
                  <a:srgbClr val="FF0000"/>
                </a:solidFill>
                <a:latin typeface="#9Slide05 SVNClementine" panose="020F0502020204030203" pitchFamily="34" charset="0"/>
                <a:ea typeface="+mj-ea"/>
                <a:cs typeface="+mj-cs"/>
              </a:rPr>
              <a:t>LẨU BĂNG CHUYỀN</a:t>
            </a:r>
            <a:endParaRPr lang="en-US" sz="4000" dirty="0">
              <a:solidFill>
                <a:srgbClr val="FF0000"/>
              </a:solidFill>
              <a:latin typeface="#9Slide05 SVNClementine" panose="020F0502020204030203" pitchFamily="34" charset="0"/>
              <a:ea typeface="+mj-ea"/>
              <a:cs typeface="+mj-cs"/>
            </a:endParaRPr>
          </a:p>
        </p:txBody>
      </p:sp>
      <p:grpSp>
        <p:nvGrpSpPr>
          <p:cNvPr id="10" name="Group 9">
            <a:extLst>
              <a:ext uri="{FF2B5EF4-FFF2-40B4-BE49-F238E27FC236}">
                <a16:creationId xmlns:a16="http://schemas.microsoft.com/office/drawing/2014/main" id="{A2392481-1088-8497-91B9-835B405A5342}"/>
              </a:ext>
            </a:extLst>
          </p:cNvPr>
          <p:cNvGrpSpPr/>
          <p:nvPr/>
        </p:nvGrpSpPr>
        <p:grpSpPr>
          <a:xfrm>
            <a:off x="37355" y="0"/>
            <a:ext cx="12154645" cy="1002186"/>
            <a:chOff x="37355" y="0"/>
            <a:chExt cx="12154645" cy="1002186"/>
          </a:xfrm>
        </p:grpSpPr>
        <p:cxnSp>
          <p:nvCxnSpPr>
            <p:cNvPr id="11" name="Straight Connector 10">
              <a:extLst>
                <a:ext uri="{FF2B5EF4-FFF2-40B4-BE49-F238E27FC236}">
                  <a16:creationId xmlns:a16="http://schemas.microsoft.com/office/drawing/2014/main" id="{34E64582-E015-0067-D053-F028C1E80084}"/>
                </a:ext>
              </a:extLst>
            </p:cNvPr>
            <p:cNvCxnSpPr>
              <a:cxnSpLocks/>
            </p:cNvCxnSpPr>
            <p:nvPr/>
          </p:nvCxnSpPr>
          <p:spPr>
            <a:xfrm flipV="1">
              <a:off x="37355" y="941262"/>
              <a:ext cx="12154645" cy="42731"/>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E3640C8-C90D-6C7F-4F40-109016481DDE}"/>
                </a:ext>
              </a:extLst>
            </p:cNvPr>
            <p:cNvGrpSpPr/>
            <p:nvPr/>
          </p:nvGrpSpPr>
          <p:grpSpPr>
            <a:xfrm>
              <a:off x="582502" y="0"/>
              <a:ext cx="10869800" cy="1002186"/>
              <a:chOff x="582502" y="0"/>
              <a:chExt cx="10869800" cy="1002186"/>
            </a:xfrm>
          </p:grpSpPr>
          <p:sp>
            <p:nvSpPr>
              <p:cNvPr id="13" name="Rectangle: Rounded Corners 17">
                <a:extLst>
                  <a:ext uri="{FF2B5EF4-FFF2-40B4-BE49-F238E27FC236}">
                    <a16:creationId xmlns:a16="http://schemas.microsoft.com/office/drawing/2014/main" id="{1440AEEB-B2AA-925B-2B8E-3840B1955E85}"/>
                  </a:ext>
                </a:extLst>
              </p:cNvPr>
              <p:cNvSpPr/>
              <p:nvPr/>
            </p:nvSpPr>
            <p:spPr>
              <a:xfrm>
                <a:off x="2511768" y="107376"/>
                <a:ext cx="8940534" cy="717079"/>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FFFF00"/>
                    </a:solidFill>
                    <a:latin typeface="#9Slide03 SFU Futura_12" panose="020B0604020202020204" charset="0"/>
                  </a:rPr>
                  <a:t>2. ĐẶC ĐIỂM CỦA CÁC KHU VỰC ĐỊA HÌNH</a:t>
                </a:r>
                <a:endParaRPr lang="vi-VN" sz="3200" b="1" dirty="0">
                  <a:solidFill>
                    <a:srgbClr val="FFFF00"/>
                  </a:solidFill>
                  <a:latin typeface="#9Slide03 SFU Futura_12" panose="020B0604020202020204" charset="0"/>
                </a:endParaRPr>
              </a:p>
            </p:txBody>
          </p:sp>
          <p:pic>
            <p:nvPicPr>
              <p:cNvPr id="23" name="Picture 22">
                <a:extLst>
                  <a:ext uri="{FF2B5EF4-FFF2-40B4-BE49-F238E27FC236}">
                    <a16:creationId xmlns:a16="http://schemas.microsoft.com/office/drawing/2014/main" id="{33D4CFCF-3502-23E0-550A-76FB3150654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185" b="95062" l="10000" r="90000">
                            <a14:foregroundMark x1="59146" y1="8395" x2="68171" y2="11111"/>
                            <a14:foregroundMark x1="60488" y1="5679" x2="53659" y2="11605"/>
                            <a14:foregroundMark x1="63049" y1="91605" x2="63049" y2="91605"/>
                            <a14:foregroundMark x1="39268" y1="95062" x2="39268" y2="95062"/>
                          </a14:backgroundRemoval>
                        </a14:imgEffect>
                      </a14:imgLayer>
                    </a14:imgProps>
                  </a:ext>
                </a:extLst>
              </a:blip>
              <a:stretch>
                <a:fillRect/>
              </a:stretch>
            </p:blipFill>
            <p:spPr>
              <a:xfrm>
                <a:off x="582502" y="0"/>
                <a:ext cx="2029119" cy="1002186"/>
              </a:xfrm>
              <a:prstGeom prst="rect">
                <a:avLst/>
              </a:prstGeom>
            </p:spPr>
          </p:pic>
        </p:grpSp>
      </p:grpSp>
      <p:pic>
        <p:nvPicPr>
          <p:cNvPr id="4098" name="Picture 2" descr="Hình ảnh Biểu Tượng Vector Nhà Bên Bờ Biển PNG Miễn Phí Tải Về - Lovepik">
            <a:extLst>
              <a:ext uri="{FF2B5EF4-FFF2-40B4-BE49-F238E27FC236}">
                <a16:creationId xmlns:a16="http://schemas.microsoft.com/office/drawing/2014/main" id="{0EC87AFB-4EBF-28CA-352D-EC4CDA4BB37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880" b="89820" l="9082" r="93713">
                        <a14:foregroundMark x1="9281" y1="64271" x2="9082" y2="83932"/>
                        <a14:foregroundMark x1="93812" y1="66966" x2="93713" y2="78244"/>
                        <a14:foregroundMark x1="93713" y1="78244" x2="93613" y2="78343"/>
                        <a14:foregroundMark x1="49701" y1="34032" x2="55589" y2="65369"/>
                        <a14:foregroundMark x1="49701" y1="29641" x2="49601" y2="61277"/>
                        <a14:foregroundMark x1="52994" y1="30938" x2="63872" y2="31038"/>
                        <a14:foregroundMark x1="63872" y1="31038" x2="92016" y2="30240"/>
                        <a14:foregroundMark x1="92016" y1="30240" x2="92016" y2="30240"/>
                        <a14:foregroundMark x1="86427" y1="33034" x2="86727" y2="54990"/>
                        <a14:foregroundMark x1="86727" y1="54990" x2="86826" y2="55090"/>
                        <a14:foregroundMark x1="86028" y1="52695" x2="85828" y2="60778"/>
                        <a14:foregroundMark x1="85828" y1="60778" x2="85828" y2="60778"/>
                        <a14:foregroundMark x1="14471" y1="63872" x2="78044" y2="72854"/>
                        <a14:foregroundMark x1="84331" y1="69960" x2="64571" y2="72655"/>
                        <a14:foregroundMark x1="68064" y1="75449" x2="75948" y2="73952"/>
                      </a14:backgroundRemoval>
                    </a14:imgEffect>
                  </a14:imgLayer>
                </a14:imgProps>
              </a:ext>
              <a:ext uri="{28A0092B-C50C-407E-A947-70E740481C1C}">
                <a14:useLocalDpi xmlns:a14="http://schemas.microsoft.com/office/drawing/2010/main" val="0"/>
              </a:ext>
            </a:extLst>
          </a:blip>
          <a:srcRect t="22588" b="14348"/>
          <a:stretch/>
        </p:blipFill>
        <p:spPr bwMode="auto">
          <a:xfrm>
            <a:off x="-255129" y="5050129"/>
            <a:ext cx="2866750" cy="180787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71A247D-D068-1AAB-59A9-A76508951AB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2500" l="10000" r="90000">
                        <a14:foregroundMark x1="26778" y1="87115" x2="73111" y2="92500"/>
                        <a14:foregroundMark x1="31222" y1="16154" x2="36000" y2="22692"/>
                        <a14:foregroundMark x1="35778" y1="12885" x2="38889" y2="17692"/>
                        <a14:foregroundMark x1="58333" y1="10769" x2="70333" y2="16538"/>
                      </a14:backgroundRemoval>
                    </a14:imgEffect>
                  </a14:imgLayer>
                </a14:imgProps>
              </a:ext>
            </a:extLst>
          </a:blip>
          <a:srcRect l="20125" t="2995" r="17827" b="6735"/>
          <a:stretch/>
        </p:blipFill>
        <p:spPr>
          <a:xfrm>
            <a:off x="10067630" y="5051069"/>
            <a:ext cx="1973765" cy="1659086"/>
          </a:xfrm>
          <a:prstGeom prst="rect">
            <a:avLst/>
          </a:prstGeom>
        </p:spPr>
      </p:pic>
      <p:graphicFrame>
        <p:nvGraphicFramePr>
          <p:cNvPr id="6" name="Table 5">
            <a:extLst>
              <a:ext uri="{FF2B5EF4-FFF2-40B4-BE49-F238E27FC236}">
                <a16:creationId xmlns:a16="http://schemas.microsoft.com/office/drawing/2014/main" id="{6D12FF46-0C8F-CCB2-EA0B-2CC4E491908E}"/>
              </a:ext>
            </a:extLst>
          </p:cNvPr>
          <p:cNvGraphicFramePr>
            <a:graphicFrameLocks noGrp="1"/>
          </p:cNvGraphicFramePr>
          <p:nvPr>
            <p:extLst>
              <p:ext uri="{D42A27DB-BD31-4B8C-83A1-F6EECF244321}">
                <p14:modId xmlns:p14="http://schemas.microsoft.com/office/powerpoint/2010/main" val="353424388"/>
              </p:ext>
            </p:extLst>
          </p:nvPr>
        </p:nvGraphicFramePr>
        <p:xfrm>
          <a:off x="582502" y="2151441"/>
          <a:ext cx="11265372" cy="3256218"/>
        </p:xfrm>
        <a:graphic>
          <a:graphicData uri="http://schemas.openxmlformats.org/drawingml/2006/table">
            <a:tbl>
              <a:tblPr firstRow="1" firstCol="1" bandRow="1">
                <a:tableStyleId>{616DA210-FB5B-4158-B5E0-FEB733F419BA}</a:tableStyleId>
              </a:tblPr>
              <a:tblGrid>
                <a:gridCol w="5632686">
                  <a:extLst>
                    <a:ext uri="{9D8B030D-6E8A-4147-A177-3AD203B41FA5}">
                      <a16:colId xmlns:a16="http://schemas.microsoft.com/office/drawing/2014/main" val="3126283741"/>
                    </a:ext>
                  </a:extLst>
                </a:gridCol>
                <a:gridCol w="5632686">
                  <a:extLst>
                    <a:ext uri="{9D8B030D-6E8A-4147-A177-3AD203B41FA5}">
                      <a16:colId xmlns:a16="http://schemas.microsoft.com/office/drawing/2014/main" val="446010594"/>
                    </a:ext>
                  </a:extLst>
                </a:gridCol>
              </a:tblGrid>
              <a:tr h="0">
                <a:tc gridSpan="2">
                  <a:txBody>
                    <a:bodyPr/>
                    <a:lstStyle/>
                    <a:p>
                      <a:pPr marL="0" marR="0" indent="0" algn="ctr">
                        <a:lnSpc>
                          <a:spcPct val="115000"/>
                        </a:lnSpc>
                        <a:spcBef>
                          <a:spcPts val="0"/>
                        </a:spcBef>
                        <a:spcAft>
                          <a:spcPts val="0"/>
                        </a:spcAft>
                      </a:pPr>
                      <a:endParaRPr lang="en-US" sz="2400" dirty="0">
                        <a:solidFill>
                          <a:srgbClr val="7030A0"/>
                        </a:solidFill>
                        <a:effectLst/>
                        <a:latin typeface="#9Slide03 SFU Futura_12" panose="020B0604020202020204" charset="0"/>
                      </a:endParaRPr>
                    </a:p>
                    <a:p>
                      <a:pPr marL="0" marR="0" indent="0" algn="ctr">
                        <a:lnSpc>
                          <a:spcPct val="115000"/>
                        </a:lnSpc>
                        <a:spcBef>
                          <a:spcPts val="0"/>
                        </a:spcBef>
                        <a:spcAft>
                          <a:spcPts val="0"/>
                        </a:spcAft>
                      </a:pPr>
                      <a:r>
                        <a:rPr lang="en-US" sz="2400" dirty="0">
                          <a:solidFill>
                            <a:srgbClr val="7030A0"/>
                          </a:solidFill>
                          <a:effectLst/>
                          <a:latin typeface="#9Slide03 SFU Futura_12" panose="020B0604020202020204" charset="0"/>
                        </a:rPr>
                        <a:t>PHIẾU 3: TÌM HIỂU VỀ ĐỊA HÌNH BỜ BIỂN VÀ THỀM LỤC ĐỊA</a:t>
                      </a:r>
                    </a:p>
                  </a:txBody>
                  <a:tcPr marL="68580" marR="68580" marT="0" marB="0"/>
                </a:tc>
                <a:tc hMerge="1">
                  <a:txBody>
                    <a:bodyPr/>
                    <a:lstStyle/>
                    <a:p>
                      <a:pPr marL="0" marR="0" indent="0" algn="ctr">
                        <a:lnSpc>
                          <a:spcPct val="115000"/>
                        </a:lnSpc>
                        <a:spcBef>
                          <a:spcPts val="0"/>
                        </a:spcBef>
                        <a:spcAft>
                          <a:spcPts val="0"/>
                        </a:spcAft>
                      </a:pPr>
                      <a:endParaRPr lang="en-US"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996632821"/>
                  </a:ext>
                </a:extLst>
              </a:tr>
              <a:tr h="0">
                <a:tc>
                  <a:txBody>
                    <a:bodyPr/>
                    <a:lstStyle/>
                    <a:p>
                      <a:pPr marL="457200" marR="0" lvl="3" indent="0" algn="just" fontAlgn="base">
                        <a:lnSpc>
                          <a:spcPct val="115000"/>
                        </a:lnSpc>
                        <a:spcBef>
                          <a:spcPts val="0"/>
                        </a:spcBef>
                        <a:spcAft>
                          <a:spcPts val="0"/>
                        </a:spcAft>
                        <a:buFont typeface="+mj-lt"/>
                        <a:buNone/>
                      </a:pPr>
                      <a:r>
                        <a:rPr lang="en-US" sz="2400" dirty="0" err="1">
                          <a:effectLst/>
                          <a:latin typeface="#9Slide03 SFU Futura_12" panose="020B0604020202020204" charset="0"/>
                        </a:rPr>
                        <a:t>Trình</a:t>
                      </a:r>
                      <a:r>
                        <a:rPr lang="en-US" sz="2400" dirty="0">
                          <a:effectLst/>
                          <a:latin typeface="#9Slide03 SFU Futura_12" panose="020B0604020202020204" charset="0"/>
                        </a:rPr>
                        <a:t> </a:t>
                      </a:r>
                      <a:r>
                        <a:rPr lang="en-US" sz="2400" dirty="0" err="1">
                          <a:effectLst/>
                          <a:latin typeface="#9Slide03 SFU Futura_12" panose="020B0604020202020204" charset="0"/>
                        </a:rPr>
                        <a:t>bày</a:t>
                      </a:r>
                      <a:r>
                        <a:rPr lang="en-US" sz="2400" dirty="0">
                          <a:effectLst/>
                          <a:latin typeface="#9Slide03 SFU Futura_12" panose="020B0604020202020204" charset="0"/>
                        </a:rPr>
                        <a:t> </a:t>
                      </a:r>
                      <a:r>
                        <a:rPr lang="en-US" sz="2400" dirty="0" err="1">
                          <a:effectLst/>
                          <a:latin typeface="#9Slide03 SFU Futura_12" panose="020B0604020202020204" charset="0"/>
                        </a:rPr>
                        <a:t>đặc</a:t>
                      </a:r>
                      <a:r>
                        <a:rPr lang="en-US" sz="2400" dirty="0">
                          <a:effectLst/>
                          <a:latin typeface="#9Slide03 SFU Futura_12" panose="020B0604020202020204" charset="0"/>
                        </a:rPr>
                        <a:t> </a:t>
                      </a:r>
                      <a:r>
                        <a:rPr lang="en-US" sz="2400" dirty="0" err="1">
                          <a:effectLst/>
                          <a:latin typeface="#9Slide03 SFU Futura_12" panose="020B0604020202020204" charset="0"/>
                        </a:rPr>
                        <a:t>điểm</a:t>
                      </a:r>
                      <a:r>
                        <a:rPr lang="en-US" sz="2400" dirty="0">
                          <a:effectLst/>
                          <a:latin typeface="#9Slide03 SFU Futura_12" panose="020B0604020202020204" charset="0"/>
                        </a:rPr>
                        <a:t> </a:t>
                      </a:r>
                      <a:r>
                        <a:rPr lang="en-US" sz="2400" dirty="0" err="1">
                          <a:effectLst/>
                          <a:latin typeface="#9Slide03 SFU Futura_12" panose="020B0604020202020204" charset="0"/>
                        </a:rPr>
                        <a:t>địa</a:t>
                      </a:r>
                      <a:r>
                        <a:rPr lang="en-US" sz="2400" dirty="0">
                          <a:effectLst/>
                          <a:latin typeface="#9Slide03 SFU Futura_12" panose="020B0604020202020204" charset="0"/>
                        </a:rPr>
                        <a:t> </a:t>
                      </a:r>
                      <a:r>
                        <a:rPr lang="en-US" sz="2400" dirty="0" err="1">
                          <a:effectLst/>
                          <a:latin typeface="#9Slide03 SFU Futura_12" panose="020B0604020202020204" charset="0"/>
                        </a:rPr>
                        <a:t>hình</a:t>
                      </a:r>
                      <a:r>
                        <a:rPr lang="en-US" sz="2400" dirty="0">
                          <a:effectLst/>
                          <a:latin typeface="#9Slide03 SFU Futura_12" panose="020B0604020202020204" charset="0"/>
                        </a:rPr>
                        <a:t> </a:t>
                      </a:r>
                      <a:r>
                        <a:rPr lang="en-US" sz="2400" dirty="0" err="1">
                          <a:effectLst/>
                          <a:latin typeface="#9Slide03 SFU Futura_12" panose="020B0604020202020204" charset="0"/>
                        </a:rPr>
                        <a:t>bờ</a:t>
                      </a:r>
                      <a:r>
                        <a:rPr lang="en-US" sz="2400" dirty="0">
                          <a:effectLst/>
                          <a:latin typeface="#9Slide03 SFU Futura_12" panose="020B0604020202020204" charset="0"/>
                        </a:rPr>
                        <a:t> </a:t>
                      </a:r>
                      <a:r>
                        <a:rPr lang="en-US" sz="2400" dirty="0" err="1">
                          <a:effectLst/>
                          <a:latin typeface="#9Slide03 SFU Futura_12" panose="020B0604020202020204" charset="0"/>
                        </a:rPr>
                        <a:t>biển</a:t>
                      </a:r>
                      <a:r>
                        <a:rPr lang="en-US" sz="2400" dirty="0">
                          <a:effectLst/>
                          <a:latin typeface="#9Slide03 SFU Futura_12" panose="020B0604020202020204" charset="0"/>
                        </a:rPr>
                        <a:t> </a:t>
                      </a:r>
                      <a:r>
                        <a:rPr lang="en-US" sz="2400" dirty="0" err="1">
                          <a:effectLst/>
                          <a:latin typeface="#9Slide03 SFU Futura_12" panose="020B0604020202020204" charset="0"/>
                        </a:rPr>
                        <a:t>và</a:t>
                      </a:r>
                      <a:r>
                        <a:rPr lang="en-US" sz="2400" dirty="0">
                          <a:effectLst/>
                          <a:latin typeface="#9Slide03 SFU Futura_12" panose="020B0604020202020204" charset="0"/>
                        </a:rPr>
                        <a:t> </a:t>
                      </a:r>
                      <a:r>
                        <a:rPr lang="en-US" sz="2400" dirty="0" err="1">
                          <a:effectLst/>
                          <a:latin typeface="#9Slide03 SFU Futura_12" panose="020B0604020202020204" charset="0"/>
                        </a:rPr>
                        <a:t>thềm</a:t>
                      </a:r>
                      <a:r>
                        <a:rPr lang="en-US" sz="2400" dirty="0">
                          <a:effectLst/>
                          <a:latin typeface="#9Slide03 SFU Futura_12" panose="020B0604020202020204" charset="0"/>
                        </a:rPr>
                        <a:t> </a:t>
                      </a:r>
                      <a:r>
                        <a:rPr lang="en-US" sz="2400" dirty="0" err="1">
                          <a:effectLst/>
                          <a:latin typeface="#9Slide03 SFU Futura_12" panose="020B0604020202020204" charset="0"/>
                        </a:rPr>
                        <a:t>lục</a:t>
                      </a:r>
                      <a:r>
                        <a:rPr lang="en-US" sz="2400" dirty="0">
                          <a:effectLst/>
                          <a:latin typeface="#9Slide03 SFU Futura_12" panose="020B0604020202020204" charset="0"/>
                        </a:rPr>
                        <a:t> </a:t>
                      </a:r>
                      <a:r>
                        <a:rPr lang="en-US" sz="2400" dirty="0" err="1">
                          <a:effectLst/>
                          <a:latin typeface="#9Slide03 SFU Futura_12" panose="020B0604020202020204" charset="0"/>
                        </a:rPr>
                        <a:t>địa</a:t>
                      </a:r>
                      <a:r>
                        <a:rPr lang="en-US" sz="2400" dirty="0">
                          <a:effectLst/>
                          <a:latin typeface="#9Slide03 SFU Futura_12" panose="020B0604020202020204" charset="0"/>
                        </a:rPr>
                        <a:t> </a:t>
                      </a:r>
                      <a:r>
                        <a:rPr lang="en-US" sz="2400" dirty="0" err="1">
                          <a:effectLst/>
                          <a:latin typeface="#9Slide03 SFU Futura_12" panose="020B0604020202020204" charset="0"/>
                        </a:rPr>
                        <a:t>của</a:t>
                      </a:r>
                      <a:r>
                        <a:rPr lang="en-US" sz="2400" dirty="0">
                          <a:effectLst/>
                          <a:latin typeface="#9Slide03 SFU Futura_12" panose="020B0604020202020204" charset="0"/>
                        </a:rPr>
                        <a:t> </a:t>
                      </a:r>
                      <a:r>
                        <a:rPr lang="en-US" sz="2400" dirty="0" err="1">
                          <a:effectLst/>
                          <a:latin typeface="#9Slide03 SFU Futura_12" panose="020B0604020202020204" charset="0"/>
                        </a:rPr>
                        <a:t>nước</a:t>
                      </a:r>
                      <a:r>
                        <a:rPr lang="en-US" sz="2400" dirty="0">
                          <a:effectLst/>
                          <a:latin typeface="#9Slide03 SFU Futura_12" panose="020B0604020202020204" charset="0"/>
                        </a:rPr>
                        <a:t> ta.</a:t>
                      </a:r>
                    </a:p>
                    <a:p>
                      <a:pPr marL="457200" marR="0" lvl="3" indent="0" algn="just" fontAlgn="base">
                        <a:lnSpc>
                          <a:spcPct val="115000"/>
                        </a:lnSpc>
                        <a:spcBef>
                          <a:spcPts val="0"/>
                        </a:spcBef>
                        <a:spcAft>
                          <a:spcPts val="0"/>
                        </a:spcAft>
                        <a:buFont typeface="+mj-lt"/>
                        <a:buNone/>
                      </a:pPr>
                      <a:endParaRPr lang="en-US" sz="2400" dirty="0">
                        <a:effectLst/>
                        <a:latin typeface="#9Slide03 SFU Futura_12" panose="020B0604020202020204" charset="0"/>
                      </a:endParaRPr>
                    </a:p>
                  </a:txBody>
                  <a:tcPr marL="68580" marR="68580" marT="0" marB="0"/>
                </a:tc>
                <a:tc>
                  <a:txBody>
                    <a:bodyPr/>
                    <a:lstStyle/>
                    <a:p>
                      <a:pPr marL="0" marR="0" indent="0" algn="just">
                        <a:lnSpc>
                          <a:spcPct val="115000"/>
                        </a:lnSpc>
                        <a:spcBef>
                          <a:spcPts val="0"/>
                        </a:spcBef>
                        <a:spcAft>
                          <a:spcPts val="0"/>
                        </a:spcAft>
                      </a:pPr>
                      <a:endParaRPr lang="en-US" sz="2400" dirty="0">
                        <a:effectLst/>
                        <a:latin typeface="#9Slide03 SFU Futura_12"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4077105455"/>
                  </a:ext>
                </a:extLst>
              </a:tr>
              <a:tr h="0">
                <a:tc>
                  <a:txBody>
                    <a:bodyPr/>
                    <a:lstStyle/>
                    <a:p>
                      <a:pPr marL="457200" marR="0" lvl="3" indent="0" algn="just" defTabSz="914400" rtl="0" eaLnBrk="1" fontAlgn="base" latinLnBrk="0" hangingPunct="1">
                        <a:lnSpc>
                          <a:spcPct val="115000"/>
                        </a:lnSpc>
                        <a:spcBef>
                          <a:spcPts val="0"/>
                        </a:spcBef>
                        <a:spcAft>
                          <a:spcPts val="0"/>
                        </a:spcAft>
                        <a:buClrTx/>
                        <a:buSzTx/>
                        <a:buFont typeface="+mj-lt"/>
                        <a:buNone/>
                        <a:tabLst/>
                        <a:defRPr/>
                      </a:pPr>
                      <a:r>
                        <a:rPr lang="en-US" sz="2400" dirty="0" err="1">
                          <a:effectLst/>
                          <a:latin typeface="#9Slide03 SFU Futura_12" panose="020B0604020202020204" charset="0"/>
                        </a:rPr>
                        <a:t>Kể</a:t>
                      </a:r>
                      <a:r>
                        <a:rPr lang="en-US" sz="2400" dirty="0">
                          <a:effectLst/>
                          <a:latin typeface="#9Slide03 SFU Futura_12" panose="020B0604020202020204" charset="0"/>
                        </a:rPr>
                        <a:t> </a:t>
                      </a:r>
                      <a:r>
                        <a:rPr lang="en-US" sz="2400" dirty="0" err="1">
                          <a:effectLst/>
                          <a:latin typeface="#9Slide03 SFU Futura_12" panose="020B0604020202020204" charset="0"/>
                        </a:rPr>
                        <a:t>tên</a:t>
                      </a:r>
                      <a:r>
                        <a:rPr lang="en-US" sz="2400" dirty="0">
                          <a:effectLst/>
                          <a:latin typeface="#9Slide03 SFU Futura_12" panose="020B0604020202020204" charset="0"/>
                        </a:rPr>
                        <a:t> 5 </a:t>
                      </a:r>
                      <a:r>
                        <a:rPr lang="en-US" sz="2400" dirty="0" err="1">
                          <a:effectLst/>
                          <a:latin typeface="#9Slide03 SFU Futura_12" panose="020B0604020202020204" charset="0"/>
                        </a:rPr>
                        <a:t>bãi</a:t>
                      </a:r>
                      <a:r>
                        <a:rPr lang="en-US" sz="2400" dirty="0">
                          <a:effectLst/>
                          <a:latin typeface="#9Slide03 SFU Futura_12" panose="020B0604020202020204" charset="0"/>
                        </a:rPr>
                        <a:t> </a:t>
                      </a:r>
                      <a:r>
                        <a:rPr lang="en-US" sz="2400" dirty="0" err="1">
                          <a:effectLst/>
                          <a:latin typeface="#9Slide03 SFU Futura_12" panose="020B0604020202020204" charset="0"/>
                        </a:rPr>
                        <a:t>biển</a:t>
                      </a:r>
                      <a:r>
                        <a:rPr lang="en-US" sz="2400" dirty="0">
                          <a:effectLst/>
                          <a:latin typeface="#9Slide03 SFU Futura_12" panose="020B0604020202020204" charset="0"/>
                        </a:rPr>
                        <a:t>, 4 </a:t>
                      </a:r>
                      <a:r>
                        <a:rPr lang="en-US" sz="2400" dirty="0" err="1">
                          <a:effectLst/>
                          <a:latin typeface="#9Slide03 SFU Futura_12" panose="020B0604020202020204" charset="0"/>
                        </a:rPr>
                        <a:t>vịnh</a:t>
                      </a:r>
                      <a:r>
                        <a:rPr lang="en-US" sz="2400" dirty="0">
                          <a:effectLst/>
                          <a:latin typeface="#9Slide03 SFU Futura_12" panose="020B0604020202020204" charset="0"/>
                        </a:rPr>
                        <a:t>, 3 </a:t>
                      </a:r>
                      <a:r>
                        <a:rPr lang="en-US" sz="2400" dirty="0" err="1">
                          <a:effectLst/>
                          <a:latin typeface="#9Slide03 SFU Futura_12" panose="020B0604020202020204" charset="0"/>
                        </a:rPr>
                        <a:t>bán</a:t>
                      </a:r>
                      <a:r>
                        <a:rPr lang="en-US" sz="2400" dirty="0">
                          <a:effectLst/>
                          <a:latin typeface="#9Slide03 SFU Futura_12" panose="020B0604020202020204" charset="0"/>
                        </a:rPr>
                        <a:t> </a:t>
                      </a:r>
                      <a:r>
                        <a:rPr lang="en-US" sz="2400" dirty="0" err="1">
                          <a:effectLst/>
                          <a:latin typeface="#9Slide03 SFU Futura_12" panose="020B0604020202020204" charset="0"/>
                        </a:rPr>
                        <a:t>đảo</a:t>
                      </a:r>
                      <a:r>
                        <a:rPr lang="en-US" sz="2400" dirty="0">
                          <a:effectLst/>
                          <a:latin typeface="#9Slide03 SFU Futura_12" panose="020B0604020202020204" charset="0"/>
                        </a:rPr>
                        <a:t>, 2 </a:t>
                      </a:r>
                      <a:r>
                        <a:rPr lang="en-US" sz="2400" dirty="0" err="1">
                          <a:effectLst/>
                          <a:latin typeface="#9Slide03 SFU Futura_12" panose="020B0604020202020204" charset="0"/>
                        </a:rPr>
                        <a:t>đầm</a:t>
                      </a:r>
                      <a:r>
                        <a:rPr lang="en-US" sz="2400" dirty="0">
                          <a:effectLst/>
                          <a:latin typeface="#9Slide03 SFU Futura_12" panose="020B0604020202020204" charset="0"/>
                        </a:rPr>
                        <a:t> </a:t>
                      </a:r>
                      <a:r>
                        <a:rPr lang="en-US" sz="2400" dirty="0" err="1">
                          <a:effectLst/>
                          <a:latin typeface="#9Slide03 SFU Futura_12" panose="020B0604020202020204" charset="0"/>
                        </a:rPr>
                        <a:t>phá</a:t>
                      </a:r>
                      <a:r>
                        <a:rPr lang="en-US" sz="2400" dirty="0">
                          <a:effectLst/>
                          <a:latin typeface="#9Slide03 SFU Futura_12" panose="020B0604020202020204" charset="0"/>
                        </a:rPr>
                        <a:t>, 1 </a:t>
                      </a:r>
                      <a:r>
                        <a:rPr lang="en-US" sz="2400" dirty="0" err="1">
                          <a:effectLst/>
                          <a:latin typeface="#9Slide03 SFU Futura_12" panose="020B0604020202020204" charset="0"/>
                        </a:rPr>
                        <a:t>cồn</a:t>
                      </a:r>
                      <a:r>
                        <a:rPr lang="en-US" sz="2400" dirty="0">
                          <a:effectLst/>
                          <a:latin typeface="#9Slide03 SFU Futura_12" panose="020B0604020202020204" charset="0"/>
                        </a:rPr>
                        <a:t> </a:t>
                      </a:r>
                      <a:r>
                        <a:rPr lang="en-US" sz="2400" dirty="0" err="1">
                          <a:effectLst/>
                          <a:latin typeface="#9Slide03 SFU Futura_12" panose="020B0604020202020204" charset="0"/>
                        </a:rPr>
                        <a:t>cát</a:t>
                      </a:r>
                      <a:r>
                        <a:rPr lang="en-US" sz="2400" dirty="0">
                          <a:effectLst/>
                          <a:latin typeface="#9Slide03 SFU Futura_12" panose="020B0604020202020204" charset="0"/>
                        </a:rPr>
                        <a:t> ở </a:t>
                      </a:r>
                      <a:r>
                        <a:rPr lang="en-US" sz="2400" dirty="0" err="1">
                          <a:effectLst/>
                          <a:latin typeface="#9Slide03 SFU Futura_12" panose="020B0604020202020204" charset="0"/>
                        </a:rPr>
                        <a:t>nước</a:t>
                      </a:r>
                      <a:r>
                        <a:rPr lang="en-US" sz="2400" dirty="0">
                          <a:effectLst/>
                          <a:latin typeface="#9Slide03 SFU Futura_12" panose="020B0604020202020204" charset="0"/>
                        </a:rPr>
                        <a:t> ta.</a:t>
                      </a:r>
                    </a:p>
                    <a:p>
                      <a:pPr marL="1828800" marR="0" lvl="3" indent="-228600" algn="just" fontAlgn="base">
                        <a:lnSpc>
                          <a:spcPct val="115000"/>
                        </a:lnSpc>
                        <a:spcBef>
                          <a:spcPts val="0"/>
                        </a:spcBef>
                        <a:spcAft>
                          <a:spcPts val="0"/>
                        </a:spcAft>
                        <a:buFont typeface="+mj-lt"/>
                        <a:buAutoNum type="arabicPeriod"/>
                      </a:pPr>
                      <a:endParaRPr lang="en-US" sz="2400" dirty="0">
                        <a:effectLst/>
                        <a:latin typeface="#9Slide03 SFU Futura_12" panose="020B0604020202020204" charset="0"/>
                      </a:endParaRPr>
                    </a:p>
                  </a:txBody>
                  <a:tcPr marL="68580" marR="68580" marT="0" marB="0"/>
                </a:tc>
                <a:tc>
                  <a:txBody>
                    <a:bodyPr/>
                    <a:lstStyle/>
                    <a:p>
                      <a:pPr marL="0" marR="0" indent="0" algn="just">
                        <a:lnSpc>
                          <a:spcPct val="115000"/>
                        </a:lnSpc>
                        <a:spcBef>
                          <a:spcPts val="0"/>
                        </a:spcBef>
                        <a:spcAft>
                          <a:spcPts val="0"/>
                        </a:spcAft>
                      </a:pPr>
                      <a:endParaRPr lang="en-US" sz="2400" dirty="0">
                        <a:effectLst/>
                        <a:latin typeface="#9Slide03 SFU Futura_12"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3331046261"/>
                  </a:ext>
                </a:extLst>
              </a:tr>
            </a:tbl>
          </a:graphicData>
        </a:graphic>
      </p:graphicFrame>
    </p:spTree>
    <p:extLst>
      <p:ext uri="{BB962C8B-B14F-4D97-AF65-F5344CB8AC3E}">
        <p14:creationId xmlns:p14="http://schemas.microsoft.com/office/powerpoint/2010/main" val="10640984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2392481-1088-8497-91B9-835B405A5342}"/>
              </a:ext>
            </a:extLst>
          </p:cNvPr>
          <p:cNvGrpSpPr/>
          <p:nvPr/>
        </p:nvGrpSpPr>
        <p:grpSpPr>
          <a:xfrm>
            <a:off x="37355" y="107376"/>
            <a:ext cx="12154645" cy="876617"/>
            <a:chOff x="37355" y="107376"/>
            <a:chExt cx="12154645" cy="876617"/>
          </a:xfrm>
        </p:grpSpPr>
        <p:cxnSp>
          <p:nvCxnSpPr>
            <p:cNvPr id="11" name="Straight Connector 10">
              <a:extLst>
                <a:ext uri="{FF2B5EF4-FFF2-40B4-BE49-F238E27FC236}">
                  <a16:creationId xmlns:a16="http://schemas.microsoft.com/office/drawing/2014/main" id="{34E64582-E015-0067-D053-F028C1E80084}"/>
                </a:ext>
              </a:extLst>
            </p:cNvPr>
            <p:cNvCxnSpPr>
              <a:cxnSpLocks/>
            </p:cNvCxnSpPr>
            <p:nvPr/>
          </p:nvCxnSpPr>
          <p:spPr>
            <a:xfrm flipV="1">
              <a:off x="37355" y="941262"/>
              <a:ext cx="12154645" cy="42731"/>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13" name="Rectangle: Rounded Corners 17">
              <a:extLst>
                <a:ext uri="{FF2B5EF4-FFF2-40B4-BE49-F238E27FC236}">
                  <a16:creationId xmlns:a16="http://schemas.microsoft.com/office/drawing/2014/main" id="{1440AEEB-B2AA-925B-2B8E-3840B1955E85}"/>
                </a:ext>
              </a:extLst>
            </p:cNvPr>
            <p:cNvSpPr/>
            <p:nvPr/>
          </p:nvSpPr>
          <p:spPr>
            <a:xfrm>
              <a:off x="2511768" y="107376"/>
              <a:ext cx="8940534" cy="717079"/>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FFFF00"/>
                  </a:solidFill>
                  <a:latin typeface="#9Slide03 SFU Futura_12" panose="020B0604020202020204" charset="0"/>
                </a:rPr>
                <a:t>2. ĐẶC ĐIỂM CỦA CÁC KHU VỰC ĐỊA HÌNH</a:t>
              </a:r>
              <a:endParaRPr lang="vi-VN" sz="3200" b="1" dirty="0">
                <a:solidFill>
                  <a:srgbClr val="FFFF00"/>
                </a:solidFill>
                <a:latin typeface="#9Slide03 SFU Futura_12" panose="020B0604020202020204" charset="0"/>
              </a:endParaRPr>
            </a:p>
          </p:txBody>
        </p:sp>
      </p:grpSp>
      <p:pic>
        <p:nvPicPr>
          <p:cNvPr id="3" name="Hình ảnh 97">
            <a:extLst>
              <a:ext uri="{FF2B5EF4-FFF2-40B4-BE49-F238E27FC236}">
                <a16:creationId xmlns:a16="http://schemas.microsoft.com/office/drawing/2014/main" id="{8863F2B0-A0BE-99A0-A306-3E6A18E297B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756" b="89956" l="5972" r="89962">
                        <a14:foregroundMark x1="25667" y1="6844" x2="25667" y2="6844"/>
                        <a14:foregroundMark x1="5972" y1="8089" x2="5972" y2="8089"/>
                        <a14:foregroundMark x1="22363" y1="89778" x2="22363" y2="89778"/>
                      </a14:backgroundRemoval>
                    </a14:imgEffect>
                  </a14:imgLayer>
                </a14:imgProps>
              </a:ext>
            </a:extLst>
          </a:blip>
          <a:srcRect r="37032" b="7983"/>
          <a:stretch/>
        </p:blipFill>
        <p:spPr>
          <a:xfrm>
            <a:off x="-151267" y="-53740"/>
            <a:ext cx="3334451" cy="6965480"/>
          </a:xfrm>
          <a:prstGeom prst="rect">
            <a:avLst/>
          </a:prstGeom>
        </p:spPr>
      </p:pic>
      <p:pic>
        <p:nvPicPr>
          <p:cNvPr id="9" name="Picture 8">
            <a:extLst>
              <a:ext uri="{FF2B5EF4-FFF2-40B4-BE49-F238E27FC236}">
                <a16:creationId xmlns:a16="http://schemas.microsoft.com/office/drawing/2014/main" id="{9705E499-1CDA-1526-7C38-3C6E118DE4B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789" b="96911" l="4825" r="94846">
                        <a14:foregroundMark x1="4934" y1="10894" x2="7566" y2="20813"/>
                        <a14:foregroundMark x1="10526" y1="2927" x2="17215" y2="3740"/>
                        <a14:foregroundMark x1="26425" y1="7642" x2="34430" y2="1951"/>
                        <a14:foregroundMark x1="42434" y1="7154" x2="43640" y2="7967"/>
                        <a14:foregroundMark x1="82566" y1="62764" x2="92215" y2="72520"/>
                        <a14:foregroundMark x1="93202" y1="72195" x2="91557" y2="96911"/>
                        <a14:foregroundMark x1="65351" y1="95122" x2="87390" y2="96585"/>
                        <a14:foregroundMark x1="94189" y1="69268" x2="94846" y2="88293"/>
                        <a14:foregroundMark x1="94846" y1="88293" x2="94846" y2="88293"/>
                      </a14:backgroundRemoval>
                    </a14:imgEffect>
                  </a14:imgLayer>
                </a14:imgProps>
              </a:ext>
            </a:extLst>
          </a:blip>
          <a:stretch>
            <a:fillRect/>
          </a:stretch>
        </p:blipFill>
        <p:spPr>
          <a:xfrm>
            <a:off x="7765514" y="1066507"/>
            <a:ext cx="3784436" cy="2552004"/>
          </a:xfrm>
          <a:prstGeom prst="rect">
            <a:avLst/>
          </a:prstGeom>
        </p:spPr>
      </p:pic>
      <p:pic>
        <p:nvPicPr>
          <p:cNvPr id="14" name="Hình ảnh 12">
            <a:extLst>
              <a:ext uri="{FF2B5EF4-FFF2-40B4-BE49-F238E27FC236}">
                <a16:creationId xmlns:a16="http://schemas.microsoft.com/office/drawing/2014/main" id="{0E27447B-82BA-476D-1A9A-7B90791F32C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8282" b="90853" l="7484" r="92258">
                        <a14:foregroundMark x1="7484" y1="35476" x2="7484" y2="35476"/>
                        <a14:foregroundMark x1="71484" y1="90853" x2="71484" y2="90853"/>
                        <a14:foregroundMark x1="92387" y1="69592" x2="92387" y2="69592"/>
                        <a14:foregroundMark x1="84516" y1="86650" x2="84516" y2="86650"/>
                        <a14:foregroundMark x1="36774" y1="8282" x2="36774" y2="8282"/>
                      </a14:backgroundRemoval>
                    </a14:imgEffect>
                  </a14:imgLayer>
                </a14:imgProps>
              </a:ext>
            </a:extLst>
          </a:blip>
          <a:stretch>
            <a:fillRect/>
          </a:stretch>
        </p:blipFill>
        <p:spPr>
          <a:xfrm rot="21404701">
            <a:off x="3631514" y="870545"/>
            <a:ext cx="3411123" cy="2943929"/>
          </a:xfrm>
          <a:prstGeom prst="rect">
            <a:avLst/>
          </a:prstGeom>
        </p:spPr>
      </p:pic>
      <p:pic>
        <p:nvPicPr>
          <p:cNvPr id="15" name="Hình ảnh 11">
            <a:extLst>
              <a:ext uri="{FF2B5EF4-FFF2-40B4-BE49-F238E27FC236}">
                <a16:creationId xmlns:a16="http://schemas.microsoft.com/office/drawing/2014/main" id="{E31C2C39-AC06-B565-CBC9-E2AE8FB6214A}"/>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947" b="96359" l="10000" r="90000">
                        <a14:foregroundMark x1="58200" y1="91208" x2="58200" y2="91208"/>
                        <a14:foregroundMark x1="53000" y1="96359" x2="53000" y2="96359"/>
                      </a14:backgroundRemoval>
                    </a14:imgEffect>
                  </a14:imgLayer>
                </a14:imgProps>
              </a:ext>
            </a:extLst>
          </a:blip>
          <a:stretch>
            <a:fillRect/>
          </a:stretch>
        </p:blipFill>
        <p:spPr>
          <a:xfrm>
            <a:off x="7405011" y="3267884"/>
            <a:ext cx="3271030" cy="3518380"/>
          </a:xfrm>
          <a:prstGeom prst="rect">
            <a:avLst/>
          </a:prstGeom>
        </p:spPr>
      </p:pic>
      <p:pic>
        <p:nvPicPr>
          <p:cNvPr id="16" name="Hình ảnh 3">
            <a:extLst>
              <a:ext uri="{FF2B5EF4-FFF2-40B4-BE49-F238E27FC236}">
                <a16:creationId xmlns:a16="http://schemas.microsoft.com/office/drawing/2014/main" id="{42D2C24D-0E90-9942-D24A-B9ED43842B04}"/>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7909" b="89895" l="3808" r="89803">
                        <a14:foregroundMark x1="11671" y1="7909" x2="11671" y2="7909"/>
                        <a14:foregroundMark x1="3808" y1="12302" x2="3808" y2="12302"/>
                      </a14:backgroundRemoval>
                    </a14:imgEffect>
                  </a14:imgLayer>
                </a14:imgProps>
              </a:ext>
            </a:extLst>
          </a:blip>
          <a:srcRect l="2942"/>
          <a:stretch/>
        </p:blipFill>
        <p:spPr>
          <a:xfrm>
            <a:off x="4137103" y="3663449"/>
            <a:ext cx="2813214" cy="3383632"/>
          </a:xfrm>
          <a:prstGeom prst="rect">
            <a:avLst/>
          </a:prstGeom>
        </p:spPr>
      </p:pic>
      <p:sp>
        <p:nvSpPr>
          <p:cNvPr id="18" name="TextBox 17">
            <a:extLst>
              <a:ext uri="{FF2B5EF4-FFF2-40B4-BE49-F238E27FC236}">
                <a16:creationId xmlns:a16="http://schemas.microsoft.com/office/drawing/2014/main" id="{D0B18BD7-3F2A-80ED-3A22-D06ADB7F55DB}"/>
              </a:ext>
            </a:extLst>
          </p:cNvPr>
          <p:cNvSpPr txBox="1"/>
          <p:nvPr/>
        </p:nvSpPr>
        <p:spPr>
          <a:xfrm>
            <a:off x="5957005" y="1898102"/>
            <a:ext cx="1562890" cy="461665"/>
          </a:xfrm>
          <a:prstGeom prst="rect">
            <a:avLst/>
          </a:prstGeom>
          <a:noFill/>
        </p:spPr>
        <p:txBody>
          <a:bodyPr wrap="square">
            <a:spAutoFit/>
          </a:bodyPr>
          <a:lstStyle/>
          <a:p>
            <a:r>
              <a:rPr lang="en-US" sz="2400" b="1" dirty="0" err="1">
                <a:solidFill>
                  <a:srgbClr val="1508B8"/>
                </a:solidFill>
                <a:latin typeface="#9Slide03 SFU Futura_12" panose="020B0604020202020204" charset="0"/>
              </a:rPr>
              <a:t>Đông</a:t>
            </a:r>
            <a:r>
              <a:rPr lang="en-US" sz="2400" b="1" dirty="0">
                <a:solidFill>
                  <a:srgbClr val="1508B8"/>
                </a:solidFill>
                <a:latin typeface="#9Slide03 SFU Futura_12" panose="020B0604020202020204" charset="0"/>
              </a:rPr>
              <a:t> </a:t>
            </a:r>
            <a:r>
              <a:rPr lang="en-US" sz="2400" b="1" dirty="0" err="1">
                <a:solidFill>
                  <a:srgbClr val="1508B8"/>
                </a:solidFill>
                <a:latin typeface="#9Slide03 SFU Futura_12" panose="020B0604020202020204" charset="0"/>
              </a:rPr>
              <a:t>Bắc</a:t>
            </a:r>
            <a:endParaRPr lang="en-US" sz="2400" dirty="0"/>
          </a:p>
        </p:txBody>
      </p:sp>
      <p:sp>
        <p:nvSpPr>
          <p:cNvPr id="19" name="TextBox 18">
            <a:extLst>
              <a:ext uri="{FF2B5EF4-FFF2-40B4-BE49-F238E27FC236}">
                <a16:creationId xmlns:a16="http://schemas.microsoft.com/office/drawing/2014/main" id="{ACAA8CC1-402B-0FEC-E2E1-03D92B250248}"/>
              </a:ext>
            </a:extLst>
          </p:cNvPr>
          <p:cNvSpPr txBox="1"/>
          <p:nvPr/>
        </p:nvSpPr>
        <p:spPr>
          <a:xfrm>
            <a:off x="10531497" y="1713436"/>
            <a:ext cx="1562890" cy="461665"/>
          </a:xfrm>
          <a:prstGeom prst="rect">
            <a:avLst/>
          </a:prstGeom>
          <a:noFill/>
        </p:spPr>
        <p:txBody>
          <a:bodyPr wrap="square">
            <a:spAutoFit/>
          </a:bodyPr>
          <a:lstStyle/>
          <a:p>
            <a:r>
              <a:rPr lang="en-US" sz="2400" b="1" dirty="0" err="1">
                <a:solidFill>
                  <a:srgbClr val="1508B8"/>
                </a:solidFill>
                <a:latin typeface="#9Slide03 SFU Futura_12" panose="020B0604020202020204" charset="0"/>
              </a:rPr>
              <a:t>Tây</a:t>
            </a:r>
            <a:r>
              <a:rPr lang="en-US" sz="2400" b="1" dirty="0">
                <a:solidFill>
                  <a:srgbClr val="1508B8"/>
                </a:solidFill>
                <a:latin typeface="#9Slide03 SFU Futura_12" panose="020B0604020202020204" charset="0"/>
              </a:rPr>
              <a:t> </a:t>
            </a:r>
            <a:r>
              <a:rPr lang="en-US" sz="2400" b="1" dirty="0" err="1">
                <a:solidFill>
                  <a:srgbClr val="1508B8"/>
                </a:solidFill>
                <a:latin typeface="#9Slide03 SFU Futura_12" panose="020B0604020202020204" charset="0"/>
              </a:rPr>
              <a:t>Bắc</a:t>
            </a:r>
            <a:endParaRPr lang="en-US" sz="2400" dirty="0"/>
          </a:p>
        </p:txBody>
      </p:sp>
      <p:sp>
        <p:nvSpPr>
          <p:cNvPr id="20" name="TextBox 19">
            <a:extLst>
              <a:ext uri="{FF2B5EF4-FFF2-40B4-BE49-F238E27FC236}">
                <a16:creationId xmlns:a16="http://schemas.microsoft.com/office/drawing/2014/main" id="{28254866-60D2-0E9F-BC21-C4F937C5BC9B}"/>
              </a:ext>
            </a:extLst>
          </p:cNvPr>
          <p:cNvSpPr txBox="1"/>
          <p:nvPr/>
        </p:nvSpPr>
        <p:spPr>
          <a:xfrm>
            <a:off x="5807655" y="4789455"/>
            <a:ext cx="1562890" cy="830997"/>
          </a:xfrm>
          <a:prstGeom prst="rect">
            <a:avLst/>
          </a:prstGeom>
          <a:noFill/>
        </p:spPr>
        <p:txBody>
          <a:bodyPr wrap="square">
            <a:spAutoFit/>
          </a:bodyPr>
          <a:lstStyle/>
          <a:p>
            <a:r>
              <a:rPr lang="en-US" sz="2400" b="1" dirty="0" err="1">
                <a:solidFill>
                  <a:srgbClr val="1508B8"/>
                </a:solidFill>
                <a:latin typeface="#9Slide03 SFU Futura_12" panose="020B0604020202020204" charset="0"/>
              </a:rPr>
              <a:t>Trường</a:t>
            </a:r>
            <a:r>
              <a:rPr lang="en-US" sz="2400" b="1" dirty="0">
                <a:solidFill>
                  <a:srgbClr val="1508B8"/>
                </a:solidFill>
                <a:latin typeface="#9Slide03 SFU Futura_12" panose="020B0604020202020204" charset="0"/>
              </a:rPr>
              <a:t> </a:t>
            </a:r>
            <a:r>
              <a:rPr lang="en-US" sz="2400" b="1" dirty="0" err="1">
                <a:solidFill>
                  <a:srgbClr val="1508B8"/>
                </a:solidFill>
                <a:latin typeface="#9Slide03 SFU Futura_12" panose="020B0604020202020204" charset="0"/>
              </a:rPr>
              <a:t>Sơn</a:t>
            </a:r>
            <a:r>
              <a:rPr lang="en-US" sz="2400" b="1" dirty="0">
                <a:solidFill>
                  <a:srgbClr val="1508B8"/>
                </a:solidFill>
                <a:latin typeface="#9Slide03 SFU Futura_12" panose="020B0604020202020204" charset="0"/>
              </a:rPr>
              <a:t> </a:t>
            </a:r>
            <a:r>
              <a:rPr lang="en-US" sz="2400" b="1" dirty="0" err="1">
                <a:solidFill>
                  <a:srgbClr val="1508B8"/>
                </a:solidFill>
                <a:latin typeface="#9Slide03 SFU Futura_12" panose="020B0604020202020204" charset="0"/>
              </a:rPr>
              <a:t>Bắc</a:t>
            </a:r>
            <a:endParaRPr lang="en-US" sz="2400" dirty="0"/>
          </a:p>
        </p:txBody>
      </p:sp>
      <p:sp>
        <p:nvSpPr>
          <p:cNvPr id="21" name="TextBox 20">
            <a:extLst>
              <a:ext uri="{FF2B5EF4-FFF2-40B4-BE49-F238E27FC236}">
                <a16:creationId xmlns:a16="http://schemas.microsoft.com/office/drawing/2014/main" id="{6A0B6FDD-F8D2-7D11-768C-03327667B98E}"/>
              </a:ext>
            </a:extLst>
          </p:cNvPr>
          <p:cNvSpPr txBox="1"/>
          <p:nvPr/>
        </p:nvSpPr>
        <p:spPr>
          <a:xfrm>
            <a:off x="9953606" y="4939766"/>
            <a:ext cx="1562890" cy="830997"/>
          </a:xfrm>
          <a:prstGeom prst="rect">
            <a:avLst/>
          </a:prstGeom>
          <a:noFill/>
        </p:spPr>
        <p:txBody>
          <a:bodyPr wrap="square">
            <a:spAutoFit/>
          </a:bodyPr>
          <a:lstStyle/>
          <a:p>
            <a:r>
              <a:rPr lang="en-US" sz="2400" b="1" dirty="0" err="1">
                <a:solidFill>
                  <a:srgbClr val="1508B8"/>
                </a:solidFill>
                <a:latin typeface="#9Slide03 SFU Futura_12" panose="020B0604020202020204" charset="0"/>
              </a:rPr>
              <a:t>Trường</a:t>
            </a:r>
            <a:r>
              <a:rPr lang="en-US" sz="2400" b="1" dirty="0">
                <a:solidFill>
                  <a:srgbClr val="1508B8"/>
                </a:solidFill>
                <a:latin typeface="#9Slide03 SFU Futura_12" panose="020B0604020202020204" charset="0"/>
              </a:rPr>
              <a:t> </a:t>
            </a:r>
            <a:r>
              <a:rPr lang="en-US" sz="2400" b="1" dirty="0" err="1">
                <a:solidFill>
                  <a:srgbClr val="1508B8"/>
                </a:solidFill>
                <a:latin typeface="#9Slide03 SFU Futura_12" panose="020B0604020202020204" charset="0"/>
              </a:rPr>
              <a:t>Sơn</a:t>
            </a:r>
            <a:r>
              <a:rPr lang="en-US" sz="2400" b="1" dirty="0">
                <a:solidFill>
                  <a:srgbClr val="1508B8"/>
                </a:solidFill>
                <a:latin typeface="#9Slide03 SFU Futura_12" panose="020B0604020202020204" charset="0"/>
              </a:rPr>
              <a:t> Nam</a:t>
            </a:r>
            <a:endParaRPr lang="en-US" sz="2400" dirty="0"/>
          </a:p>
        </p:txBody>
      </p:sp>
      <p:grpSp>
        <p:nvGrpSpPr>
          <p:cNvPr id="25" name="Group 24">
            <a:extLst>
              <a:ext uri="{FF2B5EF4-FFF2-40B4-BE49-F238E27FC236}">
                <a16:creationId xmlns:a16="http://schemas.microsoft.com/office/drawing/2014/main" id="{1FE198F0-6FE1-A241-8B44-CEF0169DF235}"/>
              </a:ext>
            </a:extLst>
          </p:cNvPr>
          <p:cNvGrpSpPr/>
          <p:nvPr/>
        </p:nvGrpSpPr>
        <p:grpSpPr>
          <a:xfrm rot="19915330">
            <a:off x="914734" y="85451"/>
            <a:ext cx="1997932" cy="897247"/>
            <a:chOff x="2211391" y="981540"/>
            <a:chExt cx="1997932" cy="897247"/>
          </a:xfrm>
        </p:grpSpPr>
        <p:sp>
          <p:nvSpPr>
            <p:cNvPr id="22" name="TextBox 21">
              <a:extLst>
                <a:ext uri="{FF2B5EF4-FFF2-40B4-BE49-F238E27FC236}">
                  <a16:creationId xmlns:a16="http://schemas.microsoft.com/office/drawing/2014/main" id="{EE7E0BD0-9654-8596-670B-3601E3E0E19A}"/>
                </a:ext>
              </a:extLst>
            </p:cNvPr>
            <p:cNvSpPr txBox="1"/>
            <p:nvPr/>
          </p:nvSpPr>
          <p:spPr>
            <a:xfrm>
              <a:off x="2646433" y="1363819"/>
              <a:ext cx="1562890" cy="400110"/>
            </a:xfrm>
            <a:prstGeom prst="rect">
              <a:avLst/>
            </a:prstGeom>
            <a:noFill/>
          </p:spPr>
          <p:txBody>
            <a:bodyPr wrap="square">
              <a:spAutoFit/>
            </a:bodyPr>
            <a:lstStyle/>
            <a:p>
              <a:r>
                <a:rPr lang="en-US" sz="2000" b="1" dirty="0" err="1">
                  <a:solidFill>
                    <a:srgbClr val="FF0000"/>
                  </a:solidFill>
                  <a:highlight>
                    <a:srgbClr val="FFFF00"/>
                  </a:highlight>
                  <a:latin typeface="#9Slide03 SFU Futura_12" panose="020B0604020202020204" charset="0"/>
                </a:rPr>
                <a:t>Đông</a:t>
              </a:r>
              <a:r>
                <a:rPr lang="en-US" sz="2000" b="1" dirty="0">
                  <a:solidFill>
                    <a:srgbClr val="FF0000"/>
                  </a:solidFill>
                  <a:highlight>
                    <a:srgbClr val="FFFF00"/>
                  </a:highlight>
                  <a:latin typeface="#9Slide03 SFU Futura_12" panose="020B0604020202020204" charset="0"/>
                </a:rPr>
                <a:t> </a:t>
              </a:r>
              <a:r>
                <a:rPr lang="en-US" sz="2000" b="1" dirty="0" err="1">
                  <a:solidFill>
                    <a:srgbClr val="FF0000"/>
                  </a:solidFill>
                  <a:highlight>
                    <a:srgbClr val="FFFF00"/>
                  </a:highlight>
                  <a:latin typeface="#9Slide03 SFU Futura_12" panose="020B0604020202020204" charset="0"/>
                </a:rPr>
                <a:t>Bắc</a:t>
              </a:r>
              <a:endParaRPr lang="en-US" sz="2000" dirty="0">
                <a:solidFill>
                  <a:srgbClr val="FF0000"/>
                </a:solidFill>
                <a:highlight>
                  <a:srgbClr val="FFFF00"/>
                </a:highlight>
              </a:endParaRPr>
            </a:p>
          </p:txBody>
        </p:sp>
        <p:pic>
          <p:nvPicPr>
            <p:cNvPr id="24" name="Picture 2" descr="Vị Trí Biểu Tượng Mặt Phẳng Versicolor, Định Vị., Vị Trí, Bản đồ ...">
              <a:extLst>
                <a:ext uri="{FF2B5EF4-FFF2-40B4-BE49-F238E27FC236}">
                  <a16:creationId xmlns:a16="http://schemas.microsoft.com/office/drawing/2014/main" id="{39736D73-A88C-4E48-55F2-A6EC28FCD4A3}"/>
                </a:ext>
              </a:extLst>
            </p:cNvPr>
            <p:cNvPicPr>
              <a:picLocks noChangeAspect="1" noChangeArrowheads="1"/>
            </p:cNvPicPr>
            <p:nvPr/>
          </p:nvPicPr>
          <p:blipFill>
            <a:blip r:embed="rId13" cstate="hqprint">
              <a:extLst>
                <a:ext uri="{BEBA8EAE-BF5A-486C-A8C5-ECC9F3942E4B}">
                  <a14:imgProps xmlns:a14="http://schemas.microsoft.com/office/drawing/2010/main">
                    <a14:imgLayer r:embed="rId14">
                      <a14:imgEffect>
                        <a14:backgroundRemoval t="10000" b="90000" l="10000" r="90000">
                          <a14:backgroundMark x1="61719" y1="68906" x2="61719" y2="68906"/>
                          <a14:backgroundMark x1="41719" y1="70000" x2="41719" y2="70000"/>
                          <a14:backgroundMark x1="46250" y1="73281" x2="46250" y2="73281"/>
                          <a14:backgroundMark x1="45469" y1="66719" x2="45469" y2="66719"/>
                          <a14:backgroundMark x1="47969" y1="71406" x2="47969" y2="71406"/>
                          <a14:backgroundMark x1="50625" y1="75938" x2="50625" y2="75938"/>
                          <a14:backgroundMark x1="52812" y1="72656" x2="52812" y2="72656"/>
                          <a14:backgroundMark x1="55469" y1="70469" x2="55469" y2="70469"/>
                          <a14:backgroundMark x1="56250" y1="67656" x2="56250" y2="67656"/>
                          <a14:backgroundMark x1="56250" y1="65938" x2="56250" y2="65938"/>
                          <a14:backgroundMark x1="63281" y1="68125" x2="63281" y2="68125"/>
                          <a14:backgroundMark x1="62813" y1="71563" x2="62813" y2="71563"/>
                          <a14:backgroundMark x1="59531" y1="75000" x2="59531" y2="75000"/>
                          <a14:backgroundMark x1="55937" y1="77188" x2="55937" y2="77188"/>
                          <a14:backgroundMark x1="45625" y1="77188" x2="45625" y2="77188"/>
                          <a14:backgroundMark x1="36719" y1="75000" x2="36719" y2="75000"/>
                          <a14:backgroundMark x1="45156" y1="64844" x2="45156" y2="64844"/>
                          <a14:backgroundMark x1="46250" y1="66094" x2="46250" y2="66094"/>
                          <a14:backgroundMark x1="47969" y1="68594" x2="47969" y2="68594"/>
                          <a14:backgroundMark x1="47031" y1="67500" x2="47031" y2="67500"/>
                          <a14:backgroundMark x1="49531" y1="70781" x2="49531" y2="70781"/>
                        </a14:backgroundRemoval>
                      </a14:imgEffect>
                    </a14:imgLayer>
                  </a14:imgProps>
                </a:ext>
                <a:ext uri="{28A0092B-C50C-407E-A947-70E740481C1C}">
                  <a14:useLocalDpi xmlns:a14="http://schemas.microsoft.com/office/drawing/2010/main" val="0"/>
                </a:ext>
              </a:extLst>
            </a:blip>
            <a:srcRect/>
            <a:stretch>
              <a:fillRect/>
            </a:stretch>
          </p:blipFill>
          <p:spPr bwMode="auto">
            <a:xfrm>
              <a:off x="2211391" y="981540"/>
              <a:ext cx="897247" cy="8972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a:extLst>
              <a:ext uri="{FF2B5EF4-FFF2-40B4-BE49-F238E27FC236}">
                <a16:creationId xmlns:a16="http://schemas.microsoft.com/office/drawing/2014/main" id="{2DCC3509-EB25-F704-2328-5E2BC89C4D82}"/>
              </a:ext>
            </a:extLst>
          </p:cNvPr>
          <p:cNvGrpSpPr/>
          <p:nvPr/>
        </p:nvGrpSpPr>
        <p:grpSpPr>
          <a:xfrm rot="1895864">
            <a:off x="-296534" y="392425"/>
            <a:ext cx="2081443" cy="897247"/>
            <a:chOff x="2127880" y="986172"/>
            <a:chExt cx="2081443" cy="897247"/>
          </a:xfrm>
        </p:grpSpPr>
        <p:sp>
          <p:nvSpPr>
            <p:cNvPr id="27" name="TextBox 26">
              <a:extLst>
                <a:ext uri="{FF2B5EF4-FFF2-40B4-BE49-F238E27FC236}">
                  <a16:creationId xmlns:a16="http://schemas.microsoft.com/office/drawing/2014/main" id="{59705612-512F-FC47-A52D-61B06B34DE80}"/>
                </a:ext>
              </a:extLst>
            </p:cNvPr>
            <p:cNvSpPr txBox="1"/>
            <p:nvPr/>
          </p:nvSpPr>
          <p:spPr>
            <a:xfrm>
              <a:off x="2646433" y="1363819"/>
              <a:ext cx="1562890" cy="400110"/>
            </a:xfrm>
            <a:prstGeom prst="rect">
              <a:avLst/>
            </a:prstGeom>
            <a:noFill/>
          </p:spPr>
          <p:txBody>
            <a:bodyPr wrap="square">
              <a:spAutoFit/>
            </a:bodyPr>
            <a:lstStyle/>
            <a:p>
              <a:r>
                <a:rPr lang="en-US" sz="2000" b="1" dirty="0" err="1">
                  <a:solidFill>
                    <a:srgbClr val="FF0000"/>
                  </a:solidFill>
                  <a:highlight>
                    <a:srgbClr val="FFFF00"/>
                  </a:highlight>
                  <a:latin typeface="#9Slide03 SFU Futura_12" panose="020B0604020202020204" charset="0"/>
                </a:rPr>
                <a:t>Tây</a:t>
              </a:r>
              <a:r>
                <a:rPr lang="en-US" sz="2000" b="1" dirty="0">
                  <a:solidFill>
                    <a:srgbClr val="FF0000"/>
                  </a:solidFill>
                  <a:highlight>
                    <a:srgbClr val="FFFF00"/>
                  </a:highlight>
                  <a:latin typeface="#9Slide03 SFU Futura_12" panose="020B0604020202020204" charset="0"/>
                </a:rPr>
                <a:t> </a:t>
              </a:r>
              <a:r>
                <a:rPr lang="en-US" sz="2000" b="1" dirty="0" err="1">
                  <a:solidFill>
                    <a:srgbClr val="FF0000"/>
                  </a:solidFill>
                  <a:highlight>
                    <a:srgbClr val="FFFF00"/>
                  </a:highlight>
                  <a:latin typeface="#9Slide03 SFU Futura_12" panose="020B0604020202020204" charset="0"/>
                </a:rPr>
                <a:t>Bắc</a:t>
              </a:r>
              <a:endParaRPr lang="en-US" sz="2000" dirty="0">
                <a:solidFill>
                  <a:srgbClr val="FF0000"/>
                </a:solidFill>
                <a:highlight>
                  <a:srgbClr val="FFFF00"/>
                </a:highlight>
              </a:endParaRPr>
            </a:p>
          </p:txBody>
        </p:sp>
        <p:pic>
          <p:nvPicPr>
            <p:cNvPr id="28" name="Picture 2" descr="Vị Trí Biểu Tượng Mặt Phẳng Versicolor, Định Vị., Vị Trí, Bản đồ ...">
              <a:extLst>
                <a:ext uri="{FF2B5EF4-FFF2-40B4-BE49-F238E27FC236}">
                  <a16:creationId xmlns:a16="http://schemas.microsoft.com/office/drawing/2014/main" id="{2902C330-E7D4-890D-1095-F0B8D1795BA0}"/>
                </a:ext>
              </a:extLst>
            </p:cNvPr>
            <p:cNvPicPr>
              <a:picLocks noChangeAspect="1" noChangeArrowheads="1"/>
            </p:cNvPicPr>
            <p:nvPr/>
          </p:nvPicPr>
          <p:blipFill>
            <a:blip r:embed="rId13" cstate="hqprint">
              <a:extLst>
                <a:ext uri="{BEBA8EAE-BF5A-486C-A8C5-ECC9F3942E4B}">
                  <a14:imgProps xmlns:a14="http://schemas.microsoft.com/office/drawing/2010/main">
                    <a14:imgLayer r:embed="rId14">
                      <a14:imgEffect>
                        <a14:backgroundRemoval t="10000" b="90000" l="10000" r="90000">
                          <a14:backgroundMark x1="61719" y1="68906" x2="61719" y2="68906"/>
                          <a14:backgroundMark x1="41719" y1="70000" x2="41719" y2="70000"/>
                          <a14:backgroundMark x1="46250" y1="73281" x2="46250" y2="73281"/>
                          <a14:backgroundMark x1="45469" y1="66719" x2="45469" y2="66719"/>
                          <a14:backgroundMark x1="47969" y1="71406" x2="47969" y2="71406"/>
                          <a14:backgroundMark x1="50625" y1="75938" x2="50625" y2="75938"/>
                          <a14:backgroundMark x1="52812" y1="72656" x2="52812" y2="72656"/>
                          <a14:backgroundMark x1="55469" y1="70469" x2="55469" y2="70469"/>
                          <a14:backgroundMark x1="56250" y1="67656" x2="56250" y2="67656"/>
                          <a14:backgroundMark x1="56250" y1="65938" x2="56250" y2="65938"/>
                          <a14:backgroundMark x1="63281" y1="68125" x2="63281" y2="68125"/>
                          <a14:backgroundMark x1="62813" y1="71563" x2="62813" y2="71563"/>
                          <a14:backgroundMark x1="59531" y1="75000" x2="59531" y2="75000"/>
                          <a14:backgroundMark x1="55937" y1="77188" x2="55937" y2="77188"/>
                          <a14:backgroundMark x1="45625" y1="77188" x2="45625" y2="77188"/>
                          <a14:backgroundMark x1="36719" y1="75000" x2="36719" y2="75000"/>
                          <a14:backgroundMark x1="45156" y1="64844" x2="45156" y2="64844"/>
                          <a14:backgroundMark x1="46250" y1="66094" x2="46250" y2="66094"/>
                          <a14:backgroundMark x1="47969" y1="68594" x2="47969" y2="68594"/>
                          <a14:backgroundMark x1="47031" y1="67500" x2="47031" y2="67500"/>
                          <a14:backgroundMark x1="49531" y1="70781" x2="49531" y2="70781"/>
                        </a14:backgroundRemoval>
                      </a14:imgEffect>
                    </a14:imgLayer>
                  </a14:imgProps>
                </a:ext>
                <a:ext uri="{28A0092B-C50C-407E-A947-70E740481C1C}">
                  <a14:useLocalDpi xmlns:a14="http://schemas.microsoft.com/office/drawing/2010/main" val="0"/>
                </a:ext>
              </a:extLst>
            </a:blip>
            <a:srcRect/>
            <a:stretch>
              <a:fillRect/>
            </a:stretch>
          </p:blipFill>
          <p:spPr bwMode="auto">
            <a:xfrm>
              <a:off x="2127880" y="986172"/>
              <a:ext cx="897247" cy="8972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F4C52FD8-2FB0-1E80-4FF0-E7567CB043FF}"/>
              </a:ext>
            </a:extLst>
          </p:cNvPr>
          <p:cNvGrpSpPr/>
          <p:nvPr/>
        </p:nvGrpSpPr>
        <p:grpSpPr>
          <a:xfrm rot="2526444">
            <a:off x="-32567" y="2009989"/>
            <a:ext cx="2522329" cy="897247"/>
            <a:chOff x="2126153" y="1003126"/>
            <a:chExt cx="2522329" cy="897247"/>
          </a:xfrm>
        </p:grpSpPr>
        <p:sp>
          <p:nvSpPr>
            <p:cNvPr id="30" name="TextBox 29">
              <a:extLst>
                <a:ext uri="{FF2B5EF4-FFF2-40B4-BE49-F238E27FC236}">
                  <a16:creationId xmlns:a16="http://schemas.microsoft.com/office/drawing/2014/main" id="{B5AAB5CF-7571-8A58-7117-ABDA2E4D537E}"/>
                </a:ext>
              </a:extLst>
            </p:cNvPr>
            <p:cNvSpPr txBox="1"/>
            <p:nvPr/>
          </p:nvSpPr>
          <p:spPr>
            <a:xfrm>
              <a:off x="2646433" y="1363819"/>
              <a:ext cx="2002049" cy="400110"/>
            </a:xfrm>
            <a:prstGeom prst="rect">
              <a:avLst/>
            </a:prstGeom>
            <a:noFill/>
          </p:spPr>
          <p:txBody>
            <a:bodyPr wrap="square">
              <a:spAutoFit/>
            </a:bodyPr>
            <a:lstStyle/>
            <a:p>
              <a:r>
                <a:rPr lang="en-US" sz="2000" b="1" dirty="0" err="1">
                  <a:solidFill>
                    <a:srgbClr val="FF0000"/>
                  </a:solidFill>
                  <a:highlight>
                    <a:srgbClr val="FFFF00"/>
                  </a:highlight>
                  <a:latin typeface="#9Slide03 SFU Futura_12" panose="020B0604020202020204" charset="0"/>
                </a:rPr>
                <a:t>Trường</a:t>
              </a:r>
              <a:r>
                <a:rPr lang="en-US" sz="2000" b="1" dirty="0">
                  <a:solidFill>
                    <a:srgbClr val="FF0000"/>
                  </a:solidFill>
                  <a:highlight>
                    <a:srgbClr val="FFFF00"/>
                  </a:highlight>
                  <a:latin typeface="#9Slide03 SFU Futura_12" panose="020B0604020202020204" charset="0"/>
                </a:rPr>
                <a:t> </a:t>
              </a:r>
              <a:r>
                <a:rPr lang="en-US" sz="2000" b="1" dirty="0" err="1">
                  <a:solidFill>
                    <a:srgbClr val="FF0000"/>
                  </a:solidFill>
                  <a:highlight>
                    <a:srgbClr val="FFFF00"/>
                  </a:highlight>
                  <a:latin typeface="#9Slide03 SFU Futura_12" panose="020B0604020202020204" charset="0"/>
                </a:rPr>
                <a:t>Sơn</a:t>
              </a:r>
              <a:r>
                <a:rPr lang="en-US" sz="2000" b="1" dirty="0">
                  <a:solidFill>
                    <a:srgbClr val="FF0000"/>
                  </a:solidFill>
                  <a:highlight>
                    <a:srgbClr val="FFFF00"/>
                  </a:highlight>
                  <a:latin typeface="#9Slide03 SFU Futura_12" panose="020B0604020202020204" charset="0"/>
                </a:rPr>
                <a:t> </a:t>
              </a:r>
              <a:r>
                <a:rPr lang="en-US" sz="2000" b="1" dirty="0" err="1">
                  <a:solidFill>
                    <a:srgbClr val="FF0000"/>
                  </a:solidFill>
                  <a:highlight>
                    <a:srgbClr val="FFFF00"/>
                  </a:highlight>
                  <a:latin typeface="#9Slide03 SFU Futura_12" panose="020B0604020202020204" charset="0"/>
                </a:rPr>
                <a:t>Bắc</a:t>
              </a:r>
              <a:endParaRPr lang="en-US" sz="2000" dirty="0">
                <a:solidFill>
                  <a:srgbClr val="FF0000"/>
                </a:solidFill>
                <a:highlight>
                  <a:srgbClr val="FFFF00"/>
                </a:highlight>
              </a:endParaRPr>
            </a:p>
          </p:txBody>
        </p:sp>
        <p:pic>
          <p:nvPicPr>
            <p:cNvPr id="31" name="Picture 2" descr="Vị Trí Biểu Tượng Mặt Phẳng Versicolor, Định Vị., Vị Trí, Bản đồ ...">
              <a:extLst>
                <a:ext uri="{FF2B5EF4-FFF2-40B4-BE49-F238E27FC236}">
                  <a16:creationId xmlns:a16="http://schemas.microsoft.com/office/drawing/2014/main" id="{E0868BE0-1CBC-4047-104C-F3B00E907070}"/>
                </a:ext>
              </a:extLst>
            </p:cNvPr>
            <p:cNvPicPr>
              <a:picLocks noChangeAspect="1" noChangeArrowheads="1"/>
            </p:cNvPicPr>
            <p:nvPr/>
          </p:nvPicPr>
          <p:blipFill>
            <a:blip r:embed="rId13" cstate="hqprint">
              <a:extLst>
                <a:ext uri="{BEBA8EAE-BF5A-486C-A8C5-ECC9F3942E4B}">
                  <a14:imgProps xmlns:a14="http://schemas.microsoft.com/office/drawing/2010/main">
                    <a14:imgLayer r:embed="rId14">
                      <a14:imgEffect>
                        <a14:backgroundRemoval t="10000" b="90000" l="10000" r="90000">
                          <a14:backgroundMark x1="61719" y1="68906" x2="61719" y2="68906"/>
                          <a14:backgroundMark x1="41719" y1="70000" x2="41719" y2="70000"/>
                          <a14:backgroundMark x1="46250" y1="73281" x2="46250" y2="73281"/>
                          <a14:backgroundMark x1="45469" y1="66719" x2="45469" y2="66719"/>
                          <a14:backgroundMark x1="47969" y1="71406" x2="47969" y2="71406"/>
                          <a14:backgroundMark x1="50625" y1="75938" x2="50625" y2="75938"/>
                          <a14:backgroundMark x1="52812" y1="72656" x2="52812" y2="72656"/>
                          <a14:backgroundMark x1="55469" y1="70469" x2="55469" y2="70469"/>
                          <a14:backgroundMark x1="56250" y1="67656" x2="56250" y2="67656"/>
                          <a14:backgroundMark x1="56250" y1="65938" x2="56250" y2="65938"/>
                          <a14:backgroundMark x1="63281" y1="68125" x2="63281" y2="68125"/>
                          <a14:backgroundMark x1="62813" y1="71563" x2="62813" y2="71563"/>
                          <a14:backgroundMark x1="59531" y1="75000" x2="59531" y2="75000"/>
                          <a14:backgroundMark x1="55937" y1="77188" x2="55937" y2="77188"/>
                          <a14:backgroundMark x1="45625" y1="77188" x2="45625" y2="77188"/>
                          <a14:backgroundMark x1="36719" y1="75000" x2="36719" y2="75000"/>
                          <a14:backgroundMark x1="45156" y1="64844" x2="45156" y2="64844"/>
                          <a14:backgroundMark x1="46250" y1="66094" x2="46250" y2="66094"/>
                          <a14:backgroundMark x1="47969" y1="68594" x2="47969" y2="68594"/>
                          <a14:backgroundMark x1="47031" y1="67500" x2="47031" y2="67500"/>
                          <a14:backgroundMark x1="49531" y1="70781" x2="49531" y2="70781"/>
                        </a14:backgroundRemoval>
                      </a14:imgEffect>
                    </a14:imgLayer>
                  </a14:imgProps>
                </a:ext>
                <a:ext uri="{28A0092B-C50C-407E-A947-70E740481C1C}">
                  <a14:useLocalDpi xmlns:a14="http://schemas.microsoft.com/office/drawing/2010/main" val="0"/>
                </a:ext>
              </a:extLst>
            </a:blip>
            <a:srcRect/>
            <a:stretch>
              <a:fillRect/>
            </a:stretch>
          </p:blipFill>
          <p:spPr bwMode="auto">
            <a:xfrm>
              <a:off x="2126153" y="1003126"/>
              <a:ext cx="897247" cy="8972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31">
            <a:extLst>
              <a:ext uri="{FF2B5EF4-FFF2-40B4-BE49-F238E27FC236}">
                <a16:creationId xmlns:a16="http://schemas.microsoft.com/office/drawing/2014/main" id="{09E8490F-F743-B70C-8286-E674D9464772}"/>
              </a:ext>
            </a:extLst>
          </p:cNvPr>
          <p:cNvGrpSpPr/>
          <p:nvPr/>
        </p:nvGrpSpPr>
        <p:grpSpPr>
          <a:xfrm rot="2872337">
            <a:off x="524705" y="3862540"/>
            <a:ext cx="2806698" cy="897247"/>
            <a:chOff x="2126153" y="1003126"/>
            <a:chExt cx="2806698" cy="897247"/>
          </a:xfrm>
        </p:grpSpPr>
        <p:sp>
          <p:nvSpPr>
            <p:cNvPr id="33" name="TextBox 32">
              <a:extLst>
                <a:ext uri="{FF2B5EF4-FFF2-40B4-BE49-F238E27FC236}">
                  <a16:creationId xmlns:a16="http://schemas.microsoft.com/office/drawing/2014/main" id="{FEEEB3DB-628C-F7E6-885D-AA565D1411A4}"/>
                </a:ext>
              </a:extLst>
            </p:cNvPr>
            <p:cNvSpPr txBox="1"/>
            <p:nvPr/>
          </p:nvSpPr>
          <p:spPr>
            <a:xfrm>
              <a:off x="2646432" y="1363819"/>
              <a:ext cx="2286419" cy="400110"/>
            </a:xfrm>
            <a:prstGeom prst="rect">
              <a:avLst/>
            </a:prstGeom>
            <a:noFill/>
          </p:spPr>
          <p:txBody>
            <a:bodyPr wrap="square">
              <a:spAutoFit/>
            </a:bodyPr>
            <a:lstStyle/>
            <a:p>
              <a:r>
                <a:rPr lang="en-US" sz="2000" b="1" dirty="0" err="1">
                  <a:solidFill>
                    <a:srgbClr val="FF0000"/>
                  </a:solidFill>
                  <a:highlight>
                    <a:srgbClr val="FFFF00"/>
                  </a:highlight>
                  <a:latin typeface="#9Slide03 SFU Futura_12" panose="020B0604020202020204" charset="0"/>
                </a:rPr>
                <a:t>Trường</a:t>
              </a:r>
              <a:r>
                <a:rPr lang="en-US" sz="2000" b="1" dirty="0">
                  <a:solidFill>
                    <a:srgbClr val="FF0000"/>
                  </a:solidFill>
                  <a:highlight>
                    <a:srgbClr val="FFFF00"/>
                  </a:highlight>
                  <a:latin typeface="#9Slide03 SFU Futura_12" panose="020B0604020202020204" charset="0"/>
                </a:rPr>
                <a:t> </a:t>
              </a:r>
              <a:r>
                <a:rPr lang="en-US" sz="2000" b="1" dirty="0" err="1">
                  <a:solidFill>
                    <a:srgbClr val="FF0000"/>
                  </a:solidFill>
                  <a:highlight>
                    <a:srgbClr val="FFFF00"/>
                  </a:highlight>
                  <a:latin typeface="#9Slide03 SFU Futura_12" panose="020B0604020202020204" charset="0"/>
                </a:rPr>
                <a:t>Sơn</a:t>
              </a:r>
              <a:r>
                <a:rPr lang="en-US" sz="2000" b="1" dirty="0">
                  <a:solidFill>
                    <a:srgbClr val="FF0000"/>
                  </a:solidFill>
                  <a:highlight>
                    <a:srgbClr val="FFFF00"/>
                  </a:highlight>
                  <a:latin typeface="#9Slide03 SFU Futura_12" panose="020B0604020202020204" charset="0"/>
                </a:rPr>
                <a:t> Nam</a:t>
              </a:r>
              <a:endParaRPr lang="en-US" sz="2000" dirty="0">
                <a:solidFill>
                  <a:srgbClr val="FF0000"/>
                </a:solidFill>
                <a:highlight>
                  <a:srgbClr val="FFFF00"/>
                </a:highlight>
              </a:endParaRPr>
            </a:p>
          </p:txBody>
        </p:sp>
        <p:pic>
          <p:nvPicPr>
            <p:cNvPr id="34" name="Picture 2" descr="Vị Trí Biểu Tượng Mặt Phẳng Versicolor, Định Vị., Vị Trí, Bản đồ ...">
              <a:extLst>
                <a:ext uri="{FF2B5EF4-FFF2-40B4-BE49-F238E27FC236}">
                  <a16:creationId xmlns:a16="http://schemas.microsoft.com/office/drawing/2014/main" id="{517D0502-834A-887E-FB33-549CC7A9BB58}"/>
                </a:ext>
              </a:extLst>
            </p:cNvPr>
            <p:cNvPicPr>
              <a:picLocks noChangeAspect="1" noChangeArrowheads="1"/>
            </p:cNvPicPr>
            <p:nvPr/>
          </p:nvPicPr>
          <p:blipFill>
            <a:blip r:embed="rId13" cstate="hqprint">
              <a:extLst>
                <a:ext uri="{BEBA8EAE-BF5A-486C-A8C5-ECC9F3942E4B}">
                  <a14:imgProps xmlns:a14="http://schemas.microsoft.com/office/drawing/2010/main">
                    <a14:imgLayer r:embed="rId14">
                      <a14:imgEffect>
                        <a14:backgroundRemoval t="10000" b="90000" l="10000" r="90000">
                          <a14:backgroundMark x1="61719" y1="68906" x2="61719" y2="68906"/>
                          <a14:backgroundMark x1="41719" y1="70000" x2="41719" y2="70000"/>
                          <a14:backgroundMark x1="46250" y1="73281" x2="46250" y2="73281"/>
                          <a14:backgroundMark x1="45469" y1="66719" x2="45469" y2="66719"/>
                          <a14:backgroundMark x1="47969" y1="71406" x2="47969" y2="71406"/>
                          <a14:backgroundMark x1="50625" y1="75938" x2="50625" y2="75938"/>
                          <a14:backgroundMark x1="52812" y1="72656" x2="52812" y2="72656"/>
                          <a14:backgroundMark x1="55469" y1="70469" x2="55469" y2="70469"/>
                          <a14:backgroundMark x1="56250" y1="67656" x2="56250" y2="67656"/>
                          <a14:backgroundMark x1="56250" y1="65938" x2="56250" y2="65938"/>
                          <a14:backgroundMark x1="63281" y1="68125" x2="63281" y2="68125"/>
                          <a14:backgroundMark x1="62813" y1="71563" x2="62813" y2="71563"/>
                          <a14:backgroundMark x1="59531" y1="75000" x2="59531" y2="75000"/>
                          <a14:backgroundMark x1="55937" y1="77188" x2="55937" y2="77188"/>
                          <a14:backgroundMark x1="45625" y1="77188" x2="45625" y2="77188"/>
                          <a14:backgroundMark x1="36719" y1="75000" x2="36719" y2="75000"/>
                          <a14:backgroundMark x1="45156" y1="64844" x2="45156" y2="64844"/>
                          <a14:backgroundMark x1="46250" y1="66094" x2="46250" y2="66094"/>
                          <a14:backgroundMark x1="47969" y1="68594" x2="47969" y2="68594"/>
                          <a14:backgroundMark x1="47031" y1="67500" x2="47031" y2="67500"/>
                          <a14:backgroundMark x1="49531" y1="70781" x2="49531" y2="70781"/>
                        </a14:backgroundRemoval>
                      </a14:imgEffect>
                    </a14:imgLayer>
                  </a14:imgProps>
                </a:ext>
                <a:ext uri="{28A0092B-C50C-407E-A947-70E740481C1C}">
                  <a14:useLocalDpi xmlns:a14="http://schemas.microsoft.com/office/drawing/2010/main" val="0"/>
                </a:ext>
              </a:extLst>
            </a:blip>
            <a:srcRect/>
            <a:stretch>
              <a:fillRect/>
            </a:stretch>
          </p:blipFill>
          <p:spPr bwMode="auto">
            <a:xfrm>
              <a:off x="2126153" y="1003126"/>
              <a:ext cx="897247" cy="89724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5790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 fill="hold">
                                          <p:stCondLst>
                                            <p:cond delay="0"/>
                                          </p:stCondLst>
                                        </p:cTn>
                                        <p:tgtEl>
                                          <p:spTgt spid="3"/>
                                        </p:tgtEl>
                                        <p:attrNameLst>
                                          <p:attrName>r</p:attrName>
                                        </p:attrNameLst>
                                      </p:cBhvr>
                                    </p:animRot>
                                    <p:animRot by="-240000">
                                      <p:cBhvr>
                                        <p:cTn id="7" dur="2" fill="hold">
                                          <p:stCondLst>
                                            <p:cond delay="99"/>
                                          </p:stCondLst>
                                        </p:cTn>
                                        <p:tgtEl>
                                          <p:spTgt spid="3"/>
                                        </p:tgtEl>
                                        <p:attrNameLst>
                                          <p:attrName>r</p:attrName>
                                        </p:attrNameLst>
                                      </p:cBhvr>
                                    </p:animRot>
                                    <p:animRot by="240000">
                                      <p:cBhvr>
                                        <p:cTn id="8" dur="2" fill="hold">
                                          <p:stCondLst>
                                            <p:cond delay="197"/>
                                          </p:stCondLst>
                                        </p:cTn>
                                        <p:tgtEl>
                                          <p:spTgt spid="3"/>
                                        </p:tgtEl>
                                        <p:attrNameLst>
                                          <p:attrName>r</p:attrName>
                                        </p:attrNameLst>
                                      </p:cBhvr>
                                    </p:animRot>
                                    <p:animRot by="-240000">
                                      <p:cBhvr>
                                        <p:cTn id="9" dur="2" fill="hold">
                                          <p:stCondLst>
                                            <p:cond delay="296"/>
                                          </p:stCondLst>
                                        </p:cTn>
                                        <p:tgtEl>
                                          <p:spTgt spid="3"/>
                                        </p:tgtEl>
                                        <p:attrNameLst>
                                          <p:attrName>r</p:attrName>
                                        </p:attrNameLst>
                                      </p:cBhvr>
                                    </p:animRot>
                                    <p:animRot by="120000">
                                      <p:cBhvr>
                                        <p:cTn id="10" dur="2" fill="hold">
                                          <p:stCondLst>
                                            <p:cond delay="499"/>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par>
                                <p:cTn id="27" presetID="10"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par>
                                <p:cTn id="38" presetID="10"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500"/>
                                        <p:tgtEl>
                                          <p:spTgt spid="32"/>
                                        </p:tgtEl>
                                      </p:cBhvr>
                                    </p:animEffect>
                                  </p:childTnLst>
                                </p:cTn>
                              </p:par>
                              <p:par>
                                <p:cTn id="49" presetID="10" presetClass="entr" presetSubtype="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2392481-1088-8497-91B9-835B405A5342}"/>
              </a:ext>
            </a:extLst>
          </p:cNvPr>
          <p:cNvGrpSpPr/>
          <p:nvPr/>
        </p:nvGrpSpPr>
        <p:grpSpPr>
          <a:xfrm>
            <a:off x="37355" y="0"/>
            <a:ext cx="12154645" cy="1002186"/>
            <a:chOff x="37355" y="0"/>
            <a:chExt cx="12154645" cy="1002186"/>
          </a:xfrm>
        </p:grpSpPr>
        <p:cxnSp>
          <p:nvCxnSpPr>
            <p:cNvPr id="11" name="Straight Connector 10">
              <a:extLst>
                <a:ext uri="{FF2B5EF4-FFF2-40B4-BE49-F238E27FC236}">
                  <a16:creationId xmlns:a16="http://schemas.microsoft.com/office/drawing/2014/main" id="{34E64582-E015-0067-D053-F028C1E80084}"/>
                </a:ext>
              </a:extLst>
            </p:cNvPr>
            <p:cNvCxnSpPr>
              <a:cxnSpLocks/>
            </p:cNvCxnSpPr>
            <p:nvPr/>
          </p:nvCxnSpPr>
          <p:spPr>
            <a:xfrm flipV="1">
              <a:off x="37355" y="941262"/>
              <a:ext cx="12154645" cy="42731"/>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E3640C8-C90D-6C7F-4F40-109016481DDE}"/>
                </a:ext>
              </a:extLst>
            </p:cNvPr>
            <p:cNvGrpSpPr/>
            <p:nvPr/>
          </p:nvGrpSpPr>
          <p:grpSpPr>
            <a:xfrm>
              <a:off x="582502" y="0"/>
              <a:ext cx="10869800" cy="1002186"/>
              <a:chOff x="582502" y="0"/>
              <a:chExt cx="10869800" cy="1002186"/>
            </a:xfrm>
          </p:grpSpPr>
          <p:sp>
            <p:nvSpPr>
              <p:cNvPr id="13" name="Rectangle: Rounded Corners 17">
                <a:extLst>
                  <a:ext uri="{FF2B5EF4-FFF2-40B4-BE49-F238E27FC236}">
                    <a16:creationId xmlns:a16="http://schemas.microsoft.com/office/drawing/2014/main" id="{1440AEEB-B2AA-925B-2B8E-3840B1955E85}"/>
                  </a:ext>
                </a:extLst>
              </p:cNvPr>
              <p:cNvSpPr/>
              <p:nvPr/>
            </p:nvSpPr>
            <p:spPr>
              <a:xfrm>
                <a:off x="2511768" y="107376"/>
                <a:ext cx="8940534" cy="717079"/>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FFFF00"/>
                    </a:solidFill>
                    <a:latin typeface="#9Slide03 SFU Futura_12" panose="020B0604020202020204" charset="0"/>
                  </a:rPr>
                  <a:t>2. ĐẶC ĐIỂM CỦA CÁC KHU VỰC ĐỊA HÌNH</a:t>
                </a:r>
                <a:endParaRPr lang="vi-VN" sz="3200" b="1" dirty="0">
                  <a:solidFill>
                    <a:srgbClr val="FFFF00"/>
                  </a:solidFill>
                  <a:latin typeface="#9Slide03 SFU Futura_12" panose="020B0604020202020204" charset="0"/>
                </a:endParaRPr>
              </a:p>
            </p:txBody>
          </p:sp>
          <p:pic>
            <p:nvPicPr>
              <p:cNvPr id="23" name="Picture 22">
                <a:extLst>
                  <a:ext uri="{FF2B5EF4-FFF2-40B4-BE49-F238E27FC236}">
                    <a16:creationId xmlns:a16="http://schemas.microsoft.com/office/drawing/2014/main" id="{33D4CFCF-3502-23E0-550A-76FB3150654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185" b="95062" l="10000" r="90000">
                            <a14:foregroundMark x1="59146" y1="8395" x2="68171" y2="11111"/>
                            <a14:foregroundMark x1="60488" y1="5679" x2="53659" y2="11605"/>
                            <a14:foregroundMark x1="63049" y1="91605" x2="63049" y2="91605"/>
                            <a14:foregroundMark x1="39268" y1="95062" x2="39268" y2="95062"/>
                          </a14:backgroundRemoval>
                        </a14:imgEffect>
                      </a14:imgLayer>
                    </a14:imgProps>
                  </a:ext>
                </a:extLst>
              </a:blip>
              <a:stretch>
                <a:fillRect/>
              </a:stretch>
            </p:blipFill>
            <p:spPr>
              <a:xfrm>
                <a:off x="582502" y="0"/>
                <a:ext cx="2029119" cy="1002186"/>
              </a:xfrm>
              <a:prstGeom prst="rect">
                <a:avLst/>
              </a:prstGeom>
            </p:spPr>
          </p:pic>
        </p:grpSp>
      </p:grpSp>
      <p:pic>
        <p:nvPicPr>
          <p:cNvPr id="14" name="Picture 2" descr="Dãy Núi, Ngọn Núi, Đồi Núi, Tải Hình Núi PNG 194 - Free ...">
            <a:extLst>
              <a:ext uri="{FF2B5EF4-FFF2-40B4-BE49-F238E27FC236}">
                <a16:creationId xmlns:a16="http://schemas.microsoft.com/office/drawing/2014/main" id="{FC9D6D61-ACE6-EEE0-EFE7-4878BF5EC88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5254"/>
          <a:stretch/>
        </p:blipFill>
        <p:spPr bwMode="auto">
          <a:xfrm>
            <a:off x="37354" y="4499264"/>
            <a:ext cx="12154645" cy="235716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a16="http://schemas.microsoft.com/office/drawing/2014/main" id="{216743D2-07AE-BE6D-1ADB-2CF4AE7054FA}"/>
              </a:ext>
            </a:extLst>
          </p:cNvPr>
          <p:cNvGraphicFramePr>
            <a:graphicFrameLocks noGrp="1"/>
          </p:cNvGraphicFramePr>
          <p:nvPr>
            <p:extLst>
              <p:ext uri="{D42A27DB-BD31-4B8C-83A1-F6EECF244321}">
                <p14:modId xmlns:p14="http://schemas.microsoft.com/office/powerpoint/2010/main" val="3228880130"/>
              </p:ext>
            </p:extLst>
          </p:nvPr>
        </p:nvGraphicFramePr>
        <p:xfrm>
          <a:off x="493735" y="1714411"/>
          <a:ext cx="11471525" cy="4293952"/>
        </p:xfrm>
        <a:graphic>
          <a:graphicData uri="http://schemas.openxmlformats.org/drawingml/2006/table">
            <a:tbl>
              <a:tblPr firstRow="1" firstCol="1" bandRow="1">
                <a:tableStyleId>{616DA210-FB5B-4158-B5E0-FEB733F419BA}</a:tableStyleId>
              </a:tblPr>
              <a:tblGrid>
                <a:gridCol w="2550688">
                  <a:extLst>
                    <a:ext uri="{9D8B030D-6E8A-4147-A177-3AD203B41FA5}">
                      <a16:colId xmlns:a16="http://schemas.microsoft.com/office/drawing/2014/main" val="788448736"/>
                    </a:ext>
                  </a:extLst>
                </a:gridCol>
                <a:gridCol w="3200972">
                  <a:extLst>
                    <a:ext uri="{9D8B030D-6E8A-4147-A177-3AD203B41FA5}">
                      <a16:colId xmlns:a16="http://schemas.microsoft.com/office/drawing/2014/main" val="216098779"/>
                    </a:ext>
                  </a:extLst>
                </a:gridCol>
                <a:gridCol w="5719865">
                  <a:extLst>
                    <a:ext uri="{9D8B030D-6E8A-4147-A177-3AD203B41FA5}">
                      <a16:colId xmlns:a16="http://schemas.microsoft.com/office/drawing/2014/main" val="89187656"/>
                    </a:ext>
                  </a:extLst>
                </a:gridCol>
              </a:tblGrid>
              <a:tr h="355559">
                <a:tc>
                  <a:txBody>
                    <a:bodyPr/>
                    <a:lstStyle/>
                    <a:p>
                      <a:pPr marL="0" marR="0" indent="0" algn="ctr">
                        <a:lnSpc>
                          <a:spcPct val="115000"/>
                        </a:lnSpc>
                        <a:spcBef>
                          <a:spcPts val="0"/>
                        </a:spcBef>
                        <a:spcAft>
                          <a:spcPts val="0"/>
                        </a:spcAft>
                      </a:pPr>
                      <a:r>
                        <a:rPr lang="en-US" sz="2400">
                          <a:solidFill>
                            <a:srgbClr val="C00000"/>
                          </a:solidFill>
                          <a:effectLst/>
                          <a:latin typeface="#9Slide03 SFU Futura_12" panose="020B0604020202020204" charset="0"/>
                        </a:rPr>
                        <a:t>Khu vực</a:t>
                      </a:r>
                      <a:endParaRPr lang="en-US" sz="2400">
                        <a:solidFill>
                          <a:srgbClr val="C00000"/>
                        </a:solidFill>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ctr">
                        <a:lnSpc>
                          <a:spcPct val="115000"/>
                        </a:lnSpc>
                        <a:spcBef>
                          <a:spcPts val="0"/>
                        </a:spcBef>
                        <a:spcAft>
                          <a:spcPts val="0"/>
                        </a:spcAft>
                      </a:pPr>
                      <a:r>
                        <a:rPr lang="en-US" sz="2400" dirty="0" err="1">
                          <a:solidFill>
                            <a:srgbClr val="C00000"/>
                          </a:solidFill>
                          <a:effectLst/>
                          <a:latin typeface="#9Slide03 SFU Futura_12" panose="020B0604020202020204" charset="0"/>
                        </a:rPr>
                        <a:t>Phạm</a:t>
                      </a:r>
                      <a:r>
                        <a:rPr lang="en-US" sz="2400" dirty="0">
                          <a:solidFill>
                            <a:srgbClr val="C00000"/>
                          </a:solidFill>
                          <a:effectLst/>
                          <a:latin typeface="#9Slide03 SFU Futura_12" panose="020B0604020202020204" charset="0"/>
                        </a:rPr>
                        <a:t> vi</a:t>
                      </a:r>
                      <a:endParaRPr lang="en-US" sz="2400" dirty="0">
                        <a:solidFill>
                          <a:srgbClr val="C00000"/>
                        </a:solidFill>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ctr">
                        <a:lnSpc>
                          <a:spcPct val="115000"/>
                        </a:lnSpc>
                        <a:spcBef>
                          <a:spcPts val="0"/>
                        </a:spcBef>
                        <a:spcAft>
                          <a:spcPts val="0"/>
                        </a:spcAft>
                      </a:pPr>
                      <a:r>
                        <a:rPr lang="en-US" sz="2400" dirty="0" err="1">
                          <a:solidFill>
                            <a:srgbClr val="C00000"/>
                          </a:solidFill>
                          <a:effectLst/>
                          <a:latin typeface="#9Slide03 SFU Futura_12" panose="020B0604020202020204" charset="0"/>
                        </a:rPr>
                        <a:t>Đặc</a:t>
                      </a:r>
                      <a:r>
                        <a:rPr lang="en-US" sz="2400" dirty="0">
                          <a:solidFill>
                            <a:srgbClr val="C00000"/>
                          </a:solidFill>
                          <a:effectLst/>
                          <a:latin typeface="#9Slide03 SFU Futura_12" panose="020B0604020202020204" charset="0"/>
                        </a:rPr>
                        <a:t> </a:t>
                      </a:r>
                      <a:r>
                        <a:rPr lang="en-US" sz="2400" dirty="0" err="1">
                          <a:solidFill>
                            <a:srgbClr val="C00000"/>
                          </a:solidFill>
                          <a:effectLst/>
                          <a:latin typeface="#9Slide03 SFU Futura_12" panose="020B0604020202020204" charset="0"/>
                        </a:rPr>
                        <a:t>điểm</a:t>
                      </a:r>
                      <a:r>
                        <a:rPr lang="en-US" sz="2400" dirty="0">
                          <a:solidFill>
                            <a:srgbClr val="C00000"/>
                          </a:solidFill>
                          <a:effectLst/>
                          <a:latin typeface="#9Slide03 SFU Futura_12" panose="020B0604020202020204" charset="0"/>
                        </a:rPr>
                        <a:t> </a:t>
                      </a:r>
                      <a:endParaRPr lang="en-US" sz="2400" dirty="0">
                        <a:solidFill>
                          <a:srgbClr val="C00000"/>
                        </a:solidFill>
                        <a:effectLst/>
                        <a:latin typeface="#9Slide03 SFU Futura_12"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1558238569"/>
                  </a:ext>
                </a:extLst>
              </a:tr>
              <a:tr h="735244">
                <a:tc>
                  <a:txBody>
                    <a:bodyPr/>
                    <a:lstStyle/>
                    <a:p>
                      <a:pPr marL="0" marR="0" indent="0" algn="just">
                        <a:lnSpc>
                          <a:spcPct val="115000"/>
                        </a:lnSpc>
                        <a:spcBef>
                          <a:spcPts val="0"/>
                        </a:spcBef>
                        <a:spcAft>
                          <a:spcPts val="0"/>
                        </a:spcAft>
                      </a:pPr>
                      <a:r>
                        <a:rPr lang="en-US" sz="2400" dirty="0" err="1">
                          <a:solidFill>
                            <a:srgbClr val="C00000"/>
                          </a:solidFill>
                          <a:effectLst/>
                          <a:latin typeface="#9Slide03 SFU Futura_12" panose="020B0604020202020204" charset="0"/>
                        </a:rPr>
                        <a:t>Đông</a:t>
                      </a:r>
                      <a:r>
                        <a:rPr lang="en-US" sz="2400" dirty="0">
                          <a:solidFill>
                            <a:srgbClr val="C00000"/>
                          </a:solidFill>
                          <a:effectLst/>
                          <a:latin typeface="#9Slide03 SFU Futura_12" panose="020B0604020202020204" charset="0"/>
                        </a:rPr>
                        <a:t> </a:t>
                      </a:r>
                      <a:r>
                        <a:rPr lang="en-US" sz="2400" dirty="0" err="1">
                          <a:solidFill>
                            <a:srgbClr val="C00000"/>
                          </a:solidFill>
                          <a:effectLst/>
                          <a:latin typeface="#9Slide03 SFU Futura_12" panose="020B0604020202020204" charset="0"/>
                        </a:rPr>
                        <a:t>Bắc</a:t>
                      </a:r>
                      <a:endParaRPr lang="en-US" sz="2400" dirty="0">
                        <a:solidFill>
                          <a:srgbClr val="C00000"/>
                        </a:solidFill>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400" b="1" dirty="0" err="1">
                          <a:solidFill>
                            <a:srgbClr val="1508B8"/>
                          </a:solidFill>
                          <a:effectLst/>
                          <a:latin typeface="#9Slide03 SFU Futura_12" panose="020B0604020202020204" charset="0"/>
                        </a:rPr>
                        <a:t>Nằm</a:t>
                      </a:r>
                      <a:r>
                        <a:rPr lang="en-US" sz="2400" b="1" dirty="0">
                          <a:solidFill>
                            <a:srgbClr val="1508B8"/>
                          </a:solidFill>
                          <a:effectLst/>
                          <a:latin typeface="#9Slide03 SFU Futura_12" panose="020B0604020202020204" charset="0"/>
                        </a:rPr>
                        <a:t> ở </a:t>
                      </a:r>
                      <a:r>
                        <a:rPr lang="en-US" sz="2400" b="1" dirty="0" err="1">
                          <a:solidFill>
                            <a:srgbClr val="1508B8"/>
                          </a:solidFill>
                          <a:effectLst/>
                          <a:latin typeface="#9Slide03 SFU Futura_12" panose="020B0604020202020204" charset="0"/>
                        </a:rPr>
                        <a:t>tả</a:t>
                      </a:r>
                      <a:r>
                        <a:rPr lang="en-US" sz="2400" b="1" dirty="0">
                          <a:solidFill>
                            <a:srgbClr val="1508B8"/>
                          </a:solidFill>
                          <a:effectLst/>
                          <a:latin typeface="#9Slide03 SFU Futura_12" panose="020B0604020202020204" charset="0"/>
                        </a:rPr>
                        <a:t> </a:t>
                      </a:r>
                      <a:r>
                        <a:rPr lang="en-US" sz="2400" b="1" dirty="0" err="1">
                          <a:solidFill>
                            <a:srgbClr val="1508B8"/>
                          </a:solidFill>
                          <a:effectLst/>
                          <a:latin typeface="#9Slide03 SFU Futura_12" panose="020B0604020202020204" charset="0"/>
                        </a:rPr>
                        <a:t>ngạn</a:t>
                      </a:r>
                      <a:r>
                        <a:rPr lang="en-US" sz="2400" b="1" dirty="0">
                          <a:solidFill>
                            <a:srgbClr val="1508B8"/>
                          </a:solidFill>
                          <a:effectLst/>
                          <a:latin typeface="#9Slide03 SFU Futura_12" panose="020B0604020202020204" charset="0"/>
                        </a:rPr>
                        <a:t> </a:t>
                      </a:r>
                      <a:r>
                        <a:rPr lang="en-US" sz="2400" b="1" dirty="0" err="1">
                          <a:solidFill>
                            <a:srgbClr val="1508B8"/>
                          </a:solidFill>
                          <a:effectLst/>
                          <a:latin typeface="#9Slide03 SFU Futura_12" panose="020B0604020202020204" charset="0"/>
                        </a:rPr>
                        <a:t>sông</a:t>
                      </a:r>
                      <a:r>
                        <a:rPr lang="en-US" sz="2400" b="1" dirty="0">
                          <a:solidFill>
                            <a:srgbClr val="1508B8"/>
                          </a:solidFill>
                          <a:effectLst/>
                          <a:latin typeface="#9Slide03 SFU Futura_12" panose="020B0604020202020204" charset="0"/>
                        </a:rPr>
                        <a:t> </a:t>
                      </a:r>
                      <a:r>
                        <a:rPr lang="en-US" sz="2400" b="1" dirty="0" err="1">
                          <a:solidFill>
                            <a:srgbClr val="1508B8"/>
                          </a:solidFill>
                          <a:effectLst/>
                          <a:latin typeface="#9Slide03 SFU Futura_12" panose="020B0604020202020204" charset="0"/>
                        </a:rPr>
                        <a:t>Hồng</a:t>
                      </a:r>
                      <a:r>
                        <a:rPr lang="en-US" sz="2400" b="1" dirty="0">
                          <a:solidFill>
                            <a:srgbClr val="1508B8"/>
                          </a:solidFill>
                          <a:effectLst/>
                          <a:latin typeface="#9Slide03 SFU Futura_12" panose="020B0604020202020204" charset="0"/>
                        </a:rPr>
                        <a:t>.</a:t>
                      </a:r>
                      <a:endParaRPr lang="en-US" sz="2400" b="1" dirty="0">
                        <a:solidFill>
                          <a:srgbClr val="1508B8"/>
                        </a:solidFill>
                        <a:effectLst/>
                        <a:latin typeface="#9Slide03 SFU Futura_12" panose="020B0604020202020204" charset="0"/>
                        <a:ea typeface="Times New Roman" panose="02020603050405020304" pitchFamily="18" charset="0"/>
                      </a:endParaRPr>
                    </a:p>
                  </a:txBody>
                  <a:tcPr marL="68580" marR="68580" marT="0" marB="0">
                    <a:solidFill>
                      <a:schemeClr val="bg1"/>
                    </a:solidFill>
                  </a:tcPr>
                </a:tc>
                <a:tc>
                  <a:txBody>
                    <a:bodyPr/>
                    <a:lstStyle/>
                    <a:p>
                      <a:pPr marL="342900" marR="0" lvl="0" indent="-342900" algn="just">
                        <a:lnSpc>
                          <a:spcPct val="115000"/>
                        </a:lnSpc>
                        <a:spcBef>
                          <a:spcPts val="0"/>
                        </a:spcBef>
                        <a:spcAft>
                          <a:spcPts val="0"/>
                        </a:spcAft>
                        <a:buFont typeface="Times New Roman" panose="02020603050405020304" pitchFamily="18" charset="0"/>
                        <a:buChar char="-"/>
                      </a:pPr>
                      <a:r>
                        <a:rPr lang="en-US" sz="2400" b="1" dirty="0" err="1">
                          <a:solidFill>
                            <a:srgbClr val="1508B8"/>
                          </a:solidFill>
                          <a:effectLst/>
                          <a:latin typeface="#9Slide03 SFU Futura_12" panose="020B0604020202020204" charset="0"/>
                        </a:rPr>
                        <a:t>Chủ</a:t>
                      </a:r>
                      <a:r>
                        <a:rPr lang="en-US" sz="2400" b="1" dirty="0">
                          <a:solidFill>
                            <a:srgbClr val="1508B8"/>
                          </a:solidFill>
                          <a:effectLst/>
                          <a:latin typeface="#9Slide03 SFU Futura_12" panose="020B0604020202020204" charset="0"/>
                        </a:rPr>
                        <a:t> </a:t>
                      </a:r>
                      <a:r>
                        <a:rPr lang="en-US" sz="2400" b="1" dirty="0" err="1">
                          <a:solidFill>
                            <a:srgbClr val="1508B8"/>
                          </a:solidFill>
                          <a:effectLst/>
                          <a:latin typeface="#9Slide03 SFU Futura_12" panose="020B0604020202020204" charset="0"/>
                        </a:rPr>
                        <a:t>yếu</a:t>
                      </a:r>
                      <a:r>
                        <a:rPr lang="en-US" sz="2400" b="1" dirty="0">
                          <a:solidFill>
                            <a:srgbClr val="1508B8"/>
                          </a:solidFill>
                          <a:effectLst/>
                          <a:latin typeface="#9Slide03 SFU Futura_12" panose="020B0604020202020204" charset="0"/>
                        </a:rPr>
                        <a:t> </a:t>
                      </a:r>
                      <a:r>
                        <a:rPr lang="en-US" sz="2400" b="1" dirty="0" err="1">
                          <a:solidFill>
                            <a:srgbClr val="1508B8"/>
                          </a:solidFill>
                          <a:effectLst/>
                          <a:latin typeface="#9Slide03 SFU Futura_12" panose="020B0604020202020204" charset="0"/>
                        </a:rPr>
                        <a:t>là</a:t>
                      </a:r>
                      <a:r>
                        <a:rPr lang="en-US" sz="2400" b="1" dirty="0">
                          <a:solidFill>
                            <a:srgbClr val="1508B8"/>
                          </a:solidFill>
                          <a:effectLst/>
                          <a:latin typeface="#9Slide03 SFU Futura_12" panose="020B0604020202020204" charset="0"/>
                        </a:rPr>
                        <a:t> </a:t>
                      </a:r>
                      <a:r>
                        <a:rPr lang="en-US" sz="2400" b="1" dirty="0" err="1">
                          <a:solidFill>
                            <a:srgbClr val="1508B8"/>
                          </a:solidFill>
                          <a:effectLst/>
                          <a:latin typeface="#9Slide03 SFU Futura_12" panose="020B0604020202020204" charset="0"/>
                        </a:rPr>
                        <a:t>đồi</a:t>
                      </a:r>
                      <a:r>
                        <a:rPr lang="en-US" sz="2400" b="1" dirty="0">
                          <a:solidFill>
                            <a:srgbClr val="1508B8"/>
                          </a:solidFill>
                          <a:effectLst/>
                          <a:latin typeface="#9Slide03 SFU Futura_12" panose="020B0604020202020204" charset="0"/>
                        </a:rPr>
                        <a:t> </a:t>
                      </a:r>
                      <a:r>
                        <a:rPr lang="en-US" sz="2400" b="1" dirty="0" err="1">
                          <a:solidFill>
                            <a:srgbClr val="1508B8"/>
                          </a:solidFill>
                          <a:effectLst/>
                          <a:latin typeface="#9Slide03 SFU Futura_12" panose="020B0604020202020204" charset="0"/>
                        </a:rPr>
                        <a:t>núi</a:t>
                      </a:r>
                      <a:r>
                        <a:rPr lang="en-US" sz="2400" b="1" dirty="0">
                          <a:solidFill>
                            <a:srgbClr val="1508B8"/>
                          </a:solidFill>
                          <a:effectLst/>
                          <a:latin typeface="#9Slide03 SFU Futura_12" panose="020B0604020202020204" charset="0"/>
                        </a:rPr>
                        <a:t> </a:t>
                      </a:r>
                      <a:r>
                        <a:rPr lang="en-US" sz="2400" b="1" dirty="0" err="1">
                          <a:solidFill>
                            <a:srgbClr val="1508B8"/>
                          </a:solidFill>
                          <a:effectLst/>
                          <a:latin typeface="#9Slide03 SFU Futura_12" panose="020B0604020202020204" charset="0"/>
                        </a:rPr>
                        <a:t>thấp</a:t>
                      </a:r>
                      <a:r>
                        <a:rPr lang="en-US" sz="2400" b="1" dirty="0">
                          <a:solidFill>
                            <a:srgbClr val="1508B8"/>
                          </a:solidFill>
                          <a:effectLst/>
                          <a:latin typeface="#9Slide03 SFU Futura_12" panose="020B0604020202020204" charset="0"/>
                        </a:rPr>
                        <a:t>.</a:t>
                      </a:r>
                    </a:p>
                    <a:p>
                      <a:pPr marL="342900" marR="0" lvl="0" indent="-342900" algn="just">
                        <a:lnSpc>
                          <a:spcPct val="115000"/>
                        </a:lnSpc>
                        <a:spcBef>
                          <a:spcPts val="0"/>
                        </a:spcBef>
                        <a:spcAft>
                          <a:spcPts val="0"/>
                        </a:spcAft>
                        <a:buFont typeface="Times New Roman" panose="02020603050405020304" pitchFamily="18" charset="0"/>
                        <a:buChar char="-"/>
                      </a:pPr>
                      <a:r>
                        <a:rPr lang="en-US" sz="2400" b="1" dirty="0" err="1">
                          <a:solidFill>
                            <a:srgbClr val="1508B8"/>
                          </a:solidFill>
                          <a:effectLst/>
                          <a:latin typeface="#9Slide03 SFU Futura_12" panose="020B0604020202020204" charset="0"/>
                        </a:rPr>
                        <a:t>Hướng</a:t>
                      </a:r>
                      <a:r>
                        <a:rPr lang="en-US" sz="2400" b="1" dirty="0">
                          <a:solidFill>
                            <a:srgbClr val="1508B8"/>
                          </a:solidFill>
                          <a:effectLst/>
                          <a:latin typeface="#9Slide03 SFU Futura_12" panose="020B0604020202020204" charset="0"/>
                        </a:rPr>
                        <a:t> </a:t>
                      </a:r>
                      <a:r>
                        <a:rPr lang="en-US" sz="2400" b="1" dirty="0" err="1">
                          <a:solidFill>
                            <a:srgbClr val="1508B8"/>
                          </a:solidFill>
                          <a:effectLst/>
                          <a:latin typeface="#9Slide03 SFU Futura_12" panose="020B0604020202020204" charset="0"/>
                        </a:rPr>
                        <a:t>vòng</a:t>
                      </a:r>
                      <a:r>
                        <a:rPr lang="en-US" sz="2400" b="1" dirty="0">
                          <a:solidFill>
                            <a:srgbClr val="1508B8"/>
                          </a:solidFill>
                          <a:effectLst/>
                          <a:latin typeface="#9Slide03 SFU Futura_12" panose="020B0604020202020204" charset="0"/>
                        </a:rPr>
                        <a:t> </a:t>
                      </a:r>
                      <a:r>
                        <a:rPr lang="en-US" sz="2400" b="1" dirty="0" err="1">
                          <a:solidFill>
                            <a:srgbClr val="1508B8"/>
                          </a:solidFill>
                          <a:effectLst/>
                          <a:latin typeface="#9Slide03 SFU Futura_12" panose="020B0604020202020204" charset="0"/>
                        </a:rPr>
                        <a:t>cung</a:t>
                      </a:r>
                      <a:r>
                        <a:rPr lang="en-US" sz="2400" b="1" dirty="0">
                          <a:solidFill>
                            <a:srgbClr val="1508B8"/>
                          </a:solidFill>
                          <a:effectLst/>
                          <a:latin typeface="#9Slide03 SFU Futura_12" panose="020B0604020202020204" charset="0"/>
                        </a:rPr>
                        <a:t>.</a:t>
                      </a:r>
                      <a:endParaRPr lang="en-US" sz="2400" b="1" dirty="0">
                        <a:solidFill>
                          <a:srgbClr val="1508B8"/>
                        </a:solidFill>
                        <a:effectLst/>
                        <a:latin typeface="#9Slide03 SFU Futura_12" panose="020B0604020202020204" charset="0"/>
                        <a:ea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3210986053"/>
                  </a:ext>
                </a:extLst>
              </a:tr>
              <a:tr h="735244">
                <a:tc>
                  <a:txBody>
                    <a:bodyPr/>
                    <a:lstStyle/>
                    <a:p>
                      <a:pPr marL="0" marR="0" indent="0" algn="just">
                        <a:lnSpc>
                          <a:spcPct val="115000"/>
                        </a:lnSpc>
                        <a:spcBef>
                          <a:spcPts val="0"/>
                        </a:spcBef>
                        <a:spcAft>
                          <a:spcPts val="0"/>
                        </a:spcAft>
                      </a:pPr>
                      <a:r>
                        <a:rPr lang="en-US" sz="2400" dirty="0" err="1">
                          <a:solidFill>
                            <a:srgbClr val="C00000"/>
                          </a:solidFill>
                          <a:effectLst/>
                          <a:latin typeface="#9Slide03 SFU Futura_12" panose="020B0604020202020204" charset="0"/>
                        </a:rPr>
                        <a:t>Tây</a:t>
                      </a:r>
                      <a:r>
                        <a:rPr lang="en-US" sz="2400" dirty="0">
                          <a:solidFill>
                            <a:srgbClr val="C00000"/>
                          </a:solidFill>
                          <a:effectLst/>
                          <a:latin typeface="#9Slide03 SFU Futura_12" panose="020B0604020202020204" charset="0"/>
                        </a:rPr>
                        <a:t> </a:t>
                      </a:r>
                      <a:r>
                        <a:rPr lang="en-US" sz="2400" dirty="0" err="1">
                          <a:solidFill>
                            <a:srgbClr val="C00000"/>
                          </a:solidFill>
                          <a:effectLst/>
                          <a:latin typeface="#9Slide03 SFU Futura_12" panose="020B0604020202020204" charset="0"/>
                        </a:rPr>
                        <a:t>Bắc</a:t>
                      </a:r>
                      <a:endParaRPr lang="en-US" sz="2400" dirty="0">
                        <a:solidFill>
                          <a:srgbClr val="C00000"/>
                        </a:solidFill>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400" b="1">
                          <a:solidFill>
                            <a:srgbClr val="00B050"/>
                          </a:solidFill>
                          <a:effectLst/>
                          <a:latin typeface="#9Slide03 SFU Futura_12" panose="020B0604020202020204" charset="0"/>
                        </a:rPr>
                        <a:t>Nằm ở hữu ngạn sông Hồng tới sông Cả.</a:t>
                      </a:r>
                      <a:endParaRPr lang="en-US" sz="2400" b="1">
                        <a:solidFill>
                          <a:srgbClr val="00B050"/>
                        </a:solidFill>
                        <a:effectLst/>
                        <a:latin typeface="#9Slide03 SFU Futura_12" panose="020B0604020202020204" charset="0"/>
                        <a:ea typeface="Times New Roman" panose="02020603050405020304" pitchFamily="18" charset="0"/>
                      </a:endParaRPr>
                    </a:p>
                  </a:txBody>
                  <a:tcPr marL="68580" marR="68580" marT="0" marB="0">
                    <a:solidFill>
                      <a:schemeClr val="bg1"/>
                    </a:solidFill>
                  </a:tcPr>
                </a:tc>
                <a:tc>
                  <a:txBody>
                    <a:bodyPr/>
                    <a:lstStyle/>
                    <a:p>
                      <a:pPr marL="342900" marR="0" lvl="0" indent="-342900" algn="just">
                        <a:lnSpc>
                          <a:spcPct val="115000"/>
                        </a:lnSpc>
                        <a:spcBef>
                          <a:spcPts val="0"/>
                        </a:spcBef>
                        <a:spcAft>
                          <a:spcPts val="0"/>
                        </a:spcAft>
                        <a:buFont typeface="Times New Roman" panose="02020603050405020304" pitchFamily="18" charset="0"/>
                        <a:buChar char="-"/>
                      </a:pPr>
                      <a:r>
                        <a:rPr lang="en-US" sz="2400" b="1" dirty="0">
                          <a:solidFill>
                            <a:srgbClr val="00B050"/>
                          </a:solidFill>
                          <a:effectLst/>
                          <a:latin typeface="#9Slide03 SFU Futura_12" panose="020B0604020202020204" charset="0"/>
                        </a:rPr>
                        <a:t>Cao </a:t>
                      </a:r>
                      <a:r>
                        <a:rPr lang="en-US" sz="2400" b="1" dirty="0" err="1">
                          <a:solidFill>
                            <a:srgbClr val="00B050"/>
                          </a:solidFill>
                          <a:effectLst/>
                          <a:latin typeface="#9Slide03 SFU Futura_12" panose="020B0604020202020204" charset="0"/>
                        </a:rPr>
                        <a:t>nhất</a:t>
                      </a:r>
                      <a:r>
                        <a:rPr lang="en-US" sz="2400" b="1" dirty="0">
                          <a:solidFill>
                            <a:srgbClr val="00B050"/>
                          </a:solidFill>
                          <a:effectLst/>
                          <a:latin typeface="#9Slide03 SFU Futura_12" panose="020B0604020202020204" charset="0"/>
                        </a:rPr>
                        <a:t> </a:t>
                      </a:r>
                      <a:r>
                        <a:rPr lang="en-US" sz="2400" b="1" dirty="0" err="1">
                          <a:solidFill>
                            <a:srgbClr val="00B050"/>
                          </a:solidFill>
                          <a:effectLst/>
                          <a:latin typeface="#9Slide03 SFU Futura_12" panose="020B0604020202020204" charset="0"/>
                        </a:rPr>
                        <a:t>nước</a:t>
                      </a:r>
                      <a:r>
                        <a:rPr lang="en-US" sz="2400" b="1" dirty="0">
                          <a:solidFill>
                            <a:srgbClr val="00B050"/>
                          </a:solidFill>
                          <a:effectLst/>
                          <a:latin typeface="#9Slide03 SFU Futura_12" panose="020B0604020202020204" charset="0"/>
                        </a:rPr>
                        <a:t> ta.</a:t>
                      </a:r>
                    </a:p>
                    <a:p>
                      <a:pPr marL="342900" marR="0" lvl="0" indent="-342900" algn="just">
                        <a:lnSpc>
                          <a:spcPct val="115000"/>
                        </a:lnSpc>
                        <a:spcBef>
                          <a:spcPts val="0"/>
                        </a:spcBef>
                        <a:spcAft>
                          <a:spcPts val="0"/>
                        </a:spcAft>
                        <a:buFont typeface="Times New Roman" panose="02020603050405020304" pitchFamily="18" charset="0"/>
                        <a:buChar char="-"/>
                      </a:pPr>
                      <a:r>
                        <a:rPr lang="en-US" sz="2400" b="1" dirty="0" err="1">
                          <a:solidFill>
                            <a:srgbClr val="00B050"/>
                          </a:solidFill>
                          <a:effectLst/>
                          <a:latin typeface="#9Slide03 SFU Futura_12" panose="020B0604020202020204" charset="0"/>
                        </a:rPr>
                        <a:t>Hướng</a:t>
                      </a:r>
                      <a:r>
                        <a:rPr lang="en-US" sz="2400" b="1" dirty="0">
                          <a:solidFill>
                            <a:srgbClr val="00B050"/>
                          </a:solidFill>
                          <a:effectLst/>
                          <a:latin typeface="#9Slide03 SFU Futura_12" panose="020B0604020202020204" charset="0"/>
                        </a:rPr>
                        <a:t> </a:t>
                      </a:r>
                      <a:r>
                        <a:rPr lang="en-US" sz="2400" b="1" dirty="0" err="1">
                          <a:solidFill>
                            <a:srgbClr val="00B050"/>
                          </a:solidFill>
                          <a:effectLst/>
                          <a:latin typeface="#9Slide03 SFU Futura_12" panose="020B0604020202020204" charset="0"/>
                        </a:rPr>
                        <a:t>tây</a:t>
                      </a:r>
                      <a:r>
                        <a:rPr lang="en-US" sz="2400" b="1" dirty="0">
                          <a:solidFill>
                            <a:srgbClr val="00B050"/>
                          </a:solidFill>
                          <a:effectLst/>
                          <a:latin typeface="#9Slide03 SFU Futura_12" panose="020B0604020202020204" charset="0"/>
                        </a:rPr>
                        <a:t> </a:t>
                      </a:r>
                      <a:r>
                        <a:rPr lang="en-US" sz="2400" b="1" dirty="0" err="1">
                          <a:solidFill>
                            <a:srgbClr val="00B050"/>
                          </a:solidFill>
                          <a:effectLst/>
                          <a:latin typeface="#9Slide03 SFU Futura_12" panose="020B0604020202020204" charset="0"/>
                        </a:rPr>
                        <a:t>bắc</a:t>
                      </a:r>
                      <a:r>
                        <a:rPr lang="en-US" sz="2400" b="1" dirty="0">
                          <a:solidFill>
                            <a:srgbClr val="00B050"/>
                          </a:solidFill>
                          <a:effectLst/>
                          <a:latin typeface="#9Slide03 SFU Futura_12" panose="020B0604020202020204" charset="0"/>
                        </a:rPr>
                        <a:t> – </a:t>
                      </a:r>
                      <a:r>
                        <a:rPr lang="en-US" sz="2400" b="1" dirty="0" err="1">
                          <a:solidFill>
                            <a:srgbClr val="00B050"/>
                          </a:solidFill>
                          <a:effectLst/>
                          <a:latin typeface="#9Slide03 SFU Futura_12" panose="020B0604020202020204" charset="0"/>
                        </a:rPr>
                        <a:t>đông</a:t>
                      </a:r>
                      <a:r>
                        <a:rPr lang="en-US" sz="2400" b="1" dirty="0">
                          <a:solidFill>
                            <a:srgbClr val="00B050"/>
                          </a:solidFill>
                          <a:effectLst/>
                          <a:latin typeface="#9Slide03 SFU Futura_12" panose="020B0604020202020204" charset="0"/>
                        </a:rPr>
                        <a:t> </a:t>
                      </a:r>
                      <a:r>
                        <a:rPr lang="en-US" sz="2400" b="1" dirty="0" err="1">
                          <a:solidFill>
                            <a:srgbClr val="00B050"/>
                          </a:solidFill>
                          <a:effectLst/>
                          <a:latin typeface="#9Slide03 SFU Futura_12" panose="020B0604020202020204" charset="0"/>
                        </a:rPr>
                        <a:t>nam</a:t>
                      </a:r>
                      <a:r>
                        <a:rPr lang="en-US" sz="2400" b="1" dirty="0">
                          <a:solidFill>
                            <a:srgbClr val="00B050"/>
                          </a:solidFill>
                          <a:effectLst/>
                          <a:latin typeface="#9Slide03 SFU Futura_12" panose="020B0604020202020204" charset="0"/>
                        </a:rPr>
                        <a:t>.</a:t>
                      </a:r>
                      <a:endParaRPr lang="en-US" sz="2400" b="1" dirty="0">
                        <a:solidFill>
                          <a:srgbClr val="00B050"/>
                        </a:solidFill>
                        <a:effectLst/>
                        <a:latin typeface="#9Slide03 SFU Futura_12" panose="020B0604020202020204" charset="0"/>
                        <a:ea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3329795236"/>
                  </a:ext>
                </a:extLst>
              </a:tr>
              <a:tr h="735244">
                <a:tc>
                  <a:txBody>
                    <a:bodyPr/>
                    <a:lstStyle/>
                    <a:p>
                      <a:pPr marL="0" marR="0" indent="0" algn="just">
                        <a:lnSpc>
                          <a:spcPct val="115000"/>
                        </a:lnSpc>
                        <a:spcBef>
                          <a:spcPts val="0"/>
                        </a:spcBef>
                        <a:spcAft>
                          <a:spcPts val="0"/>
                        </a:spcAft>
                      </a:pPr>
                      <a:r>
                        <a:rPr lang="en-US" sz="2400">
                          <a:solidFill>
                            <a:srgbClr val="C00000"/>
                          </a:solidFill>
                          <a:effectLst/>
                          <a:latin typeface="#9Slide03 SFU Futura_12" panose="020B0604020202020204" charset="0"/>
                        </a:rPr>
                        <a:t>Trường Sơn Bắc</a:t>
                      </a:r>
                      <a:endParaRPr lang="en-US" sz="2400">
                        <a:solidFill>
                          <a:srgbClr val="C00000"/>
                        </a:solidFill>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400" b="1" dirty="0">
                          <a:solidFill>
                            <a:srgbClr val="766149"/>
                          </a:solidFill>
                          <a:effectLst/>
                          <a:latin typeface="#9Slide03 SFU Futura_12" panose="020B0604020202020204" charset="0"/>
                        </a:rPr>
                        <a:t>Nam </a:t>
                      </a:r>
                      <a:r>
                        <a:rPr lang="en-US" sz="2400" b="1" dirty="0" err="1">
                          <a:solidFill>
                            <a:srgbClr val="766149"/>
                          </a:solidFill>
                          <a:effectLst/>
                          <a:latin typeface="#9Slide03 SFU Futura_12" panose="020B0604020202020204" charset="0"/>
                        </a:rPr>
                        <a:t>sông</a:t>
                      </a:r>
                      <a:r>
                        <a:rPr lang="en-US" sz="2400" b="1" dirty="0">
                          <a:solidFill>
                            <a:srgbClr val="766149"/>
                          </a:solidFill>
                          <a:effectLst/>
                          <a:latin typeface="#9Slide03 SFU Futura_12" panose="020B0604020202020204" charset="0"/>
                        </a:rPr>
                        <a:t> </a:t>
                      </a:r>
                      <a:r>
                        <a:rPr lang="en-US" sz="2400" b="1" dirty="0" err="1">
                          <a:solidFill>
                            <a:srgbClr val="766149"/>
                          </a:solidFill>
                          <a:effectLst/>
                          <a:latin typeface="#9Slide03 SFU Futura_12" panose="020B0604020202020204" charset="0"/>
                        </a:rPr>
                        <a:t>cả</a:t>
                      </a:r>
                      <a:r>
                        <a:rPr lang="en-US" sz="2400" b="1" dirty="0">
                          <a:solidFill>
                            <a:srgbClr val="766149"/>
                          </a:solidFill>
                          <a:effectLst/>
                          <a:latin typeface="#9Slide03 SFU Futura_12" panose="020B0604020202020204" charset="0"/>
                        </a:rPr>
                        <a:t> </a:t>
                      </a:r>
                      <a:r>
                        <a:rPr lang="en-US" sz="2400" b="1" dirty="0" err="1">
                          <a:solidFill>
                            <a:srgbClr val="766149"/>
                          </a:solidFill>
                          <a:effectLst/>
                          <a:latin typeface="#9Slide03 SFU Futura_12" panose="020B0604020202020204" charset="0"/>
                        </a:rPr>
                        <a:t>đến</a:t>
                      </a:r>
                      <a:r>
                        <a:rPr lang="en-US" sz="2400" b="1" dirty="0">
                          <a:solidFill>
                            <a:srgbClr val="766149"/>
                          </a:solidFill>
                          <a:effectLst/>
                          <a:latin typeface="#9Slide03 SFU Futura_12" panose="020B0604020202020204" charset="0"/>
                        </a:rPr>
                        <a:t> </a:t>
                      </a:r>
                      <a:r>
                        <a:rPr lang="en-US" sz="2400" b="1" dirty="0" err="1">
                          <a:solidFill>
                            <a:srgbClr val="766149"/>
                          </a:solidFill>
                          <a:effectLst/>
                          <a:latin typeface="#9Slide03 SFU Futura_12" panose="020B0604020202020204" charset="0"/>
                        </a:rPr>
                        <a:t>dãy</a:t>
                      </a:r>
                      <a:r>
                        <a:rPr lang="en-US" sz="2400" b="1" dirty="0">
                          <a:solidFill>
                            <a:srgbClr val="766149"/>
                          </a:solidFill>
                          <a:effectLst/>
                          <a:latin typeface="#9Slide03 SFU Futura_12" panose="020B0604020202020204" charset="0"/>
                        </a:rPr>
                        <a:t> </a:t>
                      </a:r>
                      <a:r>
                        <a:rPr lang="en-US" sz="2400" b="1" dirty="0" err="1">
                          <a:solidFill>
                            <a:srgbClr val="766149"/>
                          </a:solidFill>
                          <a:effectLst/>
                          <a:latin typeface="#9Slide03 SFU Futura_12" panose="020B0604020202020204" charset="0"/>
                        </a:rPr>
                        <a:t>Bạch</a:t>
                      </a:r>
                      <a:r>
                        <a:rPr lang="en-US" sz="2400" b="1" dirty="0">
                          <a:solidFill>
                            <a:srgbClr val="766149"/>
                          </a:solidFill>
                          <a:effectLst/>
                          <a:latin typeface="#9Slide03 SFU Futura_12" panose="020B0604020202020204" charset="0"/>
                        </a:rPr>
                        <a:t> </a:t>
                      </a:r>
                      <a:r>
                        <a:rPr lang="en-US" sz="2400" b="1" dirty="0" err="1">
                          <a:solidFill>
                            <a:srgbClr val="766149"/>
                          </a:solidFill>
                          <a:effectLst/>
                          <a:latin typeface="#9Slide03 SFU Futura_12" panose="020B0604020202020204" charset="0"/>
                        </a:rPr>
                        <a:t>Mã</a:t>
                      </a:r>
                      <a:r>
                        <a:rPr lang="en-US" sz="2400" b="1" dirty="0">
                          <a:solidFill>
                            <a:srgbClr val="766149"/>
                          </a:solidFill>
                          <a:effectLst/>
                          <a:latin typeface="#9Slide03 SFU Futura_12" panose="020B0604020202020204" charset="0"/>
                        </a:rPr>
                        <a:t>.</a:t>
                      </a:r>
                      <a:endParaRPr lang="en-US" sz="2400" b="1" dirty="0">
                        <a:solidFill>
                          <a:srgbClr val="766149"/>
                        </a:solidFill>
                        <a:effectLst/>
                        <a:latin typeface="#9Slide03 SFU Futura_12" panose="020B0604020202020204" charset="0"/>
                        <a:ea typeface="Times New Roman" panose="02020603050405020304" pitchFamily="18" charset="0"/>
                      </a:endParaRPr>
                    </a:p>
                  </a:txBody>
                  <a:tcPr marL="68580" marR="68580" marT="0" marB="0">
                    <a:solidFill>
                      <a:schemeClr val="bg1"/>
                    </a:solidFill>
                  </a:tcPr>
                </a:tc>
                <a:tc>
                  <a:txBody>
                    <a:bodyPr/>
                    <a:lstStyle/>
                    <a:p>
                      <a:pPr marL="342900" marR="0" lvl="0" indent="-342900" algn="just">
                        <a:lnSpc>
                          <a:spcPct val="115000"/>
                        </a:lnSpc>
                        <a:spcBef>
                          <a:spcPts val="0"/>
                        </a:spcBef>
                        <a:spcAft>
                          <a:spcPts val="0"/>
                        </a:spcAft>
                        <a:buFont typeface="Times New Roman" panose="02020603050405020304" pitchFamily="18" charset="0"/>
                        <a:buChar char="-"/>
                      </a:pPr>
                      <a:r>
                        <a:rPr lang="en-US" sz="2400" b="1" dirty="0" err="1">
                          <a:solidFill>
                            <a:srgbClr val="766149"/>
                          </a:solidFill>
                          <a:effectLst/>
                          <a:latin typeface="#9Slide03 SFU Futura_12" panose="020B0604020202020204" charset="0"/>
                        </a:rPr>
                        <a:t>Vùng</a:t>
                      </a:r>
                      <a:r>
                        <a:rPr lang="en-US" sz="2400" b="1" dirty="0">
                          <a:solidFill>
                            <a:srgbClr val="766149"/>
                          </a:solidFill>
                          <a:effectLst/>
                          <a:latin typeface="#9Slide03 SFU Futura_12" panose="020B0604020202020204" charset="0"/>
                        </a:rPr>
                        <a:t> </a:t>
                      </a:r>
                      <a:r>
                        <a:rPr lang="en-US" sz="2400" b="1" dirty="0" err="1">
                          <a:solidFill>
                            <a:srgbClr val="766149"/>
                          </a:solidFill>
                          <a:effectLst/>
                          <a:latin typeface="#9Slide03 SFU Futura_12" panose="020B0604020202020204" charset="0"/>
                        </a:rPr>
                        <a:t>núi</a:t>
                      </a:r>
                      <a:r>
                        <a:rPr lang="en-US" sz="2400" b="1" dirty="0">
                          <a:solidFill>
                            <a:srgbClr val="766149"/>
                          </a:solidFill>
                          <a:effectLst/>
                          <a:latin typeface="#9Slide03 SFU Futura_12" panose="020B0604020202020204" charset="0"/>
                        </a:rPr>
                        <a:t> </a:t>
                      </a:r>
                      <a:r>
                        <a:rPr lang="en-US" sz="2400" b="1" dirty="0" err="1">
                          <a:solidFill>
                            <a:srgbClr val="766149"/>
                          </a:solidFill>
                          <a:effectLst/>
                          <a:latin typeface="#9Slide03 SFU Futura_12" panose="020B0604020202020204" charset="0"/>
                        </a:rPr>
                        <a:t>thấp</a:t>
                      </a:r>
                      <a:r>
                        <a:rPr lang="en-US" sz="2400" b="1" dirty="0">
                          <a:solidFill>
                            <a:srgbClr val="766149"/>
                          </a:solidFill>
                          <a:effectLst/>
                          <a:latin typeface="#9Slide03 SFU Futura_12" panose="020B0604020202020204" charset="0"/>
                        </a:rPr>
                        <a:t>.</a:t>
                      </a:r>
                    </a:p>
                    <a:p>
                      <a:pPr marL="342900" marR="0" lvl="0" indent="-342900" algn="just">
                        <a:lnSpc>
                          <a:spcPct val="115000"/>
                        </a:lnSpc>
                        <a:spcBef>
                          <a:spcPts val="0"/>
                        </a:spcBef>
                        <a:spcAft>
                          <a:spcPts val="0"/>
                        </a:spcAft>
                        <a:buFont typeface="Times New Roman" panose="02020603050405020304" pitchFamily="18" charset="0"/>
                        <a:buChar char="-"/>
                      </a:pPr>
                      <a:r>
                        <a:rPr lang="en-US" sz="2400" b="1" dirty="0" err="1">
                          <a:solidFill>
                            <a:srgbClr val="766149"/>
                          </a:solidFill>
                          <a:effectLst/>
                          <a:latin typeface="#9Slide03 SFU Futura_12" panose="020B0604020202020204" charset="0"/>
                        </a:rPr>
                        <a:t>Hướng</a:t>
                      </a:r>
                      <a:r>
                        <a:rPr lang="en-US" sz="2400" b="1" dirty="0">
                          <a:solidFill>
                            <a:srgbClr val="766149"/>
                          </a:solidFill>
                          <a:effectLst/>
                          <a:latin typeface="#9Slide03 SFU Futura_12" panose="020B0604020202020204" charset="0"/>
                        </a:rPr>
                        <a:t> </a:t>
                      </a:r>
                      <a:r>
                        <a:rPr lang="en-US" sz="2400" b="1" dirty="0" err="1">
                          <a:solidFill>
                            <a:srgbClr val="766149"/>
                          </a:solidFill>
                          <a:effectLst/>
                          <a:latin typeface="#9Slide03 SFU Futura_12" panose="020B0604020202020204" charset="0"/>
                        </a:rPr>
                        <a:t>tây</a:t>
                      </a:r>
                      <a:r>
                        <a:rPr lang="en-US" sz="2400" b="1" dirty="0">
                          <a:solidFill>
                            <a:srgbClr val="766149"/>
                          </a:solidFill>
                          <a:effectLst/>
                          <a:latin typeface="#9Slide03 SFU Futura_12" panose="020B0604020202020204" charset="0"/>
                        </a:rPr>
                        <a:t> </a:t>
                      </a:r>
                      <a:r>
                        <a:rPr lang="en-US" sz="2400" b="1" dirty="0" err="1">
                          <a:solidFill>
                            <a:srgbClr val="766149"/>
                          </a:solidFill>
                          <a:effectLst/>
                          <a:latin typeface="#9Slide03 SFU Futura_12" panose="020B0604020202020204" charset="0"/>
                        </a:rPr>
                        <a:t>bắc</a:t>
                      </a:r>
                      <a:r>
                        <a:rPr lang="en-US" sz="2400" b="1" dirty="0">
                          <a:solidFill>
                            <a:srgbClr val="766149"/>
                          </a:solidFill>
                          <a:effectLst/>
                          <a:latin typeface="#9Slide03 SFU Futura_12" panose="020B0604020202020204" charset="0"/>
                        </a:rPr>
                        <a:t> – </a:t>
                      </a:r>
                      <a:r>
                        <a:rPr lang="en-US" sz="2400" b="1" dirty="0" err="1">
                          <a:solidFill>
                            <a:srgbClr val="766149"/>
                          </a:solidFill>
                          <a:effectLst/>
                          <a:latin typeface="#9Slide03 SFU Futura_12" panose="020B0604020202020204" charset="0"/>
                        </a:rPr>
                        <a:t>đông</a:t>
                      </a:r>
                      <a:r>
                        <a:rPr lang="en-US" sz="2400" b="1" dirty="0">
                          <a:solidFill>
                            <a:srgbClr val="766149"/>
                          </a:solidFill>
                          <a:effectLst/>
                          <a:latin typeface="#9Slide03 SFU Futura_12" panose="020B0604020202020204" charset="0"/>
                        </a:rPr>
                        <a:t> </a:t>
                      </a:r>
                      <a:r>
                        <a:rPr lang="en-US" sz="2400" b="1" dirty="0" err="1">
                          <a:solidFill>
                            <a:srgbClr val="766149"/>
                          </a:solidFill>
                          <a:effectLst/>
                          <a:latin typeface="#9Slide03 SFU Futura_12" panose="020B0604020202020204" charset="0"/>
                        </a:rPr>
                        <a:t>nam</a:t>
                      </a:r>
                      <a:r>
                        <a:rPr lang="en-US" sz="2400" b="1" dirty="0">
                          <a:solidFill>
                            <a:srgbClr val="766149"/>
                          </a:solidFill>
                          <a:effectLst/>
                          <a:latin typeface="#9Slide03 SFU Futura_12" panose="020B0604020202020204" charset="0"/>
                        </a:rPr>
                        <a:t>.</a:t>
                      </a:r>
                      <a:endParaRPr lang="en-US" sz="2400" b="1" dirty="0">
                        <a:solidFill>
                          <a:srgbClr val="766149"/>
                        </a:solidFill>
                        <a:effectLst/>
                        <a:latin typeface="#9Slide03 SFU Futura_12" panose="020B0604020202020204" charset="0"/>
                        <a:ea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994217735"/>
                  </a:ext>
                </a:extLst>
              </a:tr>
              <a:tr h="1494616">
                <a:tc>
                  <a:txBody>
                    <a:bodyPr/>
                    <a:lstStyle/>
                    <a:p>
                      <a:pPr marL="0" marR="0" indent="0" algn="just">
                        <a:lnSpc>
                          <a:spcPct val="115000"/>
                        </a:lnSpc>
                        <a:spcBef>
                          <a:spcPts val="0"/>
                        </a:spcBef>
                        <a:spcAft>
                          <a:spcPts val="0"/>
                        </a:spcAft>
                      </a:pPr>
                      <a:r>
                        <a:rPr lang="en-US" sz="2400" dirty="0" err="1">
                          <a:solidFill>
                            <a:srgbClr val="C00000"/>
                          </a:solidFill>
                          <a:effectLst/>
                          <a:latin typeface="#9Slide03 SFU Futura_12" panose="020B0604020202020204" charset="0"/>
                        </a:rPr>
                        <a:t>Trường</a:t>
                      </a:r>
                      <a:r>
                        <a:rPr lang="en-US" sz="2400" dirty="0">
                          <a:solidFill>
                            <a:srgbClr val="C00000"/>
                          </a:solidFill>
                          <a:effectLst/>
                          <a:latin typeface="#9Slide03 SFU Futura_12" panose="020B0604020202020204" charset="0"/>
                        </a:rPr>
                        <a:t> </a:t>
                      </a:r>
                      <a:r>
                        <a:rPr lang="en-US" sz="2400" dirty="0" err="1">
                          <a:solidFill>
                            <a:srgbClr val="C00000"/>
                          </a:solidFill>
                          <a:effectLst/>
                          <a:latin typeface="#9Slide03 SFU Futura_12" panose="020B0604020202020204" charset="0"/>
                        </a:rPr>
                        <a:t>Sơn</a:t>
                      </a:r>
                      <a:r>
                        <a:rPr lang="en-US" sz="2400" dirty="0">
                          <a:solidFill>
                            <a:srgbClr val="C00000"/>
                          </a:solidFill>
                          <a:effectLst/>
                          <a:latin typeface="#9Slide03 SFU Futura_12" panose="020B0604020202020204" charset="0"/>
                        </a:rPr>
                        <a:t> Nam</a:t>
                      </a:r>
                      <a:endParaRPr lang="en-US" sz="2400" dirty="0">
                        <a:solidFill>
                          <a:srgbClr val="C00000"/>
                        </a:solidFill>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400" b="1">
                          <a:solidFill>
                            <a:srgbClr val="7030A0"/>
                          </a:solidFill>
                          <a:effectLst/>
                          <a:latin typeface="#9Slide03 SFU Futura_12" panose="020B0604020202020204" charset="0"/>
                        </a:rPr>
                        <a:t>Phía nam dãy Bạch Mã đến Đông Nam Bộ.</a:t>
                      </a:r>
                      <a:endParaRPr lang="en-US" sz="2400" b="1">
                        <a:solidFill>
                          <a:srgbClr val="7030A0"/>
                        </a:solidFill>
                        <a:effectLst/>
                        <a:latin typeface="#9Slide03 SFU Futura_12" panose="020B0604020202020204" charset="0"/>
                        <a:ea typeface="Times New Roman" panose="02020603050405020304" pitchFamily="18" charset="0"/>
                      </a:endParaRPr>
                    </a:p>
                  </a:txBody>
                  <a:tcPr marL="68580" marR="68580" marT="0" marB="0">
                    <a:solidFill>
                      <a:schemeClr val="bg1"/>
                    </a:solidFill>
                  </a:tcPr>
                </a:tc>
                <a:tc>
                  <a:txBody>
                    <a:bodyPr/>
                    <a:lstStyle/>
                    <a:p>
                      <a:pPr marL="342900" marR="0" lvl="0" indent="-342900" algn="just">
                        <a:lnSpc>
                          <a:spcPct val="115000"/>
                        </a:lnSpc>
                        <a:spcBef>
                          <a:spcPts val="0"/>
                        </a:spcBef>
                        <a:spcAft>
                          <a:spcPts val="0"/>
                        </a:spcAft>
                        <a:buFont typeface="Times New Roman" panose="02020603050405020304" pitchFamily="18" charset="0"/>
                        <a:buChar char="-"/>
                      </a:pPr>
                      <a:r>
                        <a:rPr lang="en-US" sz="2400" b="1" dirty="0" err="1">
                          <a:solidFill>
                            <a:srgbClr val="7030A0"/>
                          </a:solidFill>
                          <a:effectLst/>
                          <a:latin typeface="#9Slide03 SFU Futura_12" panose="020B0604020202020204" charset="0"/>
                        </a:rPr>
                        <a:t>Gồm</a:t>
                      </a:r>
                      <a:r>
                        <a:rPr lang="en-US" sz="2400" b="1" dirty="0">
                          <a:solidFill>
                            <a:srgbClr val="7030A0"/>
                          </a:solidFill>
                          <a:effectLst/>
                          <a:latin typeface="#9Slide03 SFU Futura_12" panose="020B0604020202020204" charset="0"/>
                        </a:rPr>
                        <a:t> </a:t>
                      </a:r>
                      <a:r>
                        <a:rPr lang="en-US" sz="2400" b="1" dirty="0" err="1">
                          <a:solidFill>
                            <a:srgbClr val="7030A0"/>
                          </a:solidFill>
                          <a:effectLst/>
                          <a:latin typeface="#9Slide03 SFU Futura_12" panose="020B0604020202020204" charset="0"/>
                        </a:rPr>
                        <a:t>các</a:t>
                      </a:r>
                      <a:r>
                        <a:rPr lang="en-US" sz="2400" b="1" dirty="0">
                          <a:solidFill>
                            <a:srgbClr val="7030A0"/>
                          </a:solidFill>
                          <a:effectLst/>
                          <a:latin typeface="#9Slide03 SFU Futura_12" panose="020B0604020202020204" charset="0"/>
                        </a:rPr>
                        <a:t> </a:t>
                      </a:r>
                      <a:r>
                        <a:rPr lang="en-US" sz="2400" b="1" dirty="0" err="1">
                          <a:solidFill>
                            <a:srgbClr val="7030A0"/>
                          </a:solidFill>
                          <a:effectLst/>
                          <a:latin typeface="#9Slide03 SFU Futura_12" panose="020B0604020202020204" charset="0"/>
                        </a:rPr>
                        <a:t>khối</a:t>
                      </a:r>
                      <a:r>
                        <a:rPr lang="en-US" sz="2400" b="1" dirty="0">
                          <a:solidFill>
                            <a:srgbClr val="7030A0"/>
                          </a:solidFill>
                          <a:effectLst/>
                          <a:latin typeface="#9Slide03 SFU Futura_12" panose="020B0604020202020204" charset="0"/>
                        </a:rPr>
                        <a:t> </a:t>
                      </a:r>
                      <a:r>
                        <a:rPr lang="en-US" sz="2400" b="1" dirty="0" err="1">
                          <a:solidFill>
                            <a:srgbClr val="7030A0"/>
                          </a:solidFill>
                          <a:effectLst/>
                          <a:latin typeface="#9Slide03 SFU Futura_12" panose="020B0604020202020204" charset="0"/>
                        </a:rPr>
                        <a:t>núi</a:t>
                      </a:r>
                      <a:r>
                        <a:rPr lang="en-US" sz="2400" b="1" dirty="0">
                          <a:solidFill>
                            <a:srgbClr val="7030A0"/>
                          </a:solidFill>
                          <a:effectLst/>
                          <a:latin typeface="#9Slide03 SFU Futura_12" panose="020B0604020202020204" charset="0"/>
                        </a:rPr>
                        <a:t> Kon Tum, </a:t>
                      </a:r>
                      <a:r>
                        <a:rPr lang="en-US" sz="2400" b="1" dirty="0" err="1">
                          <a:solidFill>
                            <a:srgbClr val="7030A0"/>
                          </a:solidFill>
                          <a:effectLst/>
                          <a:latin typeface="#9Slide03 SFU Futura_12" panose="020B0604020202020204" charset="0"/>
                        </a:rPr>
                        <a:t>khối</a:t>
                      </a:r>
                      <a:r>
                        <a:rPr lang="en-US" sz="2400" b="1" dirty="0">
                          <a:solidFill>
                            <a:srgbClr val="7030A0"/>
                          </a:solidFill>
                          <a:effectLst/>
                          <a:latin typeface="#9Slide03 SFU Futura_12" panose="020B0604020202020204" charset="0"/>
                        </a:rPr>
                        <a:t> </a:t>
                      </a:r>
                      <a:r>
                        <a:rPr lang="en-US" sz="2400" b="1" dirty="0" err="1">
                          <a:solidFill>
                            <a:srgbClr val="7030A0"/>
                          </a:solidFill>
                          <a:effectLst/>
                          <a:latin typeface="#9Slide03 SFU Futura_12" panose="020B0604020202020204" charset="0"/>
                        </a:rPr>
                        <a:t>núi</a:t>
                      </a:r>
                      <a:r>
                        <a:rPr lang="en-US" sz="2400" b="1" dirty="0">
                          <a:solidFill>
                            <a:srgbClr val="7030A0"/>
                          </a:solidFill>
                          <a:effectLst/>
                          <a:latin typeface="#9Slide03 SFU Futura_12" panose="020B0604020202020204" charset="0"/>
                        </a:rPr>
                        <a:t> </a:t>
                      </a:r>
                      <a:r>
                        <a:rPr lang="en-US" sz="2400" b="1" dirty="0" err="1">
                          <a:solidFill>
                            <a:srgbClr val="7030A0"/>
                          </a:solidFill>
                          <a:effectLst/>
                          <a:latin typeface="#9Slide03 SFU Futura_12" panose="020B0604020202020204" charset="0"/>
                        </a:rPr>
                        <a:t>cực</a:t>
                      </a:r>
                      <a:r>
                        <a:rPr lang="en-US" sz="2400" b="1" dirty="0">
                          <a:solidFill>
                            <a:srgbClr val="7030A0"/>
                          </a:solidFill>
                          <a:effectLst/>
                          <a:latin typeface="#9Slide03 SFU Futura_12" panose="020B0604020202020204" charset="0"/>
                        </a:rPr>
                        <a:t> Nam Trung </a:t>
                      </a:r>
                      <a:r>
                        <a:rPr lang="en-US" sz="2400" b="1" dirty="0" err="1">
                          <a:solidFill>
                            <a:srgbClr val="7030A0"/>
                          </a:solidFill>
                          <a:effectLst/>
                          <a:latin typeface="#9Slide03 SFU Futura_12" panose="020B0604020202020204" charset="0"/>
                        </a:rPr>
                        <a:t>Bộ</a:t>
                      </a:r>
                      <a:r>
                        <a:rPr lang="en-US" sz="2400" b="1" dirty="0">
                          <a:solidFill>
                            <a:srgbClr val="7030A0"/>
                          </a:solidFill>
                          <a:effectLst/>
                          <a:latin typeface="#9Slide03 SFU Futura_12" panose="020B0604020202020204" charset="0"/>
                        </a:rPr>
                        <a:t> </a:t>
                      </a:r>
                      <a:r>
                        <a:rPr lang="en-US" sz="2400" b="1" dirty="0" err="1">
                          <a:solidFill>
                            <a:srgbClr val="7030A0"/>
                          </a:solidFill>
                          <a:effectLst/>
                          <a:latin typeface="#9Slide03 SFU Futura_12" panose="020B0604020202020204" charset="0"/>
                        </a:rPr>
                        <a:t>nghiêng</a:t>
                      </a:r>
                      <a:r>
                        <a:rPr lang="en-US" sz="2400" b="1" dirty="0">
                          <a:solidFill>
                            <a:srgbClr val="7030A0"/>
                          </a:solidFill>
                          <a:effectLst/>
                          <a:latin typeface="#9Slide03 SFU Futura_12" panose="020B0604020202020204" charset="0"/>
                        </a:rPr>
                        <a:t> </a:t>
                      </a:r>
                      <a:r>
                        <a:rPr lang="en-US" sz="2400" b="1" dirty="0" err="1">
                          <a:solidFill>
                            <a:srgbClr val="7030A0"/>
                          </a:solidFill>
                          <a:effectLst/>
                          <a:latin typeface="#9Slide03 SFU Futura_12" panose="020B0604020202020204" charset="0"/>
                        </a:rPr>
                        <a:t>về</a:t>
                      </a:r>
                      <a:r>
                        <a:rPr lang="en-US" sz="2400" b="1" dirty="0">
                          <a:solidFill>
                            <a:srgbClr val="7030A0"/>
                          </a:solidFill>
                          <a:effectLst/>
                          <a:latin typeface="#9Slide03 SFU Futura_12" panose="020B0604020202020204" charset="0"/>
                        </a:rPr>
                        <a:t> </a:t>
                      </a:r>
                      <a:r>
                        <a:rPr lang="en-US" sz="2400" b="1" dirty="0" err="1">
                          <a:solidFill>
                            <a:srgbClr val="7030A0"/>
                          </a:solidFill>
                          <a:effectLst/>
                          <a:latin typeface="#9Slide03 SFU Futura_12" panose="020B0604020202020204" charset="0"/>
                        </a:rPr>
                        <a:t>phía</a:t>
                      </a:r>
                      <a:r>
                        <a:rPr lang="en-US" sz="2400" b="1" dirty="0">
                          <a:solidFill>
                            <a:srgbClr val="7030A0"/>
                          </a:solidFill>
                          <a:effectLst/>
                          <a:latin typeface="#9Slide03 SFU Futura_12" panose="020B0604020202020204" charset="0"/>
                        </a:rPr>
                        <a:t> </a:t>
                      </a:r>
                      <a:r>
                        <a:rPr lang="en-US" sz="2400" b="1" dirty="0" err="1">
                          <a:solidFill>
                            <a:srgbClr val="7030A0"/>
                          </a:solidFill>
                          <a:effectLst/>
                          <a:latin typeface="#9Slide03 SFU Futura_12" panose="020B0604020202020204" charset="0"/>
                        </a:rPr>
                        <a:t>đông</a:t>
                      </a:r>
                      <a:r>
                        <a:rPr lang="en-US" sz="2400" b="1" dirty="0">
                          <a:solidFill>
                            <a:srgbClr val="7030A0"/>
                          </a:solidFill>
                          <a:effectLst/>
                          <a:latin typeface="#9Slide03 SFU Futura_12" panose="020B0604020202020204" charset="0"/>
                        </a:rPr>
                        <a:t>. </a:t>
                      </a:r>
                    </a:p>
                    <a:p>
                      <a:pPr marL="342900" marR="0" lvl="0" indent="-342900" algn="just">
                        <a:lnSpc>
                          <a:spcPct val="115000"/>
                        </a:lnSpc>
                        <a:spcBef>
                          <a:spcPts val="0"/>
                        </a:spcBef>
                        <a:spcAft>
                          <a:spcPts val="0"/>
                        </a:spcAft>
                        <a:buFont typeface="Times New Roman" panose="02020603050405020304" pitchFamily="18" charset="0"/>
                        <a:buChar char="-"/>
                      </a:pPr>
                      <a:r>
                        <a:rPr lang="en-US" sz="2400" b="1" dirty="0" err="1">
                          <a:solidFill>
                            <a:srgbClr val="7030A0"/>
                          </a:solidFill>
                          <a:effectLst/>
                          <a:latin typeface="#9Slide03 SFU Futura_12" panose="020B0604020202020204" charset="0"/>
                        </a:rPr>
                        <a:t>Nhiều</a:t>
                      </a:r>
                      <a:r>
                        <a:rPr lang="en-US" sz="2400" b="1" dirty="0">
                          <a:solidFill>
                            <a:srgbClr val="7030A0"/>
                          </a:solidFill>
                          <a:effectLst/>
                          <a:latin typeface="#9Slide03 SFU Futura_12" panose="020B0604020202020204" charset="0"/>
                        </a:rPr>
                        <a:t> </a:t>
                      </a:r>
                      <a:r>
                        <a:rPr lang="en-US" sz="2400" b="1" dirty="0" err="1">
                          <a:solidFill>
                            <a:srgbClr val="7030A0"/>
                          </a:solidFill>
                          <a:effectLst/>
                          <a:latin typeface="#9Slide03 SFU Futura_12" panose="020B0604020202020204" charset="0"/>
                        </a:rPr>
                        <a:t>cao</a:t>
                      </a:r>
                      <a:r>
                        <a:rPr lang="en-US" sz="2400" b="1" dirty="0">
                          <a:solidFill>
                            <a:srgbClr val="7030A0"/>
                          </a:solidFill>
                          <a:effectLst/>
                          <a:latin typeface="#9Slide03 SFU Futura_12" panose="020B0604020202020204" charset="0"/>
                        </a:rPr>
                        <a:t> </a:t>
                      </a:r>
                      <a:r>
                        <a:rPr lang="en-US" sz="2400" b="1" dirty="0" err="1">
                          <a:solidFill>
                            <a:srgbClr val="7030A0"/>
                          </a:solidFill>
                          <a:effectLst/>
                          <a:latin typeface="#9Slide03 SFU Futura_12" panose="020B0604020202020204" charset="0"/>
                        </a:rPr>
                        <a:t>nguyên</a:t>
                      </a:r>
                      <a:r>
                        <a:rPr lang="en-US" sz="2400" b="1" dirty="0">
                          <a:solidFill>
                            <a:srgbClr val="7030A0"/>
                          </a:solidFill>
                          <a:effectLst/>
                          <a:latin typeface="#9Slide03 SFU Futura_12" panose="020B0604020202020204" charset="0"/>
                        </a:rPr>
                        <a:t> </a:t>
                      </a:r>
                      <a:r>
                        <a:rPr lang="en-US" sz="2400" b="1" dirty="0" err="1">
                          <a:solidFill>
                            <a:srgbClr val="7030A0"/>
                          </a:solidFill>
                          <a:effectLst/>
                          <a:latin typeface="#9Slide03 SFU Futura_12" panose="020B0604020202020204" charset="0"/>
                        </a:rPr>
                        <a:t>xếp</a:t>
                      </a:r>
                      <a:r>
                        <a:rPr lang="en-US" sz="2400" b="1" dirty="0">
                          <a:solidFill>
                            <a:srgbClr val="7030A0"/>
                          </a:solidFill>
                          <a:effectLst/>
                          <a:latin typeface="#9Slide03 SFU Futura_12" panose="020B0604020202020204" charset="0"/>
                        </a:rPr>
                        <a:t> </a:t>
                      </a:r>
                      <a:r>
                        <a:rPr lang="en-US" sz="2400" b="1" dirty="0" err="1">
                          <a:solidFill>
                            <a:srgbClr val="7030A0"/>
                          </a:solidFill>
                          <a:effectLst/>
                          <a:latin typeface="#9Slide03 SFU Futura_12" panose="020B0604020202020204" charset="0"/>
                        </a:rPr>
                        <a:t>tầng</a:t>
                      </a:r>
                      <a:r>
                        <a:rPr lang="en-US" sz="2400" b="1" dirty="0">
                          <a:solidFill>
                            <a:srgbClr val="7030A0"/>
                          </a:solidFill>
                          <a:effectLst/>
                          <a:latin typeface="#9Slide03 SFU Futura_12" panose="020B0604020202020204" charset="0"/>
                        </a:rPr>
                        <a:t>.</a:t>
                      </a:r>
                      <a:endParaRPr lang="en-US" sz="2400" b="1" dirty="0">
                        <a:solidFill>
                          <a:srgbClr val="7030A0"/>
                        </a:solidFill>
                        <a:effectLst/>
                        <a:latin typeface="#9Slide03 SFU Futura_12" panose="020B0604020202020204" charset="0"/>
                        <a:ea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3031251775"/>
                  </a:ext>
                </a:extLst>
              </a:tr>
            </a:tbl>
          </a:graphicData>
        </a:graphic>
      </p:graphicFrame>
      <p:sp>
        <p:nvSpPr>
          <p:cNvPr id="6" name="Lưu đồ: Điểm Kết Thúc 147">
            <a:extLst>
              <a:ext uri="{FF2B5EF4-FFF2-40B4-BE49-F238E27FC236}">
                <a16:creationId xmlns:a16="http://schemas.microsoft.com/office/drawing/2014/main" id="{75228FF4-79C5-3771-9350-7C622E35D1FE}"/>
              </a:ext>
            </a:extLst>
          </p:cNvPr>
          <p:cNvSpPr/>
          <p:nvPr/>
        </p:nvSpPr>
        <p:spPr>
          <a:xfrm>
            <a:off x="3738741" y="962627"/>
            <a:ext cx="4089416" cy="653607"/>
          </a:xfrm>
          <a:prstGeom prst="flowChartTerminator">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9Slide05 SVNUT Triumph" panose="00000500000000000000" pitchFamily="2" charset="0"/>
              </a:rPr>
              <a:t>a. </a:t>
            </a:r>
            <a:r>
              <a:rPr lang="en-US" sz="2800" dirty="0" err="1">
                <a:solidFill>
                  <a:srgbClr val="FF0000"/>
                </a:solidFill>
                <a:latin typeface="#9Slide05 SVNUT Triumph" panose="00000500000000000000" pitchFamily="2" charset="0"/>
              </a:rPr>
              <a:t>Địa</a:t>
            </a:r>
            <a:r>
              <a:rPr lang="en-US" sz="2800" dirty="0">
                <a:solidFill>
                  <a:srgbClr val="FF0000"/>
                </a:solidFill>
                <a:latin typeface="#9Slide05 SVNUT Triumph" panose="00000500000000000000" pitchFamily="2" charset="0"/>
              </a:rPr>
              <a:t> </a:t>
            </a:r>
            <a:r>
              <a:rPr lang="en-US" sz="2800" dirty="0" err="1">
                <a:solidFill>
                  <a:srgbClr val="FF0000"/>
                </a:solidFill>
                <a:latin typeface="#9Slide05 SVNUT Triumph" panose="00000500000000000000" pitchFamily="2" charset="0"/>
              </a:rPr>
              <a:t>hình</a:t>
            </a:r>
            <a:r>
              <a:rPr lang="en-US" sz="2800" dirty="0">
                <a:solidFill>
                  <a:srgbClr val="FF0000"/>
                </a:solidFill>
                <a:latin typeface="#9Slide05 SVNUT Triumph" panose="00000500000000000000" pitchFamily="2" charset="0"/>
              </a:rPr>
              <a:t> </a:t>
            </a:r>
            <a:r>
              <a:rPr lang="en-US" sz="2800" dirty="0" err="1">
                <a:solidFill>
                  <a:srgbClr val="FF0000"/>
                </a:solidFill>
                <a:latin typeface="#9Slide05 SVNUT Triumph" panose="00000500000000000000" pitchFamily="2" charset="0"/>
              </a:rPr>
              <a:t>đồi</a:t>
            </a:r>
            <a:r>
              <a:rPr lang="en-US" sz="2800" dirty="0">
                <a:solidFill>
                  <a:srgbClr val="FF0000"/>
                </a:solidFill>
                <a:latin typeface="#9Slide05 SVNUT Triumph" panose="00000500000000000000" pitchFamily="2" charset="0"/>
              </a:rPr>
              <a:t> </a:t>
            </a:r>
            <a:r>
              <a:rPr lang="en-US" sz="2800" dirty="0" err="1">
                <a:solidFill>
                  <a:srgbClr val="FF0000"/>
                </a:solidFill>
                <a:latin typeface="#9Slide05 SVNUT Triumph" panose="00000500000000000000" pitchFamily="2" charset="0"/>
              </a:rPr>
              <a:t>núi</a:t>
            </a:r>
            <a:endParaRPr lang="en-US" sz="2800" dirty="0">
              <a:solidFill>
                <a:srgbClr val="FF0000"/>
              </a:solidFill>
              <a:latin typeface="#9Slide05 SVNUT Triumph" panose="00000500000000000000" pitchFamily="2" charset="0"/>
            </a:endParaRPr>
          </a:p>
        </p:txBody>
      </p:sp>
    </p:spTree>
    <p:extLst>
      <p:ext uri="{BB962C8B-B14F-4D97-AF65-F5344CB8AC3E}">
        <p14:creationId xmlns:p14="http://schemas.microsoft.com/office/powerpoint/2010/main" val="1986019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2392481-1088-8497-91B9-835B405A5342}"/>
              </a:ext>
            </a:extLst>
          </p:cNvPr>
          <p:cNvGrpSpPr/>
          <p:nvPr/>
        </p:nvGrpSpPr>
        <p:grpSpPr>
          <a:xfrm>
            <a:off x="37355" y="107376"/>
            <a:ext cx="12154645" cy="876617"/>
            <a:chOff x="37355" y="107376"/>
            <a:chExt cx="12154645" cy="876617"/>
          </a:xfrm>
        </p:grpSpPr>
        <p:cxnSp>
          <p:nvCxnSpPr>
            <p:cNvPr id="11" name="Straight Connector 10">
              <a:extLst>
                <a:ext uri="{FF2B5EF4-FFF2-40B4-BE49-F238E27FC236}">
                  <a16:creationId xmlns:a16="http://schemas.microsoft.com/office/drawing/2014/main" id="{34E64582-E015-0067-D053-F028C1E80084}"/>
                </a:ext>
              </a:extLst>
            </p:cNvPr>
            <p:cNvCxnSpPr>
              <a:cxnSpLocks/>
            </p:cNvCxnSpPr>
            <p:nvPr/>
          </p:nvCxnSpPr>
          <p:spPr>
            <a:xfrm flipV="1">
              <a:off x="37355" y="941262"/>
              <a:ext cx="12154645" cy="42731"/>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13" name="Rectangle: Rounded Corners 17">
              <a:extLst>
                <a:ext uri="{FF2B5EF4-FFF2-40B4-BE49-F238E27FC236}">
                  <a16:creationId xmlns:a16="http://schemas.microsoft.com/office/drawing/2014/main" id="{1440AEEB-B2AA-925B-2B8E-3840B1955E85}"/>
                </a:ext>
              </a:extLst>
            </p:cNvPr>
            <p:cNvSpPr/>
            <p:nvPr/>
          </p:nvSpPr>
          <p:spPr>
            <a:xfrm>
              <a:off x="2511768" y="107376"/>
              <a:ext cx="8940534" cy="717079"/>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FFFF00"/>
                  </a:solidFill>
                  <a:latin typeface="#9Slide03 SFU Futura_12" panose="020B0604020202020204" charset="0"/>
                </a:rPr>
                <a:t>2. ĐẶC ĐIỂM CỦA CÁC KHU VỰC ĐỊA HÌNH</a:t>
              </a:r>
              <a:endParaRPr lang="vi-VN" sz="3200" b="1" dirty="0">
                <a:solidFill>
                  <a:srgbClr val="FFFF00"/>
                </a:solidFill>
                <a:latin typeface="#9Slide03 SFU Futura_12" panose="020B0604020202020204" charset="0"/>
              </a:endParaRPr>
            </a:p>
          </p:txBody>
        </p:sp>
      </p:grpSp>
      <p:pic>
        <p:nvPicPr>
          <p:cNvPr id="3" name="Hình ảnh 97">
            <a:extLst>
              <a:ext uri="{FF2B5EF4-FFF2-40B4-BE49-F238E27FC236}">
                <a16:creationId xmlns:a16="http://schemas.microsoft.com/office/drawing/2014/main" id="{8863F2B0-A0BE-99A0-A306-3E6A18E297B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756" b="89956" l="5972" r="89962">
                        <a14:foregroundMark x1="25667" y1="6844" x2="25667" y2="6844"/>
                        <a14:foregroundMark x1="5972" y1="8089" x2="5972" y2="8089"/>
                        <a14:foregroundMark x1="22363" y1="89778" x2="22363" y2="89778"/>
                      </a14:backgroundRemoval>
                    </a14:imgEffect>
                  </a14:imgLayer>
                </a14:imgProps>
              </a:ext>
            </a:extLst>
          </a:blip>
          <a:srcRect r="37032" b="7983"/>
          <a:stretch/>
        </p:blipFill>
        <p:spPr>
          <a:xfrm>
            <a:off x="-144203" y="-214856"/>
            <a:ext cx="3334451" cy="6965480"/>
          </a:xfrm>
          <a:prstGeom prst="rect">
            <a:avLst/>
          </a:prstGeom>
        </p:spPr>
      </p:pic>
      <p:sp>
        <p:nvSpPr>
          <p:cNvPr id="20" name="TextBox 19">
            <a:extLst>
              <a:ext uri="{FF2B5EF4-FFF2-40B4-BE49-F238E27FC236}">
                <a16:creationId xmlns:a16="http://schemas.microsoft.com/office/drawing/2014/main" id="{28254866-60D2-0E9F-BC21-C4F937C5BC9B}"/>
              </a:ext>
            </a:extLst>
          </p:cNvPr>
          <p:cNvSpPr txBox="1"/>
          <p:nvPr/>
        </p:nvSpPr>
        <p:spPr>
          <a:xfrm>
            <a:off x="2775967" y="1344714"/>
            <a:ext cx="3648579" cy="461665"/>
          </a:xfrm>
          <a:prstGeom prst="rect">
            <a:avLst/>
          </a:prstGeom>
          <a:noFill/>
        </p:spPr>
        <p:txBody>
          <a:bodyPr wrap="square">
            <a:spAutoFit/>
          </a:bodyPr>
          <a:lstStyle/>
          <a:p>
            <a:r>
              <a:rPr lang="en-US" sz="2400" b="1" dirty="0" err="1">
                <a:solidFill>
                  <a:srgbClr val="FF0000"/>
                </a:solidFill>
                <a:highlight>
                  <a:srgbClr val="FFFF00"/>
                </a:highlight>
                <a:latin typeface="#9Slide03 SFU Futura_12" panose="020B0604020202020204" charset="0"/>
              </a:rPr>
              <a:t>Đồng</a:t>
            </a:r>
            <a:r>
              <a:rPr lang="en-US" sz="2400" b="1" dirty="0">
                <a:solidFill>
                  <a:srgbClr val="FF0000"/>
                </a:solidFill>
                <a:highlight>
                  <a:srgbClr val="FFFF00"/>
                </a:highlight>
                <a:latin typeface="#9Slide03 SFU Futura_12" panose="020B0604020202020204" charset="0"/>
              </a:rPr>
              <a:t> </a:t>
            </a:r>
            <a:r>
              <a:rPr lang="en-US" sz="2400" b="1" dirty="0" err="1">
                <a:solidFill>
                  <a:srgbClr val="FF0000"/>
                </a:solidFill>
                <a:highlight>
                  <a:srgbClr val="FFFF00"/>
                </a:highlight>
                <a:latin typeface="#9Slide03 SFU Futura_12" panose="020B0604020202020204" charset="0"/>
              </a:rPr>
              <a:t>bằng</a:t>
            </a:r>
            <a:r>
              <a:rPr lang="en-US" sz="2400" b="1" dirty="0">
                <a:solidFill>
                  <a:srgbClr val="FF0000"/>
                </a:solidFill>
                <a:highlight>
                  <a:srgbClr val="FFFF00"/>
                </a:highlight>
                <a:latin typeface="#9Slide03 SFU Futura_12" panose="020B0604020202020204" charset="0"/>
              </a:rPr>
              <a:t> </a:t>
            </a:r>
            <a:r>
              <a:rPr lang="en-US" sz="2400" b="1" dirty="0" err="1">
                <a:solidFill>
                  <a:srgbClr val="FF0000"/>
                </a:solidFill>
                <a:highlight>
                  <a:srgbClr val="FFFF00"/>
                </a:highlight>
                <a:latin typeface="#9Slide03 SFU Futura_12" panose="020B0604020202020204" charset="0"/>
              </a:rPr>
              <a:t>sông</a:t>
            </a:r>
            <a:r>
              <a:rPr lang="en-US" sz="2400" b="1" dirty="0">
                <a:solidFill>
                  <a:srgbClr val="FF0000"/>
                </a:solidFill>
                <a:highlight>
                  <a:srgbClr val="FFFF00"/>
                </a:highlight>
                <a:latin typeface="#9Slide03 SFU Futura_12" panose="020B0604020202020204" charset="0"/>
              </a:rPr>
              <a:t> </a:t>
            </a:r>
            <a:r>
              <a:rPr lang="en-US" sz="2400" b="1" dirty="0" err="1">
                <a:solidFill>
                  <a:srgbClr val="FF0000"/>
                </a:solidFill>
                <a:highlight>
                  <a:srgbClr val="FFFF00"/>
                </a:highlight>
                <a:latin typeface="#9Slide03 SFU Futura_12" panose="020B0604020202020204" charset="0"/>
              </a:rPr>
              <a:t>Hồng</a:t>
            </a:r>
            <a:endParaRPr lang="en-US" sz="2400" dirty="0">
              <a:solidFill>
                <a:srgbClr val="FF0000"/>
              </a:solidFill>
              <a:highlight>
                <a:srgbClr val="FFFF00"/>
              </a:highlight>
            </a:endParaRPr>
          </a:p>
        </p:txBody>
      </p:sp>
      <p:sp>
        <p:nvSpPr>
          <p:cNvPr id="2" name="Freeform: Shape 1">
            <a:extLst>
              <a:ext uri="{FF2B5EF4-FFF2-40B4-BE49-F238E27FC236}">
                <a16:creationId xmlns:a16="http://schemas.microsoft.com/office/drawing/2014/main" id="{7A6D0929-D33B-6321-9E1F-4B5D72572B3A}"/>
              </a:ext>
            </a:extLst>
          </p:cNvPr>
          <p:cNvSpPr/>
          <p:nvPr/>
        </p:nvSpPr>
        <p:spPr>
          <a:xfrm>
            <a:off x="1265806" y="959005"/>
            <a:ext cx="863517" cy="691375"/>
          </a:xfrm>
          <a:custGeom>
            <a:avLst/>
            <a:gdLst>
              <a:gd name="connsiteX0" fmla="*/ 852926 w 863517"/>
              <a:gd name="connsiteY0" fmla="*/ 200722 h 691375"/>
              <a:gd name="connsiteX1" fmla="*/ 696809 w 863517"/>
              <a:gd name="connsiteY1" fmla="*/ 167268 h 691375"/>
              <a:gd name="connsiteX2" fmla="*/ 652204 w 863517"/>
              <a:gd name="connsiteY2" fmla="*/ 133815 h 691375"/>
              <a:gd name="connsiteX3" fmla="*/ 596448 w 863517"/>
              <a:gd name="connsiteY3" fmla="*/ 100361 h 691375"/>
              <a:gd name="connsiteX4" fmla="*/ 529540 w 863517"/>
              <a:gd name="connsiteY4" fmla="*/ 78058 h 691375"/>
              <a:gd name="connsiteX5" fmla="*/ 496087 w 863517"/>
              <a:gd name="connsiteY5" fmla="*/ 66907 h 691375"/>
              <a:gd name="connsiteX6" fmla="*/ 395726 w 863517"/>
              <a:gd name="connsiteY6" fmla="*/ 44605 h 691375"/>
              <a:gd name="connsiteX7" fmla="*/ 317667 w 863517"/>
              <a:gd name="connsiteY7" fmla="*/ 33454 h 691375"/>
              <a:gd name="connsiteX8" fmla="*/ 139248 w 863517"/>
              <a:gd name="connsiteY8" fmla="*/ 0 h 691375"/>
              <a:gd name="connsiteX9" fmla="*/ 94643 w 863517"/>
              <a:gd name="connsiteY9" fmla="*/ 11151 h 691375"/>
              <a:gd name="connsiteX10" fmla="*/ 83492 w 863517"/>
              <a:gd name="connsiteY10" fmla="*/ 44605 h 691375"/>
              <a:gd name="connsiteX11" fmla="*/ 94643 w 863517"/>
              <a:gd name="connsiteY11" fmla="*/ 167268 h 691375"/>
              <a:gd name="connsiteX12" fmla="*/ 161550 w 863517"/>
              <a:gd name="connsiteY12" fmla="*/ 223024 h 691375"/>
              <a:gd name="connsiteX13" fmla="*/ 195004 w 863517"/>
              <a:gd name="connsiteY13" fmla="*/ 267629 h 691375"/>
              <a:gd name="connsiteX14" fmla="*/ 206155 w 863517"/>
              <a:gd name="connsiteY14" fmla="*/ 345688 h 691375"/>
              <a:gd name="connsiteX15" fmla="*/ 217306 w 863517"/>
              <a:gd name="connsiteY15" fmla="*/ 379141 h 691375"/>
              <a:gd name="connsiteX16" fmla="*/ 195004 w 863517"/>
              <a:gd name="connsiteY16" fmla="*/ 479502 h 691375"/>
              <a:gd name="connsiteX17" fmla="*/ 105794 w 863517"/>
              <a:gd name="connsiteY17" fmla="*/ 490654 h 691375"/>
              <a:gd name="connsiteX18" fmla="*/ 16584 w 863517"/>
              <a:gd name="connsiteY18" fmla="*/ 557561 h 691375"/>
              <a:gd name="connsiteX19" fmla="*/ 5433 w 863517"/>
              <a:gd name="connsiteY19" fmla="*/ 613317 h 691375"/>
              <a:gd name="connsiteX20" fmla="*/ 116945 w 863517"/>
              <a:gd name="connsiteY20" fmla="*/ 624468 h 691375"/>
              <a:gd name="connsiteX21" fmla="*/ 172701 w 863517"/>
              <a:gd name="connsiteY21" fmla="*/ 635619 h 691375"/>
              <a:gd name="connsiteX22" fmla="*/ 250760 w 863517"/>
              <a:gd name="connsiteY22" fmla="*/ 680224 h 691375"/>
              <a:gd name="connsiteX23" fmla="*/ 295365 w 863517"/>
              <a:gd name="connsiteY23" fmla="*/ 691375 h 691375"/>
              <a:gd name="connsiteX24" fmla="*/ 496087 w 863517"/>
              <a:gd name="connsiteY24" fmla="*/ 635619 h 691375"/>
              <a:gd name="connsiteX25" fmla="*/ 551843 w 863517"/>
              <a:gd name="connsiteY25" fmla="*/ 468351 h 691375"/>
              <a:gd name="connsiteX26" fmla="*/ 585296 w 863517"/>
              <a:gd name="connsiteY26" fmla="*/ 446049 h 691375"/>
              <a:gd name="connsiteX27" fmla="*/ 618750 w 863517"/>
              <a:gd name="connsiteY27" fmla="*/ 401444 h 691375"/>
              <a:gd name="connsiteX28" fmla="*/ 652204 w 863517"/>
              <a:gd name="connsiteY28" fmla="*/ 390293 h 691375"/>
              <a:gd name="connsiteX29" fmla="*/ 819472 w 863517"/>
              <a:gd name="connsiteY29" fmla="*/ 345688 h 691375"/>
              <a:gd name="connsiteX30" fmla="*/ 841774 w 863517"/>
              <a:gd name="connsiteY30" fmla="*/ 312234 h 691375"/>
              <a:gd name="connsiteX31" fmla="*/ 852926 w 863517"/>
              <a:gd name="connsiteY31" fmla="*/ 200722 h 691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63517" h="691375">
                <a:moveTo>
                  <a:pt x="852926" y="200722"/>
                </a:moveTo>
                <a:cubicBezTo>
                  <a:pt x="828765" y="176561"/>
                  <a:pt x="749777" y="193752"/>
                  <a:pt x="696809" y="167268"/>
                </a:cubicBezTo>
                <a:cubicBezTo>
                  <a:pt x="680186" y="158956"/>
                  <a:pt x="667668" y="144124"/>
                  <a:pt x="652204" y="133815"/>
                </a:cubicBezTo>
                <a:cubicBezTo>
                  <a:pt x="634170" y="121792"/>
                  <a:pt x="616179" y="109330"/>
                  <a:pt x="596448" y="100361"/>
                </a:cubicBezTo>
                <a:cubicBezTo>
                  <a:pt x="575046" y="90633"/>
                  <a:pt x="551843" y="85492"/>
                  <a:pt x="529540" y="78058"/>
                </a:cubicBezTo>
                <a:cubicBezTo>
                  <a:pt x="518389" y="74341"/>
                  <a:pt x="507490" y="69758"/>
                  <a:pt x="496087" y="66907"/>
                </a:cubicBezTo>
                <a:cubicBezTo>
                  <a:pt x="455990" y="56883"/>
                  <a:pt x="438196" y="51683"/>
                  <a:pt x="395726" y="44605"/>
                </a:cubicBezTo>
                <a:cubicBezTo>
                  <a:pt x="369800" y="40284"/>
                  <a:pt x="343562" y="37958"/>
                  <a:pt x="317667" y="33454"/>
                </a:cubicBezTo>
                <a:cubicBezTo>
                  <a:pt x="258052" y="23086"/>
                  <a:pt x="198721" y="11151"/>
                  <a:pt x="139248" y="0"/>
                </a:cubicBezTo>
                <a:cubicBezTo>
                  <a:pt x="124380" y="3717"/>
                  <a:pt x="106611" y="1577"/>
                  <a:pt x="94643" y="11151"/>
                </a:cubicBezTo>
                <a:cubicBezTo>
                  <a:pt x="85464" y="18494"/>
                  <a:pt x="83492" y="32850"/>
                  <a:pt x="83492" y="44605"/>
                </a:cubicBezTo>
                <a:cubicBezTo>
                  <a:pt x="83492" y="85661"/>
                  <a:pt x="83364" y="127791"/>
                  <a:pt x="94643" y="167268"/>
                </a:cubicBezTo>
                <a:cubicBezTo>
                  <a:pt x="99694" y="184947"/>
                  <a:pt x="147165" y="213434"/>
                  <a:pt x="161550" y="223024"/>
                </a:cubicBezTo>
                <a:cubicBezTo>
                  <a:pt x="172701" y="237892"/>
                  <a:pt x="188653" y="250162"/>
                  <a:pt x="195004" y="267629"/>
                </a:cubicBezTo>
                <a:cubicBezTo>
                  <a:pt x="203986" y="292330"/>
                  <a:pt x="201000" y="319915"/>
                  <a:pt x="206155" y="345688"/>
                </a:cubicBezTo>
                <a:cubicBezTo>
                  <a:pt x="208460" y="357214"/>
                  <a:pt x="213589" y="367990"/>
                  <a:pt x="217306" y="379141"/>
                </a:cubicBezTo>
                <a:cubicBezTo>
                  <a:pt x="209872" y="412595"/>
                  <a:pt x="219236" y="455270"/>
                  <a:pt x="195004" y="479502"/>
                </a:cubicBezTo>
                <a:cubicBezTo>
                  <a:pt x="173813" y="500693"/>
                  <a:pt x="133249" y="478642"/>
                  <a:pt x="105794" y="490654"/>
                </a:cubicBezTo>
                <a:cubicBezTo>
                  <a:pt x="71740" y="505553"/>
                  <a:pt x="46321" y="535259"/>
                  <a:pt x="16584" y="557561"/>
                </a:cubicBezTo>
                <a:cubicBezTo>
                  <a:pt x="12867" y="576146"/>
                  <a:pt x="-10337" y="602804"/>
                  <a:pt x="5433" y="613317"/>
                </a:cubicBezTo>
                <a:cubicBezTo>
                  <a:pt x="36515" y="634038"/>
                  <a:pt x="79917" y="619531"/>
                  <a:pt x="116945" y="624468"/>
                </a:cubicBezTo>
                <a:cubicBezTo>
                  <a:pt x="135732" y="626973"/>
                  <a:pt x="154116" y="631902"/>
                  <a:pt x="172701" y="635619"/>
                </a:cubicBezTo>
                <a:cubicBezTo>
                  <a:pt x="200434" y="654108"/>
                  <a:pt x="218419" y="668097"/>
                  <a:pt x="250760" y="680224"/>
                </a:cubicBezTo>
                <a:cubicBezTo>
                  <a:pt x="265110" y="685605"/>
                  <a:pt x="280497" y="687658"/>
                  <a:pt x="295365" y="691375"/>
                </a:cubicBezTo>
                <a:cubicBezTo>
                  <a:pt x="362272" y="672790"/>
                  <a:pt x="431196" y="660339"/>
                  <a:pt x="496087" y="635619"/>
                </a:cubicBezTo>
                <a:cubicBezTo>
                  <a:pt x="556256" y="612697"/>
                  <a:pt x="542028" y="495832"/>
                  <a:pt x="551843" y="468351"/>
                </a:cubicBezTo>
                <a:cubicBezTo>
                  <a:pt x="556351" y="455730"/>
                  <a:pt x="575819" y="455526"/>
                  <a:pt x="585296" y="446049"/>
                </a:cubicBezTo>
                <a:cubicBezTo>
                  <a:pt x="598438" y="432907"/>
                  <a:pt x="604472" y="413342"/>
                  <a:pt x="618750" y="401444"/>
                </a:cubicBezTo>
                <a:cubicBezTo>
                  <a:pt x="627780" y="393919"/>
                  <a:pt x="641463" y="395067"/>
                  <a:pt x="652204" y="390293"/>
                </a:cubicBezTo>
                <a:cubicBezTo>
                  <a:pt x="765387" y="339989"/>
                  <a:pt x="672500" y="362018"/>
                  <a:pt x="819472" y="345688"/>
                </a:cubicBezTo>
                <a:cubicBezTo>
                  <a:pt x="826906" y="334537"/>
                  <a:pt x="838760" y="325293"/>
                  <a:pt x="841774" y="312234"/>
                </a:cubicBezTo>
                <a:cubicBezTo>
                  <a:pt x="854036" y="259101"/>
                  <a:pt x="877087" y="224883"/>
                  <a:pt x="852926" y="200722"/>
                </a:cubicBezTo>
                <a:close/>
              </a:path>
            </a:pathLst>
          </a:custGeom>
          <a:solidFill>
            <a:srgbClr val="1508B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57F30D8E-4B21-0116-46E0-E6E7B99E2351}"/>
              </a:ext>
            </a:extLst>
          </p:cNvPr>
          <p:cNvSpPr/>
          <p:nvPr/>
        </p:nvSpPr>
        <p:spPr>
          <a:xfrm>
            <a:off x="880946" y="5486400"/>
            <a:ext cx="1237916" cy="1208122"/>
          </a:xfrm>
          <a:custGeom>
            <a:avLst/>
            <a:gdLst>
              <a:gd name="connsiteX0" fmla="*/ 735981 w 1237916"/>
              <a:gd name="connsiteY0" fmla="*/ 133815 h 1208122"/>
              <a:gd name="connsiteX1" fmla="*/ 646771 w 1237916"/>
              <a:gd name="connsiteY1" fmla="*/ 111512 h 1208122"/>
              <a:gd name="connsiteX2" fmla="*/ 256478 w 1237916"/>
              <a:gd name="connsiteY2" fmla="*/ 78059 h 1208122"/>
              <a:gd name="connsiteX3" fmla="*/ 245327 w 1237916"/>
              <a:gd name="connsiteY3" fmla="*/ 122663 h 1208122"/>
              <a:gd name="connsiteX4" fmla="*/ 234176 w 1237916"/>
              <a:gd name="connsiteY4" fmla="*/ 178420 h 1208122"/>
              <a:gd name="connsiteX5" fmla="*/ 144966 w 1237916"/>
              <a:gd name="connsiteY5" fmla="*/ 223024 h 1208122"/>
              <a:gd name="connsiteX6" fmla="*/ 78059 w 1237916"/>
              <a:gd name="connsiteY6" fmla="*/ 256478 h 1208122"/>
              <a:gd name="connsiteX7" fmla="*/ 44605 w 1237916"/>
              <a:gd name="connsiteY7" fmla="*/ 267629 h 1208122"/>
              <a:gd name="connsiteX8" fmla="*/ 0 w 1237916"/>
              <a:gd name="connsiteY8" fmla="*/ 356839 h 1208122"/>
              <a:gd name="connsiteX9" fmla="*/ 55756 w 1237916"/>
              <a:gd name="connsiteY9" fmla="*/ 412595 h 1208122"/>
              <a:gd name="connsiteX10" fmla="*/ 89210 w 1237916"/>
              <a:gd name="connsiteY10" fmla="*/ 423746 h 1208122"/>
              <a:gd name="connsiteX11" fmla="*/ 111513 w 1237916"/>
              <a:gd name="connsiteY11" fmla="*/ 490654 h 1208122"/>
              <a:gd name="connsiteX12" fmla="*/ 100361 w 1237916"/>
              <a:gd name="connsiteY12" fmla="*/ 613317 h 1208122"/>
              <a:gd name="connsiteX13" fmla="*/ 66908 w 1237916"/>
              <a:gd name="connsiteY13" fmla="*/ 747132 h 1208122"/>
              <a:gd name="connsiteX14" fmla="*/ 78059 w 1237916"/>
              <a:gd name="connsiteY14" fmla="*/ 947854 h 1208122"/>
              <a:gd name="connsiteX15" fmla="*/ 89210 w 1237916"/>
              <a:gd name="connsiteY15" fmla="*/ 1014761 h 1208122"/>
              <a:gd name="connsiteX16" fmla="*/ 78059 w 1237916"/>
              <a:gd name="connsiteY16" fmla="*/ 1148576 h 1208122"/>
              <a:gd name="connsiteX17" fmla="*/ 89210 w 1237916"/>
              <a:gd name="connsiteY17" fmla="*/ 1204332 h 1208122"/>
              <a:gd name="connsiteX18" fmla="*/ 301083 w 1237916"/>
              <a:gd name="connsiteY18" fmla="*/ 1182029 h 1208122"/>
              <a:gd name="connsiteX19" fmla="*/ 367991 w 1237916"/>
              <a:gd name="connsiteY19" fmla="*/ 1126273 h 1208122"/>
              <a:gd name="connsiteX20" fmla="*/ 412595 w 1237916"/>
              <a:gd name="connsiteY20" fmla="*/ 1070517 h 1208122"/>
              <a:gd name="connsiteX21" fmla="*/ 434898 w 1237916"/>
              <a:gd name="connsiteY21" fmla="*/ 1037063 h 1208122"/>
              <a:gd name="connsiteX22" fmla="*/ 524108 w 1237916"/>
              <a:gd name="connsiteY22" fmla="*/ 981307 h 1208122"/>
              <a:gd name="connsiteX23" fmla="*/ 624469 w 1237916"/>
              <a:gd name="connsiteY23" fmla="*/ 936702 h 1208122"/>
              <a:gd name="connsiteX24" fmla="*/ 735981 w 1237916"/>
              <a:gd name="connsiteY24" fmla="*/ 903249 h 1208122"/>
              <a:gd name="connsiteX25" fmla="*/ 802888 w 1237916"/>
              <a:gd name="connsiteY25" fmla="*/ 869795 h 1208122"/>
              <a:gd name="connsiteX26" fmla="*/ 858644 w 1237916"/>
              <a:gd name="connsiteY26" fmla="*/ 791737 h 1208122"/>
              <a:gd name="connsiteX27" fmla="*/ 892098 w 1237916"/>
              <a:gd name="connsiteY27" fmla="*/ 758283 h 1208122"/>
              <a:gd name="connsiteX28" fmla="*/ 914400 w 1237916"/>
              <a:gd name="connsiteY28" fmla="*/ 724829 h 1208122"/>
              <a:gd name="connsiteX29" fmla="*/ 947854 w 1237916"/>
              <a:gd name="connsiteY29" fmla="*/ 680224 h 1208122"/>
              <a:gd name="connsiteX30" fmla="*/ 970156 w 1237916"/>
              <a:gd name="connsiteY30" fmla="*/ 635620 h 1208122"/>
              <a:gd name="connsiteX31" fmla="*/ 992459 w 1237916"/>
              <a:gd name="connsiteY31" fmla="*/ 613317 h 1208122"/>
              <a:gd name="connsiteX32" fmla="*/ 1025913 w 1237916"/>
              <a:gd name="connsiteY32" fmla="*/ 568712 h 1208122"/>
              <a:gd name="connsiteX33" fmla="*/ 1037064 w 1237916"/>
              <a:gd name="connsiteY33" fmla="*/ 524107 h 1208122"/>
              <a:gd name="connsiteX34" fmla="*/ 1182030 w 1237916"/>
              <a:gd name="connsiteY34" fmla="*/ 479502 h 1208122"/>
              <a:gd name="connsiteX35" fmla="*/ 1215483 w 1237916"/>
              <a:gd name="connsiteY35" fmla="*/ 457200 h 1208122"/>
              <a:gd name="connsiteX36" fmla="*/ 1237786 w 1237916"/>
              <a:gd name="connsiteY36" fmla="*/ 434898 h 1208122"/>
              <a:gd name="connsiteX37" fmla="*/ 1204332 w 1237916"/>
              <a:gd name="connsiteY37" fmla="*/ 390293 h 1208122"/>
              <a:gd name="connsiteX38" fmla="*/ 1170878 w 1237916"/>
              <a:gd name="connsiteY38" fmla="*/ 367990 h 1208122"/>
              <a:gd name="connsiteX39" fmla="*/ 1126274 w 1237916"/>
              <a:gd name="connsiteY39" fmla="*/ 334537 h 1208122"/>
              <a:gd name="connsiteX40" fmla="*/ 1059366 w 1237916"/>
              <a:gd name="connsiteY40" fmla="*/ 289932 h 1208122"/>
              <a:gd name="connsiteX41" fmla="*/ 1037064 w 1237916"/>
              <a:gd name="connsiteY41" fmla="*/ 267629 h 1208122"/>
              <a:gd name="connsiteX42" fmla="*/ 1014761 w 1237916"/>
              <a:gd name="connsiteY42" fmla="*/ 234176 h 1208122"/>
              <a:gd name="connsiteX43" fmla="*/ 970156 w 1237916"/>
              <a:gd name="connsiteY43" fmla="*/ 211873 h 1208122"/>
              <a:gd name="connsiteX44" fmla="*/ 836342 w 1237916"/>
              <a:gd name="connsiteY44" fmla="*/ 22302 h 1208122"/>
              <a:gd name="connsiteX45" fmla="*/ 758283 w 1237916"/>
              <a:gd name="connsiteY45" fmla="*/ 0 h 1208122"/>
              <a:gd name="connsiteX46" fmla="*/ 735981 w 1237916"/>
              <a:gd name="connsiteY46" fmla="*/ 133815 h 120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237916" h="1208122">
                <a:moveTo>
                  <a:pt x="735981" y="133815"/>
                </a:moveTo>
                <a:cubicBezTo>
                  <a:pt x="717396" y="152400"/>
                  <a:pt x="676828" y="117523"/>
                  <a:pt x="646771" y="111512"/>
                </a:cubicBezTo>
                <a:cubicBezTo>
                  <a:pt x="546023" y="91362"/>
                  <a:pt x="274935" y="79377"/>
                  <a:pt x="256478" y="78059"/>
                </a:cubicBezTo>
                <a:cubicBezTo>
                  <a:pt x="252761" y="92927"/>
                  <a:pt x="248652" y="107702"/>
                  <a:pt x="245327" y="122663"/>
                </a:cubicBezTo>
                <a:cubicBezTo>
                  <a:pt x="241215" y="141165"/>
                  <a:pt x="244221" y="162347"/>
                  <a:pt x="234176" y="178420"/>
                </a:cubicBezTo>
                <a:cubicBezTo>
                  <a:pt x="213115" y="212117"/>
                  <a:pt x="178076" y="214747"/>
                  <a:pt x="144966" y="223024"/>
                </a:cubicBezTo>
                <a:cubicBezTo>
                  <a:pt x="122664" y="234175"/>
                  <a:pt x="100845" y="246351"/>
                  <a:pt x="78059" y="256478"/>
                </a:cubicBezTo>
                <a:cubicBezTo>
                  <a:pt x="67318" y="261252"/>
                  <a:pt x="51822" y="258351"/>
                  <a:pt x="44605" y="267629"/>
                </a:cubicBezTo>
                <a:cubicBezTo>
                  <a:pt x="24193" y="293872"/>
                  <a:pt x="14868" y="327102"/>
                  <a:pt x="0" y="356839"/>
                </a:cubicBezTo>
                <a:cubicBezTo>
                  <a:pt x="18585" y="375424"/>
                  <a:pt x="34729" y="396825"/>
                  <a:pt x="55756" y="412595"/>
                </a:cubicBezTo>
                <a:cubicBezTo>
                  <a:pt x="65160" y="419648"/>
                  <a:pt x="82378" y="414181"/>
                  <a:pt x="89210" y="423746"/>
                </a:cubicBezTo>
                <a:cubicBezTo>
                  <a:pt x="102874" y="442876"/>
                  <a:pt x="104079" y="468351"/>
                  <a:pt x="111513" y="490654"/>
                </a:cubicBezTo>
                <a:cubicBezTo>
                  <a:pt x="107796" y="531542"/>
                  <a:pt x="107396" y="572868"/>
                  <a:pt x="100361" y="613317"/>
                </a:cubicBezTo>
                <a:cubicBezTo>
                  <a:pt x="92483" y="658615"/>
                  <a:pt x="66908" y="747132"/>
                  <a:pt x="66908" y="747132"/>
                </a:cubicBezTo>
                <a:cubicBezTo>
                  <a:pt x="70625" y="814039"/>
                  <a:pt x="72494" y="881075"/>
                  <a:pt x="78059" y="947854"/>
                </a:cubicBezTo>
                <a:cubicBezTo>
                  <a:pt x="79937" y="970386"/>
                  <a:pt x="89210" y="992151"/>
                  <a:pt x="89210" y="1014761"/>
                </a:cubicBezTo>
                <a:cubicBezTo>
                  <a:pt x="89210" y="1059521"/>
                  <a:pt x="81776" y="1103971"/>
                  <a:pt x="78059" y="1148576"/>
                </a:cubicBezTo>
                <a:cubicBezTo>
                  <a:pt x="81776" y="1167161"/>
                  <a:pt x="70897" y="1199449"/>
                  <a:pt x="89210" y="1204332"/>
                </a:cubicBezTo>
                <a:cubicBezTo>
                  <a:pt x="137428" y="1217190"/>
                  <a:pt x="240235" y="1194198"/>
                  <a:pt x="301083" y="1182029"/>
                </a:cubicBezTo>
                <a:cubicBezTo>
                  <a:pt x="329036" y="1161064"/>
                  <a:pt x="346724" y="1151085"/>
                  <a:pt x="367991" y="1126273"/>
                </a:cubicBezTo>
                <a:cubicBezTo>
                  <a:pt x="383480" y="1108202"/>
                  <a:pt x="398315" y="1089558"/>
                  <a:pt x="412595" y="1070517"/>
                </a:cubicBezTo>
                <a:cubicBezTo>
                  <a:pt x="420636" y="1059795"/>
                  <a:pt x="424433" y="1045435"/>
                  <a:pt x="434898" y="1037063"/>
                </a:cubicBezTo>
                <a:cubicBezTo>
                  <a:pt x="462281" y="1015157"/>
                  <a:pt x="493818" y="998976"/>
                  <a:pt x="524108" y="981307"/>
                </a:cubicBezTo>
                <a:cubicBezTo>
                  <a:pt x="550010" y="966197"/>
                  <a:pt x="597359" y="945739"/>
                  <a:pt x="624469" y="936702"/>
                </a:cubicBezTo>
                <a:cubicBezTo>
                  <a:pt x="661285" y="924430"/>
                  <a:pt x="699645" y="916875"/>
                  <a:pt x="735981" y="903249"/>
                </a:cubicBezTo>
                <a:cubicBezTo>
                  <a:pt x="759328" y="894494"/>
                  <a:pt x="780586" y="880946"/>
                  <a:pt x="802888" y="869795"/>
                </a:cubicBezTo>
                <a:cubicBezTo>
                  <a:pt x="820538" y="843321"/>
                  <a:pt x="837898" y="815940"/>
                  <a:pt x="858644" y="791737"/>
                </a:cubicBezTo>
                <a:cubicBezTo>
                  <a:pt x="868907" y="779763"/>
                  <a:pt x="882002" y="770398"/>
                  <a:pt x="892098" y="758283"/>
                </a:cubicBezTo>
                <a:cubicBezTo>
                  <a:pt x="900678" y="747987"/>
                  <a:pt x="906610" y="735735"/>
                  <a:pt x="914400" y="724829"/>
                </a:cubicBezTo>
                <a:cubicBezTo>
                  <a:pt x="925203" y="709705"/>
                  <a:pt x="938004" y="695984"/>
                  <a:pt x="947854" y="680224"/>
                </a:cubicBezTo>
                <a:cubicBezTo>
                  <a:pt x="956664" y="666128"/>
                  <a:pt x="960935" y="649451"/>
                  <a:pt x="970156" y="635620"/>
                </a:cubicBezTo>
                <a:cubicBezTo>
                  <a:pt x="975988" y="626872"/>
                  <a:pt x="985728" y="621394"/>
                  <a:pt x="992459" y="613317"/>
                </a:cubicBezTo>
                <a:cubicBezTo>
                  <a:pt x="1004357" y="599039"/>
                  <a:pt x="1014762" y="583580"/>
                  <a:pt x="1025913" y="568712"/>
                </a:cubicBezTo>
                <a:cubicBezTo>
                  <a:pt x="1029630" y="553844"/>
                  <a:pt x="1028156" y="536578"/>
                  <a:pt x="1037064" y="524107"/>
                </a:cubicBezTo>
                <a:cubicBezTo>
                  <a:pt x="1072521" y="474467"/>
                  <a:pt x="1128534" y="485446"/>
                  <a:pt x="1182030" y="479502"/>
                </a:cubicBezTo>
                <a:cubicBezTo>
                  <a:pt x="1193181" y="472068"/>
                  <a:pt x="1205018" y="465572"/>
                  <a:pt x="1215483" y="457200"/>
                </a:cubicBezTo>
                <a:cubicBezTo>
                  <a:pt x="1223693" y="450632"/>
                  <a:pt x="1239514" y="445268"/>
                  <a:pt x="1237786" y="434898"/>
                </a:cubicBezTo>
                <a:cubicBezTo>
                  <a:pt x="1234731" y="416565"/>
                  <a:pt x="1217474" y="403435"/>
                  <a:pt x="1204332" y="390293"/>
                </a:cubicBezTo>
                <a:cubicBezTo>
                  <a:pt x="1194855" y="380816"/>
                  <a:pt x="1181784" y="375780"/>
                  <a:pt x="1170878" y="367990"/>
                </a:cubicBezTo>
                <a:cubicBezTo>
                  <a:pt x="1155755" y="357188"/>
                  <a:pt x="1140385" y="346632"/>
                  <a:pt x="1126274" y="334537"/>
                </a:cubicBezTo>
                <a:cubicBezTo>
                  <a:pt x="1073118" y="288975"/>
                  <a:pt x="1116271" y="308900"/>
                  <a:pt x="1059366" y="289932"/>
                </a:cubicBezTo>
                <a:cubicBezTo>
                  <a:pt x="1051932" y="282498"/>
                  <a:pt x="1043632" y="275839"/>
                  <a:pt x="1037064" y="267629"/>
                </a:cubicBezTo>
                <a:cubicBezTo>
                  <a:pt x="1028692" y="257164"/>
                  <a:pt x="1025057" y="242756"/>
                  <a:pt x="1014761" y="234176"/>
                </a:cubicBezTo>
                <a:cubicBezTo>
                  <a:pt x="1001991" y="223534"/>
                  <a:pt x="985024" y="219307"/>
                  <a:pt x="970156" y="211873"/>
                </a:cubicBezTo>
                <a:cubicBezTo>
                  <a:pt x="966371" y="205385"/>
                  <a:pt x="884066" y="38210"/>
                  <a:pt x="836342" y="22302"/>
                </a:cubicBezTo>
                <a:cubicBezTo>
                  <a:pt x="788349" y="6305"/>
                  <a:pt x="814292" y="14002"/>
                  <a:pt x="758283" y="0"/>
                </a:cubicBezTo>
                <a:cubicBezTo>
                  <a:pt x="696824" y="40973"/>
                  <a:pt x="754566" y="115230"/>
                  <a:pt x="735981" y="133815"/>
                </a:cubicBezTo>
                <a:close/>
              </a:path>
            </a:pathLst>
          </a:custGeom>
          <a:solidFill>
            <a:srgbClr val="1508B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Vị Trí Biểu Tượng Mặt Phẳng Versicolor, Định Vị., Vị Trí, Bản đồ ...">
            <a:extLst>
              <a:ext uri="{FF2B5EF4-FFF2-40B4-BE49-F238E27FC236}">
                <a16:creationId xmlns:a16="http://schemas.microsoft.com/office/drawing/2014/main" id="{878F0ABB-8068-B966-6745-31B064E89596}"/>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10000" b="90000" l="10000" r="90000">
                        <a14:backgroundMark x1="61719" y1="68906" x2="61719" y2="68906"/>
                        <a14:backgroundMark x1="41719" y1="70000" x2="41719" y2="70000"/>
                        <a14:backgroundMark x1="46250" y1="73281" x2="46250" y2="73281"/>
                        <a14:backgroundMark x1="45469" y1="66719" x2="45469" y2="66719"/>
                        <a14:backgroundMark x1="47969" y1="71406" x2="47969" y2="71406"/>
                        <a14:backgroundMark x1="50625" y1="75938" x2="50625" y2="75938"/>
                        <a14:backgroundMark x1="52812" y1="72656" x2="52812" y2="72656"/>
                        <a14:backgroundMark x1="55469" y1="70469" x2="55469" y2="70469"/>
                        <a14:backgroundMark x1="56250" y1="67656" x2="56250" y2="67656"/>
                        <a14:backgroundMark x1="56250" y1="65938" x2="56250" y2="65938"/>
                        <a14:backgroundMark x1="63281" y1="68125" x2="63281" y2="68125"/>
                        <a14:backgroundMark x1="62813" y1="71563" x2="62813" y2="71563"/>
                        <a14:backgroundMark x1="59531" y1="75000" x2="59531" y2="75000"/>
                        <a14:backgroundMark x1="55937" y1="77188" x2="55937" y2="77188"/>
                        <a14:backgroundMark x1="45625" y1="77188" x2="45625" y2="77188"/>
                        <a14:backgroundMark x1="36719" y1="75000" x2="36719" y2="75000"/>
                        <a14:backgroundMark x1="45156" y1="64844" x2="45156" y2="64844"/>
                        <a14:backgroundMark x1="46250" y1="66094" x2="46250" y2="66094"/>
                        <a14:backgroundMark x1="47969" y1="68594" x2="47969" y2="68594"/>
                        <a14:backgroundMark x1="47031" y1="67500" x2="47031" y2="67500"/>
                        <a14:backgroundMark x1="49531" y1="70781" x2="49531" y2="70781"/>
                      </a14:backgroundRemoval>
                    </a14:imgEffect>
                  </a14:imgLayer>
                </a14:imgProps>
              </a:ext>
              <a:ext uri="{28A0092B-C50C-407E-A947-70E740481C1C}">
                <a14:useLocalDpi xmlns:a14="http://schemas.microsoft.com/office/drawing/2010/main" val="0"/>
              </a:ext>
            </a:extLst>
          </a:blip>
          <a:srcRect/>
          <a:stretch>
            <a:fillRect/>
          </a:stretch>
        </p:blipFill>
        <p:spPr bwMode="auto">
          <a:xfrm>
            <a:off x="1962614" y="792765"/>
            <a:ext cx="1162878" cy="116287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14C167A-D9D4-4DC9-7A83-020C98C0B8AB}"/>
              </a:ext>
            </a:extLst>
          </p:cNvPr>
          <p:cNvSpPr txBox="1"/>
          <p:nvPr/>
        </p:nvSpPr>
        <p:spPr>
          <a:xfrm>
            <a:off x="2576431" y="6292372"/>
            <a:ext cx="3648579" cy="461665"/>
          </a:xfrm>
          <a:prstGeom prst="rect">
            <a:avLst/>
          </a:prstGeom>
          <a:noFill/>
        </p:spPr>
        <p:txBody>
          <a:bodyPr wrap="square">
            <a:spAutoFit/>
          </a:bodyPr>
          <a:lstStyle/>
          <a:p>
            <a:r>
              <a:rPr lang="en-US" sz="2400" b="1" dirty="0" err="1">
                <a:solidFill>
                  <a:srgbClr val="FF0000"/>
                </a:solidFill>
                <a:highlight>
                  <a:srgbClr val="FFFF00"/>
                </a:highlight>
                <a:latin typeface="#9Slide03 SFU Futura_12" panose="020B0604020202020204" charset="0"/>
              </a:rPr>
              <a:t>Đồng</a:t>
            </a:r>
            <a:r>
              <a:rPr lang="en-US" sz="2400" b="1" dirty="0">
                <a:solidFill>
                  <a:srgbClr val="FF0000"/>
                </a:solidFill>
                <a:highlight>
                  <a:srgbClr val="FFFF00"/>
                </a:highlight>
                <a:latin typeface="#9Slide03 SFU Futura_12" panose="020B0604020202020204" charset="0"/>
              </a:rPr>
              <a:t> </a:t>
            </a:r>
            <a:r>
              <a:rPr lang="en-US" sz="2400" b="1" dirty="0" err="1">
                <a:solidFill>
                  <a:srgbClr val="FF0000"/>
                </a:solidFill>
                <a:highlight>
                  <a:srgbClr val="FFFF00"/>
                </a:highlight>
                <a:latin typeface="#9Slide03 SFU Futura_12" panose="020B0604020202020204" charset="0"/>
              </a:rPr>
              <a:t>bằng</a:t>
            </a:r>
            <a:r>
              <a:rPr lang="en-US" sz="2400" b="1" dirty="0">
                <a:solidFill>
                  <a:srgbClr val="FF0000"/>
                </a:solidFill>
                <a:highlight>
                  <a:srgbClr val="FFFF00"/>
                </a:highlight>
                <a:latin typeface="#9Slide03 SFU Futura_12" panose="020B0604020202020204" charset="0"/>
              </a:rPr>
              <a:t> </a:t>
            </a:r>
            <a:r>
              <a:rPr lang="en-US" sz="2400" b="1" dirty="0" err="1">
                <a:solidFill>
                  <a:srgbClr val="FF0000"/>
                </a:solidFill>
                <a:highlight>
                  <a:srgbClr val="FFFF00"/>
                </a:highlight>
                <a:latin typeface="#9Slide03 SFU Futura_12" panose="020B0604020202020204" charset="0"/>
              </a:rPr>
              <a:t>sông</a:t>
            </a:r>
            <a:r>
              <a:rPr lang="en-US" sz="2400" b="1" dirty="0">
                <a:solidFill>
                  <a:srgbClr val="FF0000"/>
                </a:solidFill>
                <a:highlight>
                  <a:srgbClr val="FFFF00"/>
                </a:highlight>
                <a:latin typeface="#9Slide03 SFU Futura_12" panose="020B0604020202020204" charset="0"/>
              </a:rPr>
              <a:t> </a:t>
            </a:r>
            <a:r>
              <a:rPr lang="en-US" sz="2400" b="1" dirty="0" err="1">
                <a:solidFill>
                  <a:srgbClr val="FF0000"/>
                </a:solidFill>
                <a:highlight>
                  <a:srgbClr val="FFFF00"/>
                </a:highlight>
                <a:latin typeface="#9Slide03 SFU Futura_12" panose="020B0604020202020204" charset="0"/>
              </a:rPr>
              <a:t>Cửu</a:t>
            </a:r>
            <a:r>
              <a:rPr lang="en-US" sz="2400" b="1" dirty="0">
                <a:solidFill>
                  <a:srgbClr val="FF0000"/>
                </a:solidFill>
                <a:highlight>
                  <a:srgbClr val="FFFF00"/>
                </a:highlight>
                <a:latin typeface="#9Slide03 SFU Futura_12" panose="020B0604020202020204" charset="0"/>
              </a:rPr>
              <a:t> Long</a:t>
            </a:r>
            <a:endParaRPr lang="en-US" sz="2400" dirty="0">
              <a:solidFill>
                <a:srgbClr val="FF0000"/>
              </a:solidFill>
              <a:highlight>
                <a:srgbClr val="FFFF00"/>
              </a:highlight>
            </a:endParaRPr>
          </a:p>
        </p:txBody>
      </p:sp>
      <p:pic>
        <p:nvPicPr>
          <p:cNvPr id="7" name="Picture 2" descr="Vị Trí Biểu Tượng Mặt Phẳng Versicolor, Định Vị., Vị Trí, Bản đồ ...">
            <a:extLst>
              <a:ext uri="{FF2B5EF4-FFF2-40B4-BE49-F238E27FC236}">
                <a16:creationId xmlns:a16="http://schemas.microsoft.com/office/drawing/2014/main" id="{DBFB4664-F3B4-7CCC-6581-9AFD136BB018}"/>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10000" b="90000" l="10000" r="90000">
                        <a14:backgroundMark x1="61719" y1="68906" x2="61719" y2="68906"/>
                        <a14:backgroundMark x1="41719" y1="70000" x2="41719" y2="70000"/>
                        <a14:backgroundMark x1="46250" y1="73281" x2="46250" y2="73281"/>
                        <a14:backgroundMark x1="45469" y1="66719" x2="45469" y2="66719"/>
                        <a14:backgroundMark x1="47969" y1="71406" x2="47969" y2="71406"/>
                        <a14:backgroundMark x1="50625" y1="75938" x2="50625" y2="75938"/>
                        <a14:backgroundMark x1="52812" y1="72656" x2="52812" y2="72656"/>
                        <a14:backgroundMark x1="55469" y1="70469" x2="55469" y2="70469"/>
                        <a14:backgroundMark x1="56250" y1="67656" x2="56250" y2="67656"/>
                        <a14:backgroundMark x1="56250" y1="65938" x2="56250" y2="65938"/>
                        <a14:backgroundMark x1="63281" y1="68125" x2="63281" y2="68125"/>
                        <a14:backgroundMark x1="62813" y1="71563" x2="62813" y2="71563"/>
                        <a14:backgroundMark x1="59531" y1="75000" x2="59531" y2="75000"/>
                        <a14:backgroundMark x1="55937" y1="77188" x2="55937" y2="77188"/>
                        <a14:backgroundMark x1="45625" y1="77188" x2="45625" y2="77188"/>
                        <a14:backgroundMark x1="36719" y1="75000" x2="36719" y2="75000"/>
                        <a14:backgroundMark x1="45156" y1="64844" x2="45156" y2="64844"/>
                        <a14:backgroundMark x1="46250" y1="66094" x2="46250" y2="66094"/>
                        <a14:backgroundMark x1="47969" y1="68594" x2="47969" y2="68594"/>
                        <a14:backgroundMark x1="47031" y1="67500" x2="47031" y2="67500"/>
                        <a14:backgroundMark x1="49531" y1="70781" x2="49531" y2="70781"/>
                      </a14:backgroundRemoval>
                    </a14:imgEffect>
                  </a14:imgLayer>
                </a14:imgProps>
              </a:ext>
              <a:ext uri="{28A0092B-C50C-407E-A947-70E740481C1C}">
                <a14:useLocalDpi xmlns:a14="http://schemas.microsoft.com/office/drawing/2010/main" val="0"/>
              </a:ext>
            </a:extLst>
          </a:blip>
          <a:srcRect/>
          <a:stretch>
            <a:fillRect/>
          </a:stretch>
        </p:blipFill>
        <p:spPr bwMode="auto">
          <a:xfrm>
            <a:off x="1763078" y="5740423"/>
            <a:ext cx="1162878" cy="116287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2C037FD-A52E-E6DC-A39C-D1C893D17E29}"/>
              </a:ext>
            </a:extLst>
          </p:cNvPr>
          <p:cNvSpPr txBox="1"/>
          <p:nvPr/>
        </p:nvSpPr>
        <p:spPr>
          <a:xfrm>
            <a:off x="2925956" y="3119392"/>
            <a:ext cx="3648579" cy="830997"/>
          </a:xfrm>
          <a:prstGeom prst="rect">
            <a:avLst/>
          </a:prstGeom>
          <a:noFill/>
        </p:spPr>
        <p:txBody>
          <a:bodyPr wrap="square">
            <a:spAutoFit/>
          </a:bodyPr>
          <a:lstStyle/>
          <a:p>
            <a:r>
              <a:rPr lang="en-US" sz="2400" b="1" dirty="0" err="1">
                <a:solidFill>
                  <a:srgbClr val="FF0000"/>
                </a:solidFill>
                <a:highlight>
                  <a:srgbClr val="FFFF00"/>
                </a:highlight>
                <a:latin typeface="#9Slide03 SFU Futura_12" panose="020B0604020202020204" charset="0"/>
              </a:rPr>
              <a:t>Đồng</a:t>
            </a:r>
            <a:r>
              <a:rPr lang="en-US" sz="2400" b="1" dirty="0">
                <a:solidFill>
                  <a:srgbClr val="FF0000"/>
                </a:solidFill>
                <a:highlight>
                  <a:srgbClr val="FFFF00"/>
                </a:highlight>
                <a:latin typeface="#9Slide03 SFU Futura_12" panose="020B0604020202020204" charset="0"/>
              </a:rPr>
              <a:t> </a:t>
            </a:r>
            <a:r>
              <a:rPr lang="en-US" sz="2400" b="1" dirty="0" err="1">
                <a:solidFill>
                  <a:srgbClr val="FF0000"/>
                </a:solidFill>
                <a:highlight>
                  <a:srgbClr val="FFFF00"/>
                </a:highlight>
                <a:latin typeface="#9Slide03 SFU Futura_12" panose="020B0604020202020204" charset="0"/>
              </a:rPr>
              <a:t>bằng</a:t>
            </a:r>
            <a:r>
              <a:rPr lang="en-US" sz="2400" b="1" dirty="0">
                <a:solidFill>
                  <a:srgbClr val="FF0000"/>
                </a:solidFill>
                <a:highlight>
                  <a:srgbClr val="FFFF00"/>
                </a:highlight>
                <a:latin typeface="#9Slide03 SFU Futura_12" panose="020B0604020202020204" charset="0"/>
              </a:rPr>
              <a:t> </a:t>
            </a:r>
            <a:r>
              <a:rPr lang="en-US" sz="2400" b="1" dirty="0" err="1">
                <a:solidFill>
                  <a:srgbClr val="FF0000"/>
                </a:solidFill>
                <a:highlight>
                  <a:srgbClr val="FFFF00"/>
                </a:highlight>
                <a:latin typeface="#9Slide03 SFU Futura_12" panose="020B0604020202020204" charset="0"/>
              </a:rPr>
              <a:t>duyên</a:t>
            </a:r>
            <a:r>
              <a:rPr lang="en-US" sz="2400" b="1" dirty="0">
                <a:solidFill>
                  <a:srgbClr val="FF0000"/>
                </a:solidFill>
                <a:highlight>
                  <a:srgbClr val="FFFF00"/>
                </a:highlight>
                <a:latin typeface="#9Slide03 SFU Futura_12" panose="020B0604020202020204" charset="0"/>
              </a:rPr>
              <a:t> </a:t>
            </a:r>
            <a:r>
              <a:rPr lang="en-US" sz="2400" b="1" dirty="0" err="1">
                <a:solidFill>
                  <a:srgbClr val="FF0000"/>
                </a:solidFill>
                <a:highlight>
                  <a:srgbClr val="FFFF00"/>
                </a:highlight>
                <a:latin typeface="#9Slide03 SFU Futura_12" panose="020B0604020202020204" charset="0"/>
              </a:rPr>
              <a:t>hải</a:t>
            </a:r>
            <a:r>
              <a:rPr lang="en-US" sz="2400" b="1" dirty="0">
                <a:solidFill>
                  <a:srgbClr val="FF0000"/>
                </a:solidFill>
                <a:highlight>
                  <a:srgbClr val="FFFF00"/>
                </a:highlight>
                <a:latin typeface="#9Slide03 SFU Futura_12" panose="020B0604020202020204" charset="0"/>
              </a:rPr>
              <a:t> </a:t>
            </a:r>
            <a:r>
              <a:rPr lang="en-US" sz="2400" b="1" dirty="0" err="1">
                <a:solidFill>
                  <a:srgbClr val="FF0000"/>
                </a:solidFill>
                <a:highlight>
                  <a:srgbClr val="FFFF00"/>
                </a:highlight>
                <a:latin typeface="#9Slide03 SFU Futura_12" panose="020B0604020202020204" charset="0"/>
              </a:rPr>
              <a:t>miền</a:t>
            </a:r>
            <a:r>
              <a:rPr lang="en-US" sz="2400" b="1" dirty="0">
                <a:solidFill>
                  <a:srgbClr val="FF0000"/>
                </a:solidFill>
                <a:highlight>
                  <a:srgbClr val="FFFF00"/>
                </a:highlight>
                <a:latin typeface="#9Slide03 SFU Futura_12" panose="020B0604020202020204" charset="0"/>
              </a:rPr>
              <a:t> Trung</a:t>
            </a:r>
            <a:endParaRPr lang="en-US" sz="2400" dirty="0">
              <a:solidFill>
                <a:srgbClr val="FF0000"/>
              </a:solidFill>
              <a:highlight>
                <a:srgbClr val="FFFF00"/>
              </a:highlight>
            </a:endParaRPr>
          </a:p>
        </p:txBody>
      </p:sp>
      <p:pic>
        <p:nvPicPr>
          <p:cNvPr id="12" name="Picture 2" descr="Vị Trí Biểu Tượng Mặt Phẳng Versicolor, Định Vị., Vị Trí, Bản đồ ...">
            <a:extLst>
              <a:ext uri="{FF2B5EF4-FFF2-40B4-BE49-F238E27FC236}">
                <a16:creationId xmlns:a16="http://schemas.microsoft.com/office/drawing/2014/main" id="{2899301F-3636-5421-1E34-919552E5D983}"/>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10000" b="90000" l="10000" r="90000">
                        <a14:backgroundMark x1="61719" y1="68906" x2="61719" y2="68906"/>
                        <a14:backgroundMark x1="41719" y1="70000" x2="41719" y2="70000"/>
                        <a14:backgroundMark x1="46250" y1="73281" x2="46250" y2="73281"/>
                        <a14:backgroundMark x1="45469" y1="66719" x2="45469" y2="66719"/>
                        <a14:backgroundMark x1="47969" y1="71406" x2="47969" y2="71406"/>
                        <a14:backgroundMark x1="50625" y1="75938" x2="50625" y2="75938"/>
                        <a14:backgroundMark x1="52812" y1="72656" x2="52812" y2="72656"/>
                        <a14:backgroundMark x1="55469" y1="70469" x2="55469" y2="70469"/>
                        <a14:backgroundMark x1="56250" y1="67656" x2="56250" y2="67656"/>
                        <a14:backgroundMark x1="56250" y1="65938" x2="56250" y2="65938"/>
                        <a14:backgroundMark x1="63281" y1="68125" x2="63281" y2="68125"/>
                        <a14:backgroundMark x1="62813" y1="71563" x2="62813" y2="71563"/>
                        <a14:backgroundMark x1="59531" y1="75000" x2="59531" y2="75000"/>
                        <a14:backgroundMark x1="55937" y1="77188" x2="55937" y2="77188"/>
                        <a14:backgroundMark x1="45625" y1="77188" x2="45625" y2="77188"/>
                        <a14:backgroundMark x1="36719" y1="75000" x2="36719" y2="75000"/>
                        <a14:backgroundMark x1="45156" y1="64844" x2="45156" y2="64844"/>
                        <a14:backgroundMark x1="46250" y1="66094" x2="46250" y2="66094"/>
                        <a14:backgroundMark x1="47969" y1="68594" x2="47969" y2="68594"/>
                        <a14:backgroundMark x1="47031" y1="67500" x2="47031" y2="67500"/>
                        <a14:backgroundMark x1="49531" y1="70781" x2="49531" y2="70781"/>
                      </a14:backgroundRemoval>
                    </a14:imgEffect>
                  </a14:imgLayer>
                </a14:imgProps>
              </a:ext>
              <a:ext uri="{28A0092B-C50C-407E-A947-70E740481C1C}">
                <a14:useLocalDpi xmlns:a14="http://schemas.microsoft.com/office/drawing/2010/main" val="0"/>
              </a:ext>
            </a:extLst>
          </a:blip>
          <a:srcRect/>
          <a:stretch>
            <a:fillRect/>
          </a:stretch>
        </p:blipFill>
        <p:spPr bwMode="auto">
          <a:xfrm>
            <a:off x="2194528" y="2530322"/>
            <a:ext cx="1162878" cy="1162878"/>
          </a:xfrm>
          <a:prstGeom prst="rect">
            <a:avLst/>
          </a:prstGeom>
          <a:noFill/>
          <a:extLst>
            <a:ext uri="{909E8E84-426E-40DD-AFC4-6F175D3DCCD1}">
              <a14:hiddenFill xmlns:a14="http://schemas.microsoft.com/office/drawing/2010/main">
                <a:solidFill>
                  <a:srgbClr val="FFFFFF"/>
                </a:solidFill>
              </a14:hiddenFill>
            </a:ext>
          </a:extLst>
        </p:spPr>
      </p:pic>
      <p:sp>
        <p:nvSpPr>
          <p:cNvPr id="17" name="Freeform: Shape 16">
            <a:extLst>
              <a:ext uri="{FF2B5EF4-FFF2-40B4-BE49-F238E27FC236}">
                <a16:creationId xmlns:a16="http://schemas.microsoft.com/office/drawing/2014/main" id="{50C660EF-466B-D5A8-CA9A-BE6D11152EEF}"/>
              </a:ext>
            </a:extLst>
          </p:cNvPr>
          <p:cNvSpPr/>
          <p:nvPr/>
        </p:nvSpPr>
        <p:spPr>
          <a:xfrm>
            <a:off x="1271239" y="1660748"/>
            <a:ext cx="1773044" cy="4160189"/>
          </a:xfrm>
          <a:custGeom>
            <a:avLst/>
            <a:gdLst>
              <a:gd name="connsiteX0" fmla="*/ 278781 w 1773044"/>
              <a:gd name="connsiteY0" fmla="*/ 784 h 4160189"/>
              <a:gd name="connsiteX1" fmla="*/ 245327 w 1773044"/>
              <a:gd name="connsiteY1" fmla="*/ 56540 h 4160189"/>
              <a:gd name="connsiteX2" fmla="*/ 234176 w 1773044"/>
              <a:gd name="connsiteY2" fmla="*/ 156901 h 4160189"/>
              <a:gd name="connsiteX3" fmla="*/ 200722 w 1773044"/>
              <a:gd name="connsiteY3" fmla="*/ 290715 h 4160189"/>
              <a:gd name="connsiteX4" fmla="*/ 211873 w 1773044"/>
              <a:gd name="connsiteY4" fmla="*/ 424530 h 4160189"/>
              <a:gd name="connsiteX5" fmla="*/ 245327 w 1773044"/>
              <a:gd name="connsiteY5" fmla="*/ 457984 h 4160189"/>
              <a:gd name="connsiteX6" fmla="*/ 267629 w 1773044"/>
              <a:gd name="connsiteY6" fmla="*/ 491437 h 4160189"/>
              <a:gd name="connsiteX7" fmla="*/ 356839 w 1773044"/>
              <a:gd name="connsiteY7" fmla="*/ 625252 h 4160189"/>
              <a:gd name="connsiteX8" fmla="*/ 401444 w 1773044"/>
              <a:gd name="connsiteY8" fmla="*/ 692159 h 4160189"/>
              <a:gd name="connsiteX9" fmla="*/ 446049 w 1773044"/>
              <a:gd name="connsiteY9" fmla="*/ 703311 h 4160189"/>
              <a:gd name="connsiteX10" fmla="*/ 524107 w 1773044"/>
              <a:gd name="connsiteY10" fmla="*/ 747915 h 4160189"/>
              <a:gd name="connsiteX11" fmla="*/ 557561 w 1773044"/>
              <a:gd name="connsiteY11" fmla="*/ 825974 h 4160189"/>
              <a:gd name="connsiteX12" fmla="*/ 579863 w 1773044"/>
              <a:gd name="connsiteY12" fmla="*/ 926335 h 4160189"/>
              <a:gd name="connsiteX13" fmla="*/ 591015 w 1773044"/>
              <a:gd name="connsiteY13" fmla="*/ 959789 h 4160189"/>
              <a:gd name="connsiteX14" fmla="*/ 646771 w 1773044"/>
              <a:gd name="connsiteY14" fmla="*/ 1026696 h 4160189"/>
              <a:gd name="connsiteX15" fmla="*/ 769434 w 1773044"/>
              <a:gd name="connsiteY15" fmla="*/ 1171662 h 4160189"/>
              <a:gd name="connsiteX16" fmla="*/ 880946 w 1773044"/>
              <a:gd name="connsiteY16" fmla="*/ 1249720 h 4160189"/>
              <a:gd name="connsiteX17" fmla="*/ 992459 w 1773044"/>
              <a:gd name="connsiteY17" fmla="*/ 1350081 h 4160189"/>
              <a:gd name="connsiteX18" fmla="*/ 1070517 w 1773044"/>
              <a:gd name="connsiteY18" fmla="*/ 1372384 h 4160189"/>
              <a:gd name="connsiteX19" fmla="*/ 1126273 w 1773044"/>
              <a:gd name="connsiteY19" fmla="*/ 1394686 h 4160189"/>
              <a:gd name="connsiteX20" fmla="*/ 1148576 w 1773044"/>
              <a:gd name="connsiteY20" fmla="*/ 1428140 h 4160189"/>
              <a:gd name="connsiteX21" fmla="*/ 1159727 w 1773044"/>
              <a:gd name="connsiteY21" fmla="*/ 1461593 h 4160189"/>
              <a:gd name="connsiteX22" fmla="*/ 1204332 w 1773044"/>
              <a:gd name="connsiteY22" fmla="*/ 1495047 h 4160189"/>
              <a:gd name="connsiteX23" fmla="*/ 1271239 w 1773044"/>
              <a:gd name="connsiteY23" fmla="*/ 1628862 h 4160189"/>
              <a:gd name="connsiteX24" fmla="*/ 1293541 w 1773044"/>
              <a:gd name="connsiteY24" fmla="*/ 1673467 h 4160189"/>
              <a:gd name="connsiteX25" fmla="*/ 1349298 w 1773044"/>
              <a:gd name="connsiteY25" fmla="*/ 1729223 h 4160189"/>
              <a:gd name="connsiteX26" fmla="*/ 1371600 w 1773044"/>
              <a:gd name="connsiteY26" fmla="*/ 1818432 h 4160189"/>
              <a:gd name="connsiteX27" fmla="*/ 1393902 w 1773044"/>
              <a:gd name="connsiteY27" fmla="*/ 1840735 h 4160189"/>
              <a:gd name="connsiteX28" fmla="*/ 1483112 w 1773044"/>
              <a:gd name="connsiteY28" fmla="*/ 1863037 h 4160189"/>
              <a:gd name="connsiteX29" fmla="*/ 1538868 w 1773044"/>
              <a:gd name="connsiteY29" fmla="*/ 1896491 h 4160189"/>
              <a:gd name="connsiteX30" fmla="*/ 1561171 w 1773044"/>
              <a:gd name="connsiteY30" fmla="*/ 2019154 h 4160189"/>
              <a:gd name="connsiteX31" fmla="*/ 1572322 w 1773044"/>
              <a:gd name="connsiteY31" fmla="*/ 2074911 h 4160189"/>
              <a:gd name="connsiteX32" fmla="*/ 1605776 w 1773044"/>
              <a:gd name="connsiteY32" fmla="*/ 2208725 h 4160189"/>
              <a:gd name="connsiteX33" fmla="*/ 1639229 w 1773044"/>
              <a:gd name="connsiteY33" fmla="*/ 2331389 h 4160189"/>
              <a:gd name="connsiteX34" fmla="*/ 1694985 w 1773044"/>
              <a:gd name="connsiteY34" fmla="*/ 2509808 h 4160189"/>
              <a:gd name="connsiteX35" fmla="*/ 1706137 w 1773044"/>
              <a:gd name="connsiteY35" fmla="*/ 2576715 h 4160189"/>
              <a:gd name="connsiteX36" fmla="*/ 1717288 w 1773044"/>
              <a:gd name="connsiteY36" fmla="*/ 2610169 h 4160189"/>
              <a:gd name="connsiteX37" fmla="*/ 1750741 w 1773044"/>
              <a:gd name="connsiteY37" fmla="*/ 2721681 h 4160189"/>
              <a:gd name="connsiteX38" fmla="*/ 1761893 w 1773044"/>
              <a:gd name="connsiteY38" fmla="*/ 3123125 h 4160189"/>
              <a:gd name="connsiteX39" fmla="*/ 1773044 w 1773044"/>
              <a:gd name="connsiteY39" fmla="*/ 3167730 h 4160189"/>
              <a:gd name="connsiteX40" fmla="*/ 1761893 w 1773044"/>
              <a:gd name="connsiteY40" fmla="*/ 3401906 h 4160189"/>
              <a:gd name="connsiteX41" fmla="*/ 1739590 w 1773044"/>
              <a:gd name="connsiteY41" fmla="*/ 3424208 h 4160189"/>
              <a:gd name="connsiteX42" fmla="*/ 1728439 w 1773044"/>
              <a:gd name="connsiteY42" fmla="*/ 3491115 h 4160189"/>
              <a:gd name="connsiteX43" fmla="*/ 1706137 w 1773044"/>
              <a:gd name="connsiteY43" fmla="*/ 3546872 h 4160189"/>
              <a:gd name="connsiteX44" fmla="*/ 1661532 w 1773044"/>
              <a:gd name="connsiteY44" fmla="*/ 3658384 h 4160189"/>
              <a:gd name="connsiteX45" fmla="*/ 1639229 w 1773044"/>
              <a:gd name="connsiteY45" fmla="*/ 3702989 h 4160189"/>
              <a:gd name="connsiteX46" fmla="*/ 1583473 w 1773044"/>
              <a:gd name="connsiteY46" fmla="*/ 3714140 h 4160189"/>
              <a:gd name="connsiteX47" fmla="*/ 1538868 w 1773044"/>
              <a:gd name="connsiteY47" fmla="*/ 3758745 h 4160189"/>
              <a:gd name="connsiteX48" fmla="*/ 1449659 w 1773044"/>
              <a:gd name="connsiteY48" fmla="*/ 3870257 h 4160189"/>
              <a:gd name="connsiteX49" fmla="*/ 1349298 w 1773044"/>
              <a:gd name="connsiteY49" fmla="*/ 3959467 h 4160189"/>
              <a:gd name="connsiteX50" fmla="*/ 1260088 w 1773044"/>
              <a:gd name="connsiteY50" fmla="*/ 4015223 h 4160189"/>
              <a:gd name="connsiteX51" fmla="*/ 1204332 w 1773044"/>
              <a:gd name="connsiteY51" fmla="*/ 4026374 h 4160189"/>
              <a:gd name="connsiteX52" fmla="*/ 1170878 w 1773044"/>
              <a:gd name="connsiteY52" fmla="*/ 4037525 h 4160189"/>
              <a:gd name="connsiteX53" fmla="*/ 1126273 w 1773044"/>
              <a:gd name="connsiteY53" fmla="*/ 4059828 h 4160189"/>
              <a:gd name="connsiteX54" fmla="*/ 981307 w 1773044"/>
              <a:gd name="connsiteY54" fmla="*/ 4093281 h 4160189"/>
              <a:gd name="connsiteX55" fmla="*/ 892098 w 1773044"/>
              <a:gd name="connsiteY55" fmla="*/ 4160189 h 4160189"/>
              <a:gd name="connsiteX56" fmla="*/ 836341 w 1773044"/>
              <a:gd name="connsiteY56" fmla="*/ 4149037 h 4160189"/>
              <a:gd name="connsiteX57" fmla="*/ 869795 w 1773044"/>
              <a:gd name="connsiteY57" fmla="*/ 4115584 h 4160189"/>
              <a:gd name="connsiteX58" fmla="*/ 981307 w 1773044"/>
              <a:gd name="connsiteY58" fmla="*/ 4070979 h 4160189"/>
              <a:gd name="connsiteX59" fmla="*/ 1081668 w 1773044"/>
              <a:gd name="connsiteY59" fmla="*/ 4026374 h 4160189"/>
              <a:gd name="connsiteX60" fmla="*/ 1159727 w 1773044"/>
              <a:gd name="connsiteY60" fmla="*/ 3926013 h 4160189"/>
              <a:gd name="connsiteX61" fmla="*/ 1204332 w 1773044"/>
              <a:gd name="connsiteY61" fmla="*/ 3903711 h 4160189"/>
              <a:gd name="connsiteX62" fmla="*/ 1315844 w 1773044"/>
              <a:gd name="connsiteY62" fmla="*/ 3881408 h 4160189"/>
              <a:gd name="connsiteX63" fmla="*/ 1371600 w 1773044"/>
              <a:gd name="connsiteY63" fmla="*/ 3847954 h 4160189"/>
              <a:gd name="connsiteX64" fmla="*/ 1405054 w 1773044"/>
              <a:gd name="connsiteY64" fmla="*/ 3836803 h 4160189"/>
              <a:gd name="connsiteX65" fmla="*/ 1516566 w 1773044"/>
              <a:gd name="connsiteY65" fmla="*/ 3747593 h 4160189"/>
              <a:gd name="connsiteX66" fmla="*/ 1538868 w 1773044"/>
              <a:gd name="connsiteY66" fmla="*/ 3691837 h 4160189"/>
              <a:gd name="connsiteX67" fmla="*/ 1561171 w 1773044"/>
              <a:gd name="connsiteY67" fmla="*/ 3658384 h 4160189"/>
              <a:gd name="connsiteX68" fmla="*/ 1572322 w 1773044"/>
              <a:gd name="connsiteY68" fmla="*/ 3513418 h 4160189"/>
              <a:gd name="connsiteX69" fmla="*/ 1616927 w 1773044"/>
              <a:gd name="connsiteY69" fmla="*/ 3379603 h 4160189"/>
              <a:gd name="connsiteX70" fmla="*/ 1628078 w 1773044"/>
              <a:gd name="connsiteY70" fmla="*/ 3323847 h 4160189"/>
              <a:gd name="connsiteX71" fmla="*/ 1639229 w 1773044"/>
              <a:gd name="connsiteY71" fmla="*/ 3111974 h 4160189"/>
              <a:gd name="connsiteX72" fmla="*/ 1661532 w 1773044"/>
              <a:gd name="connsiteY72" fmla="*/ 3089672 h 4160189"/>
              <a:gd name="connsiteX73" fmla="*/ 1639229 w 1773044"/>
              <a:gd name="connsiteY73" fmla="*/ 2788589 h 4160189"/>
              <a:gd name="connsiteX74" fmla="*/ 1616927 w 1773044"/>
              <a:gd name="connsiteY74" fmla="*/ 2743984 h 4160189"/>
              <a:gd name="connsiteX75" fmla="*/ 1561171 w 1773044"/>
              <a:gd name="connsiteY75" fmla="*/ 2654774 h 4160189"/>
              <a:gd name="connsiteX76" fmla="*/ 1527717 w 1773044"/>
              <a:gd name="connsiteY76" fmla="*/ 2621320 h 4160189"/>
              <a:gd name="connsiteX77" fmla="*/ 1494263 w 1773044"/>
              <a:gd name="connsiteY77" fmla="*/ 2576715 h 4160189"/>
              <a:gd name="connsiteX78" fmla="*/ 1527717 w 1773044"/>
              <a:gd name="connsiteY78" fmla="*/ 2543262 h 4160189"/>
              <a:gd name="connsiteX79" fmla="*/ 1572322 w 1773044"/>
              <a:gd name="connsiteY79" fmla="*/ 2532111 h 4160189"/>
              <a:gd name="connsiteX80" fmla="*/ 1583473 w 1773044"/>
              <a:gd name="connsiteY80" fmla="*/ 2487506 h 4160189"/>
              <a:gd name="connsiteX81" fmla="*/ 1538868 w 1773044"/>
              <a:gd name="connsiteY81" fmla="*/ 2175272 h 4160189"/>
              <a:gd name="connsiteX82" fmla="*/ 1516566 w 1773044"/>
              <a:gd name="connsiteY82" fmla="*/ 2141818 h 4160189"/>
              <a:gd name="connsiteX83" fmla="*/ 1460810 w 1773044"/>
              <a:gd name="connsiteY83" fmla="*/ 2074911 h 4160189"/>
              <a:gd name="connsiteX84" fmla="*/ 1438507 w 1773044"/>
              <a:gd name="connsiteY84" fmla="*/ 1985701 h 4160189"/>
              <a:gd name="connsiteX85" fmla="*/ 1405054 w 1773044"/>
              <a:gd name="connsiteY85" fmla="*/ 1941096 h 4160189"/>
              <a:gd name="connsiteX86" fmla="*/ 1382751 w 1773044"/>
              <a:gd name="connsiteY86" fmla="*/ 1874189 h 4160189"/>
              <a:gd name="connsiteX87" fmla="*/ 1315844 w 1773044"/>
              <a:gd name="connsiteY87" fmla="*/ 1840735 h 4160189"/>
              <a:gd name="connsiteX88" fmla="*/ 1248937 w 1773044"/>
              <a:gd name="connsiteY88" fmla="*/ 1829584 h 4160189"/>
              <a:gd name="connsiteX89" fmla="*/ 1159727 w 1773044"/>
              <a:gd name="connsiteY89" fmla="*/ 1796130 h 4160189"/>
              <a:gd name="connsiteX90" fmla="*/ 1148576 w 1773044"/>
              <a:gd name="connsiteY90" fmla="*/ 1740374 h 4160189"/>
              <a:gd name="connsiteX91" fmla="*/ 1159727 w 1773044"/>
              <a:gd name="connsiteY91" fmla="*/ 1662315 h 4160189"/>
              <a:gd name="connsiteX92" fmla="*/ 1148576 w 1773044"/>
              <a:gd name="connsiteY92" fmla="*/ 1628862 h 4160189"/>
              <a:gd name="connsiteX93" fmla="*/ 1070517 w 1773044"/>
              <a:gd name="connsiteY93" fmla="*/ 1539652 h 4160189"/>
              <a:gd name="connsiteX94" fmla="*/ 1003610 w 1773044"/>
              <a:gd name="connsiteY94" fmla="*/ 1472745 h 4160189"/>
              <a:gd name="connsiteX95" fmla="*/ 914400 w 1773044"/>
              <a:gd name="connsiteY95" fmla="*/ 1405837 h 4160189"/>
              <a:gd name="connsiteX96" fmla="*/ 880946 w 1773044"/>
              <a:gd name="connsiteY96" fmla="*/ 1372384 h 4160189"/>
              <a:gd name="connsiteX97" fmla="*/ 858644 w 1773044"/>
              <a:gd name="connsiteY97" fmla="*/ 1338930 h 4160189"/>
              <a:gd name="connsiteX98" fmla="*/ 825190 w 1773044"/>
              <a:gd name="connsiteY98" fmla="*/ 1327779 h 4160189"/>
              <a:gd name="connsiteX99" fmla="*/ 702527 w 1773044"/>
              <a:gd name="connsiteY99" fmla="*/ 1238569 h 4160189"/>
              <a:gd name="connsiteX100" fmla="*/ 691376 w 1773044"/>
              <a:gd name="connsiteY100" fmla="*/ 1193964 h 4160189"/>
              <a:gd name="connsiteX101" fmla="*/ 669073 w 1773044"/>
              <a:gd name="connsiteY101" fmla="*/ 1171662 h 4160189"/>
              <a:gd name="connsiteX102" fmla="*/ 646771 w 1773044"/>
              <a:gd name="connsiteY102" fmla="*/ 1138208 h 4160189"/>
              <a:gd name="connsiteX103" fmla="*/ 602166 w 1773044"/>
              <a:gd name="connsiteY103" fmla="*/ 1048998 h 4160189"/>
              <a:gd name="connsiteX104" fmla="*/ 423746 w 1773044"/>
              <a:gd name="connsiteY104" fmla="*/ 904032 h 4160189"/>
              <a:gd name="connsiteX105" fmla="*/ 479502 w 1773044"/>
              <a:gd name="connsiteY105" fmla="*/ 792520 h 4160189"/>
              <a:gd name="connsiteX106" fmla="*/ 434898 w 1773044"/>
              <a:gd name="connsiteY106" fmla="*/ 781369 h 4160189"/>
              <a:gd name="connsiteX107" fmla="*/ 356839 w 1773044"/>
              <a:gd name="connsiteY107" fmla="*/ 759067 h 4160189"/>
              <a:gd name="connsiteX108" fmla="*/ 256478 w 1773044"/>
              <a:gd name="connsiteY108" fmla="*/ 647554 h 4160189"/>
              <a:gd name="connsiteX109" fmla="*/ 245327 w 1773044"/>
              <a:gd name="connsiteY109" fmla="*/ 614101 h 4160189"/>
              <a:gd name="connsiteX110" fmla="*/ 189571 w 1773044"/>
              <a:gd name="connsiteY110" fmla="*/ 491437 h 4160189"/>
              <a:gd name="connsiteX111" fmla="*/ 156117 w 1773044"/>
              <a:gd name="connsiteY111" fmla="*/ 469135 h 4160189"/>
              <a:gd name="connsiteX112" fmla="*/ 133815 w 1773044"/>
              <a:gd name="connsiteY112" fmla="*/ 424530 h 4160189"/>
              <a:gd name="connsiteX113" fmla="*/ 0 w 1773044"/>
              <a:gd name="connsiteY113" fmla="*/ 324169 h 4160189"/>
              <a:gd name="connsiteX114" fmla="*/ 66907 w 1773044"/>
              <a:gd name="connsiteY114" fmla="*/ 223808 h 4160189"/>
              <a:gd name="connsiteX115" fmla="*/ 100361 w 1773044"/>
              <a:gd name="connsiteY115" fmla="*/ 89993 h 4160189"/>
              <a:gd name="connsiteX116" fmla="*/ 111512 w 1773044"/>
              <a:gd name="connsiteY116" fmla="*/ 56540 h 4160189"/>
              <a:gd name="connsiteX117" fmla="*/ 234176 w 1773044"/>
              <a:gd name="connsiteY117" fmla="*/ 23086 h 4160189"/>
              <a:gd name="connsiteX118" fmla="*/ 278781 w 1773044"/>
              <a:gd name="connsiteY118" fmla="*/ 784 h 4160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1773044" h="4160189">
                <a:moveTo>
                  <a:pt x="278781" y="784"/>
                </a:moveTo>
                <a:cubicBezTo>
                  <a:pt x="280640" y="6360"/>
                  <a:pt x="251281" y="35700"/>
                  <a:pt x="245327" y="56540"/>
                </a:cubicBezTo>
                <a:cubicBezTo>
                  <a:pt x="236080" y="88904"/>
                  <a:pt x="238351" y="123501"/>
                  <a:pt x="234176" y="156901"/>
                </a:cubicBezTo>
                <a:cubicBezTo>
                  <a:pt x="222736" y="248416"/>
                  <a:pt x="230848" y="215398"/>
                  <a:pt x="200722" y="290715"/>
                </a:cubicBezTo>
                <a:cubicBezTo>
                  <a:pt x="204439" y="335320"/>
                  <a:pt x="200340" y="381282"/>
                  <a:pt x="211873" y="424530"/>
                </a:cubicBezTo>
                <a:cubicBezTo>
                  <a:pt x="215936" y="439768"/>
                  <a:pt x="235231" y="445869"/>
                  <a:pt x="245327" y="457984"/>
                </a:cubicBezTo>
                <a:cubicBezTo>
                  <a:pt x="253907" y="468280"/>
                  <a:pt x="259839" y="480531"/>
                  <a:pt x="267629" y="491437"/>
                </a:cubicBezTo>
                <a:cubicBezTo>
                  <a:pt x="321038" y="566209"/>
                  <a:pt x="293280" y="516293"/>
                  <a:pt x="356839" y="625252"/>
                </a:cubicBezTo>
                <a:cubicBezTo>
                  <a:pt x="368026" y="644430"/>
                  <a:pt x="377390" y="680132"/>
                  <a:pt x="401444" y="692159"/>
                </a:cubicBezTo>
                <a:cubicBezTo>
                  <a:pt x="415152" y="699013"/>
                  <a:pt x="431699" y="697930"/>
                  <a:pt x="446049" y="703311"/>
                </a:cubicBezTo>
                <a:cubicBezTo>
                  <a:pt x="478390" y="715439"/>
                  <a:pt x="496374" y="729427"/>
                  <a:pt x="524107" y="747915"/>
                </a:cubicBezTo>
                <a:cubicBezTo>
                  <a:pt x="540066" y="779832"/>
                  <a:pt x="549357" y="793156"/>
                  <a:pt x="557561" y="825974"/>
                </a:cubicBezTo>
                <a:cubicBezTo>
                  <a:pt x="565872" y="859221"/>
                  <a:pt x="571551" y="893089"/>
                  <a:pt x="579863" y="926335"/>
                </a:cubicBezTo>
                <a:cubicBezTo>
                  <a:pt x="582714" y="937739"/>
                  <a:pt x="585758" y="949275"/>
                  <a:pt x="591015" y="959789"/>
                </a:cubicBezTo>
                <a:cubicBezTo>
                  <a:pt x="610034" y="997826"/>
                  <a:pt x="617998" y="993812"/>
                  <a:pt x="646771" y="1026696"/>
                </a:cubicBezTo>
                <a:cubicBezTo>
                  <a:pt x="688454" y="1074334"/>
                  <a:pt x="716766" y="1136550"/>
                  <a:pt x="769434" y="1171662"/>
                </a:cubicBezTo>
                <a:cubicBezTo>
                  <a:pt x="790561" y="1185747"/>
                  <a:pt x="857362" y="1228495"/>
                  <a:pt x="880946" y="1249720"/>
                </a:cubicBezTo>
                <a:cubicBezTo>
                  <a:pt x="920951" y="1285724"/>
                  <a:pt x="946218" y="1323658"/>
                  <a:pt x="992459" y="1350081"/>
                </a:cubicBezTo>
                <a:cubicBezTo>
                  <a:pt x="1007491" y="1358671"/>
                  <a:pt x="1057485" y="1368040"/>
                  <a:pt x="1070517" y="1372384"/>
                </a:cubicBezTo>
                <a:cubicBezTo>
                  <a:pt x="1089507" y="1378714"/>
                  <a:pt x="1107688" y="1387252"/>
                  <a:pt x="1126273" y="1394686"/>
                </a:cubicBezTo>
                <a:cubicBezTo>
                  <a:pt x="1133707" y="1405837"/>
                  <a:pt x="1142582" y="1416153"/>
                  <a:pt x="1148576" y="1428140"/>
                </a:cubicBezTo>
                <a:cubicBezTo>
                  <a:pt x="1153833" y="1438653"/>
                  <a:pt x="1152202" y="1452563"/>
                  <a:pt x="1159727" y="1461593"/>
                </a:cubicBezTo>
                <a:cubicBezTo>
                  <a:pt x="1171625" y="1475871"/>
                  <a:pt x="1189464" y="1483896"/>
                  <a:pt x="1204332" y="1495047"/>
                </a:cubicBezTo>
                <a:cubicBezTo>
                  <a:pt x="1275412" y="1708291"/>
                  <a:pt x="1198253" y="1526681"/>
                  <a:pt x="1271239" y="1628862"/>
                </a:cubicBezTo>
                <a:cubicBezTo>
                  <a:pt x="1280901" y="1642389"/>
                  <a:pt x="1283335" y="1660345"/>
                  <a:pt x="1293541" y="1673467"/>
                </a:cubicBezTo>
                <a:cubicBezTo>
                  <a:pt x="1309678" y="1694214"/>
                  <a:pt x="1349298" y="1729223"/>
                  <a:pt x="1349298" y="1729223"/>
                </a:cubicBezTo>
                <a:cubicBezTo>
                  <a:pt x="1356732" y="1758959"/>
                  <a:pt x="1349927" y="1796758"/>
                  <a:pt x="1371600" y="1818432"/>
                </a:cubicBezTo>
                <a:cubicBezTo>
                  <a:pt x="1379034" y="1825866"/>
                  <a:pt x="1384239" y="1836594"/>
                  <a:pt x="1393902" y="1840735"/>
                </a:cubicBezTo>
                <a:cubicBezTo>
                  <a:pt x="1482970" y="1878907"/>
                  <a:pt x="1418168" y="1830565"/>
                  <a:pt x="1483112" y="1863037"/>
                </a:cubicBezTo>
                <a:cubicBezTo>
                  <a:pt x="1502498" y="1872730"/>
                  <a:pt x="1520283" y="1885340"/>
                  <a:pt x="1538868" y="1896491"/>
                </a:cubicBezTo>
                <a:cubicBezTo>
                  <a:pt x="1564629" y="2102567"/>
                  <a:pt x="1535385" y="1916008"/>
                  <a:pt x="1561171" y="2019154"/>
                </a:cubicBezTo>
                <a:cubicBezTo>
                  <a:pt x="1565768" y="2037542"/>
                  <a:pt x="1568351" y="2056378"/>
                  <a:pt x="1572322" y="2074911"/>
                </a:cubicBezTo>
                <a:cubicBezTo>
                  <a:pt x="1594689" y="2179292"/>
                  <a:pt x="1584638" y="2145318"/>
                  <a:pt x="1605776" y="2208725"/>
                </a:cubicBezTo>
                <a:cubicBezTo>
                  <a:pt x="1634086" y="2378589"/>
                  <a:pt x="1596252" y="2180969"/>
                  <a:pt x="1639229" y="2331389"/>
                </a:cubicBezTo>
                <a:cubicBezTo>
                  <a:pt x="1692051" y="2516267"/>
                  <a:pt x="1627895" y="2353264"/>
                  <a:pt x="1694985" y="2509808"/>
                </a:cubicBezTo>
                <a:cubicBezTo>
                  <a:pt x="1698702" y="2532110"/>
                  <a:pt x="1701232" y="2554643"/>
                  <a:pt x="1706137" y="2576715"/>
                </a:cubicBezTo>
                <a:cubicBezTo>
                  <a:pt x="1708687" y="2588190"/>
                  <a:pt x="1714059" y="2598867"/>
                  <a:pt x="1717288" y="2610169"/>
                </a:cubicBezTo>
                <a:cubicBezTo>
                  <a:pt x="1750992" y="2728135"/>
                  <a:pt x="1697744" y="2562689"/>
                  <a:pt x="1750741" y="2721681"/>
                </a:cubicBezTo>
                <a:cubicBezTo>
                  <a:pt x="1754458" y="2855496"/>
                  <a:pt x="1755208" y="2989426"/>
                  <a:pt x="1761893" y="3123125"/>
                </a:cubicBezTo>
                <a:cubicBezTo>
                  <a:pt x="1762658" y="3138432"/>
                  <a:pt x="1773044" y="3152404"/>
                  <a:pt x="1773044" y="3167730"/>
                </a:cubicBezTo>
                <a:cubicBezTo>
                  <a:pt x="1773044" y="3245877"/>
                  <a:pt x="1772001" y="3324415"/>
                  <a:pt x="1761893" y="3401906"/>
                </a:cubicBezTo>
                <a:cubicBezTo>
                  <a:pt x="1760533" y="3412331"/>
                  <a:pt x="1747024" y="3416774"/>
                  <a:pt x="1739590" y="3424208"/>
                </a:cubicBezTo>
                <a:cubicBezTo>
                  <a:pt x="1735873" y="3446510"/>
                  <a:pt x="1734388" y="3469302"/>
                  <a:pt x="1728439" y="3491115"/>
                </a:cubicBezTo>
                <a:cubicBezTo>
                  <a:pt x="1723172" y="3510427"/>
                  <a:pt x="1713166" y="3528129"/>
                  <a:pt x="1706137" y="3546872"/>
                </a:cubicBezTo>
                <a:cubicBezTo>
                  <a:pt x="1676201" y="3626700"/>
                  <a:pt x="1723291" y="3522512"/>
                  <a:pt x="1661532" y="3658384"/>
                </a:cubicBezTo>
                <a:cubicBezTo>
                  <a:pt x="1654653" y="3673517"/>
                  <a:pt x="1652756" y="3693327"/>
                  <a:pt x="1639229" y="3702989"/>
                </a:cubicBezTo>
                <a:cubicBezTo>
                  <a:pt x="1623806" y="3714005"/>
                  <a:pt x="1602058" y="3710423"/>
                  <a:pt x="1583473" y="3714140"/>
                </a:cubicBezTo>
                <a:cubicBezTo>
                  <a:pt x="1568605" y="3729008"/>
                  <a:pt x="1552552" y="3742780"/>
                  <a:pt x="1538868" y="3758745"/>
                </a:cubicBezTo>
                <a:cubicBezTo>
                  <a:pt x="1507889" y="3794887"/>
                  <a:pt x="1483319" y="3836598"/>
                  <a:pt x="1449659" y="3870257"/>
                </a:cubicBezTo>
                <a:cubicBezTo>
                  <a:pt x="1415382" y="3904533"/>
                  <a:pt x="1395380" y="3925673"/>
                  <a:pt x="1349298" y="3959467"/>
                </a:cubicBezTo>
                <a:cubicBezTo>
                  <a:pt x="1321020" y="3980204"/>
                  <a:pt x="1291927" y="4000528"/>
                  <a:pt x="1260088" y="4015223"/>
                </a:cubicBezTo>
                <a:cubicBezTo>
                  <a:pt x="1242879" y="4023166"/>
                  <a:pt x="1222720" y="4021777"/>
                  <a:pt x="1204332" y="4026374"/>
                </a:cubicBezTo>
                <a:cubicBezTo>
                  <a:pt x="1192928" y="4029225"/>
                  <a:pt x="1181682" y="4032895"/>
                  <a:pt x="1170878" y="4037525"/>
                </a:cubicBezTo>
                <a:cubicBezTo>
                  <a:pt x="1155599" y="4044073"/>
                  <a:pt x="1142043" y="4054571"/>
                  <a:pt x="1126273" y="4059828"/>
                </a:cubicBezTo>
                <a:cubicBezTo>
                  <a:pt x="1085927" y="4073277"/>
                  <a:pt x="1025535" y="4084436"/>
                  <a:pt x="981307" y="4093281"/>
                </a:cubicBezTo>
                <a:cubicBezTo>
                  <a:pt x="917239" y="4157349"/>
                  <a:pt x="950486" y="4140725"/>
                  <a:pt x="892098" y="4160189"/>
                </a:cubicBezTo>
                <a:cubicBezTo>
                  <a:pt x="873512" y="4156472"/>
                  <a:pt x="844818" y="4165990"/>
                  <a:pt x="836341" y="4149037"/>
                </a:cubicBezTo>
                <a:cubicBezTo>
                  <a:pt x="829288" y="4134932"/>
                  <a:pt x="855910" y="4123061"/>
                  <a:pt x="869795" y="4115584"/>
                </a:cubicBezTo>
                <a:cubicBezTo>
                  <a:pt x="905044" y="4096604"/>
                  <a:pt x="945500" y="4088883"/>
                  <a:pt x="981307" y="4070979"/>
                </a:cubicBezTo>
                <a:cubicBezTo>
                  <a:pt x="1043816" y="4039724"/>
                  <a:pt x="1010478" y="4054850"/>
                  <a:pt x="1081668" y="4026374"/>
                </a:cubicBezTo>
                <a:cubicBezTo>
                  <a:pt x="1104954" y="3991446"/>
                  <a:pt x="1128145" y="3954086"/>
                  <a:pt x="1159727" y="3926013"/>
                </a:cubicBezTo>
                <a:cubicBezTo>
                  <a:pt x="1172151" y="3914969"/>
                  <a:pt x="1189053" y="3910259"/>
                  <a:pt x="1204332" y="3903711"/>
                </a:cubicBezTo>
                <a:cubicBezTo>
                  <a:pt x="1243263" y="3887026"/>
                  <a:pt x="1269657" y="3888006"/>
                  <a:pt x="1315844" y="3881408"/>
                </a:cubicBezTo>
                <a:cubicBezTo>
                  <a:pt x="1334429" y="3870257"/>
                  <a:pt x="1352214" y="3857647"/>
                  <a:pt x="1371600" y="3847954"/>
                </a:cubicBezTo>
                <a:cubicBezTo>
                  <a:pt x="1382114" y="3842697"/>
                  <a:pt x="1394779" y="3842511"/>
                  <a:pt x="1405054" y="3836803"/>
                </a:cubicBezTo>
                <a:cubicBezTo>
                  <a:pt x="1468355" y="3801636"/>
                  <a:pt x="1469561" y="3794598"/>
                  <a:pt x="1516566" y="3747593"/>
                </a:cubicBezTo>
                <a:cubicBezTo>
                  <a:pt x="1524000" y="3729008"/>
                  <a:pt x="1529916" y="3709741"/>
                  <a:pt x="1538868" y="3691837"/>
                </a:cubicBezTo>
                <a:cubicBezTo>
                  <a:pt x="1544862" y="3679850"/>
                  <a:pt x="1558701" y="3671556"/>
                  <a:pt x="1561171" y="3658384"/>
                </a:cubicBezTo>
                <a:cubicBezTo>
                  <a:pt x="1570103" y="3610749"/>
                  <a:pt x="1562817" y="3560942"/>
                  <a:pt x="1572322" y="3513418"/>
                </a:cubicBezTo>
                <a:cubicBezTo>
                  <a:pt x="1581543" y="3467313"/>
                  <a:pt x="1607706" y="3425708"/>
                  <a:pt x="1616927" y="3379603"/>
                </a:cubicBezTo>
                <a:lnTo>
                  <a:pt x="1628078" y="3323847"/>
                </a:lnTo>
                <a:cubicBezTo>
                  <a:pt x="1631795" y="3253223"/>
                  <a:pt x="1629227" y="3181985"/>
                  <a:pt x="1639229" y="3111974"/>
                </a:cubicBezTo>
                <a:cubicBezTo>
                  <a:pt x="1640716" y="3101566"/>
                  <a:pt x="1660949" y="3100169"/>
                  <a:pt x="1661532" y="3089672"/>
                </a:cubicBezTo>
                <a:cubicBezTo>
                  <a:pt x="1661826" y="3084387"/>
                  <a:pt x="1646127" y="2823077"/>
                  <a:pt x="1639229" y="2788589"/>
                </a:cubicBezTo>
                <a:cubicBezTo>
                  <a:pt x="1635969" y="2772289"/>
                  <a:pt x="1625303" y="2758343"/>
                  <a:pt x="1616927" y="2743984"/>
                </a:cubicBezTo>
                <a:cubicBezTo>
                  <a:pt x="1599258" y="2713694"/>
                  <a:pt x="1581796" y="2683134"/>
                  <a:pt x="1561171" y="2654774"/>
                </a:cubicBezTo>
                <a:cubicBezTo>
                  <a:pt x="1551895" y="2642020"/>
                  <a:pt x="1537980" y="2633294"/>
                  <a:pt x="1527717" y="2621320"/>
                </a:cubicBezTo>
                <a:cubicBezTo>
                  <a:pt x="1515622" y="2607209"/>
                  <a:pt x="1505414" y="2591583"/>
                  <a:pt x="1494263" y="2576715"/>
                </a:cubicBezTo>
                <a:cubicBezTo>
                  <a:pt x="1505414" y="2565564"/>
                  <a:pt x="1514025" y="2551086"/>
                  <a:pt x="1527717" y="2543262"/>
                </a:cubicBezTo>
                <a:cubicBezTo>
                  <a:pt x="1541024" y="2535658"/>
                  <a:pt x="1561485" y="2542948"/>
                  <a:pt x="1572322" y="2532111"/>
                </a:cubicBezTo>
                <a:cubicBezTo>
                  <a:pt x="1583159" y="2521274"/>
                  <a:pt x="1579756" y="2502374"/>
                  <a:pt x="1583473" y="2487506"/>
                </a:cubicBezTo>
                <a:cubicBezTo>
                  <a:pt x="1580064" y="2461941"/>
                  <a:pt x="1547687" y="2210548"/>
                  <a:pt x="1538868" y="2175272"/>
                </a:cubicBezTo>
                <a:cubicBezTo>
                  <a:pt x="1535617" y="2162270"/>
                  <a:pt x="1524794" y="2152397"/>
                  <a:pt x="1516566" y="2141818"/>
                </a:cubicBezTo>
                <a:cubicBezTo>
                  <a:pt x="1498743" y="2118902"/>
                  <a:pt x="1479395" y="2097213"/>
                  <a:pt x="1460810" y="2074911"/>
                </a:cubicBezTo>
                <a:cubicBezTo>
                  <a:pt x="1457985" y="2060785"/>
                  <a:pt x="1449060" y="2004169"/>
                  <a:pt x="1438507" y="1985701"/>
                </a:cubicBezTo>
                <a:cubicBezTo>
                  <a:pt x="1429286" y="1969565"/>
                  <a:pt x="1416205" y="1955964"/>
                  <a:pt x="1405054" y="1941096"/>
                </a:cubicBezTo>
                <a:cubicBezTo>
                  <a:pt x="1397620" y="1918794"/>
                  <a:pt x="1393264" y="1895216"/>
                  <a:pt x="1382751" y="1874189"/>
                </a:cubicBezTo>
                <a:cubicBezTo>
                  <a:pt x="1369066" y="1846819"/>
                  <a:pt x="1342290" y="1846024"/>
                  <a:pt x="1315844" y="1840735"/>
                </a:cubicBezTo>
                <a:cubicBezTo>
                  <a:pt x="1293673" y="1836301"/>
                  <a:pt x="1271239" y="1833301"/>
                  <a:pt x="1248937" y="1829584"/>
                </a:cubicBezTo>
                <a:cubicBezTo>
                  <a:pt x="1232513" y="1824109"/>
                  <a:pt x="1165059" y="1802350"/>
                  <a:pt x="1159727" y="1796130"/>
                </a:cubicBezTo>
                <a:cubicBezTo>
                  <a:pt x="1147392" y="1781740"/>
                  <a:pt x="1152293" y="1758959"/>
                  <a:pt x="1148576" y="1740374"/>
                </a:cubicBezTo>
                <a:cubicBezTo>
                  <a:pt x="1152293" y="1714354"/>
                  <a:pt x="1159727" y="1688599"/>
                  <a:pt x="1159727" y="1662315"/>
                </a:cubicBezTo>
                <a:cubicBezTo>
                  <a:pt x="1159727" y="1650561"/>
                  <a:pt x="1154408" y="1639067"/>
                  <a:pt x="1148576" y="1628862"/>
                </a:cubicBezTo>
                <a:cubicBezTo>
                  <a:pt x="1112441" y="1565626"/>
                  <a:pt x="1117024" y="1599446"/>
                  <a:pt x="1070517" y="1539652"/>
                </a:cubicBezTo>
                <a:cubicBezTo>
                  <a:pt x="1015215" y="1468550"/>
                  <a:pt x="1066194" y="1493606"/>
                  <a:pt x="1003610" y="1472745"/>
                </a:cubicBezTo>
                <a:cubicBezTo>
                  <a:pt x="947518" y="1416653"/>
                  <a:pt x="1027878" y="1494097"/>
                  <a:pt x="914400" y="1405837"/>
                </a:cubicBezTo>
                <a:cubicBezTo>
                  <a:pt x="901952" y="1396155"/>
                  <a:pt x="891042" y="1384499"/>
                  <a:pt x="880946" y="1372384"/>
                </a:cubicBezTo>
                <a:cubicBezTo>
                  <a:pt x="872366" y="1362088"/>
                  <a:pt x="869109" y="1347302"/>
                  <a:pt x="858644" y="1338930"/>
                </a:cubicBezTo>
                <a:cubicBezTo>
                  <a:pt x="849465" y="1331587"/>
                  <a:pt x="836341" y="1331496"/>
                  <a:pt x="825190" y="1327779"/>
                </a:cubicBezTo>
                <a:cubicBezTo>
                  <a:pt x="738480" y="1269972"/>
                  <a:pt x="779213" y="1299918"/>
                  <a:pt x="702527" y="1238569"/>
                </a:cubicBezTo>
                <a:cubicBezTo>
                  <a:pt x="698810" y="1223701"/>
                  <a:pt x="698230" y="1207672"/>
                  <a:pt x="691376" y="1193964"/>
                </a:cubicBezTo>
                <a:cubicBezTo>
                  <a:pt x="686674" y="1184560"/>
                  <a:pt x="675641" y="1179872"/>
                  <a:pt x="669073" y="1171662"/>
                </a:cubicBezTo>
                <a:cubicBezTo>
                  <a:pt x="660701" y="1161197"/>
                  <a:pt x="653189" y="1149974"/>
                  <a:pt x="646771" y="1138208"/>
                </a:cubicBezTo>
                <a:cubicBezTo>
                  <a:pt x="630851" y="1109021"/>
                  <a:pt x="628518" y="1069269"/>
                  <a:pt x="602166" y="1048998"/>
                </a:cubicBezTo>
                <a:cubicBezTo>
                  <a:pt x="444700" y="927871"/>
                  <a:pt x="500308" y="980594"/>
                  <a:pt x="423746" y="904032"/>
                </a:cubicBezTo>
                <a:cubicBezTo>
                  <a:pt x="494237" y="892284"/>
                  <a:pt x="537244" y="908004"/>
                  <a:pt x="479502" y="792520"/>
                </a:cubicBezTo>
                <a:cubicBezTo>
                  <a:pt x="472648" y="778812"/>
                  <a:pt x="449684" y="785401"/>
                  <a:pt x="434898" y="781369"/>
                </a:cubicBezTo>
                <a:cubicBezTo>
                  <a:pt x="408791" y="774249"/>
                  <a:pt x="382859" y="766501"/>
                  <a:pt x="356839" y="759067"/>
                </a:cubicBezTo>
                <a:cubicBezTo>
                  <a:pt x="297908" y="714868"/>
                  <a:pt x="303674" y="726215"/>
                  <a:pt x="256478" y="647554"/>
                </a:cubicBezTo>
                <a:cubicBezTo>
                  <a:pt x="250431" y="637475"/>
                  <a:pt x="249454" y="625107"/>
                  <a:pt x="245327" y="614101"/>
                </a:cubicBezTo>
                <a:cubicBezTo>
                  <a:pt x="234732" y="585848"/>
                  <a:pt x="205855" y="513150"/>
                  <a:pt x="189571" y="491437"/>
                </a:cubicBezTo>
                <a:cubicBezTo>
                  <a:pt x="181530" y="480715"/>
                  <a:pt x="167268" y="476569"/>
                  <a:pt x="156117" y="469135"/>
                </a:cubicBezTo>
                <a:cubicBezTo>
                  <a:pt x="148683" y="454267"/>
                  <a:pt x="146585" y="435172"/>
                  <a:pt x="133815" y="424530"/>
                </a:cubicBezTo>
                <a:cubicBezTo>
                  <a:pt x="-32240" y="286152"/>
                  <a:pt x="59656" y="413656"/>
                  <a:pt x="0" y="324169"/>
                </a:cubicBezTo>
                <a:cubicBezTo>
                  <a:pt x="22302" y="290715"/>
                  <a:pt x="57155" y="262814"/>
                  <a:pt x="66907" y="223808"/>
                </a:cubicBezTo>
                <a:cubicBezTo>
                  <a:pt x="78058" y="179203"/>
                  <a:pt x="85822" y="133611"/>
                  <a:pt x="100361" y="89993"/>
                </a:cubicBezTo>
                <a:cubicBezTo>
                  <a:pt x="104078" y="78842"/>
                  <a:pt x="101544" y="62770"/>
                  <a:pt x="111512" y="56540"/>
                </a:cubicBezTo>
                <a:cubicBezTo>
                  <a:pt x="147791" y="33866"/>
                  <a:pt x="195326" y="38626"/>
                  <a:pt x="234176" y="23086"/>
                </a:cubicBezTo>
                <a:cubicBezTo>
                  <a:pt x="239057" y="21134"/>
                  <a:pt x="276922" y="-4792"/>
                  <a:pt x="278781" y="784"/>
                </a:cubicBezTo>
                <a:close/>
              </a:path>
            </a:pathLst>
          </a:cu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Hình ảnh 3">
            <a:extLst>
              <a:ext uri="{FF2B5EF4-FFF2-40B4-BE49-F238E27FC236}">
                <a16:creationId xmlns:a16="http://schemas.microsoft.com/office/drawing/2014/main" id="{DD7762AA-A632-0D89-E238-1239CD038744}"/>
              </a:ext>
            </a:extLst>
          </p:cNvPr>
          <p:cNvPicPr>
            <a:picLocks noChangeAspect="1"/>
          </p:cNvPicPr>
          <p:nvPr/>
        </p:nvPicPr>
        <p:blipFill rotWithShape="1">
          <a:blip r:embed="rId7"/>
          <a:srcRect r="-2" b="10237"/>
          <a:stretch/>
        </p:blipFill>
        <p:spPr>
          <a:xfrm>
            <a:off x="5963603" y="1129415"/>
            <a:ext cx="3758316" cy="20072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Hình ảnh 6">
            <a:extLst>
              <a:ext uri="{FF2B5EF4-FFF2-40B4-BE49-F238E27FC236}">
                <a16:creationId xmlns:a16="http://schemas.microsoft.com/office/drawing/2014/main" id="{C10B7C04-678A-9792-08DC-34368D6A0BB1}"/>
              </a:ext>
            </a:extLst>
          </p:cNvPr>
          <p:cNvPicPr>
            <a:picLocks noChangeAspect="1"/>
          </p:cNvPicPr>
          <p:nvPr/>
        </p:nvPicPr>
        <p:blipFill rotWithShape="1">
          <a:blip r:embed="rId8"/>
          <a:srcRect t="4811" r="1" b="1"/>
          <a:stretch/>
        </p:blipFill>
        <p:spPr>
          <a:xfrm>
            <a:off x="7842761" y="4512539"/>
            <a:ext cx="4217387" cy="22380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 name="Picture 23">
            <a:extLst>
              <a:ext uri="{FF2B5EF4-FFF2-40B4-BE49-F238E27FC236}">
                <a16:creationId xmlns:a16="http://schemas.microsoft.com/office/drawing/2014/main" id="{AA0D757B-3FB7-6BF3-DA63-0DFEC9B7A63A}"/>
              </a:ext>
            </a:extLst>
          </p:cNvPr>
          <p:cNvPicPr>
            <a:picLocks noChangeAspect="1"/>
          </p:cNvPicPr>
          <p:nvPr/>
        </p:nvPicPr>
        <p:blipFill>
          <a:blip r:embed="rId9"/>
          <a:stretch>
            <a:fillRect/>
          </a:stretch>
        </p:blipFill>
        <p:spPr>
          <a:xfrm>
            <a:off x="4562642" y="3669464"/>
            <a:ext cx="3134153" cy="21842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28" name="Connector: Elbow 27">
            <a:extLst>
              <a:ext uri="{FF2B5EF4-FFF2-40B4-BE49-F238E27FC236}">
                <a16:creationId xmlns:a16="http://schemas.microsoft.com/office/drawing/2014/main" id="{D891219F-02BF-4625-7450-88A86CBE7419}"/>
              </a:ext>
            </a:extLst>
          </p:cNvPr>
          <p:cNvCxnSpPr>
            <a:cxnSpLocks/>
            <a:stCxn id="20" idx="2"/>
          </p:cNvCxnSpPr>
          <p:nvPr/>
        </p:nvCxnSpPr>
        <p:spPr>
          <a:xfrm rot="16200000" flipH="1">
            <a:off x="5030242" y="1376394"/>
            <a:ext cx="438622" cy="1298592"/>
          </a:xfrm>
          <a:prstGeom prst="bentConnector2">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7E4BBB50-4B56-A953-0F7B-684ECA833CCB}"/>
              </a:ext>
            </a:extLst>
          </p:cNvPr>
          <p:cNvCxnSpPr>
            <a:cxnSpLocks/>
            <a:endCxn id="24" idx="1"/>
          </p:cNvCxnSpPr>
          <p:nvPr/>
        </p:nvCxnSpPr>
        <p:spPr>
          <a:xfrm rot="16200000" flipH="1">
            <a:off x="3763568" y="3962533"/>
            <a:ext cx="811217" cy="786931"/>
          </a:xfrm>
          <a:prstGeom prst="bentConnector2">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F9F4E0B2-FF3F-F95F-794E-13D7265E5DF6}"/>
              </a:ext>
            </a:extLst>
          </p:cNvPr>
          <p:cNvCxnSpPr>
            <a:stCxn id="6" idx="3"/>
          </p:cNvCxnSpPr>
          <p:nvPr/>
        </p:nvCxnSpPr>
        <p:spPr>
          <a:xfrm flipV="1">
            <a:off x="6225010" y="6523204"/>
            <a:ext cx="1617751" cy="1"/>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5315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par>
                                <p:cTn id="14" presetID="22" presetClass="entr" presetSubtype="8"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left)">
                                      <p:cBhvr>
                                        <p:cTn id="16" dur="500"/>
                                        <p:tgtEl>
                                          <p:spTgt spid="28"/>
                                        </p:tgtEl>
                                      </p:cBhvr>
                                    </p:animEffect>
                                  </p:childTnLst>
                                </p:cTn>
                              </p:par>
                              <p:par>
                                <p:cTn id="17" presetID="22" presetClass="entr" presetSubtype="8"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par>
                                <p:cTn id="25" presetID="22" presetClass="entr" presetSubtype="8"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par>
                                <p:cTn id="31" presetID="22" presetClass="entr" presetSubtype="8" fill="hold" nodeType="with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wipe(left)">
                                      <p:cBhvr>
                                        <p:cTn id="33" dur="500"/>
                                        <p:tgtEl>
                                          <p:spTgt spid="43"/>
                                        </p:tgtEl>
                                      </p:cBhvr>
                                    </p:animEffect>
                                  </p:childTnLst>
                                </p:cTn>
                              </p:par>
                              <p:par>
                                <p:cTn id="34" presetID="22" presetClass="entr" presetSubtype="8"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left)">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left)">
                                      <p:cBhvr>
                                        <p:cTn id="41" dur="500"/>
                                        <p:tgtEl>
                                          <p:spTgt spid="17"/>
                                        </p:tgtEl>
                                      </p:cBhvr>
                                    </p:animEffect>
                                  </p:childTnLst>
                                </p:cTn>
                              </p:par>
                              <p:par>
                                <p:cTn id="42" presetID="22" presetClass="entr" presetSubtype="8"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left)">
                                      <p:cBhvr>
                                        <p:cTn id="44" dur="500"/>
                                        <p:tgtEl>
                                          <p:spTgt spid="12"/>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left)">
                                      <p:cBhvr>
                                        <p:cTn id="47" dur="500"/>
                                        <p:tgtEl>
                                          <p:spTgt spid="8"/>
                                        </p:tgtEl>
                                      </p:cBhvr>
                                    </p:animEffect>
                                  </p:childTnLst>
                                </p:cTn>
                              </p:par>
                              <p:par>
                                <p:cTn id="48" presetID="22" presetClass="entr" presetSubtype="8" fill="hold" nodeType="with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wipe(left)">
                                      <p:cBhvr>
                                        <p:cTn id="50" dur="500"/>
                                        <p:tgtEl>
                                          <p:spTgt spid="31"/>
                                        </p:tgtEl>
                                      </p:cBhvr>
                                    </p:animEffect>
                                  </p:childTnLst>
                                </p:cTn>
                              </p:par>
                              <p:par>
                                <p:cTn id="51" presetID="22" presetClass="entr" presetSubtype="8" fill="hold"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wipe(left)">
                                      <p:cBhvr>
                                        <p:cTn id="5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 grpId="0" animBg="1"/>
      <p:bldP spid="4" grpId="0" animBg="1"/>
      <p:bldP spid="6" grpId="0"/>
      <p:bldP spid="8" grpId="0"/>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2392481-1088-8497-91B9-835B405A5342}"/>
              </a:ext>
            </a:extLst>
          </p:cNvPr>
          <p:cNvGrpSpPr/>
          <p:nvPr/>
        </p:nvGrpSpPr>
        <p:grpSpPr>
          <a:xfrm>
            <a:off x="37355" y="0"/>
            <a:ext cx="12154645" cy="1002186"/>
            <a:chOff x="37355" y="0"/>
            <a:chExt cx="12154645" cy="1002186"/>
          </a:xfrm>
        </p:grpSpPr>
        <p:cxnSp>
          <p:nvCxnSpPr>
            <p:cNvPr id="11" name="Straight Connector 10">
              <a:extLst>
                <a:ext uri="{FF2B5EF4-FFF2-40B4-BE49-F238E27FC236}">
                  <a16:creationId xmlns:a16="http://schemas.microsoft.com/office/drawing/2014/main" id="{34E64582-E015-0067-D053-F028C1E80084}"/>
                </a:ext>
              </a:extLst>
            </p:cNvPr>
            <p:cNvCxnSpPr>
              <a:cxnSpLocks/>
            </p:cNvCxnSpPr>
            <p:nvPr/>
          </p:nvCxnSpPr>
          <p:spPr>
            <a:xfrm flipV="1">
              <a:off x="37355" y="941262"/>
              <a:ext cx="12154645" cy="42731"/>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E3640C8-C90D-6C7F-4F40-109016481DDE}"/>
                </a:ext>
              </a:extLst>
            </p:cNvPr>
            <p:cNvGrpSpPr/>
            <p:nvPr/>
          </p:nvGrpSpPr>
          <p:grpSpPr>
            <a:xfrm>
              <a:off x="582502" y="0"/>
              <a:ext cx="10869800" cy="1002186"/>
              <a:chOff x="582502" y="0"/>
              <a:chExt cx="10869800" cy="1002186"/>
            </a:xfrm>
          </p:grpSpPr>
          <p:sp>
            <p:nvSpPr>
              <p:cNvPr id="13" name="Rectangle: Rounded Corners 17">
                <a:extLst>
                  <a:ext uri="{FF2B5EF4-FFF2-40B4-BE49-F238E27FC236}">
                    <a16:creationId xmlns:a16="http://schemas.microsoft.com/office/drawing/2014/main" id="{1440AEEB-B2AA-925B-2B8E-3840B1955E85}"/>
                  </a:ext>
                </a:extLst>
              </p:cNvPr>
              <p:cNvSpPr/>
              <p:nvPr/>
            </p:nvSpPr>
            <p:spPr>
              <a:xfrm>
                <a:off x="2511768" y="107376"/>
                <a:ext cx="8940534" cy="717079"/>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FFFF00"/>
                    </a:solidFill>
                    <a:latin typeface="#9Slide03 SFU Futura_12" panose="020B0604020202020204" charset="0"/>
                  </a:rPr>
                  <a:t>2. ĐẶC ĐIỂM CỦA CÁC KHU VỰC ĐỊA HÌNH</a:t>
                </a:r>
                <a:endParaRPr lang="vi-VN" sz="3200" b="1" dirty="0">
                  <a:solidFill>
                    <a:srgbClr val="FFFF00"/>
                  </a:solidFill>
                  <a:latin typeface="#9Slide03 SFU Futura_12" panose="020B0604020202020204" charset="0"/>
                </a:endParaRPr>
              </a:p>
            </p:txBody>
          </p:sp>
          <p:pic>
            <p:nvPicPr>
              <p:cNvPr id="23" name="Picture 22">
                <a:extLst>
                  <a:ext uri="{FF2B5EF4-FFF2-40B4-BE49-F238E27FC236}">
                    <a16:creationId xmlns:a16="http://schemas.microsoft.com/office/drawing/2014/main" id="{33D4CFCF-3502-23E0-550A-76FB3150654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185" b="95062" l="10000" r="90000">
                            <a14:foregroundMark x1="59146" y1="8395" x2="68171" y2="11111"/>
                            <a14:foregroundMark x1="60488" y1="5679" x2="53659" y2="11605"/>
                            <a14:foregroundMark x1="63049" y1="91605" x2="63049" y2="91605"/>
                            <a14:foregroundMark x1="39268" y1="95062" x2="39268" y2="95062"/>
                          </a14:backgroundRemoval>
                        </a14:imgEffect>
                      </a14:imgLayer>
                    </a14:imgProps>
                  </a:ext>
                </a:extLst>
              </a:blip>
              <a:stretch>
                <a:fillRect/>
              </a:stretch>
            </p:blipFill>
            <p:spPr>
              <a:xfrm>
                <a:off x="582502" y="0"/>
                <a:ext cx="2029119" cy="1002186"/>
              </a:xfrm>
              <a:prstGeom prst="rect">
                <a:avLst/>
              </a:prstGeom>
            </p:spPr>
          </p:pic>
        </p:grpSp>
      </p:grpSp>
      <p:grpSp>
        <p:nvGrpSpPr>
          <p:cNvPr id="9" name="Group 8">
            <a:extLst>
              <a:ext uri="{FF2B5EF4-FFF2-40B4-BE49-F238E27FC236}">
                <a16:creationId xmlns:a16="http://schemas.microsoft.com/office/drawing/2014/main" id="{7DECFA90-ADF5-EC1F-ADAC-E4B524BE018B}"/>
              </a:ext>
            </a:extLst>
          </p:cNvPr>
          <p:cNvGrpSpPr/>
          <p:nvPr/>
        </p:nvGrpSpPr>
        <p:grpSpPr>
          <a:xfrm>
            <a:off x="-154259" y="4991187"/>
            <a:ext cx="12500517" cy="1851102"/>
            <a:chOff x="37355" y="5006898"/>
            <a:chExt cx="12500517" cy="1851102"/>
          </a:xfrm>
        </p:grpSpPr>
        <p:grpSp>
          <p:nvGrpSpPr>
            <p:cNvPr id="7" name="Group 6">
              <a:extLst>
                <a:ext uri="{FF2B5EF4-FFF2-40B4-BE49-F238E27FC236}">
                  <a16:creationId xmlns:a16="http://schemas.microsoft.com/office/drawing/2014/main" id="{4B21F370-69CA-01B8-2B1D-40927877281D}"/>
                </a:ext>
              </a:extLst>
            </p:cNvPr>
            <p:cNvGrpSpPr/>
            <p:nvPr/>
          </p:nvGrpSpPr>
          <p:grpSpPr>
            <a:xfrm>
              <a:off x="37355" y="5006898"/>
              <a:ext cx="8333678" cy="1851102"/>
              <a:chOff x="37355" y="5006898"/>
              <a:chExt cx="8333678" cy="1851102"/>
            </a:xfrm>
          </p:grpSpPr>
          <p:pic>
            <p:nvPicPr>
              <p:cNvPr id="5" name="Picture 4">
                <a:extLst>
                  <a:ext uri="{FF2B5EF4-FFF2-40B4-BE49-F238E27FC236}">
                    <a16:creationId xmlns:a16="http://schemas.microsoft.com/office/drawing/2014/main" id="{D2F08222-47E8-686D-51D0-DEF45198A75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46" b="99458" l="2048" r="97711">
                            <a14:foregroundMark x1="2892" y1="45750" x2="10120" y2="99458"/>
                            <a14:foregroundMark x1="10120" y1="99458" x2="10120" y2="99458"/>
                            <a14:foregroundMark x1="13614" y1="95118" x2="93494" y2="86799"/>
                            <a14:foregroundMark x1="93494" y1="86799" x2="96024" y2="86799"/>
                            <a14:foregroundMark x1="96265" y1="64014" x2="97831" y2="95479"/>
                            <a14:foregroundMark x1="97831" y1="95479" x2="97831" y2="95479"/>
                            <a14:foregroundMark x1="3133" y1="47378" x2="241" y2="75045"/>
                            <a14:foregroundMark x1="241" y1="75045" x2="2048" y2="92405"/>
                            <a14:foregroundMark x1="2048" y1="92405" x2="2289" y2="92405"/>
                          </a14:backgroundRemoval>
                        </a14:imgEffect>
                      </a14:imgLayer>
                    </a14:imgProps>
                  </a:ext>
                </a:extLst>
              </a:blip>
              <a:srcRect t="33323"/>
              <a:stretch/>
            </p:blipFill>
            <p:spPr>
              <a:xfrm>
                <a:off x="37355" y="5006898"/>
                <a:ext cx="4166839" cy="1851102"/>
              </a:xfrm>
              <a:prstGeom prst="rect">
                <a:avLst/>
              </a:prstGeom>
            </p:spPr>
          </p:pic>
          <p:pic>
            <p:nvPicPr>
              <p:cNvPr id="6" name="Picture 5">
                <a:extLst>
                  <a:ext uri="{FF2B5EF4-FFF2-40B4-BE49-F238E27FC236}">
                    <a16:creationId xmlns:a16="http://schemas.microsoft.com/office/drawing/2014/main" id="{0AE1F7C2-6DDE-B2D8-FB96-684C767EC16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46" b="99458" l="2048" r="97711">
                            <a14:foregroundMark x1="2892" y1="45750" x2="10120" y2="99458"/>
                            <a14:foregroundMark x1="10120" y1="99458" x2="10120" y2="99458"/>
                            <a14:foregroundMark x1="13614" y1="95118" x2="93494" y2="86799"/>
                            <a14:foregroundMark x1="93494" y1="86799" x2="96024" y2="86799"/>
                            <a14:foregroundMark x1="96265" y1="64014" x2="97831" y2="95479"/>
                            <a14:foregroundMark x1="97831" y1="95479" x2="97831" y2="95479"/>
                            <a14:foregroundMark x1="3133" y1="47378" x2="241" y2="75045"/>
                            <a14:foregroundMark x1="241" y1="75045" x2="2048" y2="92405"/>
                            <a14:foregroundMark x1="2048" y1="92405" x2="2289" y2="92405"/>
                          </a14:backgroundRemoval>
                        </a14:imgEffect>
                      </a14:imgLayer>
                    </a14:imgProps>
                  </a:ext>
                </a:extLst>
              </a:blip>
              <a:srcRect t="33323"/>
              <a:stretch/>
            </p:blipFill>
            <p:spPr>
              <a:xfrm>
                <a:off x="4204194" y="5006898"/>
                <a:ext cx="4166839" cy="1851102"/>
              </a:xfrm>
              <a:prstGeom prst="rect">
                <a:avLst/>
              </a:prstGeom>
            </p:spPr>
          </p:pic>
        </p:grpSp>
        <p:pic>
          <p:nvPicPr>
            <p:cNvPr id="8" name="Picture 7">
              <a:extLst>
                <a:ext uri="{FF2B5EF4-FFF2-40B4-BE49-F238E27FC236}">
                  <a16:creationId xmlns:a16="http://schemas.microsoft.com/office/drawing/2014/main" id="{C00D795F-FEFA-E975-E738-E6E5B82928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46" b="99458" l="2048" r="97711">
                          <a14:foregroundMark x1="2892" y1="45750" x2="10120" y2="99458"/>
                          <a14:foregroundMark x1="10120" y1="99458" x2="10120" y2="99458"/>
                          <a14:foregroundMark x1="13614" y1="95118" x2="93494" y2="86799"/>
                          <a14:foregroundMark x1="93494" y1="86799" x2="96024" y2="86799"/>
                          <a14:foregroundMark x1="96265" y1="64014" x2="97831" y2="95479"/>
                          <a14:foregroundMark x1="97831" y1="95479" x2="97831" y2="95479"/>
                          <a14:foregroundMark x1="3133" y1="47378" x2="241" y2="75045"/>
                          <a14:foregroundMark x1="241" y1="75045" x2="2048" y2="92405"/>
                          <a14:foregroundMark x1="2048" y1="92405" x2="2289" y2="92405"/>
                        </a14:backgroundRemoval>
                      </a14:imgEffect>
                    </a14:imgLayer>
                  </a14:imgProps>
                </a:ext>
              </a:extLst>
            </a:blip>
            <a:srcRect t="33323"/>
            <a:stretch/>
          </p:blipFill>
          <p:spPr>
            <a:xfrm>
              <a:off x="8371033" y="5006898"/>
              <a:ext cx="4166839" cy="1851102"/>
            </a:xfrm>
            <a:prstGeom prst="rect">
              <a:avLst/>
            </a:prstGeom>
          </p:spPr>
        </p:pic>
      </p:grpSp>
      <p:graphicFrame>
        <p:nvGraphicFramePr>
          <p:cNvPr id="3" name="Table 2">
            <a:extLst>
              <a:ext uri="{FF2B5EF4-FFF2-40B4-BE49-F238E27FC236}">
                <a16:creationId xmlns:a16="http://schemas.microsoft.com/office/drawing/2014/main" id="{A1FAA3C0-034B-C2AA-10B6-DA2A6B8ACBB5}"/>
              </a:ext>
            </a:extLst>
          </p:cNvPr>
          <p:cNvGraphicFramePr>
            <a:graphicFrameLocks noGrp="1"/>
          </p:cNvGraphicFramePr>
          <p:nvPr>
            <p:extLst>
              <p:ext uri="{D42A27DB-BD31-4B8C-83A1-F6EECF244321}">
                <p14:modId xmlns:p14="http://schemas.microsoft.com/office/powerpoint/2010/main" val="2737781110"/>
              </p:ext>
            </p:extLst>
          </p:nvPr>
        </p:nvGraphicFramePr>
        <p:xfrm>
          <a:off x="448416" y="1647209"/>
          <a:ext cx="11594898" cy="4902456"/>
        </p:xfrm>
        <a:graphic>
          <a:graphicData uri="http://schemas.openxmlformats.org/drawingml/2006/table">
            <a:tbl>
              <a:tblPr firstRow="1" firstCol="1" bandRow="1">
                <a:tableStyleId>{616DA210-FB5B-4158-B5E0-FEB733F419BA}</a:tableStyleId>
              </a:tblPr>
              <a:tblGrid>
                <a:gridCol w="1436139">
                  <a:extLst>
                    <a:ext uri="{9D8B030D-6E8A-4147-A177-3AD203B41FA5}">
                      <a16:colId xmlns:a16="http://schemas.microsoft.com/office/drawing/2014/main" val="1548040099"/>
                    </a:ext>
                  </a:extLst>
                </a:gridCol>
                <a:gridCol w="1962615">
                  <a:extLst>
                    <a:ext uri="{9D8B030D-6E8A-4147-A177-3AD203B41FA5}">
                      <a16:colId xmlns:a16="http://schemas.microsoft.com/office/drawing/2014/main" val="333393477"/>
                    </a:ext>
                  </a:extLst>
                </a:gridCol>
                <a:gridCol w="2018371">
                  <a:extLst>
                    <a:ext uri="{9D8B030D-6E8A-4147-A177-3AD203B41FA5}">
                      <a16:colId xmlns:a16="http://schemas.microsoft.com/office/drawing/2014/main" val="1894259678"/>
                    </a:ext>
                  </a:extLst>
                </a:gridCol>
                <a:gridCol w="6177773">
                  <a:extLst>
                    <a:ext uri="{9D8B030D-6E8A-4147-A177-3AD203B41FA5}">
                      <a16:colId xmlns:a16="http://schemas.microsoft.com/office/drawing/2014/main" val="1896056648"/>
                    </a:ext>
                  </a:extLst>
                </a:gridCol>
              </a:tblGrid>
              <a:tr h="0">
                <a:tc gridSpan="2">
                  <a:txBody>
                    <a:bodyPr/>
                    <a:lstStyle/>
                    <a:p>
                      <a:pPr marL="0" marR="0" indent="0" algn="ctr">
                        <a:lnSpc>
                          <a:spcPct val="115000"/>
                        </a:lnSpc>
                        <a:spcBef>
                          <a:spcPts val="0"/>
                        </a:spcBef>
                        <a:spcAft>
                          <a:spcPts val="0"/>
                        </a:spcAft>
                      </a:pPr>
                      <a:r>
                        <a:rPr lang="en-US" sz="2400" dirty="0" err="1">
                          <a:solidFill>
                            <a:srgbClr val="C00000"/>
                          </a:solidFill>
                          <a:effectLst/>
                          <a:latin typeface="#9Slide03 SFU Futura_12" panose="020B0604020202020204" charset="0"/>
                          <a:cs typeface="Times New Roman" panose="02020603050405020304" pitchFamily="18" charset="0"/>
                        </a:rPr>
                        <a:t>Đồng</a:t>
                      </a:r>
                      <a:r>
                        <a:rPr lang="en-US" sz="2400" dirty="0">
                          <a:solidFill>
                            <a:srgbClr val="C00000"/>
                          </a:solidFill>
                          <a:effectLst/>
                          <a:latin typeface="#9Slide03 SFU Futura_12" panose="020B0604020202020204" charset="0"/>
                          <a:cs typeface="Times New Roman" panose="02020603050405020304" pitchFamily="18" charset="0"/>
                        </a:rPr>
                        <a:t> </a:t>
                      </a:r>
                      <a:r>
                        <a:rPr lang="en-US" sz="2400" dirty="0" err="1">
                          <a:solidFill>
                            <a:srgbClr val="C00000"/>
                          </a:solidFill>
                          <a:effectLst/>
                          <a:latin typeface="#9Slide03 SFU Futura_12" panose="020B0604020202020204" charset="0"/>
                          <a:cs typeface="Times New Roman" panose="02020603050405020304" pitchFamily="18" charset="0"/>
                        </a:rPr>
                        <a:t>bằng</a:t>
                      </a:r>
                      <a:endParaRPr lang="en-US" sz="2400" dirty="0">
                        <a:solidFill>
                          <a:srgbClr val="C00000"/>
                        </a:solidFill>
                        <a:effectLst/>
                        <a:latin typeface="#9Slide03 SFU Futura_12" panose="020B0604020202020204" charset="0"/>
                        <a:cs typeface="Times New Roman" panose="02020603050405020304" pitchFamily="18" charset="0"/>
                      </a:endParaRPr>
                    </a:p>
                  </a:txBody>
                  <a:tcPr marL="68580" marR="68580" marT="0" marB="0">
                    <a:solidFill>
                      <a:schemeClr val="bg1"/>
                    </a:solidFill>
                  </a:tcPr>
                </a:tc>
                <a:tc hMerge="1">
                  <a:txBody>
                    <a:bodyPr/>
                    <a:lstStyle/>
                    <a:p>
                      <a:pPr marL="0" marR="0" indent="0" algn="ctr">
                        <a:lnSpc>
                          <a:spcPct val="115000"/>
                        </a:lnSpc>
                        <a:spcBef>
                          <a:spcPts val="0"/>
                        </a:spcBef>
                        <a:spcAft>
                          <a:spcPts val="0"/>
                        </a:spcAft>
                      </a:pPr>
                      <a:r>
                        <a:rPr lang="en-US" sz="2400" dirty="0">
                          <a:solidFill>
                            <a:srgbClr val="C00000"/>
                          </a:solidFill>
                          <a:effectLst/>
                          <a:latin typeface="#9Slide03 SFU Futura_12" panose="020B0604020202020204" charset="0"/>
                          <a:cs typeface="Times New Roman" panose="02020603050405020304" pitchFamily="18" charset="0"/>
                        </a:rPr>
                        <a:t> </a:t>
                      </a:r>
                      <a:endParaRPr lang="en-US" sz="2400" dirty="0">
                        <a:solidFill>
                          <a:srgbClr val="C00000"/>
                        </a:solidFill>
                        <a:effectLst/>
                        <a:latin typeface="#9Slide03 SFU Futura_12" panose="020B0604020202020204"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marL="0" marR="0" indent="0" algn="ctr">
                        <a:lnSpc>
                          <a:spcPct val="115000"/>
                        </a:lnSpc>
                        <a:spcBef>
                          <a:spcPts val="0"/>
                        </a:spcBef>
                        <a:spcAft>
                          <a:spcPts val="0"/>
                        </a:spcAft>
                      </a:pPr>
                      <a:r>
                        <a:rPr lang="en-US" sz="2400" dirty="0" err="1">
                          <a:solidFill>
                            <a:srgbClr val="C00000"/>
                          </a:solidFill>
                          <a:effectLst/>
                          <a:latin typeface="#9Slide03 SFU Futura_12" panose="020B0604020202020204" charset="0"/>
                          <a:cs typeface="Times New Roman" panose="02020603050405020304" pitchFamily="18" charset="0"/>
                        </a:rPr>
                        <a:t>Phạm</a:t>
                      </a:r>
                      <a:r>
                        <a:rPr lang="en-US" sz="2400" dirty="0">
                          <a:solidFill>
                            <a:srgbClr val="C00000"/>
                          </a:solidFill>
                          <a:effectLst/>
                          <a:latin typeface="#9Slide03 SFU Futura_12" panose="020B0604020202020204" charset="0"/>
                          <a:cs typeface="Times New Roman" panose="02020603050405020304" pitchFamily="18" charset="0"/>
                        </a:rPr>
                        <a:t> vi</a:t>
                      </a:r>
                      <a:endParaRPr lang="en-US" sz="2400" dirty="0">
                        <a:solidFill>
                          <a:srgbClr val="C00000"/>
                        </a:solidFill>
                        <a:effectLst/>
                        <a:latin typeface="#9Slide03 SFU Futura_12" panose="020B0604020202020204"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marL="0" marR="0" indent="0" algn="ctr">
                        <a:lnSpc>
                          <a:spcPct val="115000"/>
                        </a:lnSpc>
                        <a:spcBef>
                          <a:spcPts val="0"/>
                        </a:spcBef>
                        <a:spcAft>
                          <a:spcPts val="0"/>
                        </a:spcAft>
                      </a:pPr>
                      <a:r>
                        <a:rPr lang="en-US" sz="2400" dirty="0" err="1">
                          <a:solidFill>
                            <a:srgbClr val="C00000"/>
                          </a:solidFill>
                          <a:effectLst/>
                          <a:latin typeface="#9Slide03 SFU Futura_12" panose="020B0604020202020204" charset="0"/>
                          <a:cs typeface="Times New Roman" panose="02020603050405020304" pitchFamily="18" charset="0"/>
                        </a:rPr>
                        <a:t>Đặc</a:t>
                      </a:r>
                      <a:r>
                        <a:rPr lang="en-US" sz="2400" dirty="0">
                          <a:solidFill>
                            <a:srgbClr val="C00000"/>
                          </a:solidFill>
                          <a:effectLst/>
                          <a:latin typeface="#9Slide03 SFU Futura_12" panose="020B0604020202020204" charset="0"/>
                          <a:cs typeface="Times New Roman" panose="02020603050405020304" pitchFamily="18" charset="0"/>
                        </a:rPr>
                        <a:t> </a:t>
                      </a:r>
                      <a:r>
                        <a:rPr lang="en-US" sz="2400" dirty="0" err="1">
                          <a:solidFill>
                            <a:srgbClr val="C00000"/>
                          </a:solidFill>
                          <a:effectLst/>
                          <a:latin typeface="#9Slide03 SFU Futura_12" panose="020B0604020202020204" charset="0"/>
                          <a:cs typeface="Times New Roman" panose="02020603050405020304" pitchFamily="18" charset="0"/>
                        </a:rPr>
                        <a:t>điểm</a:t>
                      </a:r>
                      <a:r>
                        <a:rPr lang="en-US" sz="2400" dirty="0">
                          <a:solidFill>
                            <a:srgbClr val="C00000"/>
                          </a:solidFill>
                          <a:effectLst/>
                          <a:latin typeface="#9Slide03 SFU Futura_12" panose="020B0604020202020204" charset="0"/>
                          <a:cs typeface="Times New Roman" panose="02020603050405020304" pitchFamily="18" charset="0"/>
                        </a:rPr>
                        <a:t> </a:t>
                      </a:r>
                      <a:endParaRPr lang="en-US" sz="2400" dirty="0">
                        <a:solidFill>
                          <a:srgbClr val="C00000"/>
                        </a:solidFill>
                        <a:effectLst/>
                        <a:latin typeface="#9Slide03 SFU Futura_12" panose="020B0604020202020204" charset="0"/>
                        <a:ea typeface="Times New Roman" panose="02020603050405020304" pitchFamily="18"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3588361657"/>
                  </a:ext>
                </a:extLst>
              </a:tr>
              <a:tr h="0">
                <a:tc rowSpan="2">
                  <a:txBody>
                    <a:bodyPr/>
                    <a:lstStyle/>
                    <a:p>
                      <a:pPr marL="0" marR="0" indent="0" algn="just">
                        <a:lnSpc>
                          <a:spcPct val="115000"/>
                        </a:lnSpc>
                        <a:spcBef>
                          <a:spcPts val="0"/>
                        </a:spcBef>
                        <a:spcAft>
                          <a:spcPts val="0"/>
                        </a:spcAft>
                      </a:pPr>
                      <a:r>
                        <a:rPr lang="en-US" sz="2400" dirty="0">
                          <a:solidFill>
                            <a:srgbClr val="C00000"/>
                          </a:solidFill>
                          <a:effectLst/>
                          <a:latin typeface="#9Slide03 SFU Futura_12" panose="020B0604020202020204" charset="0"/>
                          <a:cs typeface="Times New Roman" panose="02020603050405020304" pitchFamily="18" charset="0"/>
                        </a:rPr>
                        <a:t>Châu </a:t>
                      </a:r>
                      <a:r>
                        <a:rPr lang="en-US" sz="2400" dirty="0" err="1">
                          <a:solidFill>
                            <a:srgbClr val="C00000"/>
                          </a:solidFill>
                          <a:effectLst/>
                          <a:latin typeface="#9Slide03 SFU Futura_12" panose="020B0604020202020204" charset="0"/>
                          <a:cs typeface="Times New Roman" panose="02020603050405020304" pitchFamily="18" charset="0"/>
                        </a:rPr>
                        <a:t>thổ</a:t>
                      </a:r>
                      <a:endParaRPr lang="en-US" sz="2400" dirty="0">
                        <a:solidFill>
                          <a:srgbClr val="C00000"/>
                        </a:solidFill>
                        <a:effectLst/>
                        <a:latin typeface="#9Slide03 SFU Futura_12" panose="020B0604020202020204"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marL="0" marR="0" indent="0" algn="ctr">
                        <a:lnSpc>
                          <a:spcPct val="115000"/>
                        </a:lnSpc>
                        <a:spcBef>
                          <a:spcPts val="0"/>
                        </a:spcBef>
                        <a:spcAft>
                          <a:spcPts val="0"/>
                        </a:spcAft>
                      </a:pPr>
                      <a:r>
                        <a:rPr lang="en-US" sz="2400" b="1" dirty="0" err="1">
                          <a:solidFill>
                            <a:srgbClr val="1508B8"/>
                          </a:solidFill>
                          <a:effectLst/>
                          <a:latin typeface="#9Slide03 SFU Futura_12" panose="020B0604020202020204" charset="0"/>
                          <a:cs typeface="Times New Roman" panose="02020603050405020304" pitchFamily="18" charset="0"/>
                        </a:rPr>
                        <a:t>Đồng</a:t>
                      </a:r>
                      <a:r>
                        <a:rPr lang="en-US" sz="2400" b="1" dirty="0">
                          <a:solidFill>
                            <a:srgbClr val="1508B8"/>
                          </a:solidFill>
                          <a:effectLst/>
                          <a:latin typeface="#9Slide03 SFU Futura_12" panose="020B0604020202020204" charset="0"/>
                          <a:cs typeface="Times New Roman" panose="02020603050405020304" pitchFamily="18" charset="0"/>
                        </a:rPr>
                        <a:t> </a:t>
                      </a:r>
                      <a:r>
                        <a:rPr lang="en-US" sz="2400" b="1" dirty="0" err="1">
                          <a:solidFill>
                            <a:srgbClr val="1508B8"/>
                          </a:solidFill>
                          <a:effectLst/>
                          <a:latin typeface="#9Slide03 SFU Futura_12" panose="020B0604020202020204" charset="0"/>
                          <a:cs typeface="Times New Roman" panose="02020603050405020304" pitchFamily="18" charset="0"/>
                        </a:rPr>
                        <a:t>bằng</a:t>
                      </a:r>
                      <a:r>
                        <a:rPr lang="en-US" sz="2400" b="1" dirty="0">
                          <a:solidFill>
                            <a:srgbClr val="1508B8"/>
                          </a:solidFill>
                          <a:effectLst/>
                          <a:latin typeface="#9Slide03 SFU Futura_12" panose="020B0604020202020204" charset="0"/>
                          <a:cs typeface="Times New Roman" panose="02020603050405020304" pitchFamily="18" charset="0"/>
                        </a:rPr>
                        <a:t> </a:t>
                      </a:r>
                      <a:r>
                        <a:rPr lang="en-US" sz="2400" b="1" dirty="0" err="1">
                          <a:solidFill>
                            <a:srgbClr val="1508B8"/>
                          </a:solidFill>
                          <a:effectLst/>
                          <a:latin typeface="#9Slide03 SFU Futura_12" panose="020B0604020202020204" charset="0"/>
                          <a:cs typeface="Times New Roman" panose="02020603050405020304" pitchFamily="18" charset="0"/>
                        </a:rPr>
                        <a:t>sông</a:t>
                      </a:r>
                      <a:r>
                        <a:rPr lang="en-US" sz="2400" b="1" dirty="0">
                          <a:solidFill>
                            <a:srgbClr val="1508B8"/>
                          </a:solidFill>
                          <a:effectLst/>
                          <a:latin typeface="#9Slide03 SFU Futura_12" panose="020B0604020202020204" charset="0"/>
                          <a:cs typeface="Times New Roman" panose="02020603050405020304" pitchFamily="18" charset="0"/>
                        </a:rPr>
                        <a:t> </a:t>
                      </a:r>
                      <a:r>
                        <a:rPr lang="en-US" sz="2400" b="1" dirty="0" err="1">
                          <a:solidFill>
                            <a:srgbClr val="1508B8"/>
                          </a:solidFill>
                          <a:effectLst/>
                          <a:latin typeface="#9Slide03 SFU Futura_12" panose="020B0604020202020204" charset="0"/>
                          <a:cs typeface="Times New Roman" panose="02020603050405020304" pitchFamily="18" charset="0"/>
                        </a:rPr>
                        <a:t>Hồng</a:t>
                      </a:r>
                      <a:endParaRPr lang="en-US" sz="2400" b="1" dirty="0">
                        <a:solidFill>
                          <a:srgbClr val="1508B8"/>
                        </a:solidFill>
                        <a:effectLst/>
                        <a:latin typeface="#9Slide03 SFU Futura_12" panose="020B0604020202020204"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marL="0" marR="0" indent="0" algn="ctr">
                        <a:lnSpc>
                          <a:spcPct val="115000"/>
                        </a:lnSpc>
                        <a:spcBef>
                          <a:spcPts val="0"/>
                        </a:spcBef>
                        <a:spcAft>
                          <a:spcPts val="0"/>
                        </a:spcAft>
                      </a:pPr>
                      <a:r>
                        <a:rPr lang="en-US" sz="2400" b="1" dirty="0" err="1">
                          <a:solidFill>
                            <a:srgbClr val="1508B8"/>
                          </a:solidFill>
                          <a:effectLst/>
                          <a:latin typeface="#9Slide03 SFU Futura_12" panose="020B0604020202020204" charset="0"/>
                          <a:cs typeface="Times New Roman" panose="02020603050405020304" pitchFamily="18" charset="0"/>
                        </a:rPr>
                        <a:t>Phía</a:t>
                      </a:r>
                      <a:r>
                        <a:rPr lang="en-US" sz="2400" b="1" dirty="0">
                          <a:solidFill>
                            <a:srgbClr val="1508B8"/>
                          </a:solidFill>
                          <a:effectLst/>
                          <a:latin typeface="#9Slide03 SFU Futura_12" panose="020B0604020202020204" charset="0"/>
                          <a:cs typeface="Times New Roman" panose="02020603050405020304" pitchFamily="18" charset="0"/>
                        </a:rPr>
                        <a:t> </a:t>
                      </a:r>
                      <a:r>
                        <a:rPr lang="en-US" sz="2400" b="1" dirty="0" err="1">
                          <a:solidFill>
                            <a:srgbClr val="1508B8"/>
                          </a:solidFill>
                          <a:effectLst/>
                          <a:latin typeface="#9Slide03 SFU Futura_12" panose="020B0604020202020204" charset="0"/>
                          <a:cs typeface="Times New Roman" panose="02020603050405020304" pitchFamily="18" charset="0"/>
                        </a:rPr>
                        <a:t>đông</a:t>
                      </a:r>
                      <a:r>
                        <a:rPr lang="en-US" sz="2400" b="1" dirty="0">
                          <a:solidFill>
                            <a:srgbClr val="1508B8"/>
                          </a:solidFill>
                          <a:effectLst/>
                          <a:latin typeface="#9Slide03 SFU Futura_12" panose="020B0604020202020204" charset="0"/>
                          <a:cs typeface="Times New Roman" panose="02020603050405020304" pitchFamily="18" charset="0"/>
                        </a:rPr>
                        <a:t> </a:t>
                      </a:r>
                      <a:r>
                        <a:rPr lang="en-US" sz="2400" b="1" dirty="0" err="1">
                          <a:solidFill>
                            <a:srgbClr val="1508B8"/>
                          </a:solidFill>
                          <a:effectLst/>
                          <a:latin typeface="#9Slide03 SFU Futura_12" panose="020B0604020202020204" charset="0"/>
                          <a:cs typeface="Times New Roman" panose="02020603050405020304" pitchFamily="18" charset="0"/>
                        </a:rPr>
                        <a:t>bắc</a:t>
                      </a:r>
                      <a:r>
                        <a:rPr lang="en-US" sz="2400" b="1" dirty="0">
                          <a:solidFill>
                            <a:srgbClr val="1508B8"/>
                          </a:solidFill>
                          <a:effectLst/>
                          <a:latin typeface="#9Slide03 SFU Futura_12" panose="020B0604020202020204" charset="0"/>
                          <a:cs typeface="Times New Roman" panose="02020603050405020304" pitchFamily="18" charset="0"/>
                        </a:rPr>
                        <a:t> </a:t>
                      </a:r>
                      <a:r>
                        <a:rPr lang="en-US" sz="2400" b="1" dirty="0" err="1">
                          <a:solidFill>
                            <a:srgbClr val="1508B8"/>
                          </a:solidFill>
                          <a:effectLst/>
                          <a:latin typeface="#9Slide03 SFU Futura_12" panose="020B0604020202020204" charset="0"/>
                          <a:cs typeface="Times New Roman" panose="02020603050405020304" pitchFamily="18" charset="0"/>
                        </a:rPr>
                        <a:t>Việt</a:t>
                      </a:r>
                      <a:r>
                        <a:rPr lang="en-US" sz="2400" b="1" dirty="0">
                          <a:solidFill>
                            <a:srgbClr val="1508B8"/>
                          </a:solidFill>
                          <a:effectLst/>
                          <a:latin typeface="#9Slide03 SFU Futura_12" panose="020B0604020202020204" charset="0"/>
                          <a:cs typeface="Times New Roman" panose="02020603050405020304" pitchFamily="18" charset="0"/>
                        </a:rPr>
                        <a:t> Nam</a:t>
                      </a:r>
                      <a:endParaRPr lang="en-US" sz="2400" b="1" dirty="0">
                        <a:solidFill>
                          <a:srgbClr val="1508B8"/>
                        </a:solidFill>
                        <a:effectLst/>
                        <a:latin typeface="#9Slide03 SFU Futura_12" panose="020B0604020202020204"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marL="342900" marR="0" lvl="0" indent="-342900" algn="just">
                        <a:lnSpc>
                          <a:spcPct val="115000"/>
                        </a:lnSpc>
                        <a:spcBef>
                          <a:spcPts val="0"/>
                        </a:spcBef>
                        <a:spcAft>
                          <a:spcPts val="0"/>
                        </a:spcAft>
                        <a:buFont typeface="Times New Roman" panose="02020603050405020304" pitchFamily="18" charset="0"/>
                        <a:buChar char="-"/>
                      </a:pPr>
                      <a:r>
                        <a:rPr lang="en-US" sz="2400" b="1" dirty="0" err="1">
                          <a:solidFill>
                            <a:srgbClr val="1508B8"/>
                          </a:solidFill>
                          <a:effectLst/>
                          <a:latin typeface="#9Slide03 SFU Futura_12" panose="020B0604020202020204" charset="0"/>
                          <a:cs typeface="Times New Roman" panose="02020603050405020304" pitchFamily="18" charset="0"/>
                        </a:rPr>
                        <a:t>Rộng</a:t>
                      </a:r>
                      <a:r>
                        <a:rPr lang="en-US" sz="2400" b="1" dirty="0">
                          <a:solidFill>
                            <a:srgbClr val="1508B8"/>
                          </a:solidFill>
                          <a:effectLst/>
                          <a:latin typeface="#9Slide03 SFU Futura_12" panose="020B0604020202020204" charset="0"/>
                          <a:cs typeface="Times New Roman" panose="02020603050405020304" pitchFamily="18" charset="0"/>
                        </a:rPr>
                        <a:t> </a:t>
                      </a:r>
                      <a:r>
                        <a:rPr lang="en-US" sz="2400" b="1" dirty="0" err="1">
                          <a:solidFill>
                            <a:srgbClr val="1508B8"/>
                          </a:solidFill>
                          <a:effectLst/>
                          <a:latin typeface="#9Slide03 SFU Futura_12" panose="020B0604020202020204" charset="0"/>
                          <a:cs typeface="Times New Roman" panose="02020603050405020304" pitchFamily="18" charset="0"/>
                        </a:rPr>
                        <a:t>khoảng</a:t>
                      </a:r>
                      <a:r>
                        <a:rPr lang="en-US" sz="2400" b="1" dirty="0">
                          <a:solidFill>
                            <a:srgbClr val="1508B8"/>
                          </a:solidFill>
                          <a:effectLst/>
                          <a:latin typeface="#9Slide03 SFU Futura_12" panose="020B0604020202020204" charset="0"/>
                          <a:cs typeface="Times New Roman" panose="02020603050405020304" pitchFamily="18" charset="0"/>
                        </a:rPr>
                        <a:t> 15 </a:t>
                      </a:r>
                      <a:r>
                        <a:rPr lang="en-US" sz="2400" b="1" dirty="0" err="1">
                          <a:solidFill>
                            <a:srgbClr val="1508B8"/>
                          </a:solidFill>
                          <a:effectLst/>
                          <a:latin typeface="#9Slide03 SFU Futura_12" panose="020B0604020202020204" charset="0"/>
                          <a:cs typeface="Times New Roman" panose="02020603050405020304" pitchFamily="18" charset="0"/>
                        </a:rPr>
                        <a:t>nghìn</a:t>
                      </a:r>
                      <a:r>
                        <a:rPr lang="en-US" sz="2400" b="1" dirty="0">
                          <a:solidFill>
                            <a:srgbClr val="1508B8"/>
                          </a:solidFill>
                          <a:effectLst/>
                          <a:latin typeface="#9Slide03 SFU Futura_12" panose="020B0604020202020204" charset="0"/>
                          <a:cs typeface="Times New Roman" panose="02020603050405020304" pitchFamily="18" charset="0"/>
                        </a:rPr>
                        <a:t> km</a:t>
                      </a:r>
                      <a:r>
                        <a:rPr lang="en-US" sz="2400" b="1" baseline="30000" dirty="0">
                          <a:solidFill>
                            <a:srgbClr val="1508B8"/>
                          </a:solidFill>
                          <a:effectLst/>
                          <a:latin typeface="#9Slide03 SFU Futura_12" panose="020B0604020202020204" charset="0"/>
                          <a:cs typeface="Times New Roman" panose="02020603050405020304" pitchFamily="18" charset="0"/>
                        </a:rPr>
                        <a:t>2</a:t>
                      </a:r>
                      <a:r>
                        <a:rPr lang="en-US" sz="2400" b="1" dirty="0">
                          <a:solidFill>
                            <a:srgbClr val="1508B8"/>
                          </a:solidFill>
                          <a:effectLst/>
                          <a:latin typeface="#9Slide03 SFU Futura_12" panose="020B0604020202020204" charset="0"/>
                          <a:cs typeface="Times New Roman" panose="02020603050405020304" pitchFamily="18" charset="0"/>
                        </a:rPr>
                        <a:t>, do </a:t>
                      </a:r>
                      <a:r>
                        <a:rPr lang="en-US" sz="2400" b="1" dirty="0" err="1">
                          <a:solidFill>
                            <a:srgbClr val="1508B8"/>
                          </a:solidFill>
                          <a:effectLst/>
                          <a:latin typeface="#9Slide03 SFU Futura_12" panose="020B0604020202020204" charset="0"/>
                          <a:cs typeface="Times New Roman" panose="02020603050405020304" pitchFamily="18" charset="0"/>
                        </a:rPr>
                        <a:t>phù</a:t>
                      </a:r>
                      <a:r>
                        <a:rPr lang="en-US" sz="2400" b="1" dirty="0">
                          <a:solidFill>
                            <a:srgbClr val="1508B8"/>
                          </a:solidFill>
                          <a:effectLst/>
                          <a:latin typeface="#9Slide03 SFU Futura_12" panose="020B0604020202020204" charset="0"/>
                          <a:cs typeface="Times New Roman" panose="02020603050405020304" pitchFamily="18" charset="0"/>
                        </a:rPr>
                        <a:t> </a:t>
                      </a:r>
                      <a:r>
                        <a:rPr lang="en-US" sz="2400" b="1" dirty="0" err="1">
                          <a:solidFill>
                            <a:srgbClr val="1508B8"/>
                          </a:solidFill>
                          <a:effectLst/>
                          <a:latin typeface="#9Slide03 SFU Futura_12" panose="020B0604020202020204" charset="0"/>
                          <a:cs typeface="Times New Roman" panose="02020603050405020304" pitchFamily="18" charset="0"/>
                        </a:rPr>
                        <a:t>sa</a:t>
                      </a:r>
                      <a:r>
                        <a:rPr lang="en-US" sz="2400" b="1" dirty="0">
                          <a:solidFill>
                            <a:srgbClr val="1508B8"/>
                          </a:solidFill>
                          <a:effectLst/>
                          <a:latin typeface="#9Slide03 SFU Futura_12" panose="020B0604020202020204" charset="0"/>
                          <a:cs typeface="Times New Roman" panose="02020603050405020304" pitchFamily="18" charset="0"/>
                        </a:rPr>
                        <a:t> </a:t>
                      </a:r>
                      <a:r>
                        <a:rPr lang="en-US" sz="2400" b="1" dirty="0" err="1">
                          <a:solidFill>
                            <a:srgbClr val="1508B8"/>
                          </a:solidFill>
                          <a:effectLst/>
                          <a:latin typeface="#9Slide03 SFU Futura_12" panose="020B0604020202020204" charset="0"/>
                          <a:cs typeface="Times New Roman" panose="02020603050405020304" pitchFamily="18" charset="0"/>
                        </a:rPr>
                        <a:t>sông</a:t>
                      </a:r>
                      <a:r>
                        <a:rPr lang="en-US" sz="2400" b="1" dirty="0">
                          <a:solidFill>
                            <a:srgbClr val="1508B8"/>
                          </a:solidFill>
                          <a:effectLst/>
                          <a:latin typeface="#9Slide03 SFU Futura_12" panose="020B0604020202020204" charset="0"/>
                          <a:cs typeface="Times New Roman" panose="02020603050405020304" pitchFamily="18" charset="0"/>
                        </a:rPr>
                        <a:t> </a:t>
                      </a:r>
                      <a:r>
                        <a:rPr lang="en-US" sz="2400" b="1" dirty="0" err="1">
                          <a:solidFill>
                            <a:srgbClr val="1508B8"/>
                          </a:solidFill>
                          <a:effectLst/>
                          <a:latin typeface="#9Slide03 SFU Futura_12" panose="020B0604020202020204" charset="0"/>
                          <a:cs typeface="Times New Roman" panose="02020603050405020304" pitchFamily="18" charset="0"/>
                        </a:rPr>
                        <a:t>Hồng</a:t>
                      </a:r>
                      <a:r>
                        <a:rPr lang="en-US" sz="2400" b="1" dirty="0">
                          <a:solidFill>
                            <a:srgbClr val="1508B8"/>
                          </a:solidFill>
                          <a:effectLst/>
                          <a:latin typeface="#9Slide03 SFU Futura_12" panose="020B0604020202020204" charset="0"/>
                          <a:cs typeface="Times New Roman" panose="02020603050405020304" pitchFamily="18" charset="0"/>
                        </a:rPr>
                        <a:t> </a:t>
                      </a:r>
                      <a:r>
                        <a:rPr lang="en-US" sz="2400" b="1" dirty="0" err="1">
                          <a:solidFill>
                            <a:srgbClr val="1508B8"/>
                          </a:solidFill>
                          <a:effectLst/>
                          <a:latin typeface="#9Slide03 SFU Futura_12" panose="020B0604020202020204" charset="0"/>
                          <a:cs typeface="Times New Roman" panose="02020603050405020304" pitchFamily="18" charset="0"/>
                        </a:rPr>
                        <a:t>và</a:t>
                      </a:r>
                      <a:r>
                        <a:rPr lang="en-US" sz="2400" b="1" dirty="0">
                          <a:solidFill>
                            <a:srgbClr val="1508B8"/>
                          </a:solidFill>
                          <a:effectLst/>
                          <a:latin typeface="#9Slide03 SFU Futura_12" panose="020B0604020202020204" charset="0"/>
                          <a:cs typeface="Times New Roman" panose="02020603050405020304" pitchFamily="18" charset="0"/>
                        </a:rPr>
                        <a:t> </a:t>
                      </a:r>
                      <a:r>
                        <a:rPr lang="en-US" sz="2400" b="1" dirty="0" err="1">
                          <a:solidFill>
                            <a:srgbClr val="1508B8"/>
                          </a:solidFill>
                          <a:effectLst/>
                          <a:latin typeface="#9Slide03 SFU Futura_12" panose="020B0604020202020204" charset="0"/>
                          <a:cs typeface="Times New Roman" panose="02020603050405020304" pitchFamily="18" charset="0"/>
                        </a:rPr>
                        <a:t>sông</a:t>
                      </a:r>
                      <a:r>
                        <a:rPr lang="en-US" sz="2400" b="1" dirty="0">
                          <a:solidFill>
                            <a:srgbClr val="1508B8"/>
                          </a:solidFill>
                          <a:effectLst/>
                          <a:latin typeface="#9Slide03 SFU Futura_12" panose="020B0604020202020204" charset="0"/>
                          <a:cs typeface="Times New Roman" panose="02020603050405020304" pitchFamily="18" charset="0"/>
                        </a:rPr>
                        <a:t> Thái Bình </a:t>
                      </a:r>
                      <a:r>
                        <a:rPr lang="en-US" sz="2400" b="1" dirty="0" err="1">
                          <a:solidFill>
                            <a:srgbClr val="1508B8"/>
                          </a:solidFill>
                          <a:effectLst/>
                          <a:latin typeface="#9Slide03 SFU Futura_12" panose="020B0604020202020204" charset="0"/>
                          <a:cs typeface="Times New Roman" panose="02020603050405020304" pitchFamily="18" charset="0"/>
                        </a:rPr>
                        <a:t>bồi</a:t>
                      </a:r>
                      <a:r>
                        <a:rPr lang="en-US" sz="2400" b="1" dirty="0">
                          <a:solidFill>
                            <a:srgbClr val="1508B8"/>
                          </a:solidFill>
                          <a:effectLst/>
                          <a:latin typeface="#9Slide03 SFU Futura_12" panose="020B0604020202020204" charset="0"/>
                          <a:cs typeface="Times New Roman" panose="02020603050405020304" pitchFamily="18" charset="0"/>
                        </a:rPr>
                        <a:t> </a:t>
                      </a:r>
                      <a:r>
                        <a:rPr lang="en-US" sz="2400" b="1" dirty="0" err="1">
                          <a:solidFill>
                            <a:srgbClr val="1508B8"/>
                          </a:solidFill>
                          <a:effectLst/>
                          <a:latin typeface="#9Slide03 SFU Futura_12" panose="020B0604020202020204" charset="0"/>
                          <a:cs typeface="Times New Roman" panose="02020603050405020304" pitchFamily="18" charset="0"/>
                        </a:rPr>
                        <a:t>đắp</a:t>
                      </a:r>
                      <a:r>
                        <a:rPr lang="en-US" sz="2400" b="1" dirty="0">
                          <a:solidFill>
                            <a:srgbClr val="1508B8"/>
                          </a:solidFill>
                          <a:effectLst/>
                          <a:latin typeface="#9Slide03 SFU Futura_12" panose="020B0604020202020204" charset="0"/>
                          <a:cs typeface="Times New Roman" panose="02020603050405020304" pitchFamily="18" charset="0"/>
                        </a:rPr>
                        <a:t>.</a:t>
                      </a:r>
                    </a:p>
                    <a:p>
                      <a:pPr marL="342900" marR="0" lvl="0" indent="-342900" algn="just">
                        <a:lnSpc>
                          <a:spcPct val="115000"/>
                        </a:lnSpc>
                        <a:spcBef>
                          <a:spcPts val="0"/>
                        </a:spcBef>
                        <a:spcAft>
                          <a:spcPts val="0"/>
                        </a:spcAft>
                        <a:buFont typeface="Times New Roman" panose="02020603050405020304" pitchFamily="18" charset="0"/>
                        <a:buChar char="-"/>
                      </a:pPr>
                      <a:r>
                        <a:rPr lang="en-US" sz="2400" b="1" dirty="0" err="1">
                          <a:solidFill>
                            <a:srgbClr val="1508B8"/>
                          </a:solidFill>
                          <a:effectLst/>
                          <a:latin typeface="#9Slide03 SFU Futura_12" panose="020B0604020202020204" charset="0"/>
                          <a:cs typeface="Times New Roman" panose="02020603050405020304" pitchFamily="18" charset="0"/>
                        </a:rPr>
                        <a:t>Có</a:t>
                      </a:r>
                      <a:r>
                        <a:rPr lang="en-US" sz="2400" b="1" dirty="0">
                          <a:solidFill>
                            <a:srgbClr val="1508B8"/>
                          </a:solidFill>
                          <a:effectLst/>
                          <a:latin typeface="#9Slide03 SFU Futura_12" panose="020B0604020202020204" charset="0"/>
                          <a:cs typeface="Times New Roman" panose="02020603050405020304" pitchFamily="18" charset="0"/>
                        </a:rPr>
                        <a:t> </a:t>
                      </a:r>
                      <a:r>
                        <a:rPr lang="en-US" sz="2400" b="1" dirty="0" err="1">
                          <a:solidFill>
                            <a:srgbClr val="1508B8"/>
                          </a:solidFill>
                          <a:effectLst/>
                          <a:latin typeface="#9Slide03 SFU Futura_12" panose="020B0604020202020204" charset="0"/>
                          <a:cs typeface="Times New Roman" panose="02020603050405020304" pitchFamily="18" charset="0"/>
                        </a:rPr>
                        <a:t>đê</a:t>
                      </a:r>
                      <a:r>
                        <a:rPr lang="en-US" sz="2400" b="1" dirty="0">
                          <a:solidFill>
                            <a:srgbClr val="1508B8"/>
                          </a:solidFill>
                          <a:effectLst/>
                          <a:latin typeface="#9Slide03 SFU Futura_12" panose="020B0604020202020204" charset="0"/>
                          <a:cs typeface="Times New Roman" panose="02020603050405020304" pitchFamily="18" charset="0"/>
                        </a:rPr>
                        <a:t> </a:t>
                      </a:r>
                      <a:r>
                        <a:rPr lang="en-US" sz="2400" b="1" dirty="0" err="1">
                          <a:solidFill>
                            <a:srgbClr val="1508B8"/>
                          </a:solidFill>
                          <a:effectLst/>
                          <a:latin typeface="#9Slide03 SFU Futura_12" panose="020B0604020202020204" charset="0"/>
                          <a:cs typeface="Times New Roman" panose="02020603050405020304" pitchFamily="18" charset="0"/>
                        </a:rPr>
                        <a:t>ngăn</a:t>
                      </a:r>
                      <a:r>
                        <a:rPr lang="en-US" sz="2400" b="1" dirty="0">
                          <a:solidFill>
                            <a:srgbClr val="1508B8"/>
                          </a:solidFill>
                          <a:effectLst/>
                          <a:latin typeface="#9Slide03 SFU Futura_12" panose="020B0604020202020204" charset="0"/>
                          <a:cs typeface="Times New Roman" panose="02020603050405020304" pitchFamily="18" charset="0"/>
                        </a:rPr>
                        <a:t> </a:t>
                      </a:r>
                      <a:r>
                        <a:rPr lang="en-US" sz="2400" b="1" dirty="0" err="1">
                          <a:solidFill>
                            <a:srgbClr val="1508B8"/>
                          </a:solidFill>
                          <a:effectLst/>
                          <a:latin typeface="#9Slide03 SFU Futura_12" panose="020B0604020202020204" charset="0"/>
                          <a:cs typeface="Times New Roman" panose="02020603050405020304" pitchFamily="18" charset="0"/>
                        </a:rPr>
                        <a:t>lũ</a:t>
                      </a:r>
                      <a:r>
                        <a:rPr lang="en-US" sz="2400" b="1" dirty="0">
                          <a:solidFill>
                            <a:srgbClr val="1508B8"/>
                          </a:solidFill>
                          <a:effectLst/>
                          <a:latin typeface="#9Slide03 SFU Futura_12" panose="020B0604020202020204" charset="0"/>
                          <a:cs typeface="Times New Roman" panose="02020603050405020304" pitchFamily="18" charset="0"/>
                        </a:rPr>
                        <a:t>.</a:t>
                      </a:r>
                      <a:endParaRPr lang="en-US" sz="2400" b="1" dirty="0">
                        <a:solidFill>
                          <a:srgbClr val="1508B8"/>
                        </a:solidFill>
                        <a:effectLst/>
                        <a:latin typeface="#9Slide03 SFU Futura_12" panose="020B0604020202020204" charset="0"/>
                        <a:ea typeface="Times New Roman" panose="02020603050405020304" pitchFamily="18"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4222441633"/>
                  </a:ext>
                </a:extLst>
              </a:tr>
              <a:tr h="0">
                <a:tc vMerge="1">
                  <a:txBody>
                    <a:bodyPr/>
                    <a:lstStyle/>
                    <a:p>
                      <a:endParaRPr lang="en-US"/>
                    </a:p>
                  </a:txBody>
                  <a:tcPr/>
                </a:tc>
                <a:tc>
                  <a:txBody>
                    <a:bodyPr/>
                    <a:lstStyle/>
                    <a:p>
                      <a:pPr marL="0" marR="0" indent="0" algn="ctr">
                        <a:lnSpc>
                          <a:spcPct val="115000"/>
                        </a:lnSpc>
                        <a:spcBef>
                          <a:spcPts val="0"/>
                        </a:spcBef>
                        <a:spcAft>
                          <a:spcPts val="0"/>
                        </a:spcAft>
                      </a:pPr>
                      <a:r>
                        <a:rPr lang="en-US" sz="2400" b="1" dirty="0" err="1">
                          <a:solidFill>
                            <a:srgbClr val="00B050"/>
                          </a:solidFill>
                          <a:effectLst/>
                          <a:latin typeface="#9Slide03 SFU Futura_12" panose="020B0604020202020204" charset="0"/>
                          <a:cs typeface="Times New Roman" panose="02020603050405020304" pitchFamily="18" charset="0"/>
                        </a:rPr>
                        <a:t>Đồng</a:t>
                      </a:r>
                      <a:r>
                        <a:rPr lang="en-US" sz="2400" b="1" dirty="0">
                          <a:solidFill>
                            <a:srgbClr val="00B050"/>
                          </a:solidFill>
                          <a:effectLst/>
                          <a:latin typeface="#9Slide03 SFU Futura_12" panose="020B0604020202020204" charset="0"/>
                          <a:cs typeface="Times New Roman" panose="02020603050405020304" pitchFamily="18" charset="0"/>
                        </a:rPr>
                        <a:t> </a:t>
                      </a:r>
                      <a:r>
                        <a:rPr lang="en-US" sz="2400" b="1" dirty="0" err="1">
                          <a:solidFill>
                            <a:srgbClr val="00B050"/>
                          </a:solidFill>
                          <a:effectLst/>
                          <a:latin typeface="#9Slide03 SFU Futura_12" panose="020B0604020202020204" charset="0"/>
                          <a:cs typeface="Times New Roman" panose="02020603050405020304" pitchFamily="18" charset="0"/>
                        </a:rPr>
                        <a:t>bằng</a:t>
                      </a:r>
                      <a:r>
                        <a:rPr lang="en-US" sz="2400" b="1" dirty="0">
                          <a:solidFill>
                            <a:srgbClr val="00B050"/>
                          </a:solidFill>
                          <a:effectLst/>
                          <a:latin typeface="#9Slide03 SFU Futura_12" panose="020B0604020202020204" charset="0"/>
                          <a:cs typeface="Times New Roman" panose="02020603050405020304" pitchFamily="18" charset="0"/>
                        </a:rPr>
                        <a:t> </a:t>
                      </a:r>
                      <a:r>
                        <a:rPr lang="en-US" sz="2400" b="1" dirty="0" err="1">
                          <a:solidFill>
                            <a:srgbClr val="00B050"/>
                          </a:solidFill>
                          <a:effectLst/>
                          <a:latin typeface="#9Slide03 SFU Futura_12" panose="020B0604020202020204" charset="0"/>
                          <a:cs typeface="Times New Roman" panose="02020603050405020304" pitchFamily="18" charset="0"/>
                        </a:rPr>
                        <a:t>sông</a:t>
                      </a:r>
                      <a:r>
                        <a:rPr lang="en-US" sz="2400" b="1" dirty="0">
                          <a:solidFill>
                            <a:srgbClr val="00B050"/>
                          </a:solidFill>
                          <a:effectLst/>
                          <a:latin typeface="#9Slide03 SFU Futura_12" panose="020B0604020202020204" charset="0"/>
                          <a:cs typeface="Times New Roman" panose="02020603050405020304" pitchFamily="18" charset="0"/>
                        </a:rPr>
                        <a:t> </a:t>
                      </a:r>
                      <a:r>
                        <a:rPr lang="en-US" sz="2400" b="1" dirty="0" err="1">
                          <a:solidFill>
                            <a:srgbClr val="00B050"/>
                          </a:solidFill>
                          <a:effectLst/>
                          <a:latin typeface="#9Slide03 SFU Futura_12" panose="020B0604020202020204" charset="0"/>
                          <a:cs typeface="Times New Roman" panose="02020603050405020304" pitchFamily="18" charset="0"/>
                        </a:rPr>
                        <a:t>Cửu</a:t>
                      </a:r>
                      <a:r>
                        <a:rPr lang="en-US" sz="2400" b="1" dirty="0">
                          <a:solidFill>
                            <a:srgbClr val="00B050"/>
                          </a:solidFill>
                          <a:effectLst/>
                          <a:latin typeface="#9Slide03 SFU Futura_12" panose="020B0604020202020204" charset="0"/>
                          <a:cs typeface="Times New Roman" panose="02020603050405020304" pitchFamily="18" charset="0"/>
                        </a:rPr>
                        <a:t> Long</a:t>
                      </a:r>
                      <a:endParaRPr lang="en-US" sz="2400" b="1" dirty="0">
                        <a:solidFill>
                          <a:srgbClr val="00B050"/>
                        </a:solidFill>
                        <a:effectLst/>
                        <a:latin typeface="#9Slide03 SFU Futura_12" panose="020B0604020202020204"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marL="0" marR="0" indent="0" algn="ctr">
                        <a:lnSpc>
                          <a:spcPct val="115000"/>
                        </a:lnSpc>
                        <a:spcBef>
                          <a:spcPts val="0"/>
                        </a:spcBef>
                        <a:spcAft>
                          <a:spcPts val="0"/>
                        </a:spcAft>
                      </a:pPr>
                      <a:r>
                        <a:rPr lang="en-US" sz="2400" b="1" dirty="0" err="1">
                          <a:solidFill>
                            <a:srgbClr val="00B050"/>
                          </a:solidFill>
                          <a:effectLst/>
                          <a:latin typeface="#9Slide03 SFU Futura_12" panose="020B0604020202020204" charset="0"/>
                          <a:cs typeface="Times New Roman" panose="02020603050405020304" pitchFamily="18" charset="0"/>
                        </a:rPr>
                        <a:t>Phía</a:t>
                      </a:r>
                      <a:r>
                        <a:rPr lang="en-US" sz="2400" b="1" dirty="0">
                          <a:solidFill>
                            <a:srgbClr val="00B050"/>
                          </a:solidFill>
                          <a:effectLst/>
                          <a:latin typeface="#9Slide03 SFU Futura_12" panose="020B0604020202020204" charset="0"/>
                          <a:cs typeface="Times New Roman" panose="02020603050405020304" pitchFamily="18" charset="0"/>
                        </a:rPr>
                        <a:t> </a:t>
                      </a:r>
                      <a:r>
                        <a:rPr lang="en-US" sz="2400" b="1" dirty="0" err="1">
                          <a:solidFill>
                            <a:srgbClr val="00B050"/>
                          </a:solidFill>
                          <a:effectLst/>
                          <a:latin typeface="#9Slide03 SFU Futura_12" panose="020B0604020202020204" charset="0"/>
                          <a:cs typeface="Times New Roman" panose="02020603050405020304" pitchFamily="18" charset="0"/>
                        </a:rPr>
                        <a:t>nam</a:t>
                      </a:r>
                      <a:r>
                        <a:rPr lang="en-US" sz="2400" b="1" dirty="0">
                          <a:solidFill>
                            <a:srgbClr val="00B050"/>
                          </a:solidFill>
                          <a:effectLst/>
                          <a:latin typeface="#9Slide03 SFU Futura_12" panose="020B0604020202020204" charset="0"/>
                          <a:cs typeface="Times New Roman" panose="02020603050405020304" pitchFamily="18" charset="0"/>
                        </a:rPr>
                        <a:t> </a:t>
                      </a:r>
                      <a:r>
                        <a:rPr lang="en-US" sz="2400" b="1" dirty="0" err="1">
                          <a:solidFill>
                            <a:srgbClr val="00B050"/>
                          </a:solidFill>
                          <a:effectLst/>
                          <a:latin typeface="#9Slide03 SFU Futura_12" panose="020B0604020202020204" charset="0"/>
                          <a:cs typeface="Times New Roman" panose="02020603050405020304" pitchFamily="18" charset="0"/>
                        </a:rPr>
                        <a:t>Việt</a:t>
                      </a:r>
                      <a:r>
                        <a:rPr lang="en-US" sz="2400" b="1" dirty="0">
                          <a:solidFill>
                            <a:srgbClr val="00B050"/>
                          </a:solidFill>
                          <a:effectLst/>
                          <a:latin typeface="#9Slide03 SFU Futura_12" panose="020B0604020202020204" charset="0"/>
                          <a:cs typeface="Times New Roman" panose="02020603050405020304" pitchFamily="18" charset="0"/>
                        </a:rPr>
                        <a:t> Nam</a:t>
                      </a:r>
                      <a:endParaRPr lang="en-US" sz="2400" b="1" dirty="0">
                        <a:solidFill>
                          <a:srgbClr val="00B050"/>
                        </a:solidFill>
                        <a:effectLst/>
                        <a:latin typeface="#9Slide03 SFU Futura_12" panose="020B0604020202020204"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marL="342900" marR="0" lvl="0" indent="-342900" algn="just">
                        <a:lnSpc>
                          <a:spcPct val="115000"/>
                        </a:lnSpc>
                        <a:spcBef>
                          <a:spcPts val="0"/>
                        </a:spcBef>
                        <a:spcAft>
                          <a:spcPts val="0"/>
                        </a:spcAft>
                        <a:buFont typeface="Times New Roman" panose="02020603050405020304" pitchFamily="18" charset="0"/>
                        <a:buChar char="-"/>
                      </a:pPr>
                      <a:r>
                        <a:rPr lang="en-US" sz="2400" b="1" dirty="0" err="1">
                          <a:solidFill>
                            <a:srgbClr val="00B050"/>
                          </a:solidFill>
                          <a:effectLst/>
                          <a:latin typeface="#9Slide03 SFU Futura_12" panose="020B0604020202020204" charset="0"/>
                          <a:cs typeface="Times New Roman" panose="02020603050405020304" pitchFamily="18" charset="0"/>
                        </a:rPr>
                        <a:t>Rộng</a:t>
                      </a:r>
                      <a:r>
                        <a:rPr lang="en-US" sz="2400" b="1" dirty="0">
                          <a:solidFill>
                            <a:srgbClr val="00B050"/>
                          </a:solidFill>
                          <a:effectLst/>
                          <a:latin typeface="#9Slide03 SFU Futura_12" panose="020B0604020202020204" charset="0"/>
                          <a:cs typeface="Times New Roman" panose="02020603050405020304" pitchFamily="18" charset="0"/>
                        </a:rPr>
                        <a:t> </a:t>
                      </a:r>
                      <a:r>
                        <a:rPr lang="en-US" sz="2400" b="1" dirty="0" err="1">
                          <a:solidFill>
                            <a:srgbClr val="00B050"/>
                          </a:solidFill>
                          <a:effectLst/>
                          <a:latin typeface="#9Slide03 SFU Futura_12" panose="020B0604020202020204" charset="0"/>
                          <a:cs typeface="Times New Roman" panose="02020603050405020304" pitchFamily="18" charset="0"/>
                        </a:rPr>
                        <a:t>khoảng</a:t>
                      </a:r>
                      <a:r>
                        <a:rPr lang="en-US" sz="2400" b="1" dirty="0">
                          <a:solidFill>
                            <a:srgbClr val="00B050"/>
                          </a:solidFill>
                          <a:effectLst/>
                          <a:latin typeface="#9Slide03 SFU Futura_12" panose="020B0604020202020204" charset="0"/>
                          <a:cs typeface="Times New Roman" panose="02020603050405020304" pitchFamily="18" charset="0"/>
                        </a:rPr>
                        <a:t> 40 </a:t>
                      </a:r>
                      <a:r>
                        <a:rPr lang="en-US" sz="2400" b="1" dirty="0" err="1">
                          <a:solidFill>
                            <a:srgbClr val="00B050"/>
                          </a:solidFill>
                          <a:effectLst/>
                          <a:latin typeface="#9Slide03 SFU Futura_12" panose="020B0604020202020204" charset="0"/>
                          <a:cs typeface="Times New Roman" panose="02020603050405020304" pitchFamily="18" charset="0"/>
                        </a:rPr>
                        <a:t>nghìn</a:t>
                      </a:r>
                      <a:r>
                        <a:rPr lang="en-US" sz="2400" b="1" dirty="0">
                          <a:solidFill>
                            <a:srgbClr val="00B050"/>
                          </a:solidFill>
                          <a:effectLst/>
                          <a:latin typeface="#9Slide03 SFU Futura_12" panose="020B0604020202020204" charset="0"/>
                          <a:cs typeface="Times New Roman" panose="02020603050405020304" pitchFamily="18" charset="0"/>
                        </a:rPr>
                        <a:t> km</a:t>
                      </a:r>
                      <a:r>
                        <a:rPr lang="en-US" sz="2400" b="1" baseline="30000" dirty="0">
                          <a:solidFill>
                            <a:srgbClr val="00B050"/>
                          </a:solidFill>
                          <a:effectLst/>
                          <a:latin typeface="#9Slide03 SFU Futura_12" panose="020B0604020202020204" charset="0"/>
                          <a:cs typeface="Times New Roman" panose="02020603050405020304" pitchFamily="18" charset="0"/>
                        </a:rPr>
                        <a:t>2</a:t>
                      </a:r>
                      <a:endParaRPr lang="en-US" sz="2400" b="1" dirty="0">
                        <a:solidFill>
                          <a:srgbClr val="00B050"/>
                        </a:solidFill>
                        <a:effectLst/>
                        <a:latin typeface="#9Slide03 SFU Futura_12" panose="020B0604020202020204" charset="0"/>
                        <a:cs typeface="Times New Roman" panose="02020603050405020304" pitchFamily="18" charset="0"/>
                      </a:endParaRPr>
                    </a:p>
                    <a:p>
                      <a:pPr marL="342900" marR="0" lvl="0" indent="-342900" algn="just">
                        <a:lnSpc>
                          <a:spcPct val="115000"/>
                        </a:lnSpc>
                        <a:spcBef>
                          <a:spcPts val="0"/>
                        </a:spcBef>
                        <a:spcAft>
                          <a:spcPts val="0"/>
                        </a:spcAft>
                        <a:buFont typeface="Times New Roman" panose="02020603050405020304" pitchFamily="18" charset="0"/>
                        <a:buChar char="-"/>
                      </a:pPr>
                      <a:r>
                        <a:rPr lang="en-US" sz="2400" b="1" dirty="0" err="1">
                          <a:solidFill>
                            <a:srgbClr val="00B050"/>
                          </a:solidFill>
                          <a:effectLst/>
                          <a:latin typeface="#9Slide03 SFU Futura_12" panose="020B0604020202020204" charset="0"/>
                          <a:cs typeface="Times New Roman" panose="02020603050405020304" pitchFamily="18" charset="0"/>
                        </a:rPr>
                        <a:t>Có</a:t>
                      </a:r>
                      <a:r>
                        <a:rPr lang="en-US" sz="2400" b="1" dirty="0">
                          <a:solidFill>
                            <a:srgbClr val="00B050"/>
                          </a:solidFill>
                          <a:effectLst/>
                          <a:latin typeface="#9Slide03 SFU Futura_12" panose="020B0604020202020204" charset="0"/>
                          <a:cs typeface="Times New Roman" panose="02020603050405020304" pitchFamily="18" charset="0"/>
                        </a:rPr>
                        <a:t> </a:t>
                      </a:r>
                      <a:r>
                        <a:rPr lang="en-US" sz="2400" b="1" dirty="0" err="1">
                          <a:solidFill>
                            <a:srgbClr val="00B050"/>
                          </a:solidFill>
                          <a:effectLst/>
                          <a:latin typeface="#9Slide03 SFU Futura_12" panose="020B0604020202020204" charset="0"/>
                          <a:cs typeface="Times New Roman" panose="02020603050405020304" pitchFamily="18" charset="0"/>
                        </a:rPr>
                        <a:t>hệ</a:t>
                      </a:r>
                      <a:r>
                        <a:rPr lang="en-US" sz="2400" b="1" dirty="0">
                          <a:solidFill>
                            <a:srgbClr val="00B050"/>
                          </a:solidFill>
                          <a:effectLst/>
                          <a:latin typeface="#9Slide03 SFU Futura_12" panose="020B0604020202020204" charset="0"/>
                          <a:cs typeface="Times New Roman" panose="02020603050405020304" pitchFamily="18" charset="0"/>
                        </a:rPr>
                        <a:t> </a:t>
                      </a:r>
                      <a:r>
                        <a:rPr lang="en-US" sz="2400" b="1" dirty="0" err="1">
                          <a:solidFill>
                            <a:srgbClr val="00B050"/>
                          </a:solidFill>
                          <a:effectLst/>
                          <a:latin typeface="#9Slide03 SFU Futura_12" panose="020B0604020202020204" charset="0"/>
                          <a:cs typeface="Times New Roman" panose="02020603050405020304" pitchFamily="18" charset="0"/>
                        </a:rPr>
                        <a:t>thống</a:t>
                      </a:r>
                      <a:r>
                        <a:rPr lang="en-US" sz="2400" b="1" dirty="0">
                          <a:solidFill>
                            <a:srgbClr val="00B050"/>
                          </a:solidFill>
                          <a:effectLst/>
                          <a:latin typeface="#9Slide03 SFU Futura_12" panose="020B0604020202020204" charset="0"/>
                          <a:cs typeface="Times New Roman" panose="02020603050405020304" pitchFamily="18" charset="0"/>
                        </a:rPr>
                        <a:t> </a:t>
                      </a:r>
                      <a:r>
                        <a:rPr lang="en-US" sz="2400" b="1" dirty="0" err="1">
                          <a:solidFill>
                            <a:srgbClr val="00B050"/>
                          </a:solidFill>
                          <a:effectLst/>
                          <a:latin typeface="#9Slide03 SFU Futura_12" panose="020B0604020202020204" charset="0"/>
                          <a:cs typeface="Times New Roman" panose="02020603050405020304" pitchFamily="18" charset="0"/>
                        </a:rPr>
                        <a:t>kênh</a:t>
                      </a:r>
                      <a:r>
                        <a:rPr lang="en-US" sz="2400" b="1" dirty="0">
                          <a:solidFill>
                            <a:srgbClr val="00B050"/>
                          </a:solidFill>
                          <a:effectLst/>
                          <a:latin typeface="#9Slide03 SFU Futura_12" panose="020B0604020202020204" charset="0"/>
                          <a:cs typeface="Times New Roman" panose="02020603050405020304" pitchFamily="18" charset="0"/>
                        </a:rPr>
                        <a:t> </a:t>
                      </a:r>
                      <a:r>
                        <a:rPr lang="en-US" sz="2400" b="1" dirty="0" err="1">
                          <a:solidFill>
                            <a:srgbClr val="00B050"/>
                          </a:solidFill>
                          <a:effectLst/>
                          <a:latin typeface="#9Slide03 SFU Futura_12" panose="020B0604020202020204" charset="0"/>
                          <a:cs typeface="Times New Roman" panose="02020603050405020304" pitchFamily="18" charset="0"/>
                        </a:rPr>
                        <a:t>rạch</a:t>
                      </a:r>
                      <a:r>
                        <a:rPr lang="en-US" sz="2400" b="1" dirty="0">
                          <a:solidFill>
                            <a:srgbClr val="00B050"/>
                          </a:solidFill>
                          <a:effectLst/>
                          <a:latin typeface="#9Slide03 SFU Futura_12" panose="020B0604020202020204" charset="0"/>
                          <a:cs typeface="Times New Roman" panose="02020603050405020304" pitchFamily="18" charset="0"/>
                        </a:rPr>
                        <a:t> </a:t>
                      </a:r>
                      <a:r>
                        <a:rPr lang="en-US" sz="2400" b="1" dirty="0" err="1">
                          <a:solidFill>
                            <a:srgbClr val="00B050"/>
                          </a:solidFill>
                          <a:effectLst/>
                          <a:latin typeface="#9Slide03 SFU Futura_12" panose="020B0604020202020204" charset="0"/>
                          <a:cs typeface="Times New Roman" panose="02020603050405020304" pitchFamily="18" charset="0"/>
                        </a:rPr>
                        <a:t>chằng</a:t>
                      </a:r>
                      <a:r>
                        <a:rPr lang="en-US" sz="2400" b="1" dirty="0">
                          <a:solidFill>
                            <a:srgbClr val="00B050"/>
                          </a:solidFill>
                          <a:effectLst/>
                          <a:latin typeface="#9Slide03 SFU Futura_12" panose="020B0604020202020204" charset="0"/>
                          <a:cs typeface="Times New Roman" panose="02020603050405020304" pitchFamily="18" charset="0"/>
                        </a:rPr>
                        <a:t> </a:t>
                      </a:r>
                      <a:r>
                        <a:rPr lang="en-US" sz="2400" b="1" dirty="0" err="1">
                          <a:solidFill>
                            <a:srgbClr val="00B050"/>
                          </a:solidFill>
                          <a:effectLst/>
                          <a:latin typeface="#9Slide03 SFU Futura_12" panose="020B0604020202020204" charset="0"/>
                          <a:cs typeface="Times New Roman" panose="02020603050405020304" pitchFamily="18" charset="0"/>
                        </a:rPr>
                        <a:t>chịt</a:t>
                      </a:r>
                      <a:r>
                        <a:rPr lang="en-US" sz="2400" b="1" dirty="0">
                          <a:solidFill>
                            <a:srgbClr val="00B050"/>
                          </a:solidFill>
                          <a:effectLst/>
                          <a:latin typeface="#9Slide03 SFU Futura_12" panose="020B0604020202020204" charset="0"/>
                          <a:cs typeface="Times New Roman" panose="02020603050405020304" pitchFamily="18" charset="0"/>
                        </a:rPr>
                        <a:t>.</a:t>
                      </a:r>
                    </a:p>
                    <a:p>
                      <a:pPr marL="342900" marR="0" lvl="0" indent="-342900" algn="just">
                        <a:lnSpc>
                          <a:spcPct val="115000"/>
                        </a:lnSpc>
                        <a:spcBef>
                          <a:spcPts val="0"/>
                        </a:spcBef>
                        <a:spcAft>
                          <a:spcPts val="0"/>
                        </a:spcAft>
                        <a:buFont typeface="Times New Roman" panose="02020603050405020304" pitchFamily="18" charset="0"/>
                        <a:buChar char="-"/>
                      </a:pPr>
                      <a:r>
                        <a:rPr lang="en-US" sz="2400" b="1" dirty="0" err="1">
                          <a:solidFill>
                            <a:srgbClr val="00B050"/>
                          </a:solidFill>
                          <a:effectLst/>
                          <a:latin typeface="#9Slide03 SFU Futura_12" panose="020B0604020202020204" charset="0"/>
                          <a:cs typeface="Times New Roman" panose="02020603050405020304" pitchFamily="18" charset="0"/>
                        </a:rPr>
                        <a:t>Chịu</a:t>
                      </a:r>
                      <a:r>
                        <a:rPr lang="en-US" sz="2400" b="1" dirty="0">
                          <a:solidFill>
                            <a:srgbClr val="00B050"/>
                          </a:solidFill>
                          <a:effectLst/>
                          <a:latin typeface="#9Slide03 SFU Futura_12" panose="020B0604020202020204" charset="0"/>
                          <a:cs typeface="Times New Roman" panose="02020603050405020304" pitchFamily="18" charset="0"/>
                        </a:rPr>
                        <a:t> </a:t>
                      </a:r>
                      <a:r>
                        <a:rPr lang="en-US" sz="2400" b="1" dirty="0" err="1">
                          <a:solidFill>
                            <a:srgbClr val="00B050"/>
                          </a:solidFill>
                          <a:effectLst/>
                          <a:latin typeface="#9Slide03 SFU Futura_12" panose="020B0604020202020204" charset="0"/>
                          <a:cs typeface="Times New Roman" panose="02020603050405020304" pitchFamily="18" charset="0"/>
                        </a:rPr>
                        <a:t>ảnh</a:t>
                      </a:r>
                      <a:r>
                        <a:rPr lang="en-US" sz="2400" b="1" dirty="0">
                          <a:solidFill>
                            <a:srgbClr val="00B050"/>
                          </a:solidFill>
                          <a:effectLst/>
                          <a:latin typeface="#9Slide03 SFU Futura_12" panose="020B0604020202020204" charset="0"/>
                          <a:cs typeface="Times New Roman" panose="02020603050405020304" pitchFamily="18" charset="0"/>
                        </a:rPr>
                        <a:t> </a:t>
                      </a:r>
                      <a:r>
                        <a:rPr lang="en-US" sz="2400" b="1" dirty="0" err="1">
                          <a:solidFill>
                            <a:srgbClr val="00B050"/>
                          </a:solidFill>
                          <a:effectLst/>
                          <a:latin typeface="#9Slide03 SFU Futura_12" panose="020B0604020202020204" charset="0"/>
                          <a:cs typeface="Times New Roman" panose="02020603050405020304" pitchFamily="18" charset="0"/>
                        </a:rPr>
                        <a:t>hưởng</a:t>
                      </a:r>
                      <a:r>
                        <a:rPr lang="en-US" sz="2400" b="1" dirty="0">
                          <a:solidFill>
                            <a:srgbClr val="00B050"/>
                          </a:solidFill>
                          <a:effectLst/>
                          <a:latin typeface="#9Slide03 SFU Futura_12" panose="020B0604020202020204" charset="0"/>
                          <a:cs typeface="Times New Roman" panose="02020603050405020304" pitchFamily="18" charset="0"/>
                        </a:rPr>
                        <a:t> </a:t>
                      </a:r>
                      <a:r>
                        <a:rPr lang="en-US" sz="2400" b="1" dirty="0" err="1">
                          <a:solidFill>
                            <a:srgbClr val="00B050"/>
                          </a:solidFill>
                          <a:effectLst/>
                          <a:latin typeface="#9Slide03 SFU Futura_12" panose="020B0604020202020204" charset="0"/>
                          <a:cs typeface="Times New Roman" panose="02020603050405020304" pitchFamily="18" charset="0"/>
                        </a:rPr>
                        <a:t>sâu</a:t>
                      </a:r>
                      <a:r>
                        <a:rPr lang="en-US" sz="2400" b="1" dirty="0">
                          <a:solidFill>
                            <a:srgbClr val="00B050"/>
                          </a:solidFill>
                          <a:effectLst/>
                          <a:latin typeface="#9Slide03 SFU Futura_12" panose="020B0604020202020204" charset="0"/>
                          <a:cs typeface="Times New Roman" panose="02020603050405020304" pitchFamily="18" charset="0"/>
                        </a:rPr>
                        <a:t> </a:t>
                      </a:r>
                      <a:r>
                        <a:rPr lang="en-US" sz="2400" b="1" dirty="0" err="1">
                          <a:solidFill>
                            <a:srgbClr val="00B050"/>
                          </a:solidFill>
                          <a:effectLst/>
                          <a:latin typeface="#9Slide03 SFU Futura_12" panose="020B0604020202020204" charset="0"/>
                          <a:cs typeface="Times New Roman" panose="02020603050405020304" pitchFamily="18" charset="0"/>
                        </a:rPr>
                        <a:t>sắc</a:t>
                      </a:r>
                      <a:r>
                        <a:rPr lang="en-US" sz="2400" b="1" dirty="0">
                          <a:solidFill>
                            <a:srgbClr val="00B050"/>
                          </a:solidFill>
                          <a:effectLst/>
                          <a:latin typeface="#9Slide03 SFU Futura_12" panose="020B0604020202020204" charset="0"/>
                          <a:cs typeface="Times New Roman" panose="02020603050405020304" pitchFamily="18" charset="0"/>
                        </a:rPr>
                        <a:t> </a:t>
                      </a:r>
                      <a:r>
                        <a:rPr lang="en-US" sz="2400" b="1" dirty="0" err="1">
                          <a:solidFill>
                            <a:srgbClr val="00B050"/>
                          </a:solidFill>
                          <a:effectLst/>
                          <a:latin typeface="#9Slide03 SFU Futura_12" panose="020B0604020202020204" charset="0"/>
                          <a:cs typeface="Times New Roman" panose="02020603050405020304" pitchFamily="18" charset="0"/>
                        </a:rPr>
                        <a:t>của</a:t>
                      </a:r>
                      <a:r>
                        <a:rPr lang="en-US" sz="2400" b="1" dirty="0">
                          <a:solidFill>
                            <a:srgbClr val="00B050"/>
                          </a:solidFill>
                          <a:effectLst/>
                          <a:latin typeface="#9Slide03 SFU Futura_12" panose="020B0604020202020204" charset="0"/>
                          <a:cs typeface="Times New Roman" panose="02020603050405020304" pitchFamily="18" charset="0"/>
                        </a:rPr>
                        <a:t> </a:t>
                      </a:r>
                      <a:r>
                        <a:rPr lang="en-US" sz="2400" b="1" dirty="0" err="1">
                          <a:solidFill>
                            <a:srgbClr val="00B050"/>
                          </a:solidFill>
                          <a:effectLst/>
                          <a:latin typeface="#9Slide03 SFU Futura_12" panose="020B0604020202020204" charset="0"/>
                          <a:cs typeface="Times New Roman" panose="02020603050405020304" pitchFamily="18" charset="0"/>
                        </a:rPr>
                        <a:t>chế</a:t>
                      </a:r>
                      <a:r>
                        <a:rPr lang="en-US" sz="2400" b="1" dirty="0">
                          <a:solidFill>
                            <a:srgbClr val="00B050"/>
                          </a:solidFill>
                          <a:effectLst/>
                          <a:latin typeface="#9Slide03 SFU Futura_12" panose="020B0604020202020204" charset="0"/>
                          <a:cs typeface="Times New Roman" panose="02020603050405020304" pitchFamily="18" charset="0"/>
                        </a:rPr>
                        <a:t> </a:t>
                      </a:r>
                      <a:r>
                        <a:rPr lang="en-US" sz="2400" b="1" dirty="0" err="1">
                          <a:solidFill>
                            <a:srgbClr val="00B050"/>
                          </a:solidFill>
                          <a:effectLst/>
                          <a:latin typeface="#9Slide03 SFU Futura_12" panose="020B0604020202020204" charset="0"/>
                          <a:cs typeface="Times New Roman" panose="02020603050405020304" pitchFamily="18" charset="0"/>
                        </a:rPr>
                        <a:t>độ</a:t>
                      </a:r>
                      <a:r>
                        <a:rPr lang="en-US" sz="2400" b="1" dirty="0">
                          <a:solidFill>
                            <a:srgbClr val="00B050"/>
                          </a:solidFill>
                          <a:effectLst/>
                          <a:latin typeface="#9Slide03 SFU Futura_12" panose="020B0604020202020204" charset="0"/>
                          <a:cs typeface="Times New Roman" panose="02020603050405020304" pitchFamily="18" charset="0"/>
                        </a:rPr>
                        <a:t> </a:t>
                      </a:r>
                      <a:r>
                        <a:rPr lang="en-US" sz="2400" b="1" dirty="0" err="1">
                          <a:solidFill>
                            <a:srgbClr val="00B050"/>
                          </a:solidFill>
                          <a:effectLst/>
                          <a:latin typeface="#9Slide03 SFU Futura_12" panose="020B0604020202020204" charset="0"/>
                          <a:cs typeface="Times New Roman" panose="02020603050405020304" pitchFamily="18" charset="0"/>
                        </a:rPr>
                        <a:t>thủy</a:t>
                      </a:r>
                      <a:r>
                        <a:rPr lang="en-US" sz="2400" b="1" dirty="0">
                          <a:solidFill>
                            <a:srgbClr val="00B050"/>
                          </a:solidFill>
                          <a:effectLst/>
                          <a:latin typeface="#9Slide03 SFU Futura_12" panose="020B0604020202020204" charset="0"/>
                          <a:cs typeface="Times New Roman" panose="02020603050405020304" pitchFamily="18" charset="0"/>
                        </a:rPr>
                        <a:t> </a:t>
                      </a:r>
                      <a:r>
                        <a:rPr lang="en-US" sz="2400" b="1" dirty="0" err="1">
                          <a:solidFill>
                            <a:srgbClr val="00B050"/>
                          </a:solidFill>
                          <a:effectLst/>
                          <a:latin typeface="#9Slide03 SFU Futura_12" panose="020B0604020202020204" charset="0"/>
                          <a:cs typeface="Times New Roman" panose="02020603050405020304" pitchFamily="18" charset="0"/>
                        </a:rPr>
                        <a:t>triều</a:t>
                      </a:r>
                      <a:r>
                        <a:rPr lang="en-US" sz="2400" b="1" dirty="0">
                          <a:solidFill>
                            <a:srgbClr val="00B050"/>
                          </a:solidFill>
                          <a:effectLst/>
                          <a:latin typeface="#9Slide03 SFU Futura_12" panose="020B0604020202020204" charset="0"/>
                          <a:cs typeface="Times New Roman" panose="02020603050405020304" pitchFamily="18" charset="0"/>
                        </a:rPr>
                        <a:t>.</a:t>
                      </a:r>
                      <a:endParaRPr lang="en-US" sz="2400" b="1" dirty="0">
                        <a:solidFill>
                          <a:srgbClr val="00B050"/>
                        </a:solidFill>
                        <a:effectLst/>
                        <a:latin typeface="#9Slide03 SFU Futura_12" panose="020B0604020202020204" charset="0"/>
                        <a:ea typeface="Times New Roman" panose="02020603050405020304" pitchFamily="18"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856567726"/>
                  </a:ext>
                </a:extLst>
              </a:tr>
              <a:tr h="0">
                <a:tc>
                  <a:txBody>
                    <a:bodyPr/>
                    <a:lstStyle/>
                    <a:p>
                      <a:pPr marL="0" marR="0" indent="0" algn="ctr">
                        <a:lnSpc>
                          <a:spcPct val="115000"/>
                        </a:lnSpc>
                        <a:spcBef>
                          <a:spcPts val="0"/>
                        </a:spcBef>
                        <a:spcAft>
                          <a:spcPts val="0"/>
                        </a:spcAft>
                      </a:pPr>
                      <a:r>
                        <a:rPr lang="en-US" sz="2400" dirty="0" err="1">
                          <a:solidFill>
                            <a:srgbClr val="C00000"/>
                          </a:solidFill>
                          <a:effectLst/>
                          <a:latin typeface="#9Slide03 SFU Futura_12" panose="020B0604020202020204" charset="0"/>
                          <a:cs typeface="Times New Roman" panose="02020603050405020304" pitchFamily="18" charset="0"/>
                        </a:rPr>
                        <a:t>Duyên</a:t>
                      </a:r>
                      <a:r>
                        <a:rPr lang="en-US" sz="2400" dirty="0">
                          <a:solidFill>
                            <a:srgbClr val="C00000"/>
                          </a:solidFill>
                          <a:effectLst/>
                          <a:latin typeface="#9Slide03 SFU Futura_12" panose="020B0604020202020204" charset="0"/>
                          <a:cs typeface="Times New Roman" panose="02020603050405020304" pitchFamily="18" charset="0"/>
                        </a:rPr>
                        <a:t> </a:t>
                      </a:r>
                      <a:r>
                        <a:rPr lang="en-US" sz="2400" dirty="0" err="1">
                          <a:solidFill>
                            <a:srgbClr val="C00000"/>
                          </a:solidFill>
                          <a:effectLst/>
                          <a:latin typeface="#9Slide03 SFU Futura_12" panose="020B0604020202020204" charset="0"/>
                          <a:cs typeface="Times New Roman" panose="02020603050405020304" pitchFamily="18" charset="0"/>
                        </a:rPr>
                        <a:t>hải</a:t>
                      </a:r>
                      <a:r>
                        <a:rPr lang="en-US" sz="2400" dirty="0">
                          <a:solidFill>
                            <a:srgbClr val="C00000"/>
                          </a:solidFill>
                          <a:effectLst/>
                          <a:latin typeface="#9Slide03 SFU Futura_12" panose="020B0604020202020204" charset="0"/>
                          <a:cs typeface="Times New Roman" panose="02020603050405020304" pitchFamily="18" charset="0"/>
                        </a:rPr>
                        <a:t> (</a:t>
                      </a:r>
                      <a:r>
                        <a:rPr lang="en-US" sz="2400" dirty="0" err="1">
                          <a:solidFill>
                            <a:srgbClr val="C00000"/>
                          </a:solidFill>
                          <a:effectLst/>
                          <a:latin typeface="#9Slide03 SFU Futura_12" panose="020B0604020202020204" charset="0"/>
                          <a:cs typeface="Times New Roman" panose="02020603050405020304" pitchFamily="18" charset="0"/>
                        </a:rPr>
                        <a:t>ven</a:t>
                      </a:r>
                      <a:r>
                        <a:rPr lang="en-US" sz="2400" dirty="0">
                          <a:solidFill>
                            <a:srgbClr val="C00000"/>
                          </a:solidFill>
                          <a:effectLst/>
                          <a:latin typeface="#9Slide03 SFU Futura_12" panose="020B0604020202020204" charset="0"/>
                          <a:cs typeface="Times New Roman" panose="02020603050405020304" pitchFamily="18" charset="0"/>
                        </a:rPr>
                        <a:t> </a:t>
                      </a:r>
                      <a:r>
                        <a:rPr lang="en-US" sz="2400" dirty="0" err="1">
                          <a:solidFill>
                            <a:srgbClr val="C00000"/>
                          </a:solidFill>
                          <a:effectLst/>
                          <a:latin typeface="#9Slide03 SFU Futura_12" panose="020B0604020202020204" charset="0"/>
                          <a:cs typeface="Times New Roman" panose="02020603050405020304" pitchFamily="18" charset="0"/>
                        </a:rPr>
                        <a:t>biển</a:t>
                      </a:r>
                      <a:r>
                        <a:rPr lang="en-US" sz="2400" dirty="0">
                          <a:solidFill>
                            <a:srgbClr val="C00000"/>
                          </a:solidFill>
                          <a:effectLst/>
                          <a:latin typeface="#9Slide03 SFU Futura_12" panose="020B0604020202020204" charset="0"/>
                          <a:cs typeface="Times New Roman" panose="02020603050405020304" pitchFamily="18" charset="0"/>
                        </a:rPr>
                        <a:t>)</a:t>
                      </a:r>
                      <a:endParaRPr lang="en-US" sz="2400" dirty="0">
                        <a:solidFill>
                          <a:srgbClr val="C00000"/>
                        </a:solidFill>
                        <a:effectLst/>
                        <a:latin typeface="#9Slide03 SFU Futura_12" panose="020B0604020202020204"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marL="0" marR="0" indent="0" algn="ctr">
                        <a:lnSpc>
                          <a:spcPct val="115000"/>
                        </a:lnSpc>
                        <a:spcBef>
                          <a:spcPts val="0"/>
                        </a:spcBef>
                        <a:spcAft>
                          <a:spcPts val="0"/>
                        </a:spcAft>
                      </a:pPr>
                      <a:r>
                        <a:rPr lang="en-US" sz="2400" dirty="0" err="1">
                          <a:effectLst/>
                          <a:latin typeface="#9Slide03 SFU Futura_12" panose="020B0604020202020204" charset="0"/>
                          <a:cs typeface="Times New Roman" panose="02020603050405020304" pitchFamily="18" charset="0"/>
                        </a:rPr>
                        <a:t>Miền</a:t>
                      </a:r>
                      <a:r>
                        <a:rPr lang="en-US" sz="2400" dirty="0">
                          <a:effectLst/>
                          <a:latin typeface="#9Slide03 SFU Futura_12" panose="020B0604020202020204" charset="0"/>
                          <a:cs typeface="Times New Roman" panose="02020603050405020304" pitchFamily="18" charset="0"/>
                        </a:rPr>
                        <a:t> Trung</a:t>
                      </a:r>
                      <a:endParaRPr lang="en-US" sz="2400" dirty="0">
                        <a:effectLst/>
                        <a:latin typeface="#9Slide03 SFU Futura_12" panose="020B0604020202020204"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marL="0" marR="0" indent="0" algn="ctr">
                        <a:lnSpc>
                          <a:spcPct val="115000"/>
                        </a:lnSpc>
                        <a:spcBef>
                          <a:spcPts val="0"/>
                        </a:spcBef>
                        <a:spcAft>
                          <a:spcPts val="0"/>
                        </a:spcAft>
                      </a:pPr>
                      <a:r>
                        <a:rPr lang="en-US" sz="2400" dirty="0">
                          <a:effectLst/>
                          <a:latin typeface="#9Slide03 SFU Futura_12" panose="020B0604020202020204" charset="0"/>
                          <a:cs typeface="Times New Roman" panose="02020603050405020304" pitchFamily="18" charset="0"/>
                        </a:rPr>
                        <a:t>Ven </a:t>
                      </a:r>
                      <a:r>
                        <a:rPr lang="en-US" sz="2400" dirty="0" err="1">
                          <a:effectLst/>
                          <a:latin typeface="#9Slide03 SFU Futura_12" panose="020B0604020202020204" charset="0"/>
                          <a:cs typeface="Times New Roman" panose="02020603050405020304" pitchFamily="18" charset="0"/>
                        </a:rPr>
                        <a:t>biển</a:t>
                      </a:r>
                      <a:r>
                        <a:rPr lang="en-US" sz="2400" dirty="0">
                          <a:effectLst/>
                          <a:latin typeface="#9Slide03 SFU Futura_12" panose="020B0604020202020204" charset="0"/>
                          <a:cs typeface="Times New Roman" panose="02020603050405020304" pitchFamily="18" charset="0"/>
                        </a:rPr>
                        <a:t> </a:t>
                      </a:r>
                      <a:r>
                        <a:rPr lang="en-US" sz="2400" dirty="0" err="1">
                          <a:effectLst/>
                          <a:latin typeface="#9Slide03 SFU Futura_12" panose="020B0604020202020204" charset="0"/>
                          <a:cs typeface="Times New Roman" panose="02020603050405020304" pitchFamily="18" charset="0"/>
                        </a:rPr>
                        <a:t>miền</a:t>
                      </a:r>
                      <a:r>
                        <a:rPr lang="en-US" sz="2400" dirty="0">
                          <a:effectLst/>
                          <a:latin typeface="#9Slide03 SFU Futura_12" panose="020B0604020202020204" charset="0"/>
                          <a:cs typeface="Times New Roman" panose="02020603050405020304" pitchFamily="18" charset="0"/>
                        </a:rPr>
                        <a:t> Trung</a:t>
                      </a:r>
                      <a:endParaRPr lang="en-US" sz="2400" dirty="0">
                        <a:effectLst/>
                        <a:latin typeface="#9Slide03 SFU Futura_12" panose="020B0604020202020204"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marL="342900" marR="0" lvl="0" indent="-342900" algn="just">
                        <a:lnSpc>
                          <a:spcPct val="115000"/>
                        </a:lnSpc>
                        <a:spcBef>
                          <a:spcPts val="0"/>
                        </a:spcBef>
                        <a:spcAft>
                          <a:spcPts val="0"/>
                        </a:spcAft>
                        <a:buFont typeface="Times New Roman" panose="02020603050405020304" pitchFamily="18" charset="0"/>
                        <a:buChar char="-"/>
                      </a:pPr>
                      <a:r>
                        <a:rPr lang="en-US" sz="2400" dirty="0" err="1">
                          <a:effectLst/>
                          <a:latin typeface="#9Slide03 SFU Futura_12" panose="020B0604020202020204" charset="0"/>
                          <a:cs typeface="Times New Roman" panose="02020603050405020304" pitchFamily="18" charset="0"/>
                        </a:rPr>
                        <a:t>Tổng</a:t>
                      </a:r>
                      <a:r>
                        <a:rPr lang="en-US" sz="2400" dirty="0">
                          <a:effectLst/>
                          <a:latin typeface="#9Slide03 SFU Futura_12" panose="020B0604020202020204" charset="0"/>
                          <a:cs typeface="Times New Roman" panose="02020603050405020304" pitchFamily="18" charset="0"/>
                        </a:rPr>
                        <a:t> </a:t>
                      </a:r>
                      <a:r>
                        <a:rPr lang="en-US" sz="2400" dirty="0" err="1">
                          <a:effectLst/>
                          <a:latin typeface="#9Slide03 SFU Futura_12" panose="020B0604020202020204" charset="0"/>
                          <a:cs typeface="Times New Roman" panose="02020603050405020304" pitchFamily="18" charset="0"/>
                        </a:rPr>
                        <a:t>diện</a:t>
                      </a:r>
                      <a:r>
                        <a:rPr lang="en-US" sz="2400" dirty="0">
                          <a:effectLst/>
                          <a:latin typeface="#9Slide03 SFU Futura_12" panose="020B0604020202020204" charset="0"/>
                          <a:cs typeface="Times New Roman" panose="02020603050405020304" pitchFamily="18" charset="0"/>
                        </a:rPr>
                        <a:t> </a:t>
                      </a:r>
                      <a:r>
                        <a:rPr lang="en-US" sz="2400" dirty="0" err="1">
                          <a:effectLst/>
                          <a:latin typeface="#9Slide03 SFU Futura_12" panose="020B0604020202020204" charset="0"/>
                          <a:cs typeface="Times New Roman" panose="02020603050405020304" pitchFamily="18" charset="0"/>
                        </a:rPr>
                        <a:t>tích</a:t>
                      </a:r>
                      <a:r>
                        <a:rPr lang="en-US" sz="2400" dirty="0">
                          <a:effectLst/>
                          <a:latin typeface="#9Slide03 SFU Futura_12" panose="020B0604020202020204" charset="0"/>
                          <a:cs typeface="Times New Roman" panose="02020603050405020304" pitchFamily="18" charset="0"/>
                        </a:rPr>
                        <a:t> </a:t>
                      </a:r>
                      <a:r>
                        <a:rPr lang="en-US" sz="2400" dirty="0" err="1">
                          <a:effectLst/>
                          <a:latin typeface="#9Slide03 SFU Futura_12" panose="020B0604020202020204" charset="0"/>
                          <a:cs typeface="Times New Roman" panose="02020603050405020304" pitchFamily="18" charset="0"/>
                        </a:rPr>
                        <a:t>khoảng</a:t>
                      </a:r>
                      <a:r>
                        <a:rPr lang="en-US" sz="2400" dirty="0">
                          <a:effectLst/>
                          <a:latin typeface="#9Slide03 SFU Futura_12" panose="020B0604020202020204" charset="0"/>
                          <a:cs typeface="Times New Roman" panose="02020603050405020304" pitchFamily="18" charset="0"/>
                        </a:rPr>
                        <a:t> 15 </a:t>
                      </a:r>
                      <a:r>
                        <a:rPr lang="en-US" sz="2400" dirty="0" err="1">
                          <a:effectLst/>
                          <a:latin typeface="#9Slide03 SFU Futura_12" panose="020B0604020202020204" charset="0"/>
                          <a:cs typeface="Times New Roman" panose="02020603050405020304" pitchFamily="18" charset="0"/>
                        </a:rPr>
                        <a:t>nghìn</a:t>
                      </a:r>
                      <a:r>
                        <a:rPr lang="en-US" sz="2400" dirty="0">
                          <a:effectLst/>
                          <a:latin typeface="#9Slide03 SFU Futura_12" panose="020B0604020202020204" charset="0"/>
                          <a:cs typeface="Times New Roman" panose="02020603050405020304" pitchFamily="18" charset="0"/>
                        </a:rPr>
                        <a:t> km</a:t>
                      </a:r>
                      <a:r>
                        <a:rPr lang="en-US" sz="2400" baseline="30000" dirty="0">
                          <a:effectLst/>
                          <a:latin typeface="#9Slide03 SFU Futura_12" panose="020B0604020202020204" charset="0"/>
                          <a:cs typeface="Times New Roman" panose="02020603050405020304" pitchFamily="18" charset="0"/>
                        </a:rPr>
                        <a:t>2</a:t>
                      </a:r>
                      <a:r>
                        <a:rPr lang="en-US" sz="2400" dirty="0">
                          <a:effectLst/>
                          <a:latin typeface="#9Slide03 SFU Futura_12" panose="020B0604020202020204" charset="0"/>
                          <a:cs typeface="Times New Roman" panose="02020603050405020304" pitchFamily="18" charset="0"/>
                        </a:rPr>
                        <a:t>, </a:t>
                      </a:r>
                      <a:r>
                        <a:rPr lang="en-US" sz="2400" dirty="0" err="1">
                          <a:effectLst/>
                          <a:latin typeface="#9Slide03 SFU Futura_12" panose="020B0604020202020204" charset="0"/>
                          <a:cs typeface="Times New Roman" panose="02020603050405020304" pitchFamily="18" charset="0"/>
                        </a:rPr>
                        <a:t>được</a:t>
                      </a:r>
                      <a:r>
                        <a:rPr lang="en-US" sz="2400" dirty="0">
                          <a:effectLst/>
                          <a:latin typeface="#9Slide03 SFU Futura_12" panose="020B0604020202020204" charset="0"/>
                          <a:cs typeface="Times New Roman" panose="02020603050405020304" pitchFamily="18" charset="0"/>
                        </a:rPr>
                        <a:t> </a:t>
                      </a:r>
                      <a:r>
                        <a:rPr lang="en-US" sz="2400" dirty="0" err="1">
                          <a:effectLst/>
                          <a:latin typeface="#9Slide03 SFU Futura_12" panose="020B0604020202020204" charset="0"/>
                          <a:cs typeface="Times New Roman" panose="02020603050405020304" pitchFamily="18" charset="0"/>
                        </a:rPr>
                        <a:t>hình</a:t>
                      </a:r>
                      <a:r>
                        <a:rPr lang="en-US" sz="2400" dirty="0">
                          <a:effectLst/>
                          <a:latin typeface="#9Slide03 SFU Futura_12" panose="020B0604020202020204" charset="0"/>
                          <a:cs typeface="Times New Roman" panose="02020603050405020304" pitchFamily="18" charset="0"/>
                        </a:rPr>
                        <a:t> </a:t>
                      </a:r>
                      <a:r>
                        <a:rPr lang="en-US" sz="2400" dirty="0" err="1">
                          <a:effectLst/>
                          <a:latin typeface="#9Slide03 SFU Futura_12" panose="020B0604020202020204" charset="0"/>
                          <a:cs typeface="Times New Roman" panose="02020603050405020304" pitchFamily="18" charset="0"/>
                        </a:rPr>
                        <a:t>thành</a:t>
                      </a:r>
                      <a:r>
                        <a:rPr lang="en-US" sz="2400" dirty="0">
                          <a:effectLst/>
                          <a:latin typeface="#9Slide03 SFU Futura_12" panose="020B0604020202020204" charset="0"/>
                          <a:cs typeface="Times New Roman" panose="02020603050405020304" pitchFamily="18" charset="0"/>
                        </a:rPr>
                        <a:t> </a:t>
                      </a:r>
                      <a:r>
                        <a:rPr lang="en-US" sz="2400" dirty="0" err="1">
                          <a:effectLst/>
                          <a:latin typeface="#9Slide03 SFU Futura_12" panose="020B0604020202020204" charset="0"/>
                          <a:cs typeface="Times New Roman" panose="02020603050405020304" pitchFamily="18" charset="0"/>
                        </a:rPr>
                        <a:t>từ</a:t>
                      </a:r>
                      <a:r>
                        <a:rPr lang="en-US" sz="2400" dirty="0">
                          <a:effectLst/>
                          <a:latin typeface="#9Slide03 SFU Futura_12" panose="020B0604020202020204" charset="0"/>
                          <a:cs typeface="Times New Roman" panose="02020603050405020304" pitchFamily="18" charset="0"/>
                        </a:rPr>
                        <a:t> </a:t>
                      </a:r>
                      <a:r>
                        <a:rPr lang="en-US" sz="2400" dirty="0" err="1">
                          <a:effectLst/>
                          <a:latin typeface="#9Slide03 SFU Futura_12" panose="020B0604020202020204" charset="0"/>
                          <a:cs typeface="Times New Roman" panose="02020603050405020304" pitchFamily="18" charset="0"/>
                        </a:rPr>
                        <a:t>phù</a:t>
                      </a:r>
                      <a:r>
                        <a:rPr lang="en-US" sz="2400" dirty="0">
                          <a:effectLst/>
                          <a:latin typeface="#9Slide03 SFU Futura_12" panose="020B0604020202020204" charset="0"/>
                          <a:cs typeface="Times New Roman" panose="02020603050405020304" pitchFamily="18" charset="0"/>
                        </a:rPr>
                        <a:t> </a:t>
                      </a:r>
                      <a:r>
                        <a:rPr lang="en-US" sz="2400" dirty="0" err="1">
                          <a:effectLst/>
                          <a:latin typeface="#9Slide03 SFU Futura_12" panose="020B0604020202020204" charset="0"/>
                          <a:cs typeface="Times New Roman" panose="02020603050405020304" pitchFamily="18" charset="0"/>
                        </a:rPr>
                        <a:t>sa</a:t>
                      </a:r>
                      <a:r>
                        <a:rPr lang="en-US" sz="2400" dirty="0">
                          <a:effectLst/>
                          <a:latin typeface="#9Slide03 SFU Futura_12" panose="020B0604020202020204" charset="0"/>
                          <a:cs typeface="Times New Roman" panose="02020603050405020304" pitchFamily="18" charset="0"/>
                        </a:rPr>
                        <a:t> </a:t>
                      </a:r>
                      <a:r>
                        <a:rPr lang="en-US" sz="2400" dirty="0" err="1">
                          <a:effectLst/>
                          <a:latin typeface="#9Slide03 SFU Futura_12" panose="020B0604020202020204" charset="0"/>
                          <a:cs typeface="Times New Roman" panose="02020603050405020304" pitchFamily="18" charset="0"/>
                        </a:rPr>
                        <a:t>sông</a:t>
                      </a:r>
                      <a:r>
                        <a:rPr lang="en-US" sz="2400" dirty="0">
                          <a:effectLst/>
                          <a:latin typeface="#9Slide03 SFU Futura_12" panose="020B0604020202020204" charset="0"/>
                          <a:cs typeface="Times New Roman" panose="02020603050405020304" pitchFamily="18" charset="0"/>
                        </a:rPr>
                        <a:t> </a:t>
                      </a:r>
                      <a:r>
                        <a:rPr lang="en-US" sz="2400" dirty="0" err="1">
                          <a:effectLst/>
                          <a:latin typeface="#9Slide03 SFU Futura_12" panose="020B0604020202020204" charset="0"/>
                          <a:cs typeface="Times New Roman" panose="02020603050405020304" pitchFamily="18" charset="0"/>
                        </a:rPr>
                        <a:t>và</a:t>
                      </a:r>
                      <a:r>
                        <a:rPr lang="en-US" sz="2400" dirty="0">
                          <a:effectLst/>
                          <a:latin typeface="#9Slide03 SFU Futura_12" panose="020B0604020202020204" charset="0"/>
                          <a:cs typeface="Times New Roman" panose="02020603050405020304" pitchFamily="18" charset="0"/>
                        </a:rPr>
                        <a:t> </a:t>
                      </a:r>
                      <a:r>
                        <a:rPr lang="en-US" sz="2400" dirty="0" err="1">
                          <a:effectLst/>
                          <a:latin typeface="#9Slide03 SFU Futura_12" panose="020B0604020202020204" charset="0"/>
                          <a:cs typeface="Times New Roman" panose="02020603050405020304" pitchFamily="18" charset="0"/>
                        </a:rPr>
                        <a:t>biển</a:t>
                      </a:r>
                      <a:r>
                        <a:rPr lang="en-US" sz="2400" dirty="0">
                          <a:effectLst/>
                          <a:latin typeface="#9Slide03 SFU Futura_12" panose="020B0604020202020204" charset="0"/>
                          <a:cs typeface="Times New Roman" panose="02020603050405020304" pitchFamily="18" charset="0"/>
                        </a:rPr>
                        <a:t>.</a:t>
                      </a:r>
                    </a:p>
                    <a:p>
                      <a:pPr marL="342900" marR="0" lvl="0" indent="-342900" algn="just">
                        <a:lnSpc>
                          <a:spcPct val="115000"/>
                        </a:lnSpc>
                        <a:spcBef>
                          <a:spcPts val="0"/>
                        </a:spcBef>
                        <a:spcAft>
                          <a:spcPts val="0"/>
                        </a:spcAft>
                        <a:buFont typeface="Times New Roman" panose="02020603050405020304" pitchFamily="18" charset="0"/>
                        <a:buChar char="-"/>
                      </a:pPr>
                      <a:r>
                        <a:rPr lang="en-US" sz="2400" dirty="0" err="1">
                          <a:effectLst/>
                          <a:latin typeface="#9Slide03 SFU Futura_12" panose="020B0604020202020204" charset="0"/>
                          <a:cs typeface="Times New Roman" panose="02020603050405020304" pitchFamily="18" charset="0"/>
                        </a:rPr>
                        <a:t>Bị</a:t>
                      </a:r>
                      <a:r>
                        <a:rPr lang="en-US" sz="2400" dirty="0">
                          <a:effectLst/>
                          <a:latin typeface="#9Slide03 SFU Futura_12" panose="020B0604020202020204" charset="0"/>
                          <a:cs typeface="Times New Roman" panose="02020603050405020304" pitchFamily="18" charset="0"/>
                        </a:rPr>
                        <a:t> chia </a:t>
                      </a:r>
                      <a:r>
                        <a:rPr lang="en-US" sz="2400" dirty="0" err="1">
                          <a:effectLst/>
                          <a:latin typeface="#9Slide03 SFU Futura_12" panose="020B0604020202020204" charset="0"/>
                          <a:cs typeface="Times New Roman" panose="02020603050405020304" pitchFamily="18" charset="0"/>
                        </a:rPr>
                        <a:t>cắt</a:t>
                      </a:r>
                      <a:r>
                        <a:rPr lang="en-US" sz="2400" dirty="0">
                          <a:effectLst/>
                          <a:latin typeface="#9Slide03 SFU Futura_12" panose="020B0604020202020204" charset="0"/>
                          <a:cs typeface="Times New Roman" panose="02020603050405020304" pitchFamily="18" charset="0"/>
                        </a:rPr>
                        <a:t> </a:t>
                      </a:r>
                      <a:r>
                        <a:rPr lang="en-US" sz="2400" dirty="0" err="1">
                          <a:effectLst/>
                          <a:latin typeface="#9Slide03 SFU Futura_12" panose="020B0604020202020204" charset="0"/>
                          <a:cs typeface="Times New Roman" panose="02020603050405020304" pitchFamily="18" charset="0"/>
                        </a:rPr>
                        <a:t>thành</a:t>
                      </a:r>
                      <a:r>
                        <a:rPr lang="en-US" sz="2400" dirty="0">
                          <a:effectLst/>
                          <a:latin typeface="#9Slide03 SFU Futura_12" panose="020B0604020202020204" charset="0"/>
                          <a:cs typeface="Times New Roman" panose="02020603050405020304" pitchFamily="18" charset="0"/>
                        </a:rPr>
                        <a:t> </a:t>
                      </a:r>
                      <a:r>
                        <a:rPr lang="en-US" sz="2400" dirty="0" err="1">
                          <a:effectLst/>
                          <a:latin typeface="#9Slide03 SFU Futura_12" panose="020B0604020202020204" charset="0"/>
                          <a:cs typeface="Times New Roman" panose="02020603050405020304" pitchFamily="18" charset="0"/>
                        </a:rPr>
                        <a:t>nhiều</a:t>
                      </a:r>
                      <a:r>
                        <a:rPr lang="en-US" sz="2400" dirty="0">
                          <a:effectLst/>
                          <a:latin typeface="#9Slide03 SFU Futura_12" panose="020B0604020202020204" charset="0"/>
                          <a:cs typeface="Times New Roman" panose="02020603050405020304" pitchFamily="18" charset="0"/>
                        </a:rPr>
                        <a:t> </a:t>
                      </a:r>
                      <a:r>
                        <a:rPr lang="en-US" sz="2400" dirty="0" err="1">
                          <a:effectLst/>
                          <a:latin typeface="#9Slide03 SFU Futura_12" panose="020B0604020202020204" charset="0"/>
                          <a:cs typeface="Times New Roman" panose="02020603050405020304" pitchFamily="18" charset="0"/>
                        </a:rPr>
                        <a:t>đồng</a:t>
                      </a:r>
                      <a:r>
                        <a:rPr lang="en-US" sz="2400" dirty="0">
                          <a:effectLst/>
                          <a:latin typeface="#9Slide03 SFU Futura_12" panose="020B0604020202020204" charset="0"/>
                          <a:cs typeface="Times New Roman" panose="02020603050405020304" pitchFamily="18" charset="0"/>
                        </a:rPr>
                        <a:t> </a:t>
                      </a:r>
                      <a:r>
                        <a:rPr lang="en-US" sz="2400" dirty="0" err="1">
                          <a:effectLst/>
                          <a:latin typeface="#9Slide03 SFU Futura_12" panose="020B0604020202020204" charset="0"/>
                          <a:cs typeface="Times New Roman" panose="02020603050405020304" pitchFamily="18" charset="0"/>
                        </a:rPr>
                        <a:t>bằng</a:t>
                      </a:r>
                      <a:r>
                        <a:rPr lang="en-US" sz="2400" dirty="0">
                          <a:effectLst/>
                          <a:latin typeface="#9Slide03 SFU Futura_12" panose="020B0604020202020204" charset="0"/>
                          <a:cs typeface="Times New Roman" panose="02020603050405020304" pitchFamily="18" charset="0"/>
                        </a:rPr>
                        <a:t> </a:t>
                      </a:r>
                      <a:r>
                        <a:rPr lang="en-US" sz="2400" dirty="0" err="1">
                          <a:effectLst/>
                          <a:latin typeface="#9Slide03 SFU Futura_12" panose="020B0604020202020204" charset="0"/>
                          <a:cs typeface="Times New Roman" panose="02020603050405020304" pitchFamily="18" charset="0"/>
                        </a:rPr>
                        <a:t>nhỏ</a:t>
                      </a:r>
                      <a:r>
                        <a:rPr lang="en-US" sz="2400" dirty="0">
                          <a:effectLst/>
                          <a:latin typeface="#9Slide03 SFU Futura_12" panose="020B0604020202020204" charset="0"/>
                          <a:cs typeface="Times New Roman" panose="02020603050405020304" pitchFamily="18" charset="0"/>
                        </a:rPr>
                        <a:t>, </a:t>
                      </a:r>
                      <a:r>
                        <a:rPr lang="en-US" sz="2400" dirty="0" err="1">
                          <a:effectLst/>
                          <a:latin typeface="#9Slide03 SFU Futura_12" panose="020B0604020202020204" charset="0"/>
                          <a:cs typeface="Times New Roman" panose="02020603050405020304" pitchFamily="18" charset="0"/>
                        </a:rPr>
                        <a:t>hẹp</a:t>
                      </a:r>
                      <a:r>
                        <a:rPr lang="en-US" sz="2400" dirty="0">
                          <a:effectLst/>
                          <a:latin typeface="#9Slide03 SFU Futura_12" panose="020B0604020202020204" charset="0"/>
                          <a:cs typeface="Times New Roman" panose="02020603050405020304" pitchFamily="18" charset="0"/>
                        </a:rPr>
                        <a:t>.</a:t>
                      </a:r>
                      <a:endParaRPr lang="en-US" sz="2400" dirty="0">
                        <a:effectLst/>
                        <a:latin typeface="#9Slide03 SFU Futura_12" panose="020B0604020202020204" charset="0"/>
                        <a:ea typeface="Times New Roman" panose="02020603050405020304" pitchFamily="18"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3687720366"/>
                  </a:ext>
                </a:extLst>
              </a:tr>
            </a:tbl>
          </a:graphicData>
        </a:graphic>
      </p:graphicFrame>
      <p:sp>
        <p:nvSpPr>
          <p:cNvPr id="4" name="Lưu đồ: Điểm Kết Thúc 147">
            <a:extLst>
              <a:ext uri="{FF2B5EF4-FFF2-40B4-BE49-F238E27FC236}">
                <a16:creationId xmlns:a16="http://schemas.microsoft.com/office/drawing/2014/main" id="{B60E6BE1-8819-BC8A-42E8-F43C1E063CAB}"/>
              </a:ext>
            </a:extLst>
          </p:cNvPr>
          <p:cNvSpPr/>
          <p:nvPr/>
        </p:nvSpPr>
        <p:spPr>
          <a:xfrm>
            <a:off x="3448809" y="931831"/>
            <a:ext cx="4847698" cy="653607"/>
          </a:xfrm>
          <a:prstGeom prst="flowChartTerminator">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9Slide05 SVNUT Triumph" panose="00000500000000000000" pitchFamily="2" charset="0"/>
              </a:rPr>
              <a:t>b. </a:t>
            </a:r>
            <a:r>
              <a:rPr lang="en-US" sz="2800" dirty="0" err="1">
                <a:solidFill>
                  <a:srgbClr val="FF0000"/>
                </a:solidFill>
                <a:latin typeface="#9Slide05 SVNUT Triumph" panose="00000500000000000000" pitchFamily="2" charset="0"/>
              </a:rPr>
              <a:t>Địa</a:t>
            </a:r>
            <a:r>
              <a:rPr lang="en-US" sz="2800" dirty="0">
                <a:solidFill>
                  <a:srgbClr val="FF0000"/>
                </a:solidFill>
                <a:latin typeface="#9Slide05 SVNUT Triumph" panose="00000500000000000000" pitchFamily="2" charset="0"/>
              </a:rPr>
              <a:t> </a:t>
            </a:r>
            <a:r>
              <a:rPr lang="en-US" sz="2800" dirty="0" err="1">
                <a:solidFill>
                  <a:srgbClr val="FF0000"/>
                </a:solidFill>
                <a:latin typeface="#9Slide05 SVNUT Triumph" panose="00000500000000000000" pitchFamily="2" charset="0"/>
              </a:rPr>
              <a:t>hình</a:t>
            </a:r>
            <a:r>
              <a:rPr lang="en-US" sz="2800" dirty="0">
                <a:solidFill>
                  <a:srgbClr val="FF0000"/>
                </a:solidFill>
                <a:latin typeface="#9Slide05 SVNUT Triumph" panose="00000500000000000000" pitchFamily="2" charset="0"/>
              </a:rPr>
              <a:t> </a:t>
            </a:r>
            <a:r>
              <a:rPr lang="en-US" sz="2800" dirty="0" err="1">
                <a:solidFill>
                  <a:srgbClr val="FF0000"/>
                </a:solidFill>
                <a:latin typeface="#9Slide05 SVNUT Triumph" panose="00000500000000000000" pitchFamily="2" charset="0"/>
              </a:rPr>
              <a:t>đồng</a:t>
            </a:r>
            <a:r>
              <a:rPr lang="en-US" sz="2800" dirty="0">
                <a:solidFill>
                  <a:srgbClr val="FF0000"/>
                </a:solidFill>
                <a:latin typeface="#9Slide05 SVNUT Triumph" panose="00000500000000000000" pitchFamily="2" charset="0"/>
              </a:rPr>
              <a:t> </a:t>
            </a:r>
            <a:r>
              <a:rPr lang="en-US" sz="2800" dirty="0" err="1">
                <a:solidFill>
                  <a:srgbClr val="FF0000"/>
                </a:solidFill>
                <a:latin typeface="#9Slide05 SVNUT Triumph" panose="00000500000000000000" pitchFamily="2" charset="0"/>
              </a:rPr>
              <a:t>bằng</a:t>
            </a:r>
            <a:endParaRPr lang="en-US" sz="2800" dirty="0">
              <a:solidFill>
                <a:srgbClr val="FF0000"/>
              </a:solidFill>
              <a:latin typeface="#9Slide05 SVNUT Triumph" panose="00000500000000000000" pitchFamily="2" charset="0"/>
            </a:endParaRPr>
          </a:p>
        </p:txBody>
      </p:sp>
    </p:spTree>
    <p:extLst>
      <p:ext uri="{BB962C8B-B14F-4D97-AF65-F5344CB8AC3E}">
        <p14:creationId xmlns:p14="http://schemas.microsoft.com/office/powerpoint/2010/main" val="4951727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2392481-1088-8497-91B9-835B405A5342}"/>
              </a:ext>
            </a:extLst>
          </p:cNvPr>
          <p:cNvGrpSpPr/>
          <p:nvPr/>
        </p:nvGrpSpPr>
        <p:grpSpPr>
          <a:xfrm>
            <a:off x="37355" y="0"/>
            <a:ext cx="12154645" cy="1002186"/>
            <a:chOff x="37355" y="0"/>
            <a:chExt cx="12154645" cy="1002186"/>
          </a:xfrm>
        </p:grpSpPr>
        <p:cxnSp>
          <p:nvCxnSpPr>
            <p:cNvPr id="11" name="Straight Connector 10">
              <a:extLst>
                <a:ext uri="{FF2B5EF4-FFF2-40B4-BE49-F238E27FC236}">
                  <a16:creationId xmlns:a16="http://schemas.microsoft.com/office/drawing/2014/main" id="{34E64582-E015-0067-D053-F028C1E80084}"/>
                </a:ext>
              </a:extLst>
            </p:cNvPr>
            <p:cNvCxnSpPr>
              <a:cxnSpLocks/>
            </p:cNvCxnSpPr>
            <p:nvPr/>
          </p:nvCxnSpPr>
          <p:spPr>
            <a:xfrm flipV="1">
              <a:off x="37355" y="941262"/>
              <a:ext cx="12154645" cy="42731"/>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E3640C8-C90D-6C7F-4F40-109016481DDE}"/>
                </a:ext>
              </a:extLst>
            </p:cNvPr>
            <p:cNvGrpSpPr/>
            <p:nvPr/>
          </p:nvGrpSpPr>
          <p:grpSpPr>
            <a:xfrm>
              <a:off x="582502" y="0"/>
              <a:ext cx="10869800" cy="1002186"/>
              <a:chOff x="582502" y="0"/>
              <a:chExt cx="10869800" cy="1002186"/>
            </a:xfrm>
          </p:grpSpPr>
          <p:sp>
            <p:nvSpPr>
              <p:cNvPr id="13" name="Rectangle: Rounded Corners 17">
                <a:extLst>
                  <a:ext uri="{FF2B5EF4-FFF2-40B4-BE49-F238E27FC236}">
                    <a16:creationId xmlns:a16="http://schemas.microsoft.com/office/drawing/2014/main" id="{1440AEEB-B2AA-925B-2B8E-3840B1955E85}"/>
                  </a:ext>
                </a:extLst>
              </p:cNvPr>
              <p:cNvSpPr/>
              <p:nvPr/>
            </p:nvSpPr>
            <p:spPr>
              <a:xfrm>
                <a:off x="2511768" y="107376"/>
                <a:ext cx="8940534" cy="717079"/>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FFFF00"/>
                    </a:solidFill>
                    <a:latin typeface="#9Slide03 SFU Futura_12" panose="020B0604020202020204" charset="0"/>
                  </a:rPr>
                  <a:t>2. ĐẶC ĐIỂM CỦA CÁC KHU VỰC ĐỊA HÌNH</a:t>
                </a:r>
                <a:endParaRPr lang="vi-VN" sz="3200" b="1" dirty="0">
                  <a:solidFill>
                    <a:srgbClr val="FFFF00"/>
                  </a:solidFill>
                  <a:latin typeface="#9Slide03 SFU Futura_12" panose="020B0604020202020204" charset="0"/>
                </a:endParaRPr>
              </a:p>
            </p:txBody>
          </p:sp>
          <p:pic>
            <p:nvPicPr>
              <p:cNvPr id="23" name="Picture 22">
                <a:extLst>
                  <a:ext uri="{FF2B5EF4-FFF2-40B4-BE49-F238E27FC236}">
                    <a16:creationId xmlns:a16="http://schemas.microsoft.com/office/drawing/2014/main" id="{33D4CFCF-3502-23E0-550A-76FB3150654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185" b="95062" l="10000" r="90000">
                            <a14:foregroundMark x1="59146" y1="8395" x2="68171" y2="11111"/>
                            <a14:foregroundMark x1="60488" y1="5679" x2="53659" y2="11605"/>
                            <a14:foregroundMark x1="63049" y1="91605" x2="63049" y2="91605"/>
                            <a14:foregroundMark x1="39268" y1="95062" x2="39268" y2="95062"/>
                          </a14:backgroundRemoval>
                        </a14:imgEffect>
                      </a14:imgLayer>
                    </a14:imgProps>
                  </a:ext>
                </a:extLst>
              </a:blip>
              <a:stretch>
                <a:fillRect/>
              </a:stretch>
            </p:blipFill>
            <p:spPr>
              <a:xfrm>
                <a:off x="582502" y="0"/>
                <a:ext cx="2029119" cy="1002186"/>
              </a:xfrm>
              <a:prstGeom prst="rect">
                <a:avLst/>
              </a:prstGeom>
            </p:spPr>
          </p:pic>
        </p:grpSp>
      </p:grpSp>
      <p:sp>
        <p:nvSpPr>
          <p:cNvPr id="6" name="Lưu đồ: Điểm Kết Thúc 147">
            <a:extLst>
              <a:ext uri="{FF2B5EF4-FFF2-40B4-BE49-F238E27FC236}">
                <a16:creationId xmlns:a16="http://schemas.microsoft.com/office/drawing/2014/main" id="{75228FF4-79C5-3771-9350-7C622E35D1FE}"/>
              </a:ext>
            </a:extLst>
          </p:cNvPr>
          <p:cNvSpPr/>
          <p:nvPr/>
        </p:nvSpPr>
        <p:spPr>
          <a:xfrm>
            <a:off x="2830234" y="931831"/>
            <a:ext cx="6531532" cy="653607"/>
          </a:xfrm>
          <a:prstGeom prst="flowChartTerminator">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9Slide05 SVNUT Triumph" panose="00000500000000000000" pitchFamily="2" charset="0"/>
              </a:rPr>
              <a:t>c. </a:t>
            </a:r>
            <a:r>
              <a:rPr lang="en-US" sz="2800" dirty="0" err="1">
                <a:solidFill>
                  <a:srgbClr val="FF0000"/>
                </a:solidFill>
                <a:latin typeface="#9Slide05 SVNUT Triumph" panose="00000500000000000000" pitchFamily="2" charset="0"/>
              </a:rPr>
              <a:t>Địa</a:t>
            </a:r>
            <a:r>
              <a:rPr lang="en-US" sz="2800" dirty="0">
                <a:solidFill>
                  <a:srgbClr val="FF0000"/>
                </a:solidFill>
                <a:latin typeface="#9Slide05 SVNUT Triumph" panose="00000500000000000000" pitchFamily="2" charset="0"/>
              </a:rPr>
              <a:t> </a:t>
            </a:r>
            <a:r>
              <a:rPr lang="en-US" sz="2800" dirty="0" err="1">
                <a:solidFill>
                  <a:srgbClr val="FF0000"/>
                </a:solidFill>
                <a:latin typeface="#9Slide05 SVNUT Triumph" panose="00000500000000000000" pitchFamily="2" charset="0"/>
              </a:rPr>
              <a:t>hình</a:t>
            </a:r>
            <a:r>
              <a:rPr lang="en-US" sz="2800" dirty="0">
                <a:solidFill>
                  <a:srgbClr val="FF0000"/>
                </a:solidFill>
                <a:latin typeface="#9Slide05 SVNUT Triumph" panose="00000500000000000000" pitchFamily="2" charset="0"/>
              </a:rPr>
              <a:t> </a:t>
            </a:r>
            <a:r>
              <a:rPr lang="en-US" sz="2800" dirty="0" err="1">
                <a:solidFill>
                  <a:srgbClr val="FF0000"/>
                </a:solidFill>
                <a:latin typeface="#9Slide05 SVNUT Triumph" panose="00000500000000000000" pitchFamily="2" charset="0"/>
              </a:rPr>
              <a:t>bờ</a:t>
            </a:r>
            <a:r>
              <a:rPr lang="en-US" sz="2800" dirty="0">
                <a:solidFill>
                  <a:srgbClr val="FF0000"/>
                </a:solidFill>
                <a:latin typeface="#9Slide05 SVNUT Triumph" panose="00000500000000000000" pitchFamily="2" charset="0"/>
              </a:rPr>
              <a:t> </a:t>
            </a:r>
            <a:r>
              <a:rPr lang="en-US" sz="2800" dirty="0" err="1">
                <a:solidFill>
                  <a:srgbClr val="FF0000"/>
                </a:solidFill>
                <a:latin typeface="#9Slide05 SVNUT Triumph" panose="00000500000000000000" pitchFamily="2" charset="0"/>
              </a:rPr>
              <a:t>biển</a:t>
            </a:r>
            <a:r>
              <a:rPr lang="en-US" sz="2800" dirty="0">
                <a:solidFill>
                  <a:srgbClr val="FF0000"/>
                </a:solidFill>
                <a:latin typeface="#9Slide05 SVNUT Triumph" panose="00000500000000000000" pitchFamily="2" charset="0"/>
              </a:rPr>
              <a:t> </a:t>
            </a:r>
            <a:r>
              <a:rPr lang="en-US" sz="2800" dirty="0" err="1">
                <a:solidFill>
                  <a:srgbClr val="FF0000"/>
                </a:solidFill>
                <a:latin typeface="#9Slide05 SVNUT Triumph" panose="00000500000000000000" pitchFamily="2" charset="0"/>
              </a:rPr>
              <a:t>và</a:t>
            </a:r>
            <a:r>
              <a:rPr lang="en-US" sz="2800" dirty="0">
                <a:solidFill>
                  <a:srgbClr val="FF0000"/>
                </a:solidFill>
                <a:latin typeface="#9Slide05 SVNUT Triumph" panose="00000500000000000000" pitchFamily="2" charset="0"/>
              </a:rPr>
              <a:t> </a:t>
            </a:r>
            <a:r>
              <a:rPr lang="en-US" sz="2800" dirty="0" err="1">
                <a:solidFill>
                  <a:srgbClr val="FF0000"/>
                </a:solidFill>
                <a:latin typeface="#9Slide05 SVNUT Triumph" panose="00000500000000000000" pitchFamily="2" charset="0"/>
              </a:rPr>
              <a:t>thềm</a:t>
            </a:r>
            <a:r>
              <a:rPr lang="en-US" sz="2800" dirty="0">
                <a:solidFill>
                  <a:srgbClr val="FF0000"/>
                </a:solidFill>
                <a:latin typeface="#9Slide05 SVNUT Triumph" panose="00000500000000000000" pitchFamily="2" charset="0"/>
              </a:rPr>
              <a:t> </a:t>
            </a:r>
            <a:r>
              <a:rPr lang="en-US" sz="2800" dirty="0" err="1">
                <a:solidFill>
                  <a:srgbClr val="FF0000"/>
                </a:solidFill>
                <a:latin typeface="#9Slide05 SVNUT Triumph" panose="00000500000000000000" pitchFamily="2" charset="0"/>
              </a:rPr>
              <a:t>lục</a:t>
            </a:r>
            <a:r>
              <a:rPr lang="en-US" sz="2800" dirty="0">
                <a:solidFill>
                  <a:srgbClr val="FF0000"/>
                </a:solidFill>
                <a:latin typeface="#9Slide05 SVNUT Triumph" panose="00000500000000000000" pitchFamily="2" charset="0"/>
              </a:rPr>
              <a:t> </a:t>
            </a:r>
            <a:r>
              <a:rPr lang="en-US" sz="2800" dirty="0" err="1">
                <a:solidFill>
                  <a:srgbClr val="FF0000"/>
                </a:solidFill>
                <a:latin typeface="#9Slide05 SVNUT Triumph" panose="00000500000000000000" pitchFamily="2" charset="0"/>
              </a:rPr>
              <a:t>địa</a:t>
            </a:r>
            <a:endParaRPr lang="en-US" sz="2800" dirty="0">
              <a:solidFill>
                <a:srgbClr val="FF0000"/>
              </a:solidFill>
              <a:latin typeface="#9Slide05 SVNUT Triumph" panose="00000500000000000000" pitchFamily="2" charset="0"/>
            </a:endParaRPr>
          </a:p>
        </p:txBody>
      </p:sp>
      <p:pic>
        <p:nvPicPr>
          <p:cNvPr id="2" name="Picture 2" descr="Hình ảnh Biểu Tượng Vector Nhà Bên Bờ Biển PNG Miễn Phí Tải Về - Lovepik">
            <a:extLst>
              <a:ext uri="{FF2B5EF4-FFF2-40B4-BE49-F238E27FC236}">
                <a16:creationId xmlns:a16="http://schemas.microsoft.com/office/drawing/2014/main" id="{C15CAEA0-3AB4-2024-AC2C-3EAD80C32030}"/>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880" b="89820" l="9082" r="93713">
                        <a14:foregroundMark x1="9281" y1="64271" x2="9082" y2="83932"/>
                        <a14:foregroundMark x1="93812" y1="66966" x2="93713" y2="78244"/>
                        <a14:foregroundMark x1="93713" y1="78244" x2="93613" y2="78343"/>
                        <a14:foregroundMark x1="49701" y1="34032" x2="55589" y2="65369"/>
                        <a14:foregroundMark x1="49701" y1="29641" x2="49601" y2="61277"/>
                        <a14:foregroundMark x1="52994" y1="30938" x2="63872" y2="31038"/>
                        <a14:foregroundMark x1="63872" y1="31038" x2="92016" y2="30240"/>
                        <a14:foregroundMark x1="92016" y1="30240" x2="92016" y2="30240"/>
                        <a14:foregroundMark x1="86427" y1="33034" x2="86727" y2="54990"/>
                        <a14:foregroundMark x1="86727" y1="54990" x2="86826" y2="55090"/>
                        <a14:foregroundMark x1="86028" y1="52695" x2="85828" y2="60778"/>
                        <a14:foregroundMark x1="85828" y1="60778" x2="85828" y2="60778"/>
                        <a14:foregroundMark x1="14471" y1="63872" x2="78044" y2="72854"/>
                        <a14:foregroundMark x1="84331" y1="69960" x2="64571" y2="72655"/>
                        <a14:foregroundMark x1="68064" y1="75449" x2="75948" y2="73952"/>
                      </a14:backgroundRemoval>
                    </a14:imgEffect>
                  </a14:imgLayer>
                </a14:imgProps>
              </a:ext>
              <a:ext uri="{28A0092B-C50C-407E-A947-70E740481C1C}">
                <a14:useLocalDpi xmlns:a14="http://schemas.microsoft.com/office/drawing/2010/main" val="0"/>
              </a:ext>
            </a:extLst>
          </a:blip>
          <a:srcRect t="22588" b="14348"/>
          <a:stretch/>
        </p:blipFill>
        <p:spPr bwMode="auto">
          <a:xfrm>
            <a:off x="-255129" y="5050129"/>
            <a:ext cx="2866750" cy="180787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271AC00-D752-55C1-08F9-E96EF65D718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2500" l="10000" r="90000">
                        <a14:foregroundMark x1="26778" y1="87115" x2="73111" y2="92500"/>
                        <a14:foregroundMark x1="31222" y1="16154" x2="36000" y2="22692"/>
                        <a14:foregroundMark x1="35778" y1="12885" x2="38889" y2="17692"/>
                        <a14:foregroundMark x1="58333" y1="10769" x2="70333" y2="16538"/>
                      </a14:backgroundRemoval>
                    </a14:imgEffect>
                  </a14:imgLayer>
                </a14:imgProps>
              </a:ext>
            </a:extLst>
          </a:blip>
          <a:srcRect l="20125" t="2995" r="17827" b="6735"/>
          <a:stretch/>
        </p:blipFill>
        <p:spPr>
          <a:xfrm>
            <a:off x="10067630" y="5051069"/>
            <a:ext cx="1973765" cy="1659086"/>
          </a:xfrm>
          <a:prstGeom prst="rect">
            <a:avLst/>
          </a:prstGeom>
        </p:spPr>
      </p:pic>
      <p:graphicFrame>
        <p:nvGraphicFramePr>
          <p:cNvPr id="5" name="Table 4">
            <a:extLst>
              <a:ext uri="{FF2B5EF4-FFF2-40B4-BE49-F238E27FC236}">
                <a16:creationId xmlns:a16="http://schemas.microsoft.com/office/drawing/2014/main" id="{157AB58F-0B74-D92D-B719-0543CC753E77}"/>
              </a:ext>
            </a:extLst>
          </p:cNvPr>
          <p:cNvGraphicFramePr>
            <a:graphicFrameLocks noGrp="1"/>
          </p:cNvGraphicFramePr>
          <p:nvPr>
            <p:extLst>
              <p:ext uri="{D42A27DB-BD31-4B8C-83A1-F6EECF244321}">
                <p14:modId xmlns:p14="http://schemas.microsoft.com/office/powerpoint/2010/main" val="240002325"/>
              </p:ext>
            </p:extLst>
          </p:nvPr>
        </p:nvGraphicFramePr>
        <p:xfrm>
          <a:off x="582502" y="1702245"/>
          <a:ext cx="11265372" cy="3256218"/>
        </p:xfrm>
        <a:graphic>
          <a:graphicData uri="http://schemas.openxmlformats.org/drawingml/2006/table">
            <a:tbl>
              <a:tblPr firstRow="1" firstCol="1" bandRow="1">
                <a:tableStyleId>{616DA210-FB5B-4158-B5E0-FEB733F419BA}</a:tableStyleId>
              </a:tblPr>
              <a:tblGrid>
                <a:gridCol w="5138074">
                  <a:extLst>
                    <a:ext uri="{9D8B030D-6E8A-4147-A177-3AD203B41FA5}">
                      <a16:colId xmlns:a16="http://schemas.microsoft.com/office/drawing/2014/main" val="3126283741"/>
                    </a:ext>
                  </a:extLst>
                </a:gridCol>
                <a:gridCol w="6127298">
                  <a:extLst>
                    <a:ext uri="{9D8B030D-6E8A-4147-A177-3AD203B41FA5}">
                      <a16:colId xmlns:a16="http://schemas.microsoft.com/office/drawing/2014/main" val="446010594"/>
                    </a:ext>
                  </a:extLst>
                </a:gridCol>
              </a:tblGrid>
              <a:tr h="0">
                <a:tc gridSpan="2">
                  <a:txBody>
                    <a:bodyPr/>
                    <a:lstStyle/>
                    <a:p>
                      <a:pPr marL="0" marR="0" indent="0" algn="ctr">
                        <a:lnSpc>
                          <a:spcPct val="115000"/>
                        </a:lnSpc>
                        <a:spcBef>
                          <a:spcPts val="0"/>
                        </a:spcBef>
                        <a:spcAft>
                          <a:spcPts val="0"/>
                        </a:spcAft>
                      </a:pPr>
                      <a:endParaRPr lang="en-US" sz="2400" dirty="0">
                        <a:solidFill>
                          <a:srgbClr val="7030A0"/>
                        </a:solidFill>
                        <a:effectLst/>
                        <a:latin typeface="#9Slide03 SFU Futura_12" panose="020B0604020202020204" charset="0"/>
                      </a:endParaRPr>
                    </a:p>
                    <a:p>
                      <a:pPr marL="0" marR="0" indent="0" algn="ctr">
                        <a:lnSpc>
                          <a:spcPct val="115000"/>
                        </a:lnSpc>
                        <a:spcBef>
                          <a:spcPts val="0"/>
                        </a:spcBef>
                        <a:spcAft>
                          <a:spcPts val="0"/>
                        </a:spcAft>
                      </a:pPr>
                      <a:r>
                        <a:rPr lang="en-US" sz="2400" dirty="0">
                          <a:solidFill>
                            <a:srgbClr val="FF0000"/>
                          </a:solidFill>
                          <a:effectLst/>
                          <a:latin typeface="#9Slide03 SFU Futura_12" panose="020B0604020202020204" charset="0"/>
                        </a:rPr>
                        <a:t>PHIẾU 3: TÌM HIỂU VỀ ĐỊA HÌNH BỜ BIỂN VÀ THỀM LỤC ĐỊA</a:t>
                      </a:r>
                    </a:p>
                  </a:txBody>
                  <a:tcPr marL="68580" marR="68580" marT="0" marB="0">
                    <a:solidFill>
                      <a:schemeClr val="bg1"/>
                    </a:solidFill>
                  </a:tcPr>
                </a:tc>
                <a:tc hMerge="1">
                  <a:txBody>
                    <a:bodyPr/>
                    <a:lstStyle/>
                    <a:p>
                      <a:pPr marL="0" marR="0" indent="0" algn="ctr">
                        <a:lnSpc>
                          <a:spcPct val="115000"/>
                        </a:lnSpc>
                        <a:spcBef>
                          <a:spcPts val="0"/>
                        </a:spcBef>
                        <a:spcAft>
                          <a:spcPts val="0"/>
                        </a:spcAft>
                      </a:pPr>
                      <a:endParaRPr lang="en-US"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996632821"/>
                  </a:ext>
                </a:extLst>
              </a:tr>
              <a:tr h="0">
                <a:tc>
                  <a:txBody>
                    <a:bodyPr/>
                    <a:lstStyle/>
                    <a:p>
                      <a:pPr marL="457200" marR="0" lvl="3" indent="0" algn="just" fontAlgn="base">
                        <a:lnSpc>
                          <a:spcPct val="115000"/>
                        </a:lnSpc>
                        <a:spcBef>
                          <a:spcPts val="0"/>
                        </a:spcBef>
                        <a:spcAft>
                          <a:spcPts val="0"/>
                        </a:spcAft>
                        <a:buFont typeface="+mj-lt"/>
                        <a:buNone/>
                      </a:pPr>
                      <a:r>
                        <a:rPr lang="en-US" sz="2400" dirty="0" err="1">
                          <a:solidFill>
                            <a:srgbClr val="1508B8"/>
                          </a:solidFill>
                          <a:effectLst/>
                          <a:latin typeface="#9Slide03 SFU Futura_12" panose="020B0604020202020204" charset="0"/>
                        </a:rPr>
                        <a:t>Trình</a:t>
                      </a:r>
                      <a:r>
                        <a:rPr lang="en-US" sz="2400" dirty="0">
                          <a:solidFill>
                            <a:srgbClr val="1508B8"/>
                          </a:solidFill>
                          <a:effectLst/>
                          <a:latin typeface="#9Slide03 SFU Futura_12" panose="020B0604020202020204" charset="0"/>
                        </a:rPr>
                        <a:t> </a:t>
                      </a:r>
                      <a:r>
                        <a:rPr lang="en-US" sz="2400" dirty="0" err="1">
                          <a:solidFill>
                            <a:srgbClr val="1508B8"/>
                          </a:solidFill>
                          <a:effectLst/>
                          <a:latin typeface="#9Slide03 SFU Futura_12" panose="020B0604020202020204" charset="0"/>
                        </a:rPr>
                        <a:t>bày</a:t>
                      </a:r>
                      <a:r>
                        <a:rPr lang="en-US" sz="2400" dirty="0">
                          <a:solidFill>
                            <a:srgbClr val="1508B8"/>
                          </a:solidFill>
                          <a:effectLst/>
                          <a:latin typeface="#9Slide03 SFU Futura_12" panose="020B0604020202020204" charset="0"/>
                        </a:rPr>
                        <a:t> </a:t>
                      </a:r>
                      <a:r>
                        <a:rPr lang="en-US" sz="2400" dirty="0" err="1">
                          <a:solidFill>
                            <a:srgbClr val="1508B8"/>
                          </a:solidFill>
                          <a:effectLst/>
                          <a:latin typeface="#9Slide03 SFU Futura_12" panose="020B0604020202020204" charset="0"/>
                        </a:rPr>
                        <a:t>đặc</a:t>
                      </a:r>
                      <a:r>
                        <a:rPr lang="en-US" sz="2400" dirty="0">
                          <a:solidFill>
                            <a:srgbClr val="1508B8"/>
                          </a:solidFill>
                          <a:effectLst/>
                          <a:latin typeface="#9Slide03 SFU Futura_12" panose="020B0604020202020204" charset="0"/>
                        </a:rPr>
                        <a:t> </a:t>
                      </a:r>
                      <a:r>
                        <a:rPr lang="en-US" sz="2400" dirty="0" err="1">
                          <a:solidFill>
                            <a:srgbClr val="1508B8"/>
                          </a:solidFill>
                          <a:effectLst/>
                          <a:latin typeface="#9Slide03 SFU Futura_12" panose="020B0604020202020204" charset="0"/>
                        </a:rPr>
                        <a:t>điểm</a:t>
                      </a:r>
                      <a:r>
                        <a:rPr lang="en-US" sz="2400" dirty="0">
                          <a:solidFill>
                            <a:srgbClr val="1508B8"/>
                          </a:solidFill>
                          <a:effectLst/>
                          <a:latin typeface="#9Slide03 SFU Futura_12" panose="020B0604020202020204" charset="0"/>
                        </a:rPr>
                        <a:t> </a:t>
                      </a:r>
                      <a:r>
                        <a:rPr lang="en-US" sz="2400" dirty="0" err="1">
                          <a:solidFill>
                            <a:srgbClr val="1508B8"/>
                          </a:solidFill>
                          <a:effectLst/>
                          <a:latin typeface="#9Slide03 SFU Futura_12" panose="020B0604020202020204" charset="0"/>
                        </a:rPr>
                        <a:t>địa</a:t>
                      </a:r>
                      <a:r>
                        <a:rPr lang="en-US" sz="2400" dirty="0">
                          <a:solidFill>
                            <a:srgbClr val="1508B8"/>
                          </a:solidFill>
                          <a:effectLst/>
                          <a:latin typeface="#9Slide03 SFU Futura_12" panose="020B0604020202020204" charset="0"/>
                        </a:rPr>
                        <a:t> </a:t>
                      </a:r>
                      <a:r>
                        <a:rPr lang="en-US" sz="2400" dirty="0" err="1">
                          <a:solidFill>
                            <a:srgbClr val="1508B8"/>
                          </a:solidFill>
                          <a:effectLst/>
                          <a:latin typeface="#9Slide03 SFU Futura_12" panose="020B0604020202020204" charset="0"/>
                        </a:rPr>
                        <a:t>hình</a:t>
                      </a:r>
                      <a:r>
                        <a:rPr lang="en-US" sz="2400" dirty="0">
                          <a:solidFill>
                            <a:srgbClr val="1508B8"/>
                          </a:solidFill>
                          <a:effectLst/>
                          <a:latin typeface="#9Slide03 SFU Futura_12" panose="020B0604020202020204" charset="0"/>
                        </a:rPr>
                        <a:t> </a:t>
                      </a:r>
                      <a:r>
                        <a:rPr lang="en-US" sz="2400" dirty="0" err="1">
                          <a:solidFill>
                            <a:srgbClr val="1508B8"/>
                          </a:solidFill>
                          <a:effectLst/>
                          <a:latin typeface="#9Slide03 SFU Futura_12" panose="020B0604020202020204" charset="0"/>
                        </a:rPr>
                        <a:t>bờ</a:t>
                      </a:r>
                      <a:r>
                        <a:rPr lang="en-US" sz="2400" dirty="0">
                          <a:solidFill>
                            <a:srgbClr val="1508B8"/>
                          </a:solidFill>
                          <a:effectLst/>
                          <a:latin typeface="#9Slide03 SFU Futura_12" panose="020B0604020202020204" charset="0"/>
                        </a:rPr>
                        <a:t> </a:t>
                      </a:r>
                      <a:r>
                        <a:rPr lang="en-US" sz="2400" dirty="0" err="1">
                          <a:solidFill>
                            <a:srgbClr val="1508B8"/>
                          </a:solidFill>
                          <a:effectLst/>
                          <a:latin typeface="#9Slide03 SFU Futura_12" panose="020B0604020202020204" charset="0"/>
                        </a:rPr>
                        <a:t>biển</a:t>
                      </a:r>
                      <a:r>
                        <a:rPr lang="en-US" sz="2400" dirty="0">
                          <a:solidFill>
                            <a:srgbClr val="1508B8"/>
                          </a:solidFill>
                          <a:effectLst/>
                          <a:latin typeface="#9Slide03 SFU Futura_12" panose="020B0604020202020204" charset="0"/>
                        </a:rPr>
                        <a:t> </a:t>
                      </a:r>
                      <a:r>
                        <a:rPr lang="en-US" sz="2400" dirty="0" err="1">
                          <a:solidFill>
                            <a:srgbClr val="1508B8"/>
                          </a:solidFill>
                          <a:effectLst/>
                          <a:latin typeface="#9Slide03 SFU Futura_12" panose="020B0604020202020204" charset="0"/>
                        </a:rPr>
                        <a:t>và</a:t>
                      </a:r>
                      <a:r>
                        <a:rPr lang="en-US" sz="2400" dirty="0">
                          <a:solidFill>
                            <a:srgbClr val="1508B8"/>
                          </a:solidFill>
                          <a:effectLst/>
                          <a:latin typeface="#9Slide03 SFU Futura_12" panose="020B0604020202020204" charset="0"/>
                        </a:rPr>
                        <a:t> </a:t>
                      </a:r>
                      <a:r>
                        <a:rPr lang="en-US" sz="2400" dirty="0" err="1">
                          <a:solidFill>
                            <a:srgbClr val="1508B8"/>
                          </a:solidFill>
                          <a:effectLst/>
                          <a:latin typeface="#9Slide03 SFU Futura_12" panose="020B0604020202020204" charset="0"/>
                        </a:rPr>
                        <a:t>thềm</a:t>
                      </a:r>
                      <a:r>
                        <a:rPr lang="en-US" sz="2400" dirty="0">
                          <a:solidFill>
                            <a:srgbClr val="1508B8"/>
                          </a:solidFill>
                          <a:effectLst/>
                          <a:latin typeface="#9Slide03 SFU Futura_12" panose="020B0604020202020204" charset="0"/>
                        </a:rPr>
                        <a:t> </a:t>
                      </a:r>
                      <a:r>
                        <a:rPr lang="en-US" sz="2400" dirty="0" err="1">
                          <a:solidFill>
                            <a:srgbClr val="1508B8"/>
                          </a:solidFill>
                          <a:effectLst/>
                          <a:latin typeface="#9Slide03 SFU Futura_12" panose="020B0604020202020204" charset="0"/>
                        </a:rPr>
                        <a:t>lục</a:t>
                      </a:r>
                      <a:r>
                        <a:rPr lang="en-US" sz="2400" dirty="0">
                          <a:solidFill>
                            <a:srgbClr val="1508B8"/>
                          </a:solidFill>
                          <a:effectLst/>
                          <a:latin typeface="#9Slide03 SFU Futura_12" panose="020B0604020202020204" charset="0"/>
                        </a:rPr>
                        <a:t> </a:t>
                      </a:r>
                      <a:r>
                        <a:rPr lang="en-US" sz="2400" dirty="0" err="1">
                          <a:solidFill>
                            <a:srgbClr val="1508B8"/>
                          </a:solidFill>
                          <a:effectLst/>
                          <a:latin typeface="#9Slide03 SFU Futura_12" panose="020B0604020202020204" charset="0"/>
                        </a:rPr>
                        <a:t>địa</a:t>
                      </a:r>
                      <a:r>
                        <a:rPr lang="en-US" sz="2400" dirty="0">
                          <a:solidFill>
                            <a:srgbClr val="1508B8"/>
                          </a:solidFill>
                          <a:effectLst/>
                          <a:latin typeface="#9Slide03 SFU Futura_12" panose="020B0604020202020204" charset="0"/>
                        </a:rPr>
                        <a:t> </a:t>
                      </a:r>
                      <a:r>
                        <a:rPr lang="en-US" sz="2400" dirty="0" err="1">
                          <a:solidFill>
                            <a:srgbClr val="1508B8"/>
                          </a:solidFill>
                          <a:effectLst/>
                          <a:latin typeface="#9Slide03 SFU Futura_12" panose="020B0604020202020204" charset="0"/>
                        </a:rPr>
                        <a:t>của</a:t>
                      </a:r>
                      <a:r>
                        <a:rPr lang="en-US" sz="2400" dirty="0">
                          <a:solidFill>
                            <a:srgbClr val="1508B8"/>
                          </a:solidFill>
                          <a:effectLst/>
                          <a:latin typeface="#9Slide03 SFU Futura_12" panose="020B0604020202020204" charset="0"/>
                        </a:rPr>
                        <a:t> </a:t>
                      </a:r>
                      <a:r>
                        <a:rPr lang="en-US" sz="2400" dirty="0" err="1">
                          <a:solidFill>
                            <a:srgbClr val="1508B8"/>
                          </a:solidFill>
                          <a:effectLst/>
                          <a:latin typeface="#9Slide03 SFU Futura_12" panose="020B0604020202020204" charset="0"/>
                        </a:rPr>
                        <a:t>nước</a:t>
                      </a:r>
                      <a:r>
                        <a:rPr lang="en-US" sz="2400" dirty="0">
                          <a:solidFill>
                            <a:srgbClr val="1508B8"/>
                          </a:solidFill>
                          <a:effectLst/>
                          <a:latin typeface="#9Slide03 SFU Futura_12" panose="020B0604020202020204" charset="0"/>
                        </a:rPr>
                        <a:t> ta.</a:t>
                      </a:r>
                    </a:p>
                    <a:p>
                      <a:pPr marL="457200" marR="0" lvl="3" indent="0" algn="just" fontAlgn="base">
                        <a:lnSpc>
                          <a:spcPct val="115000"/>
                        </a:lnSpc>
                        <a:spcBef>
                          <a:spcPts val="0"/>
                        </a:spcBef>
                        <a:spcAft>
                          <a:spcPts val="0"/>
                        </a:spcAft>
                        <a:buFont typeface="+mj-lt"/>
                        <a:buNone/>
                      </a:pPr>
                      <a:endParaRPr lang="en-US" sz="2400" dirty="0">
                        <a:solidFill>
                          <a:srgbClr val="1508B8"/>
                        </a:solidFill>
                        <a:effectLst/>
                        <a:latin typeface="#9Slide03 SFU Futura_12" panose="020B0604020202020204" charset="0"/>
                      </a:endParaRPr>
                    </a:p>
                  </a:txBody>
                  <a:tcPr marL="68580" marR="68580" marT="0" marB="0">
                    <a:solidFill>
                      <a:schemeClr val="bg1"/>
                    </a:solidFill>
                  </a:tcPr>
                </a:tc>
                <a:tc>
                  <a:txBody>
                    <a:bodyPr/>
                    <a:lstStyle/>
                    <a:p>
                      <a:pPr marL="0" marR="0" indent="0" algn="just">
                        <a:lnSpc>
                          <a:spcPct val="115000"/>
                        </a:lnSpc>
                        <a:spcBef>
                          <a:spcPts val="0"/>
                        </a:spcBef>
                        <a:spcAft>
                          <a:spcPts val="0"/>
                        </a:spcAft>
                      </a:pPr>
                      <a:r>
                        <a:rPr lang="en-US" sz="2400" dirty="0" err="1">
                          <a:solidFill>
                            <a:srgbClr val="1508B8"/>
                          </a:solidFill>
                          <a:effectLst/>
                          <a:latin typeface="#9Slide03 SFU Futura_12" panose="020B0604020202020204" charset="0"/>
                          <a:ea typeface="Times New Roman" panose="02020603050405020304" pitchFamily="18" charset="0"/>
                        </a:rPr>
                        <a:t>Địa</a:t>
                      </a:r>
                      <a:r>
                        <a:rPr lang="en-US" sz="2400" dirty="0">
                          <a:solidFill>
                            <a:srgbClr val="1508B8"/>
                          </a:solidFill>
                          <a:effectLst/>
                          <a:latin typeface="#9Slide03 SFU Futura_12" panose="020B0604020202020204" charset="0"/>
                          <a:ea typeface="Times New Roman" panose="02020603050405020304" pitchFamily="18" charset="0"/>
                        </a:rPr>
                        <a:t> </a:t>
                      </a:r>
                      <a:r>
                        <a:rPr lang="en-US" sz="2400" dirty="0" err="1">
                          <a:solidFill>
                            <a:srgbClr val="1508B8"/>
                          </a:solidFill>
                          <a:effectLst/>
                          <a:latin typeface="#9Slide03 SFU Futura_12" panose="020B0604020202020204" charset="0"/>
                          <a:ea typeface="Times New Roman" panose="02020603050405020304" pitchFamily="18" charset="0"/>
                        </a:rPr>
                        <a:t>hình</a:t>
                      </a:r>
                      <a:r>
                        <a:rPr lang="en-US" sz="2400" dirty="0">
                          <a:solidFill>
                            <a:srgbClr val="1508B8"/>
                          </a:solidFill>
                          <a:effectLst/>
                          <a:latin typeface="#9Slide03 SFU Futura_12" panose="020B0604020202020204" charset="0"/>
                          <a:ea typeface="Times New Roman" panose="02020603050405020304" pitchFamily="18" charset="0"/>
                        </a:rPr>
                        <a:t> </a:t>
                      </a:r>
                      <a:r>
                        <a:rPr lang="en-US" sz="2400" dirty="0" err="1">
                          <a:solidFill>
                            <a:srgbClr val="1508B8"/>
                          </a:solidFill>
                          <a:effectLst/>
                          <a:latin typeface="#9Slide03 SFU Futura_12" panose="020B0604020202020204" charset="0"/>
                          <a:ea typeface="Times New Roman" panose="02020603050405020304" pitchFamily="18" charset="0"/>
                        </a:rPr>
                        <a:t>bờ</a:t>
                      </a:r>
                      <a:r>
                        <a:rPr lang="en-US" sz="2400" dirty="0">
                          <a:solidFill>
                            <a:srgbClr val="1508B8"/>
                          </a:solidFill>
                          <a:effectLst/>
                          <a:latin typeface="#9Slide03 SFU Futura_12" panose="020B0604020202020204" charset="0"/>
                          <a:ea typeface="Times New Roman" panose="02020603050405020304" pitchFamily="18" charset="0"/>
                        </a:rPr>
                        <a:t> </a:t>
                      </a:r>
                      <a:r>
                        <a:rPr lang="en-US" sz="2400" dirty="0" err="1">
                          <a:solidFill>
                            <a:srgbClr val="1508B8"/>
                          </a:solidFill>
                          <a:effectLst/>
                          <a:latin typeface="#9Slide03 SFU Futura_12" panose="020B0604020202020204" charset="0"/>
                          <a:ea typeface="Times New Roman" panose="02020603050405020304" pitchFamily="18" charset="0"/>
                        </a:rPr>
                        <a:t>biển</a:t>
                      </a:r>
                      <a:r>
                        <a:rPr lang="en-US" sz="2400" dirty="0">
                          <a:solidFill>
                            <a:srgbClr val="1508B8"/>
                          </a:solidFill>
                          <a:effectLst/>
                          <a:latin typeface="#9Slide03 SFU Futura_12" panose="020B0604020202020204" charset="0"/>
                          <a:ea typeface="Times New Roman" panose="02020603050405020304" pitchFamily="18" charset="0"/>
                        </a:rPr>
                        <a:t> </a:t>
                      </a:r>
                      <a:r>
                        <a:rPr lang="en-US" sz="2400" dirty="0" err="1">
                          <a:solidFill>
                            <a:srgbClr val="1508B8"/>
                          </a:solidFill>
                          <a:effectLst/>
                          <a:latin typeface="#9Slide03 SFU Futura_12" panose="020B0604020202020204" charset="0"/>
                          <a:ea typeface="Times New Roman" panose="02020603050405020304" pitchFamily="18" charset="0"/>
                        </a:rPr>
                        <a:t>khá</a:t>
                      </a:r>
                      <a:r>
                        <a:rPr lang="en-US" sz="2400" dirty="0">
                          <a:solidFill>
                            <a:srgbClr val="1508B8"/>
                          </a:solidFill>
                          <a:effectLst/>
                          <a:latin typeface="#9Slide03 SFU Futura_12" panose="020B0604020202020204" charset="0"/>
                          <a:ea typeface="Times New Roman" panose="02020603050405020304" pitchFamily="18" charset="0"/>
                        </a:rPr>
                        <a:t> </a:t>
                      </a:r>
                      <a:r>
                        <a:rPr lang="en-US" sz="2400" dirty="0" err="1">
                          <a:solidFill>
                            <a:srgbClr val="1508B8"/>
                          </a:solidFill>
                          <a:effectLst/>
                          <a:latin typeface="#9Slide03 SFU Futura_12" panose="020B0604020202020204" charset="0"/>
                          <a:ea typeface="Times New Roman" panose="02020603050405020304" pitchFamily="18" charset="0"/>
                        </a:rPr>
                        <a:t>đa</a:t>
                      </a:r>
                      <a:r>
                        <a:rPr lang="en-US" sz="2400" dirty="0">
                          <a:solidFill>
                            <a:srgbClr val="1508B8"/>
                          </a:solidFill>
                          <a:effectLst/>
                          <a:latin typeface="#9Slide03 SFU Futura_12" panose="020B0604020202020204" charset="0"/>
                          <a:ea typeface="Times New Roman" panose="02020603050405020304" pitchFamily="18" charset="0"/>
                        </a:rPr>
                        <a:t> </a:t>
                      </a:r>
                      <a:r>
                        <a:rPr lang="en-US" sz="2400" dirty="0" err="1">
                          <a:solidFill>
                            <a:srgbClr val="1508B8"/>
                          </a:solidFill>
                          <a:effectLst/>
                          <a:latin typeface="#9Slide03 SFU Futura_12" panose="020B0604020202020204" charset="0"/>
                          <a:ea typeface="Times New Roman" panose="02020603050405020304" pitchFamily="18" charset="0"/>
                        </a:rPr>
                        <a:t>dạng</a:t>
                      </a:r>
                      <a:r>
                        <a:rPr lang="en-US" sz="2400" dirty="0">
                          <a:solidFill>
                            <a:srgbClr val="1508B8"/>
                          </a:solidFill>
                          <a:effectLst/>
                          <a:latin typeface="#9Slide03 SFU Futura_12" panose="020B0604020202020204" charset="0"/>
                          <a:ea typeface="Times New Roman" panose="02020603050405020304" pitchFamily="18" charset="0"/>
                        </a:rPr>
                        <a:t>: </a:t>
                      </a:r>
                      <a:r>
                        <a:rPr lang="en-US" sz="2400" dirty="0" err="1">
                          <a:solidFill>
                            <a:srgbClr val="1508B8"/>
                          </a:solidFill>
                          <a:effectLst/>
                          <a:latin typeface="#9Slide03 SFU Futura_12" panose="020B0604020202020204" charset="0"/>
                          <a:ea typeface="Times New Roman" panose="02020603050405020304" pitchFamily="18" charset="0"/>
                        </a:rPr>
                        <a:t>đồng</a:t>
                      </a:r>
                      <a:r>
                        <a:rPr lang="en-US" sz="2400" dirty="0">
                          <a:solidFill>
                            <a:srgbClr val="1508B8"/>
                          </a:solidFill>
                          <a:effectLst/>
                          <a:latin typeface="#9Slide03 SFU Futura_12" panose="020B0604020202020204" charset="0"/>
                          <a:ea typeface="Times New Roman" panose="02020603050405020304" pitchFamily="18" charset="0"/>
                        </a:rPr>
                        <a:t> </a:t>
                      </a:r>
                      <a:r>
                        <a:rPr lang="en-US" sz="2400" dirty="0" err="1">
                          <a:solidFill>
                            <a:srgbClr val="1508B8"/>
                          </a:solidFill>
                          <a:effectLst/>
                          <a:latin typeface="#9Slide03 SFU Futura_12" panose="020B0604020202020204" charset="0"/>
                          <a:ea typeface="Times New Roman" panose="02020603050405020304" pitchFamily="18" charset="0"/>
                        </a:rPr>
                        <a:t>bằng</a:t>
                      </a:r>
                      <a:r>
                        <a:rPr lang="en-US" sz="2400" dirty="0">
                          <a:solidFill>
                            <a:srgbClr val="1508B8"/>
                          </a:solidFill>
                          <a:effectLst/>
                          <a:latin typeface="#9Slide03 SFU Futura_12" panose="020B0604020202020204" charset="0"/>
                          <a:ea typeface="Times New Roman" panose="02020603050405020304" pitchFamily="18" charset="0"/>
                        </a:rPr>
                        <a:t>, </a:t>
                      </a:r>
                      <a:r>
                        <a:rPr lang="en-US" sz="2400" dirty="0" err="1">
                          <a:solidFill>
                            <a:srgbClr val="1508B8"/>
                          </a:solidFill>
                          <a:effectLst/>
                          <a:latin typeface="#9Slide03 SFU Futura_12" panose="020B0604020202020204" charset="0"/>
                          <a:ea typeface="Times New Roman" panose="02020603050405020304" pitchFamily="18" charset="0"/>
                        </a:rPr>
                        <a:t>bãi</a:t>
                      </a:r>
                      <a:r>
                        <a:rPr lang="en-US" sz="2400" dirty="0">
                          <a:solidFill>
                            <a:srgbClr val="1508B8"/>
                          </a:solidFill>
                          <a:effectLst/>
                          <a:latin typeface="#9Slide03 SFU Futura_12" panose="020B0604020202020204" charset="0"/>
                          <a:ea typeface="Times New Roman" panose="02020603050405020304" pitchFamily="18" charset="0"/>
                        </a:rPr>
                        <a:t> </a:t>
                      </a:r>
                      <a:r>
                        <a:rPr lang="en-US" sz="2400" dirty="0" err="1">
                          <a:solidFill>
                            <a:srgbClr val="1508B8"/>
                          </a:solidFill>
                          <a:effectLst/>
                          <a:latin typeface="#9Slide03 SFU Futura_12" panose="020B0604020202020204" charset="0"/>
                          <a:ea typeface="Times New Roman" panose="02020603050405020304" pitchFamily="18" charset="0"/>
                        </a:rPr>
                        <a:t>triều</a:t>
                      </a:r>
                      <a:r>
                        <a:rPr lang="en-US" sz="2400" dirty="0">
                          <a:solidFill>
                            <a:srgbClr val="1508B8"/>
                          </a:solidFill>
                          <a:effectLst/>
                          <a:latin typeface="#9Slide03 SFU Futura_12" panose="020B0604020202020204" charset="0"/>
                          <a:ea typeface="Times New Roman" panose="02020603050405020304" pitchFamily="18" charset="0"/>
                        </a:rPr>
                        <a:t>, </a:t>
                      </a:r>
                      <a:r>
                        <a:rPr lang="en-US" sz="2400" dirty="0" err="1">
                          <a:solidFill>
                            <a:srgbClr val="1508B8"/>
                          </a:solidFill>
                          <a:effectLst/>
                          <a:latin typeface="#9Slide03 SFU Futura_12" panose="020B0604020202020204" charset="0"/>
                          <a:ea typeface="Times New Roman" panose="02020603050405020304" pitchFamily="18" charset="0"/>
                        </a:rPr>
                        <a:t>bán</a:t>
                      </a:r>
                      <a:r>
                        <a:rPr lang="en-US" sz="2400" dirty="0">
                          <a:solidFill>
                            <a:srgbClr val="1508B8"/>
                          </a:solidFill>
                          <a:effectLst/>
                          <a:latin typeface="#9Slide03 SFU Futura_12" panose="020B0604020202020204" charset="0"/>
                          <a:ea typeface="Times New Roman" panose="02020603050405020304" pitchFamily="18" charset="0"/>
                        </a:rPr>
                        <a:t> </a:t>
                      </a:r>
                      <a:r>
                        <a:rPr lang="en-US" sz="2400" dirty="0" err="1">
                          <a:solidFill>
                            <a:srgbClr val="1508B8"/>
                          </a:solidFill>
                          <a:effectLst/>
                          <a:latin typeface="#9Slide03 SFU Futura_12" panose="020B0604020202020204" charset="0"/>
                          <a:ea typeface="Times New Roman" panose="02020603050405020304" pitchFamily="18" charset="0"/>
                        </a:rPr>
                        <a:t>đảo</a:t>
                      </a:r>
                      <a:r>
                        <a:rPr lang="en-US" sz="2400" dirty="0">
                          <a:solidFill>
                            <a:srgbClr val="1508B8"/>
                          </a:solidFill>
                          <a:effectLst/>
                          <a:latin typeface="#9Slide03 SFU Futura_12" panose="020B0604020202020204" charset="0"/>
                          <a:ea typeface="Times New Roman" panose="02020603050405020304" pitchFamily="18" charset="0"/>
                        </a:rPr>
                        <a:t>, </a:t>
                      </a:r>
                      <a:r>
                        <a:rPr lang="en-US" sz="2400" dirty="0" err="1">
                          <a:solidFill>
                            <a:srgbClr val="1508B8"/>
                          </a:solidFill>
                          <a:effectLst/>
                          <a:latin typeface="#9Slide03 SFU Futura_12" panose="020B0604020202020204" charset="0"/>
                          <a:ea typeface="Times New Roman" panose="02020603050405020304" pitchFamily="18" charset="0"/>
                        </a:rPr>
                        <a:t>vũng</a:t>
                      </a:r>
                      <a:r>
                        <a:rPr lang="en-US" sz="2400" dirty="0">
                          <a:solidFill>
                            <a:srgbClr val="1508B8"/>
                          </a:solidFill>
                          <a:effectLst/>
                          <a:latin typeface="#9Slide03 SFU Futura_12" panose="020B0604020202020204" charset="0"/>
                          <a:ea typeface="Times New Roman" panose="02020603050405020304" pitchFamily="18" charset="0"/>
                        </a:rPr>
                        <a:t> </a:t>
                      </a:r>
                      <a:r>
                        <a:rPr lang="en-US" sz="2400" dirty="0" err="1">
                          <a:solidFill>
                            <a:srgbClr val="1508B8"/>
                          </a:solidFill>
                          <a:effectLst/>
                          <a:latin typeface="#9Slide03 SFU Futura_12" panose="020B0604020202020204" charset="0"/>
                          <a:ea typeface="Times New Roman" panose="02020603050405020304" pitchFamily="18" charset="0"/>
                        </a:rPr>
                        <a:t>vịnh</a:t>
                      </a:r>
                      <a:r>
                        <a:rPr lang="en-US" sz="2400" dirty="0">
                          <a:solidFill>
                            <a:srgbClr val="1508B8"/>
                          </a:solidFill>
                          <a:effectLst/>
                          <a:latin typeface="#9Slide03 SFU Futura_12" panose="020B0604020202020204" charset="0"/>
                          <a:ea typeface="Times New Roman" panose="02020603050405020304" pitchFamily="18" charset="0"/>
                        </a:rPr>
                        <a:t>, </a:t>
                      </a:r>
                      <a:r>
                        <a:rPr lang="en-US" sz="2400" dirty="0" err="1">
                          <a:solidFill>
                            <a:srgbClr val="1508B8"/>
                          </a:solidFill>
                          <a:effectLst/>
                          <a:latin typeface="#9Slide03 SFU Futura_12" panose="020B0604020202020204" charset="0"/>
                          <a:ea typeface="Times New Roman" panose="02020603050405020304" pitchFamily="18" charset="0"/>
                        </a:rPr>
                        <a:t>cồn</a:t>
                      </a:r>
                      <a:r>
                        <a:rPr lang="en-US" sz="2400" dirty="0">
                          <a:solidFill>
                            <a:srgbClr val="1508B8"/>
                          </a:solidFill>
                          <a:effectLst/>
                          <a:latin typeface="#9Slide03 SFU Futura_12" panose="020B0604020202020204" charset="0"/>
                          <a:ea typeface="Times New Roman" panose="02020603050405020304" pitchFamily="18" charset="0"/>
                        </a:rPr>
                        <a:t> </a:t>
                      </a:r>
                      <a:r>
                        <a:rPr lang="en-US" sz="2400" dirty="0" err="1">
                          <a:solidFill>
                            <a:srgbClr val="1508B8"/>
                          </a:solidFill>
                          <a:effectLst/>
                          <a:latin typeface="#9Slide03 SFU Futura_12" panose="020B0604020202020204" charset="0"/>
                          <a:ea typeface="Times New Roman" panose="02020603050405020304" pitchFamily="18" charset="0"/>
                        </a:rPr>
                        <a:t>cát</a:t>
                      </a:r>
                      <a:r>
                        <a:rPr lang="en-US" sz="2400" dirty="0">
                          <a:solidFill>
                            <a:srgbClr val="1508B8"/>
                          </a:solidFill>
                          <a:effectLst/>
                          <a:latin typeface="#9Slide03 SFU Futura_12" panose="020B0604020202020204" charset="0"/>
                          <a:ea typeface="Times New Roman" panose="02020603050405020304" pitchFamily="18" charset="0"/>
                        </a:rPr>
                        <a:t>, </a:t>
                      </a:r>
                      <a:r>
                        <a:rPr lang="en-US" sz="2400" dirty="0" err="1">
                          <a:solidFill>
                            <a:srgbClr val="1508B8"/>
                          </a:solidFill>
                          <a:effectLst/>
                          <a:latin typeface="#9Slide03 SFU Futura_12" panose="020B0604020202020204" charset="0"/>
                          <a:ea typeface="Times New Roman" panose="02020603050405020304" pitchFamily="18" charset="0"/>
                        </a:rPr>
                        <a:t>đầm</a:t>
                      </a:r>
                      <a:r>
                        <a:rPr lang="en-US" sz="2400" dirty="0">
                          <a:solidFill>
                            <a:srgbClr val="1508B8"/>
                          </a:solidFill>
                          <a:effectLst/>
                          <a:latin typeface="#9Slide03 SFU Futura_12" panose="020B0604020202020204" charset="0"/>
                          <a:ea typeface="Times New Roman" panose="02020603050405020304" pitchFamily="18" charset="0"/>
                        </a:rPr>
                        <a:t> </a:t>
                      </a:r>
                      <a:r>
                        <a:rPr lang="en-US" sz="2400" dirty="0" err="1">
                          <a:solidFill>
                            <a:srgbClr val="1508B8"/>
                          </a:solidFill>
                          <a:effectLst/>
                          <a:latin typeface="#9Slide03 SFU Futura_12" panose="020B0604020202020204" charset="0"/>
                          <a:ea typeface="Times New Roman" panose="02020603050405020304" pitchFamily="18" charset="0"/>
                        </a:rPr>
                        <a:t>phá</a:t>
                      </a:r>
                      <a:r>
                        <a:rPr lang="en-US" sz="2400" dirty="0">
                          <a:solidFill>
                            <a:srgbClr val="1508B8"/>
                          </a:solidFill>
                          <a:effectLst/>
                          <a:latin typeface="#9Slide03 SFU Futura_12" panose="020B0604020202020204" charset="0"/>
                          <a:ea typeface="Times New Roman" panose="02020603050405020304" pitchFamily="18" charset="0"/>
                        </a:rPr>
                        <a:t>,…</a:t>
                      </a:r>
                    </a:p>
                  </a:txBody>
                  <a:tcPr marL="68580" marR="68580" marT="0" marB="0">
                    <a:solidFill>
                      <a:schemeClr val="bg1"/>
                    </a:solidFill>
                  </a:tcPr>
                </a:tc>
                <a:extLst>
                  <a:ext uri="{0D108BD9-81ED-4DB2-BD59-A6C34878D82A}">
                    <a16:rowId xmlns:a16="http://schemas.microsoft.com/office/drawing/2014/main" val="4077105455"/>
                  </a:ext>
                </a:extLst>
              </a:tr>
              <a:tr h="0">
                <a:tc>
                  <a:txBody>
                    <a:bodyPr/>
                    <a:lstStyle/>
                    <a:p>
                      <a:pPr marL="457200" marR="0" lvl="3" indent="0" algn="just" defTabSz="914400" rtl="0" eaLnBrk="1" fontAlgn="base" latinLnBrk="0" hangingPunct="1">
                        <a:lnSpc>
                          <a:spcPct val="115000"/>
                        </a:lnSpc>
                        <a:spcBef>
                          <a:spcPts val="0"/>
                        </a:spcBef>
                        <a:spcAft>
                          <a:spcPts val="0"/>
                        </a:spcAft>
                        <a:buClrTx/>
                        <a:buSzTx/>
                        <a:buFont typeface="+mj-lt"/>
                        <a:buNone/>
                        <a:tabLst/>
                        <a:defRPr/>
                      </a:pPr>
                      <a:r>
                        <a:rPr lang="en-US" sz="2400" dirty="0" err="1">
                          <a:solidFill>
                            <a:srgbClr val="00B050"/>
                          </a:solidFill>
                          <a:effectLst/>
                          <a:latin typeface="#9Slide03 SFU Futura_12" panose="020B0604020202020204" charset="0"/>
                        </a:rPr>
                        <a:t>Kể</a:t>
                      </a:r>
                      <a:r>
                        <a:rPr lang="en-US" sz="2400" dirty="0">
                          <a:solidFill>
                            <a:srgbClr val="00B050"/>
                          </a:solidFill>
                          <a:effectLst/>
                          <a:latin typeface="#9Slide03 SFU Futura_12" panose="020B0604020202020204" charset="0"/>
                        </a:rPr>
                        <a:t> </a:t>
                      </a:r>
                      <a:r>
                        <a:rPr lang="en-US" sz="2400" dirty="0" err="1">
                          <a:solidFill>
                            <a:srgbClr val="00B050"/>
                          </a:solidFill>
                          <a:effectLst/>
                          <a:latin typeface="#9Slide03 SFU Futura_12" panose="020B0604020202020204" charset="0"/>
                        </a:rPr>
                        <a:t>tên</a:t>
                      </a:r>
                      <a:r>
                        <a:rPr lang="en-US" sz="2400" dirty="0">
                          <a:solidFill>
                            <a:srgbClr val="00B050"/>
                          </a:solidFill>
                          <a:effectLst/>
                          <a:latin typeface="#9Slide03 SFU Futura_12" panose="020B0604020202020204" charset="0"/>
                        </a:rPr>
                        <a:t> 5 </a:t>
                      </a:r>
                      <a:r>
                        <a:rPr lang="en-US" sz="2400" dirty="0" err="1">
                          <a:solidFill>
                            <a:srgbClr val="00B050"/>
                          </a:solidFill>
                          <a:effectLst/>
                          <a:latin typeface="#9Slide03 SFU Futura_12" panose="020B0604020202020204" charset="0"/>
                        </a:rPr>
                        <a:t>bãi</a:t>
                      </a:r>
                      <a:r>
                        <a:rPr lang="en-US" sz="2400" dirty="0">
                          <a:solidFill>
                            <a:srgbClr val="00B050"/>
                          </a:solidFill>
                          <a:effectLst/>
                          <a:latin typeface="#9Slide03 SFU Futura_12" panose="020B0604020202020204" charset="0"/>
                        </a:rPr>
                        <a:t> </a:t>
                      </a:r>
                      <a:r>
                        <a:rPr lang="en-US" sz="2400" dirty="0" err="1">
                          <a:solidFill>
                            <a:srgbClr val="00B050"/>
                          </a:solidFill>
                          <a:effectLst/>
                          <a:latin typeface="#9Slide03 SFU Futura_12" panose="020B0604020202020204" charset="0"/>
                        </a:rPr>
                        <a:t>biển</a:t>
                      </a:r>
                      <a:r>
                        <a:rPr lang="en-US" sz="2400" dirty="0">
                          <a:solidFill>
                            <a:srgbClr val="00B050"/>
                          </a:solidFill>
                          <a:effectLst/>
                          <a:latin typeface="#9Slide03 SFU Futura_12" panose="020B0604020202020204" charset="0"/>
                        </a:rPr>
                        <a:t>, 4 </a:t>
                      </a:r>
                      <a:r>
                        <a:rPr lang="en-US" sz="2400" dirty="0" err="1">
                          <a:solidFill>
                            <a:srgbClr val="00B050"/>
                          </a:solidFill>
                          <a:effectLst/>
                          <a:latin typeface="#9Slide03 SFU Futura_12" panose="020B0604020202020204" charset="0"/>
                        </a:rPr>
                        <a:t>vịnh</a:t>
                      </a:r>
                      <a:r>
                        <a:rPr lang="en-US" sz="2400" dirty="0">
                          <a:solidFill>
                            <a:srgbClr val="00B050"/>
                          </a:solidFill>
                          <a:effectLst/>
                          <a:latin typeface="#9Slide03 SFU Futura_12" panose="020B0604020202020204" charset="0"/>
                        </a:rPr>
                        <a:t>, 3 </a:t>
                      </a:r>
                      <a:r>
                        <a:rPr lang="en-US" sz="2400" dirty="0" err="1">
                          <a:solidFill>
                            <a:srgbClr val="00B050"/>
                          </a:solidFill>
                          <a:effectLst/>
                          <a:latin typeface="#9Slide03 SFU Futura_12" panose="020B0604020202020204" charset="0"/>
                        </a:rPr>
                        <a:t>bán</a:t>
                      </a:r>
                      <a:r>
                        <a:rPr lang="en-US" sz="2400" dirty="0">
                          <a:solidFill>
                            <a:srgbClr val="00B050"/>
                          </a:solidFill>
                          <a:effectLst/>
                          <a:latin typeface="#9Slide03 SFU Futura_12" panose="020B0604020202020204" charset="0"/>
                        </a:rPr>
                        <a:t> </a:t>
                      </a:r>
                      <a:r>
                        <a:rPr lang="en-US" sz="2400" dirty="0" err="1">
                          <a:solidFill>
                            <a:srgbClr val="00B050"/>
                          </a:solidFill>
                          <a:effectLst/>
                          <a:latin typeface="#9Slide03 SFU Futura_12" panose="020B0604020202020204" charset="0"/>
                        </a:rPr>
                        <a:t>đảo</a:t>
                      </a:r>
                      <a:r>
                        <a:rPr lang="en-US" sz="2400" dirty="0">
                          <a:solidFill>
                            <a:srgbClr val="00B050"/>
                          </a:solidFill>
                          <a:effectLst/>
                          <a:latin typeface="#9Slide03 SFU Futura_12" panose="020B0604020202020204" charset="0"/>
                        </a:rPr>
                        <a:t>, 2 </a:t>
                      </a:r>
                      <a:r>
                        <a:rPr lang="en-US" sz="2400" dirty="0" err="1">
                          <a:solidFill>
                            <a:srgbClr val="00B050"/>
                          </a:solidFill>
                          <a:effectLst/>
                          <a:latin typeface="#9Slide03 SFU Futura_12" panose="020B0604020202020204" charset="0"/>
                        </a:rPr>
                        <a:t>đầm</a:t>
                      </a:r>
                      <a:r>
                        <a:rPr lang="en-US" sz="2400" dirty="0">
                          <a:solidFill>
                            <a:srgbClr val="00B050"/>
                          </a:solidFill>
                          <a:effectLst/>
                          <a:latin typeface="#9Slide03 SFU Futura_12" panose="020B0604020202020204" charset="0"/>
                        </a:rPr>
                        <a:t> </a:t>
                      </a:r>
                      <a:r>
                        <a:rPr lang="en-US" sz="2400" dirty="0" err="1">
                          <a:solidFill>
                            <a:srgbClr val="00B050"/>
                          </a:solidFill>
                          <a:effectLst/>
                          <a:latin typeface="#9Slide03 SFU Futura_12" panose="020B0604020202020204" charset="0"/>
                        </a:rPr>
                        <a:t>phá</a:t>
                      </a:r>
                      <a:r>
                        <a:rPr lang="en-US" sz="2400" dirty="0">
                          <a:solidFill>
                            <a:srgbClr val="00B050"/>
                          </a:solidFill>
                          <a:effectLst/>
                          <a:latin typeface="#9Slide03 SFU Futura_12" panose="020B0604020202020204" charset="0"/>
                        </a:rPr>
                        <a:t>, 1 </a:t>
                      </a:r>
                      <a:r>
                        <a:rPr lang="en-US" sz="2400" dirty="0" err="1">
                          <a:solidFill>
                            <a:srgbClr val="00B050"/>
                          </a:solidFill>
                          <a:effectLst/>
                          <a:latin typeface="#9Slide03 SFU Futura_12" panose="020B0604020202020204" charset="0"/>
                        </a:rPr>
                        <a:t>cồn</a:t>
                      </a:r>
                      <a:r>
                        <a:rPr lang="en-US" sz="2400" dirty="0">
                          <a:solidFill>
                            <a:srgbClr val="00B050"/>
                          </a:solidFill>
                          <a:effectLst/>
                          <a:latin typeface="#9Slide03 SFU Futura_12" panose="020B0604020202020204" charset="0"/>
                        </a:rPr>
                        <a:t> </a:t>
                      </a:r>
                      <a:r>
                        <a:rPr lang="en-US" sz="2400" dirty="0" err="1">
                          <a:solidFill>
                            <a:srgbClr val="00B050"/>
                          </a:solidFill>
                          <a:effectLst/>
                          <a:latin typeface="#9Slide03 SFU Futura_12" panose="020B0604020202020204" charset="0"/>
                        </a:rPr>
                        <a:t>cát</a:t>
                      </a:r>
                      <a:r>
                        <a:rPr lang="en-US" sz="2400" dirty="0">
                          <a:solidFill>
                            <a:srgbClr val="00B050"/>
                          </a:solidFill>
                          <a:effectLst/>
                          <a:latin typeface="#9Slide03 SFU Futura_12" panose="020B0604020202020204" charset="0"/>
                        </a:rPr>
                        <a:t> ở </a:t>
                      </a:r>
                      <a:r>
                        <a:rPr lang="en-US" sz="2400" dirty="0" err="1">
                          <a:solidFill>
                            <a:srgbClr val="00B050"/>
                          </a:solidFill>
                          <a:effectLst/>
                          <a:latin typeface="#9Slide03 SFU Futura_12" panose="020B0604020202020204" charset="0"/>
                        </a:rPr>
                        <a:t>nước</a:t>
                      </a:r>
                      <a:r>
                        <a:rPr lang="en-US" sz="2400" dirty="0">
                          <a:solidFill>
                            <a:srgbClr val="00B050"/>
                          </a:solidFill>
                          <a:effectLst/>
                          <a:latin typeface="#9Slide03 SFU Futura_12" panose="020B0604020202020204" charset="0"/>
                        </a:rPr>
                        <a:t> ta.</a:t>
                      </a:r>
                    </a:p>
                  </a:txBody>
                  <a:tcPr marL="68580" marR="68580" marT="0" marB="0">
                    <a:solidFill>
                      <a:schemeClr val="bg1"/>
                    </a:solidFill>
                  </a:tcPr>
                </a:tc>
                <a:tc>
                  <a:txBody>
                    <a:bodyPr/>
                    <a:lstStyle/>
                    <a:p>
                      <a:pPr marL="0" marR="0" indent="0" algn="just">
                        <a:lnSpc>
                          <a:spcPct val="115000"/>
                        </a:lnSpc>
                        <a:spcBef>
                          <a:spcPts val="0"/>
                        </a:spcBef>
                        <a:spcAft>
                          <a:spcPts val="0"/>
                        </a:spcAft>
                      </a:pPr>
                      <a:r>
                        <a:rPr lang="vi-VN" sz="2400" dirty="0">
                          <a:solidFill>
                            <a:srgbClr val="00B050"/>
                          </a:solidFill>
                          <a:effectLst/>
                          <a:latin typeface="#9Slide03 SFU Futura_12" panose="020B0604020202020204" charset="0"/>
                          <a:ea typeface="Times New Roman" panose="02020603050405020304" pitchFamily="18" charset="0"/>
                        </a:rPr>
                        <a:t>Thềm lục địa của nước ta: mở rộng ở khu vực vịnh Bắc Bộ và vùng biển phía Nam, ở miền Trung sâu và thu hẹp hơn.</a:t>
                      </a:r>
                      <a:endParaRPr lang="en-US" sz="2400" dirty="0">
                        <a:solidFill>
                          <a:srgbClr val="00B050"/>
                        </a:solidFill>
                        <a:effectLst/>
                        <a:latin typeface="#9Slide03 SFU Futura_12" panose="020B0604020202020204" charset="0"/>
                        <a:ea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3331046261"/>
                  </a:ext>
                </a:extLst>
              </a:tr>
            </a:tbl>
          </a:graphicData>
        </a:graphic>
      </p:graphicFrame>
    </p:spTree>
    <p:extLst>
      <p:ext uri="{BB962C8B-B14F-4D97-AF65-F5344CB8AC3E}">
        <p14:creationId xmlns:p14="http://schemas.microsoft.com/office/powerpoint/2010/main" val="6052014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19E301E5-1206-47D0-9CDF-72583D739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AFA31FBE-7948-4384-B68A-75DEFDC49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545B81AD-5C84-F2EB-5E7E-A728FB075FBF}"/>
              </a:ext>
            </a:extLst>
          </p:cNvPr>
          <p:cNvSpPr txBox="1"/>
          <p:nvPr/>
        </p:nvSpPr>
        <p:spPr>
          <a:xfrm>
            <a:off x="4294500" y="-311677"/>
            <a:ext cx="7187529" cy="3169613"/>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vi-VN" sz="7200" dirty="0">
                <a:solidFill>
                  <a:srgbClr val="FFFF00"/>
                </a:solidFill>
                <a:latin typeface="#9Slide05 SVNClementine" panose="020F0502020204030203" pitchFamily="34" charset="0"/>
                <a:ea typeface="+mj-ea"/>
                <a:cs typeface="+mj-cs"/>
              </a:rPr>
              <a:t>Bài </a:t>
            </a:r>
            <a:r>
              <a:rPr lang="en-US" sz="7200" dirty="0">
                <a:solidFill>
                  <a:srgbClr val="FFFF00"/>
                </a:solidFill>
                <a:latin typeface="#9Slide05 SVNClementine" panose="020F0502020204030203" pitchFamily="34" charset="0"/>
                <a:ea typeface="+mj-ea"/>
                <a:cs typeface="+mj-cs"/>
              </a:rPr>
              <a:t>2</a:t>
            </a:r>
            <a:r>
              <a:rPr lang="vi-VN" sz="7200" dirty="0">
                <a:solidFill>
                  <a:srgbClr val="FFFF00"/>
                </a:solidFill>
                <a:latin typeface="#9Slide05 SVNClementine" panose="020F0502020204030203" pitchFamily="34" charset="0"/>
                <a:ea typeface="+mj-ea"/>
                <a:cs typeface="+mj-cs"/>
              </a:rPr>
              <a:t>: </a:t>
            </a:r>
            <a:endParaRPr lang="en-US" sz="7200" dirty="0">
              <a:solidFill>
                <a:srgbClr val="FFFF00"/>
              </a:solidFill>
              <a:latin typeface="#9Slide05 SVNClementine" panose="020F0502020204030203" pitchFamily="34" charset="0"/>
              <a:ea typeface="+mj-ea"/>
              <a:cs typeface="+mj-cs"/>
            </a:endParaRPr>
          </a:p>
          <a:p>
            <a:pPr algn="ctr">
              <a:lnSpc>
                <a:spcPct val="90000"/>
              </a:lnSpc>
              <a:spcBef>
                <a:spcPct val="0"/>
              </a:spcBef>
              <a:spcAft>
                <a:spcPts val="600"/>
              </a:spcAft>
            </a:pPr>
            <a:r>
              <a:rPr lang="vi-VN" sz="7200" dirty="0">
                <a:solidFill>
                  <a:srgbClr val="FFFF00"/>
                </a:solidFill>
                <a:latin typeface="#9Slide05 SVNClementine" panose="020F0502020204030203" pitchFamily="34" charset="0"/>
                <a:ea typeface="+mj-ea"/>
                <a:cs typeface="+mj-cs"/>
              </a:rPr>
              <a:t>ĐẶC ĐIỂM </a:t>
            </a:r>
            <a:r>
              <a:rPr lang="en-US" sz="7200" dirty="0">
                <a:solidFill>
                  <a:srgbClr val="FFFF00"/>
                </a:solidFill>
                <a:latin typeface="#9Slide05 SVNClementine" panose="020F0502020204030203" pitchFamily="34" charset="0"/>
                <a:ea typeface="+mj-ea"/>
                <a:cs typeface="+mj-cs"/>
              </a:rPr>
              <a:t>ĐỊA HÌNH</a:t>
            </a:r>
            <a:endParaRPr lang="en-US" sz="4800" dirty="0">
              <a:solidFill>
                <a:srgbClr val="FFFF00"/>
              </a:solidFill>
              <a:latin typeface="#9Slide05 SVNClementine" panose="020F0502020204030203" pitchFamily="34" charset="0"/>
              <a:ea typeface="+mj-ea"/>
              <a:cs typeface="+mj-cs"/>
            </a:endParaRPr>
          </a:p>
        </p:txBody>
      </p:sp>
      <p:pic>
        <p:nvPicPr>
          <p:cNvPr id="4" name="Picture 3">
            <a:extLst>
              <a:ext uri="{FF2B5EF4-FFF2-40B4-BE49-F238E27FC236}">
                <a16:creationId xmlns:a16="http://schemas.microsoft.com/office/drawing/2014/main" id="{919DEF47-6A6D-A471-F1A6-422F0D7073F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185" b="95062" l="10000" r="90000">
                        <a14:foregroundMark x1="59146" y1="8395" x2="68171" y2="11111"/>
                        <a14:foregroundMark x1="60488" y1="5679" x2="53659" y2="11605"/>
                        <a14:foregroundMark x1="63049" y1="91605" x2="63049" y2="91605"/>
                        <a14:foregroundMark x1="39268" y1="95062" x2="39268" y2="95062"/>
                      </a14:backgroundRemoval>
                    </a14:imgEffect>
                  </a14:imgLayer>
                </a14:imgProps>
              </a:ext>
            </a:extLst>
          </a:blip>
          <a:stretch>
            <a:fillRect/>
          </a:stretch>
        </p:blipFill>
        <p:spPr>
          <a:xfrm>
            <a:off x="8864281" y="68579"/>
            <a:ext cx="3327718" cy="1643567"/>
          </a:xfrm>
          <a:prstGeom prst="rect">
            <a:avLst/>
          </a:prstGeom>
        </p:spPr>
      </p:pic>
      <p:grpSp>
        <p:nvGrpSpPr>
          <p:cNvPr id="8" name="Group 7">
            <a:extLst>
              <a:ext uri="{FF2B5EF4-FFF2-40B4-BE49-F238E27FC236}">
                <a16:creationId xmlns:a16="http://schemas.microsoft.com/office/drawing/2014/main" id="{CFEDC0FC-4307-AC0D-75AD-53C6A35B6081}"/>
              </a:ext>
            </a:extLst>
          </p:cNvPr>
          <p:cNvGrpSpPr/>
          <p:nvPr/>
        </p:nvGrpSpPr>
        <p:grpSpPr>
          <a:xfrm>
            <a:off x="0" y="2857936"/>
            <a:ext cx="12191999" cy="4038163"/>
            <a:chOff x="0" y="2857936"/>
            <a:chExt cx="12191999" cy="4038163"/>
          </a:xfrm>
        </p:grpSpPr>
        <p:pic>
          <p:nvPicPr>
            <p:cNvPr id="1026" name="Picture 2" descr="Dãy Núi, Ngọn Núi, Đồi Núi, Tải Hình Núi PNG 194 - Free ...">
              <a:extLst>
                <a:ext uri="{FF2B5EF4-FFF2-40B4-BE49-F238E27FC236}">
                  <a16:creationId xmlns:a16="http://schemas.microsoft.com/office/drawing/2014/main" id="{558DE33D-958F-545D-14F3-B542858D79F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5254"/>
            <a:stretch/>
          </p:blipFill>
          <p:spPr bwMode="auto">
            <a:xfrm>
              <a:off x="0" y="2857936"/>
              <a:ext cx="12191999" cy="4038163"/>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3E05133E-E198-E2AE-CC90-D8A274C6AC9D}"/>
                </a:ext>
              </a:extLst>
            </p:cNvPr>
            <p:cNvSpPr/>
            <p:nvPr/>
          </p:nvSpPr>
          <p:spPr>
            <a:xfrm>
              <a:off x="4194139" y="2949497"/>
              <a:ext cx="2998400" cy="479503"/>
            </a:xfrm>
            <a:prstGeom prst="ellipse">
              <a:avLst/>
            </a:prstGeom>
            <a:solidFill>
              <a:srgbClr val="3F3F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descr="Map&#10;&#10;Description automatically generated">
            <a:extLst>
              <a:ext uri="{FF2B5EF4-FFF2-40B4-BE49-F238E27FC236}">
                <a16:creationId xmlns:a16="http://schemas.microsoft.com/office/drawing/2014/main" id="{3C84B4CF-99DB-F6FE-2D8A-5A4760322280}"/>
              </a:ext>
            </a:extLst>
          </p:cNvPr>
          <p:cNvPicPr>
            <a:picLocks noChangeAspect="1"/>
          </p:cNvPicPr>
          <p:nvPr/>
        </p:nvPicPr>
        <p:blipFill rotWithShape="1">
          <a:blip r:embed="rId5">
            <a:clrChange>
              <a:clrFrom>
                <a:srgbClr val="000000"/>
              </a:clrFrom>
              <a:clrTo>
                <a:srgbClr val="000000">
                  <a:alpha val="0"/>
                </a:srgbClr>
              </a:clrTo>
            </a:clrChange>
          </a:blip>
          <a:srcRect r="966" b="-3"/>
          <a:stretch/>
        </p:blipFill>
        <p:spPr>
          <a:xfrm>
            <a:off x="119589" y="68579"/>
            <a:ext cx="4174909" cy="6691641"/>
          </a:xfrm>
          <a:prstGeom prst="rect">
            <a:avLst/>
          </a:prstGeom>
        </p:spPr>
      </p:pic>
    </p:spTree>
    <p:extLst>
      <p:ext uri="{BB962C8B-B14F-4D97-AF65-F5344CB8AC3E}">
        <p14:creationId xmlns:p14="http://schemas.microsoft.com/office/powerpoint/2010/main" val="1972900805"/>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3FEB360D-E768-B46C-EC38-2EFF52C0B065}"/>
              </a:ext>
            </a:extLst>
          </p:cNvPr>
          <p:cNvSpPr/>
          <p:nvPr/>
        </p:nvSpPr>
        <p:spPr>
          <a:xfrm>
            <a:off x="-147448" y="614904"/>
            <a:ext cx="5186475" cy="504387"/>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dirty="0" err="1">
                <a:solidFill>
                  <a:srgbClr val="FF0000"/>
                </a:solidFill>
                <a:latin typeface="#9Slide05 Great Vibes" panose="02000507080000020002" pitchFamily="2" charset="0"/>
                <a:cs typeface="Arial" panose="020B0604020202020204" pitchFamily="34" charset="0"/>
              </a:rPr>
              <a:t>Em</a:t>
            </a:r>
            <a:r>
              <a:rPr lang="en-US" sz="8800" b="1" dirty="0">
                <a:solidFill>
                  <a:srgbClr val="FF0000"/>
                </a:solidFill>
                <a:latin typeface="#9Slide05 Great Vibes" panose="02000507080000020002" pitchFamily="2" charset="0"/>
                <a:cs typeface="Arial" panose="020B0604020202020204" pitchFamily="34" charset="0"/>
              </a:rPr>
              <a:t> </a:t>
            </a:r>
            <a:r>
              <a:rPr lang="en-US" sz="8800" b="1" dirty="0" err="1">
                <a:solidFill>
                  <a:srgbClr val="FF0000"/>
                </a:solidFill>
                <a:latin typeface="#9Slide05 Great Vibes" panose="02000507080000020002" pitchFamily="2" charset="0"/>
                <a:cs typeface="Arial" panose="020B0604020202020204" pitchFamily="34" charset="0"/>
              </a:rPr>
              <a:t>có</a:t>
            </a:r>
            <a:r>
              <a:rPr lang="en-US" sz="8800" b="1" dirty="0">
                <a:solidFill>
                  <a:srgbClr val="FF0000"/>
                </a:solidFill>
                <a:latin typeface="#9Slide05 Great Vibes" panose="02000507080000020002" pitchFamily="2" charset="0"/>
                <a:cs typeface="Arial" panose="020B0604020202020204" pitchFamily="34" charset="0"/>
              </a:rPr>
              <a:t> </a:t>
            </a:r>
            <a:r>
              <a:rPr lang="en-US" sz="8800" b="1" dirty="0" err="1">
                <a:solidFill>
                  <a:srgbClr val="FF0000"/>
                </a:solidFill>
                <a:latin typeface="#9Slide05 Great Vibes" panose="02000507080000020002" pitchFamily="2" charset="0"/>
                <a:cs typeface="Arial" panose="020B0604020202020204" pitchFamily="34" charset="0"/>
              </a:rPr>
              <a:t>biết</a:t>
            </a:r>
            <a:r>
              <a:rPr lang="en-US" sz="8800" b="1" dirty="0">
                <a:solidFill>
                  <a:srgbClr val="FF0000"/>
                </a:solidFill>
                <a:latin typeface="#9Slide05 Great Vibes" panose="02000507080000020002" pitchFamily="2" charset="0"/>
                <a:cs typeface="Arial" panose="020B0604020202020204" pitchFamily="34" charset="0"/>
              </a:rPr>
              <a:t>?</a:t>
            </a:r>
          </a:p>
        </p:txBody>
      </p:sp>
      <p:sp>
        <p:nvSpPr>
          <p:cNvPr id="3" name="TextBox 2">
            <a:extLst>
              <a:ext uri="{FF2B5EF4-FFF2-40B4-BE49-F238E27FC236}">
                <a16:creationId xmlns:a16="http://schemas.microsoft.com/office/drawing/2014/main" id="{00E35FBC-5336-1520-C2F7-054507133F8D}"/>
              </a:ext>
            </a:extLst>
          </p:cNvPr>
          <p:cNvSpPr txBox="1"/>
          <p:nvPr/>
        </p:nvSpPr>
        <p:spPr>
          <a:xfrm>
            <a:off x="639266" y="2707434"/>
            <a:ext cx="3966187" cy="1384995"/>
          </a:xfrm>
          <a:prstGeom prst="rect">
            <a:avLst/>
          </a:prstGeom>
          <a:noFill/>
        </p:spPr>
        <p:txBody>
          <a:bodyPr wrap="square">
            <a:spAutoFit/>
          </a:bodyPr>
          <a:lstStyle/>
          <a:p>
            <a:r>
              <a:rPr lang="en-US" sz="2800" b="1" dirty="0" err="1">
                <a:solidFill>
                  <a:srgbClr val="1508B8"/>
                </a:solidFill>
                <a:highlight>
                  <a:srgbClr val="FFFF00"/>
                </a:highlight>
                <a:latin typeface="#9Slide03 SFU Futura_12" panose="020B0604020202020204" charset="0"/>
              </a:rPr>
              <a:t>Đây</a:t>
            </a:r>
            <a:r>
              <a:rPr lang="en-US" sz="2800" b="1" dirty="0">
                <a:solidFill>
                  <a:srgbClr val="1508B8"/>
                </a:solidFill>
                <a:highlight>
                  <a:srgbClr val="FFFF00"/>
                </a:highlight>
                <a:latin typeface="#9Slide03 SFU Futura_12" panose="020B0604020202020204" charset="0"/>
              </a:rPr>
              <a:t> </a:t>
            </a:r>
            <a:r>
              <a:rPr lang="en-US" sz="2800" b="1" dirty="0" err="1">
                <a:solidFill>
                  <a:srgbClr val="1508B8"/>
                </a:solidFill>
                <a:highlight>
                  <a:srgbClr val="FFFF00"/>
                </a:highlight>
                <a:latin typeface="#9Slide03 SFU Futura_12" panose="020B0604020202020204" charset="0"/>
              </a:rPr>
              <a:t>là</a:t>
            </a:r>
            <a:r>
              <a:rPr lang="en-US" sz="2800" b="1" dirty="0">
                <a:solidFill>
                  <a:srgbClr val="1508B8"/>
                </a:solidFill>
                <a:highlight>
                  <a:srgbClr val="FFFF00"/>
                </a:highlight>
                <a:latin typeface="#9Slide03 SFU Futura_12" panose="020B0604020202020204" charset="0"/>
              </a:rPr>
              <a:t> </a:t>
            </a:r>
            <a:r>
              <a:rPr lang="vi-VN" sz="2800" b="1" dirty="0">
                <a:solidFill>
                  <a:srgbClr val="1508B8"/>
                </a:solidFill>
                <a:highlight>
                  <a:srgbClr val="FFFF00"/>
                </a:highlight>
                <a:latin typeface="#9Slide03 SFU Futura_12" panose="020B0604020202020204" charset="0"/>
              </a:rPr>
              <a:t>một trong </a:t>
            </a:r>
            <a:r>
              <a:rPr lang="en-US" sz="2800" b="1" dirty="0" err="1">
                <a:solidFill>
                  <a:srgbClr val="1508B8"/>
                </a:solidFill>
                <a:highlight>
                  <a:srgbClr val="FFFF00"/>
                </a:highlight>
                <a:latin typeface="#9Slide03 SFU Futura_12" panose="020B0604020202020204" charset="0"/>
              </a:rPr>
              <a:t>những</a:t>
            </a:r>
            <a:r>
              <a:rPr lang="vi-VN" sz="2800" b="1" dirty="0">
                <a:solidFill>
                  <a:srgbClr val="1508B8"/>
                </a:solidFill>
                <a:highlight>
                  <a:srgbClr val="FFFF00"/>
                </a:highlight>
                <a:latin typeface="#9Slide03 SFU Futura_12" panose="020B0604020202020204" charset="0"/>
              </a:rPr>
              <a:t> nơi có bãi biển đẹp nhất Việt Nam</a:t>
            </a:r>
            <a:r>
              <a:rPr lang="en-US" sz="2800" b="1" dirty="0">
                <a:solidFill>
                  <a:srgbClr val="1508B8"/>
                </a:solidFill>
                <a:highlight>
                  <a:srgbClr val="FFFF00"/>
                </a:highlight>
                <a:latin typeface="#9Slide03 SFU Futura_12" panose="020B0604020202020204" charset="0"/>
              </a:rPr>
              <a:t>.</a:t>
            </a:r>
            <a:endParaRPr lang="vi-VN" sz="2800" b="1" dirty="0">
              <a:solidFill>
                <a:srgbClr val="1508B8"/>
              </a:solidFill>
              <a:highlight>
                <a:srgbClr val="FFFF00"/>
              </a:highlight>
              <a:latin typeface="#9Slide03 SFU Futura_12" panose="020B0604020202020204" charset="0"/>
            </a:endParaRPr>
          </a:p>
        </p:txBody>
      </p:sp>
      <p:pic>
        <p:nvPicPr>
          <p:cNvPr id="4" name="Picture 3">
            <a:extLst>
              <a:ext uri="{FF2B5EF4-FFF2-40B4-BE49-F238E27FC236}">
                <a16:creationId xmlns:a16="http://schemas.microsoft.com/office/drawing/2014/main" id="{ECD97AB8-EBD8-F40D-13D8-15F5D12F576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25732" t="10470" r="23964" b="9516"/>
          <a:stretch/>
        </p:blipFill>
        <p:spPr>
          <a:xfrm>
            <a:off x="383117" y="2070996"/>
            <a:ext cx="512297" cy="814857"/>
          </a:xfrm>
          <a:prstGeom prst="rect">
            <a:avLst/>
          </a:prstGeom>
        </p:spPr>
      </p:pic>
      <p:pic>
        <p:nvPicPr>
          <p:cNvPr id="5" name="Picture 4" descr="bãi biển đẹp nhất Việt Nam">
            <a:extLst>
              <a:ext uri="{FF2B5EF4-FFF2-40B4-BE49-F238E27FC236}">
                <a16:creationId xmlns:a16="http://schemas.microsoft.com/office/drawing/2014/main" id="{3197B8EE-D1E2-688D-D681-2EF7BF0DA4B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04447" y="353298"/>
            <a:ext cx="6950020" cy="46201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6">
            <a:extLst>
              <a:ext uri="{FF2B5EF4-FFF2-40B4-BE49-F238E27FC236}">
                <a16:creationId xmlns:a16="http://schemas.microsoft.com/office/drawing/2014/main" id="{0D9D3E40-7483-09FA-A0F9-01BA81C08AED}"/>
              </a:ext>
            </a:extLst>
          </p:cNvPr>
          <p:cNvSpPr/>
          <p:nvPr/>
        </p:nvSpPr>
        <p:spPr>
          <a:xfrm>
            <a:off x="4973607" y="4910939"/>
            <a:ext cx="6704445"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3600" b="1" dirty="0" err="1">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Đảo</a:t>
            </a:r>
            <a:r>
              <a:rPr lang="en-US" sz="3600" b="1"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 Bình Ba – Khánh </a:t>
            </a:r>
            <a:r>
              <a:rPr lang="en-US" sz="3600" b="1" dirty="0" err="1">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Hòa</a:t>
            </a:r>
            <a:endParaRPr lang="en-US" sz="36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endParaRPr>
          </a:p>
        </p:txBody>
      </p:sp>
      <p:pic>
        <p:nvPicPr>
          <p:cNvPr id="8" name="Picture 7">
            <a:extLst>
              <a:ext uri="{FF2B5EF4-FFF2-40B4-BE49-F238E27FC236}">
                <a16:creationId xmlns:a16="http://schemas.microsoft.com/office/drawing/2014/main" id="{8948438D-480D-9BE6-14FB-CF537EBB284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5119" l="6000" r="93000">
                        <a14:foregroundMark x1="25000" y1="89762" x2="25000" y2="89762"/>
                        <a14:foregroundMark x1="25000" y1="89762" x2="25000" y2="89762"/>
                        <a14:foregroundMark x1="69222" y1="95595" x2="69222" y2="95595"/>
                        <a14:foregroundMark x1="69333" y1="95595" x2="73000" y2="93810"/>
                        <a14:foregroundMark x1="79222" y1="88095" x2="79222" y2="88095"/>
                        <a14:foregroundMark x1="79222" y1="88095" x2="79222" y2="88095"/>
                        <a14:foregroundMark x1="92556" y1="79881" x2="92556" y2="79881"/>
                        <a14:foregroundMark x1="91778" y1="74167" x2="91778" y2="74167"/>
                        <a14:foregroundMark x1="93000" y1="54524" x2="93000" y2="54524"/>
                        <a14:foregroundMark x1="6444" y1="56310" x2="6444" y2="56310"/>
                        <a14:foregroundMark x1="6000" y1="73452" x2="6000" y2="73452"/>
                        <a14:foregroundMark x1="6000" y1="73452" x2="6000" y2="73452"/>
                        <a14:foregroundMark x1="91444" y1="90714" x2="91444" y2="90714"/>
                        <a14:foregroundMark x1="91333" y1="90714" x2="91333" y2="90714"/>
                      </a14:backgroundRemoval>
                    </a14:imgEffect>
                  </a14:imgLayer>
                </a14:imgProps>
              </a:ext>
            </a:extLst>
          </a:blip>
          <a:srcRect t="23293"/>
          <a:stretch/>
        </p:blipFill>
        <p:spPr>
          <a:xfrm>
            <a:off x="978624" y="4630180"/>
            <a:ext cx="2934329" cy="2100783"/>
          </a:xfrm>
          <a:prstGeom prst="rect">
            <a:avLst/>
          </a:prstGeom>
        </p:spPr>
      </p:pic>
    </p:spTree>
    <p:extLst>
      <p:ext uri="{BB962C8B-B14F-4D97-AF65-F5344CB8AC3E}">
        <p14:creationId xmlns:p14="http://schemas.microsoft.com/office/powerpoint/2010/main" val="2919275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3FEB360D-E768-B46C-EC38-2EFF52C0B065}"/>
              </a:ext>
            </a:extLst>
          </p:cNvPr>
          <p:cNvSpPr/>
          <p:nvPr/>
        </p:nvSpPr>
        <p:spPr>
          <a:xfrm>
            <a:off x="-147448" y="614904"/>
            <a:ext cx="5186475" cy="504387"/>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dirty="0" err="1">
                <a:solidFill>
                  <a:srgbClr val="FF0000"/>
                </a:solidFill>
                <a:latin typeface="#9Slide05 Great Vibes" panose="02000507080000020002" pitchFamily="2" charset="0"/>
                <a:cs typeface="Arial" panose="020B0604020202020204" pitchFamily="34" charset="0"/>
              </a:rPr>
              <a:t>Em</a:t>
            </a:r>
            <a:r>
              <a:rPr lang="en-US" sz="8800" b="1" dirty="0">
                <a:solidFill>
                  <a:srgbClr val="FF0000"/>
                </a:solidFill>
                <a:latin typeface="#9Slide05 Great Vibes" panose="02000507080000020002" pitchFamily="2" charset="0"/>
                <a:cs typeface="Arial" panose="020B0604020202020204" pitchFamily="34" charset="0"/>
              </a:rPr>
              <a:t> </a:t>
            </a:r>
            <a:r>
              <a:rPr lang="en-US" sz="8800" b="1" dirty="0" err="1">
                <a:solidFill>
                  <a:srgbClr val="FF0000"/>
                </a:solidFill>
                <a:latin typeface="#9Slide05 Great Vibes" panose="02000507080000020002" pitchFamily="2" charset="0"/>
                <a:cs typeface="Arial" panose="020B0604020202020204" pitchFamily="34" charset="0"/>
              </a:rPr>
              <a:t>có</a:t>
            </a:r>
            <a:r>
              <a:rPr lang="en-US" sz="8800" b="1" dirty="0">
                <a:solidFill>
                  <a:srgbClr val="FF0000"/>
                </a:solidFill>
                <a:latin typeface="#9Slide05 Great Vibes" panose="02000507080000020002" pitchFamily="2" charset="0"/>
                <a:cs typeface="Arial" panose="020B0604020202020204" pitchFamily="34" charset="0"/>
              </a:rPr>
              <a:t> </a:t>
            </a:r>
            <a:r>
              <a:rPr lang="en-US" sz="8800" b="1" dirty="0" err="1">
                <a:solidFill>
                  <a:srgbClr val="FF0000"/>
                </a:solidFill>
                <a:latin typeface="#9Slide05 Great Vibes" panose="02000507080000020002" pitchFamily="2" charset="0"/>
                <a:cs typeface="Arial" panose="020B0604020202020204" pitchFamily="34" charset="0"/>
              </a:rPr>
              <a:t>biết</a:t>
            </a:r>
            <a:r>
              <a:rPr lang="en-US" sz="8800" b="1" dirty="0">
                <a:solidFill>
                  <a:srgbClr val="FF0000"/>
                </a:solidFill>
                <a:latin typeface="#9Slide05 Great Vibes" panose="02000507080000020002" pitchFamily="2" charset="0"/>
                <a:cs typeface="Arial" panose="020B0604020202020204" pitchFamily="34" charset="0"/>
              </a:rPr>
              <a:t>?</a:t>
            </a:r>
          </a:p>
        </p:txBody>
      </p:sp>
      <p:sp>
        <p:nvSpPr>
          <p:cNvPr id="3" name="TextBox 2">
            <a:extLst>
              <a:ext uri="{FF2B5EF4-FFF2-40B4-BE49-F238E27FC236}">
                <a16:creationId xmlns:a16="http://schemas.microsoft.com/office/drawing/2014/main" id="{00E35FBC-5336-1520-C2F7-054507133F8D}"/>
              </a:ext>
            </a:extLst>
          </p:cNvPr>
          <p:cNvSpPr txBox="1"/>
          <p:nvPr/>
        </p:nvSpPr>
        <p:spPr>
          <a:xfrm>
            <a:off x="502058" y="1945810"/>
            <a:ext cx="4259513" cy="2677656"/>
          </a:xfrm>
          <a:prstGeom prst="rect">
            <a:avLst/>
          </a:prstGeom>
          <a:noFill/>
        </p:spPr>
        <p:txBody>
          <a:bodyPr wrap="square">
            <a:spAutoFit/>
          </a:bodyPr>
          <a:lstStyle/>
          <a:p>
            <a:r>
              <a:rPr lang="en-US" sz="2800" b="1" dirty="0" err="1">
                <a:solidFill>
                  <a:srgbClr val="1508B8"/>
                </a:solidFill>
                <a:highlight>
                  <a:srgbClr val="FFFF00"/>
                </a:highlight>
                <a:latin typeface="#9Slide03 SFU Futura_12" panose="020B0604020202020204" charset="0"/>
              </a:rPr>
              <a:t>Đây</a:t>
            </a:r>
            <a:r>
              <a:rPr lang="en-US" sz="2800" b="1" dirty="0">
                <a:solidFill>
                  <a:srgbClr val="1508B8"/>
                </a:solidFill>
                <a:highlight>
                  <a:srgbClr val="FFFF00"/>
                </a:highlight>
                <a:latin typeface="#9Slide03 SFU Futura_12" panose="020B0604020202020204" charset="0"/>
              </a:rPr>
              <a:t> </a:t>
            </a:r>
            <a:r>
              <a:rPr lang="en-US" sz="2800" b="1" dirty="0" err="1">
                <a:solidFill>
                  <a:srgbClr val="1508B8"/>
                </a:solidFill>
                <a:highlight>
                  <a:srgbClr val="FFFF00"/>
                </a:highlight>
                <a:latin typeface="#9Slide03 SFU Futura_12" panose="020B0604020202020204" charset="0"/>
              </a:rPr>
              <a:t>là</a:t>
            </a:r>
            <a:r>
              <a:rPr lang="en-US" sz="2800" b="1" dirty="0">
                <a:solidFill>
                  <a:srgbClr val="1508B8"/>
                </a:solidFill>
                <a:highlight>
                  <a:srgbClr val="FFFF00"/>
                </a:highlight>
                <a:latin typeface="#9Slide03 SFU Futura_12" panose="020B0604020202020204" charset="0"/>
              </a:rPr>
              <a:t> </a:t>
            </a:r>
            <a:r>
              <a:rPr lang="vi-VN" sz="2800" b="1" dirty="0">
                <a:solidFill>
                  <a:srgbClr val="1508B8"/>
                </a:solidFill>
                <a:highlight>
                  <a:srgbClr val="FFFF00"/>
                </a:highlight>
                <a:latin typeface="#9Slide03 SFU Futura_12" panose="020B0604020202020204" charset="0"/>
              </a:rPr>
              <a:t>một hệ thống đầm phá của tỉnh Thừa Thiên Huế, có diện tích rộng khoảng 52km</a:t>
            </a:r>
            <a:r>
              <a:rPr lang="vi-VN" sz="2800" b="1" baseline="30000" dirty="0">
                <a:solidFill>
                  <a:srgbClr val="1508B8"/>
                </a:solidFill>
                <a:highlight>
                  <a:srgbClr val="FFFF00"/>
                </a:highlight>
                <a:latin typeface="#9Slide03 SFU Futura_12" panose="020B0604020202020204" charset="0"/>
              </a:rPr>
              <a:t>2</a:t>
            </a:r>
            <a:r>
              <a:rPr lang="vi-VN" sz="2800" b="1" dirty="0">
                <a:solidFill>
                  <a:srgbClr val="1508B8"/>
                </a:solidFill>
                <a:highlight>
                  <a:srgbClr val="FFFF00"/>
                </a:highlight>
                <a:latin typeface="#9Slide03 SFU Futura_12" panose="020B0604020202020204" charset="0"/>
              </a:rPr>
              <a:t>, được biết đến là vùng đầm phá nước lợ lớn nhất Đông Nam Á</a:t>
            </a:r>
            <a:r>
              <a:rPr lang="en-US" sz="2800" b="1" dirty="0">
                <a:solidFill>
                  <a:srgbClr val="1508B8"/>
                </a:solidFill>
                <a:highlight>
                  <a:srgbClr val="FFFF00"/>
                </a:highlight>
                <a:latin typeface="#9Slide03 SFU Futura_12" panose="020B0604020202020204" charset="0"/>
              </a:rPr>
              <a:t>.</a:t>
            </a:r>
            <a:endParaRPr lang="vi-VN" sz="2800" b="1" dirty="0">
              <a:solidFill>
                <a:srgbClr val="1508B8"/>
              </a:solidFill>
              <a:highlight>
                <a:srgbClr val="FFFF00"/>
              </a:highlight>
              <a:latin typeface="#9Slide03 SFU Futura_12" panose="020B0604020202020204" charset="0"/>
            </a:endParaRPr>
          </a:p>
        </p:txBody>
      </p:sp>
      <p:pic>
        <p:nvPicPr>
          <p:cNvPr id="4" name="Picture 3">
            <a:extLst>
              <a:ext uri="{FF2B5EF4-FFF2-40B4-BE49-F238E27FC236}">
                <a16:creationId xmlns:a16="http://schemas.microsoft.com/office/drawing/2014/main" id="{ECD97AB8-EBD8-F40D-13D8-15F5D12F576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25732" t="10470" r="23964" b="9516"/>
          <a:stretch/>
        </p:blipFill>
        <p:spPr>
          <a:xfrm>
            <a:off x="245909" y="1253616"/>
            <a:ext cx="512297" cy="814857"/>
          </a:xfrm>
          <a:prstGeom prst="rect">
            <a:avLst/>
          </a:prstGeom>
        </p:spPr>
      </p:pic>
      <p:sp>
        <p:nvSpPr>
          <p:cNvPr id="7" name="Rectangle 6">
            <a:extLst>
              <a:ext uri="{FF2B5EF4-FFF2-40B4-BE49-F238E27FC236}">
                <a16:creationId xmlns:a16="http://schemas.microsoft.com/office/drawing/2014/main" id="{0D9D3E40-7483-09FA-A0F9-01BA81C08AED}"/>
              </a:ext>
            </a:extLst>
          </p:cNvPr>
          <p:cNvSpPr/>
          <p:nvPr/>
        </p:nvSpPr>
        <p:spPr>
          <a:xfrm>
            <a:off x="5619918" y="5054353"/>
            <a:ext cx="5430647" cy="1569660"/>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3600" b="1" dirty="0" err="1">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Phá</a:t>
            </a:r>
            <a:r>
              <a:rPr lang="en-US" sz="3600" b="1"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 Tam Giang – </a:t>
            </a:r>
            <a:r>
              <a:rPr lang="en-US" sz="3600" b="1" dirty="0" err="1">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Thừa</a:t>
            </a:r>
            <a:r>
              <a:rPr lang="en-US" sz="3600" b="1"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 </a:t>
            </a:r>
            <a:r>
              <a:rPr lang="en-US" sz="3600" b="1" dirty="0" err="1">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Thiên</a:t>
            </a:r>
            <a:r>
              <a:rPr lang="en-US" sz="3600" b="1"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 </a:t>
            </a:r>
            <a:r>
              <a:rPr lang="en-US" sz="3600" b="1" dirty="0" err="1">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Huế</a:t>
            </a:r>
            <a:endParaRPr lang="en-US" sz="36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endParaRPr>
          </a:p>
        </p:txBody>
      </p:sp>
      <p:pic>
        <p:nvPicPr>
          <p:cNvPr id="8" name="Picture 7">
            <a:extLst>
              <a:ext uri="{FF2B5EF4-FFF2-40B4-BE49-F238E27FC236}">
                <a16:creationId xmlns:a16="http://schemas.microsoft.com/office/drawing/2014/main" id="{8948438D-480D-9BE6-14FB-CF537EBB284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5119" l="6000" r="93000">
                        <a14:foregroundMark x1="25000" y1="89762" x2="25000" y2="89762"/>
                        <a14:foregroundMark x1="25000" y1="89762" x2="25000" y2="89762"/>
                        <a14:foregroundMark x1="69222" y1="95595" x2="69222" y2="95595"/>
                        <a14:foregroundMark x1="69333" y1="95595" x2="73000" y2="93810"/>
                        <a14:foregroundMark x1="79222" y1="88095" x2="79222" y2="88095"/>
                        <a14:foregroundMark x1="79222" y1="88095" x2="79222" y2="88095"/>
                        <a14:foregroundMark x1="92556" y1="79881" x2="92556" y2="79881"/>
                        <a14:foregroundMark x1="91778" y1="74167" x2="91778" y2="74167"/>
                        <a14:foregroundMark x1="93000" y1="54524" x2="93000" y2="54524"/>
                        <a14:foregroundMark x1="6444" y1="56310" x2="6444" y2="56310"/>
                        <a14:foregroundMark x1="6000" y1="73452" x2="6000" y2="73452"/>
                        <a14:foregroundMark x1="6000" y1="73452" x2="6000" y2="73452"/>
                        <a14:foregroundMark x1="91444" y1="90714" x2="91444" y2="90714"/>
                        <a14:foregroundMark x1="91333" y1="90714" x2="91333" y2="90714"/>
                      </a14:backgroundRemoval>
                    </a14:imgEffect>
                  </a14:imgLayer>
                </a14:imgProps>
              </a:ext>
            </a:extLst>
          </a:blip>
          <a:srcRect t="23293"/>
          <a:stretch/>
        </p:blipFill>
        <p:spPr>
          <a:xfrm>
            <a:off x="978624" y="4630180"/>
            <a:ext cx="2934329" cy="2100783"/>
          </a:xfrm>
          <a:prstGeom prst="rect">
            <a:avLst/>
          </a:prstGeom>
        </p:spPr>
      </p:pic>
      <p:pic>
        <p:nvPicPr>
          <p:cNvPr id="6" name="Picture 5">
            <a:extLst>
              <a:ext uri="{FF2B5EF4-FFF2-40B4-BE49-F238E27FC236}">
                <a16:creationId xmlns:a16="http://schemas.microsoft.com/office/drawing/2014/main" id="{782D4B28-9059-9C2B-870D-FBD8D905C092}"/>
              </a:ext>
            </a:extLst>
          </p:cNvPr>
          <p:cNvPicPr>
            <a:picLocks noChangeAspect="1"/>
          </p:cNvPicPr>
          <p:nvPr/>
        </p:nvPicPr>
        <p:blipFill>
          <a:blip r:embed="rId7"/>
          <a:stretch>
            <a:fillRect/>
          </a:stretch>
        </p:blipFill>
        <p:spPr>
          <a:xfrm>
            <a:off x="4861602" y="198946"/>
            <a:ext cx="6947281" cy="50335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2593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3FEB360D-E768-B46C-EC38-2EFF52C0B065}"/>
              </a:ext>
            </a:extLst>
          </p:cNvPr>
          <p:cNvSpPr/>
          <p:nvPr/>
        </p:nvSpPr>
        <p:spPr>
          <a:xfrm>
            <a:off x="-147448" y="614904"/>
            <a:ext cx="5186475" cy="504387"/>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dirty="0" err="1">
                <a:solidFill>
                  <a:srgbClr val="FF0000"/>
                </a:solidFill>
                <a:latin typeface="#9Slide05 Great Vibes" panose="02000507080000020002" pitchFamily="2" charset="0"/>
                <a:cs typeface="Arial" panose="020B0604020202020204" pitchFamily="34" charset="0"/>
              </a:rPr>
              <a:t>Em</a:t>
            </a:r>
            <a:r>
              <a:rPr lang="en-US" sz="8800" b="1" dirty="0">
                <a:solidFill>
                  <a:srgbClr val="FF0000"/>
                </a:solidFill>
                <a:latin typeface="#9Slide05 Great Vibes" panose="02000507080000020002" pitchFamily="2" charset="0"/>
                <a:cs typeface="Arial" panose="020B0604020202020204" pitchFamily="34" charset="0"/>
              </a:rPr>
              <a:t> </a:t>
            </a:r>
            <a:r>
              <a:rPr lang="en-US" sz="8800" b="1" dirty="0" err="1">
                <a:solidFill>
                  <a:srgbClr val="FF0000"/>
                </a:solidFill>
                <a:latin typeface="#9Slide05 Great Vibes" panose="02000507080000020002" pitchFamily="2" charset="0"/>
                <a:cs typeface="Arial" panose="020B0604020202020204" pitchFamily="34" charset="0"/>
              </a:rPr>
              <a:t>có</a:t>
            </a:r>
            <a:r>
              <a:rPr lang="en-US" sz="8800" b="1" dirty="0">
                <a:solidFill>
                  <a:srgbClr val="FF0000"/>
                </a:solidFill>
                <a:latin typeface="#9Slide05 Great Vibes" panose="02000507080000020002" pitchFamily="2" charset="0"/>
                <a:cs typeface="Arial" panose="020B0604020202020204" pitchFamily="34" charset="0"/>
              </a:rPr>
              <a:t> </a:t>
            </a:r>
            <a:r>
              <a:rPr lang="en-US" sz="8800" b="1" dirty="0" err="1">
                <a:solidFill>
                  <a:srgbClr val="FF0000"/>
                </a:solidFill>
                <a:latin typeface="#9Slide05 Great Vibes" panose="02000507080000020002" pitchFamily="2" charset="0"/>
                <a:cs typeface="Arial" panose="020B0604020202020204" pitchFamily="34" charset="0"/>
              </a:rPr>
              <a:t>biết</a:t>
            </a:r>
            <a:r>
              <a:rPr lang="en-US" sz="8800" b="1" dirty="0">
                <a:solidFill>
                  <a:srgbClr val="FF0000"/>
                </a:solidFill>
                <a:latin typeface="#9Slide05 Great Vibes" panose="02000507080000020002" pitchFamily="2" charset="0"/>
                <a:cs typeface="Arial" panose="020B0604020202020204" pitchFamily="34" charset="0"/>
              </a:rPr>
              <a:t>?</a:t>
            </a:r>
          </a:p>
        </p:txBody>
      </p:sp>
      <p:sp>
        <p:nvSpPr>
          <p:cNvPr id="3" name="TextBox 2">
            <a:extLst>
              <a:ext uri="{FF2B5EF4-FFF2-40B4-BE49-F238E27FC236}">
                <a16:creationId xmlns:a16="http://schemas.microsoft.com/office/drawing/2014/main" id="{00E35FBC-5336-1520-C2F7-054507133F8D}"/>
              </a:ext>
            </a:extLst>
          </p:cNvPr>
          <p:cNvSpPr txBox="1"/>
          <p:nvPr/>
        </p:nvSpPr>
        <p:spPr>
          <a:xfrm>
            <a:off x="448528" y="1893395"/>
            <a:ext cx="4590499" cy="3539430"/>
          </a:xfrm>
          <a:prstGeom prst="rect">
            <a:avLst/>
          </a:prstGeom>
          <a:noFill/>
        </p:spPr>
        <p:txBody>
          <a:bodyPr wrap="square">
            <a:spAutoFit/>
          </a:bodyPr>
          <a:lstStyle/>
          <a:p>
            <a:r>
              <a:rPr lang="en-US" sz="2800" b="1" dirty="0">
                <a:solidFill>
                  <a:srgbClr val="1508B8"/>
                </a:solidFill>
                <a:highlight>
                  <a:srgbClr val="FFFF00"/>
                </a:highlight>
                <a:latin typeface="#9Slide03 SFU Futura_12" panose="020B0604020202020204" charset="0"/>
              </a:rPr>
              <a:t>Đ</a:t>
            </a:r>
            <a:r>
              <a:rPr lang="vi-VN" sz="2800" b="1" dirty="0">
                <a:solidFill>
                  <a:srgbClr val="1508B8"/>
                </a:solidFill>
                <a:highlight>
                  <a:srgbClr val="FFFF00"/>
                </a:highlight>
                <a:latin typeface="#9Slide03 SFU Futura_12" panose="020B0604020202020204" charset="0"/>
              </a:rPr>
              <a:t>ược mệnh danh là đồi cát lớn nhất Việt Nam</a:t>
            </a:r>
            <a:r>
              <a:rPr lang="en-US" sz="2800" b="1" dirty="0">
                <a:solidFill>
                  <a:srgbClr val="1508B8"/>
                </a:solidFill>
                <a:highlight>
                  <a:srgbClr val="FFFF00"/>
                </a:highlight>
                <a:latin typeface="#9Slide03 SFU Futura_12" panose="020B0604020202020204" charset="0"/>
              </a:rPr>
              <a:t> hay “</a:t>
            </a:r>
            <a:r>
              <a:rPr lang="vi-VN" sz="2800" b="1" dirty="0">
                <a:solidFill>
                  <a:srgbClr val="1508B8"/>
                </a:solidFill>
                <a:highlight>
                  <a:srgbClr val="FFFF00"/>
                </a:highlight>
                <a:latin typeface="#9Slide03 SFU Futura_12" panose="020B0604020202020204" charset="0"/>
              </a:rPr>
              <a:t>tiểu sa mạc Sahara</a:t>
            </a:r>
            <a:r>
              <a:rPr lang="en-US" sz="2800" b="1" dirty="0">
                <a:solidFill>
                  <a:srgbClr val="1508B8"/>
                </a:solidFill>
                <a:highlight>
                  <a:srgbClr val="FFFF00"/>
                </a:highlight>
                <a:latin typeface="#9Slide03 SFU Futura_12" panose="020B0604020202020204" charset="0"/>
              </a:rPr>
              <a:t>”</a:t>
            </a:r>
            <a:r>
              <a:rPr lang="vi-VN" sz="2800" b="1" dirty="0">
                <a:solidFill>
                  <a:srgbClr val="1508B8"/>
                </a:solidFill>
                <a:highlight>
                  <a:srgbClr val="FFFF00"/>
                </a:highlight>
                <a:latin typeface="#9Slide03 SFU Futura_12" panose="020B0604020202020204" charset="0"/>
              </a:rPr>
              <a:t> ở Việt Nam. Đồi cát Hoà Thắng thử thách dân mê trekking bởi quãng đường dài khoảng 15km ... và thời tiết nắng nóng như đi giữa "sa mạc”.</a:t>
            </a:r>
          </a:p>
        </p:txBody>
      </p:sp>
      <p:pic>
        <p:nvPicPr>
          <p:cNvPr id="4" name="Picture 3">
            <a:extLst>
              <a:ext uri="{FF2B5EF4-FFF2-40B4-BE49-F238E27FC236}">
                <a16:creationId xmlns:a16="http://schemas.microsoft.com/office/drawing/2014/main" id="{ECD97AB8-EBD8-F40D-13D8-15F5D12F576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25732" t="10470" r="23964" b="9516"/>
          <a:stretch/>
        </p:blipFill>
        <p:spPr>
          <a:xfrm>
            <a:off x="192379" y="1256957"/>
            <a:ext cx="512297" cy="814857"/>
          </a:xfrm>
          <a:prstGeom prst="rect">
            <a:avLst/>
          </a:prstGeom>
        </p:spPr>
      </p:pic>
      <p:sp>
        <p:nvSpPr>
          <p:cNvPr id="7" name="Rectangle 6">
            <a:extLst>
              <a:ext uri="{FF2B5EF4-FFF2-40B4-BE49-F238E27FC236}">
                <a16:creationId xmlns:a16="http://schemas.microsoft.com/office/drawing/2014/main" id="{0D9D3E40-7483-09FA-A0F9-01BA81C08AED}"/>
              </a:ext>
            </a:extLst>
          </p:cNvPr>
          <p:cNvSpPr/>
          <p:nvPr/>
        </p:nvSpPr>
        <p:spPr>
          <a:xfrm>
            <a:off x="6011606" y="5039502"/>
            <a:ext cx="5558419" cy="1569660"/>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3600" b="1" cap="none" spc="0" dirty="0" err="1">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Đồi</a:t>
            </a:r>
            <a:r>
              <a:rPr lang="en-US" sz="36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 </a:t>
            </a:r>
            <a:r>
              <a:rPr lang="en-US" sz="3600" b="1" cap="none" spc="0" dirty="0" err="1">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cát</a:t>
            </a:r>
            <a:r>
              <a:rPr lang="en-US" sz="36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 </a:t>
            </a:r>
            <a:r>
              <a:rPr lang="en-US" sz="3600" b="1" cap="none" spc="0" dirty="0" err="1">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Hòa</a:t>
            </a:r>
            <a:r>
              <a:rPr lang="en-US" sz="36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 </a:t>
            </a:r>
            <a:r>
              <a:rPr lang="en-US" sz="3600" b="1" cap="none" spc="0" dirty="0" err="1">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Thắng</a:t>
            </a:r>
            <a:r>
              <a:rPr lang="en-US" sz="36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 – Bình </a:t>
            </a:r>
            <a:r>
              <a:rPr lang="en-US" sz="3600" b="1" cap="none" spc="0" dirty="0" err="1">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Thuận</a:t>
            </a:r>
            <a:endParaRPr lang="en-US" sz="36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endParaRPr>
          </a:p>
        </p:txBody>
      </p:sp>
      <p:pic>
        <p:nvPicPr>
          <p:cNvPr id="6" name="Picture 5">
            <a:extLst>
              <a:ext uri="{FF2B5EF4-FFF2-40B4-BE49-F238E27FC236}">
                <a16:creationId xmlns:a16="http://schemas.microsoft.com/office/drawing/2014/main" id="{1ED9F7B2-4F97-8FF0-A9EB-46481F2B1253}"/>
              </a:ext>
            </a:extLst>
          </p:cNvPr>
          <p:cNvPicPr>
            <a:picLocks noChangeAspect="1"/>
          </p:cNvPicPr>
          <p:nvPr/>
        </p:nvPicPr>
        <p:blipFill>
          <a:blip r:embed="rId5"/>
          <a:stretch>
            <a:fillRect/>
          </a:stretch>
        </p:blipFill>
        <p:spPr>
          <a:xfrm>
            <a:off x="5250910" y="167268"/>
            <a:ext cx="6867121" cy="51568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8CE02BF5-031B-62C2-3322-5C6920E9F061}"/>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35556" y1="26154" x2="35556" y2="26154"/>
                        <a14:foregroundMark x1="35556" y1="26154" x2="35556" y2="26154"/>
                        <a14:foregroundMark x1="29000" y1="18654" x2="30778" y2="27308"/>
                      </a14:backgroundRemoval>
                    </a14:imgEffect>
                  </a14:imgLayer>
                </a14:imgProps>
              </a:ext>
            </a:extLst>
          </a:blip>
          <a:srcRect l="21328" t="14028" r="21957" b="16359"/>
          <a:stretch/>
        </p:blipFill>
        <p:spPr>
          <a:xfrm>
            <a:off x="2899317" y="5039502"/>
            <a:ext cx="2564283" cy="1818498"/>
          </a:xfrm>
          <a:prstGeom prst="rect">
            <a:avLst/>
          </a:prstGeom>
        </p:spPr>
      </p:pic>
    </p:spTree>
    <p:extLst>
      <p:ext uri="{BB962C8B-B14F-4D97-AF65-F5344CB8AC3E}">
        <p14:creationId xmlns:p14="http://schemas.microsoft.com/office/powerpoint/2010/main" val="2843040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flipV="1">
            <a:off x="0" y="2296380"/>
            <a:ext cx="12192000" cy="30878"/>
          </a:xfrm>
          <a:prstGeom prst="line">
            <a:avLst/>
          </a:prstGeom>
          <a:ln w="12700">
            <a:solidFill>
              <a:srgbClr val="2E4B89"/>
            </a:solidFill>
          </a:ln>
        </p:spPr>
        <p:style>
          <a:lnRef idx="1">
            <a:schemeClr val="accent1"/>
          </a:lnRef>
          <a:fillRef idx="0">
            <a:schemeClr val="accent1"/>
          </a:fillRef>
          <a:effectRef idx="0">
            <a:schemeClr val="accent1"/>
          </a:effectRef>
          <a:fontRef idx="minor">
            <a:schemeClr val="tx1"/>
          </a:fontRef>
        </p:style>
      </p:cxnSp>
      <p:sp>
        <p:nvSpPr>
          <p:cNvPr id="14" name="Rectangle: Rounded Corners 7">
            <a:extLst>
              <a:ext uri="{FF2B5EF4-FFF2-40B4-BE49-F238E27FC236}">
                <a16:creationId xmlns:a16="http://schemas.microsoft.com/office/drawing/2014/main" id="{BE55959A-1F2C-46C2-9FCD-F989F5DD87B7}"/>
              </a:ext>
            </a:extLst>
          </p:cNvPr>
          <p:cNvSpPr/>
          <p:nvPr/>
        </p:nvSpPr>
        <p:spPr>
          <a:xfrm>
            <a:off x="111641" y="2662567"/>
            <a:ext cx="2126660" cy="1542730"/>
          </a:xfrm>
          <a:prstGeom prst="roundRect">
            <a:avLst/>
          </a:prstGeom>
          <a:solidFill>
            <a:schemeClr val="accent4">
              <a:lumMod val="20000"/>
              <a:lumOff val="80000"/>
            </a:schemeClr>
          </a:solidFill>
          <a:ln w="285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Hoạt</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động</a:t>
            </a:r>
            <a:r>
              <a:rPr lang="en-US" sz="2400" b="1" dirty="0">
                <a:solidFill>
                  <a:schemeClr val="tx1"/>
                </a:solidFill>
                <a:latin typeface="#9Slide03 SFU Futura_12" panose="00000400000000000000" pitchFamily="2" charset="0"/>
                <a:cs typeface="Arial" panose="020B0604020202020204" pitchFamily="34" charset="0"/>
              </a:rPr>
              <a:t>: CÁ NHÂN</a:t>
            </a:r>
          </a:p>
        </p:txBody>
      </p:sp>
      <p:sp>
        <p:nvSpPr>
          <p:cNvPr id="34" name="Rectangle: Rounded Corners 7">
            <a:extLst>
              <a:ext uri="{FF2B5EF4-FFF2-40B4-BE49-F238E27FC236}">
                <a16:creationId xmlns:a16="http://schemas.microsoft.com/office/drawing/2014/main" id="{D5397E9F-57CE-4CBC-BF7D-C7F3ACC44961}"/>
              </a:ext>
            </a:extLst>
          </p:cNvPr>
          <p:cNvSpPr/>
          <p:nvPr/>
        </p:nvSpPr>
        <p:spPr>
          <a:xfrm>
            <a:off x="2631473" y="2662566"/>
            <a:ext cx="2775508" cy="1542730"/>
          </a:xfrm>
          <a:prstGeom prst="roundRect">
            <a:avLst/>
          </a:prstGeom>
          <a:solidFill>
            <a:schemeClr val="accent6">
              <a:lumMod val="20000"/>
              <a:lumOff val="80000"/>
            </a:schemeClr>
          </a:solidFill>
          <a:ln w="285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Ghi</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trong</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giấy</a:t>
            </a:r>
            <a:r>
              <a:rPr lang="en-US" sz="2400" b="1" dirty="0">
                <a:solidFill>
                  <a:schemeClr val="tx1"/>
                </a:solidFill>
                <a:latin typeface="#9Slide03 SFU Futura_12" panose="00000400000000000000" pitchFamily="2" charset="0"/>
                <a:cs typeface="Arial" panose="020B0604020202020204" pitchFamily="34" charset="0"/>
              </a:rPr>
              <a:t> note </a:t>
            </a:r>
            <a:r>
              <a:rPr lang="en-US" sz="2400" b="1" dirty="0" err="1">
                <a:solidFill>
                  <a:schemeClr val="tx1"/>
                </a:solidFill>
                <a:latin typeface="#9Slide03 SFU Futura_12" panose="00000400000000000000" pitchFamily="2" charset="0"/>
                <a:cs typeface="Arial" panose="020B0604020202020204" pitchFamily="34" charset="0"/>
              </a:rPr>
              <a:t>số</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thứ</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tự</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từ</a:t>
            </a:r>
            <a:r>
              <a:rPr lang="en-US" sz="2400" b="1" dirty="0">
                <a:solidFill>
                  <a:schemeClr val="tx1"/>
                </a:solidFill>
                <a:latin typeface="#9Slide03 SFU Futura_12" panose="00000400000000000000" pitchFamily="2" charset="0"/>
                <a:cs typeface="Arial" panose="020B0604020202020204" pitchFamily="34" charset="0"/>
              </a:rPr>
              <a:t> 1 </a:t>
            </a:r>
            <a:r>
              <a:rPr lang="en-US" sz="24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a:t>
            </a:r>
            <a:r>
              <a:rPr lang="en-US" sz="2400" b="1" dirty="0">
                <a:solidFill>
                  <a:schemeClr val="tx1"/>
                </a:solidFill>
                <a:latin typeface="#9Slide03 SFU Futura_12" panose="00000400000000000000" pitchFamily="2" charset="0"/>
                <a:cs typeface="Arial" panose="020B0604020202020204" pitchFamily="34" charset="0"/>
              </a:rPr>
              <a:t> 10</a:t>
            </a:r>
          </a:p>
        </p:txBody>
      </p:sp>
      <p:pic>
        <p:nvPicPr>
          <p:cNvPr id="37" name="Picture 10" descr="ivyachievement - Luyện thi đại học mỹ, hỗ trợ thi tuyển đại học, trường nội  trú tại Mỹ">
            <a:extLst>
              <a:ext uri="{FF2B5EF4-FFF2-40B4-BE49-F238E27FC236}">
                <a16:creationId xmlns:a16="http://schemas.microsoft.com/office/drawing/2014/main" id="{3989AEFE-974B-478E-8EFE-5BDD0E4FE25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61769" y="3880624"/>
            <a:ext cx="532411" cy="53347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onversation, Debate, Discussion, Talking, Two People Talking Icon #432048  - PNG Images - PNGi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14587" y="3793662"/>
            <a:ext cx="544282" cy="44389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81F2071E-DF8C-495C-8676-8F839E06F04F}"/>
              </a:ext>
            </a:extLst>
          </p:cNvPr>
          <p:cNvSpPr/>
          <p:nvPr/>
        </p:nvSpPr>
        <p:spPr>
          <a:xfrm>
            <a:off x="3624615" y="497803"/>
            <a:ext cx="5529020" cy="1107996"/>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6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LUYỆN TẬP</a:t>
            </a:r>
            <a:endParaRPr lang="en-US" sz="6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sp>
        <p:nvSpPr>
          <p:cNvPr id="5" name="Rectangle: Rounded Corners 7">
            <a:extLst>
              <a:ext uri="{FF2B5EF4-FFF2-40B4-BE49-F238E27FC236}">
                <a16:creationId xmlns:a16="http://schemas.microsoft.com/office/drawing/2014/main" id="{0619A4E9-D0E5-5952-6BD0-804A04CFD294}"/>
              </a:ext>
            </a:extLst>
          </p:cNvPr>
          <p:cNvSpPr/>
          <p:nvPr/>
        </p:nvSpPr>
        <p:spPr>
          <a:xfrm>
            <a:off x="2631473" y="4744695"/>
            <a:ext cx="2775508" cy="1486886"/>
          </a:xfrm>
          <a:prstGeom prst="roundRect">
            <a:avLst/>
          </a:prstGeom>
          <a:solidFill>
            <a:schemeClr val="accent6">
              <a:lumMod val="20000"/>
              <a:lumOff val="80000"/>
            </a:schemeClr>
          </a:solidFill>
          <a:ln w="285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Hết</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giờ</a:t>
            </a:r>
            <a:r>
              <a:rPr lang="en-US" sz="2400" b="1" dirty="0">
                <a:solidFill>
                  <a:schemeClr val="tx1"/>
                </a:solidFill>
                <a:latin typeface="#9Slide03 SFU Futura_12" panose="00000400000000000000" pitchFamily="2" charset="0"/>
                <a:cs typeface="Arial" panose="020B0604020202020204" pitchFamily="34" charset="0"/>
              </a:rPr>
              <a:t>, đ</a:t>
            </a:r>
            <a:r>
              <a:rPr lang="vi-VN" sz="2400" b="1" dirty="0">
                <a:solidFill>
                  <a:schemeClr val="tx1"/>
                </a:solidFill>
                <a:latin typeface="#9Slide03 SFU Futura_12" panose="00000400000000000000" pitchFamily="2" charset="0"/>
                <a:cs typeface="Arial" panose="020B0604020202020204" pitchFamily="34" charset="0"/>
              </a:rPr>
              <a:t>ổi bài chấm chéo, mỗi </a:t>
            </a:r>
            <a:r>
              <a:rPr lang="en-US" sz="2400" b="1" dirty="0" err="1">
                <a:solidFill>
                  <a:schemeClr val="tx1"/>
                </a:solidFill>
                <a:latin typeface="#9Slide03 SFU Futura_12" panose="00000400000000000000" pitchFamily="2" charset="0"/>
                <a:cs typeface="Arial" panose="020B0604020202020204" pitchFamily="34" charset="0"/>
              </a:rPr>
              <a:t>đáp</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án</a:t>
            </a:r>
            <a:r>
              <a:rPr lang="vi-VN" sz="2400" b="1" dirty="0">
                <a:solidFill>
                  <a:schemeClr val="tx1"/>
                </a:solidFill>
                <a:latin typeface="#9Slide03 SFU Futura_12" panose="00000400000000000000" pitchFamily="2" charset="0"/>
                <a:cs typeface="Arial" panose="020B0604020202020204" pitchFamily="34" charset="0"/>
              </a:rPr>
              <a:t> đúng được 1 điểm</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6" name="Rectangle: Rounded Corners 7">
            <a:extLst>
              <a:ext uri="{FF2B5EF4-FFF2-40B4-BE49-F238E27FC236}">
                <a16:creationId xmlns:a16="http://schemas.microsoft.com/office/drawing/2014/main" id="{750F291A-A290-4416-7435-E2CC536B6C48}"/>
              </a:ext>
            </a:extLst>
          </p:cNvPr>
          <p:cNvSpPr/>
          <p:nvPr/>
        </p:nvSpPr>
        <p:spPr>
          <a:xfrm>
            <a:off x="111642" y="4744695"/>
            <a:ext cx="2126660" cy="1486886"/>
          </a:xfrm>
          <a:prstGeom prst="roundRect">
            <a:avLst/>
          </a:prstGeom>
          <a:solidFill>
            <a:schemeClr val="accent4">
              <a:lumMod val="20000"/>
              <a:lumOff val="80000"/>
            </a:schemeClr>
          </a:solidFill>
          <a:ln w="285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Thời</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gian</a:t>
            </a:r>
            <a:r>
              <a:rPr lang="en-US" sz="2400" b="1" dirty="0">
                <a:solidFill>
                  <a:schemeClr val="tx1"/>
                </a:solidFill>
                <a:latin typeface="#9Slide03 SFU Futura_12" panose="00000400000000000000" pitchFamily="2" charset="0"/>
                <a:cs typeface="Arial" panose="020B0604020202020204" pitchFamily="34" charset="0"/>
              </a:rPr>
              <a:t> 1 </a:t>
            </a:r>
            <a:r>
              <a:rPr lang="en-US" sz="2400" b="1" dirty="0" err="1">
                <a:solidFill>
                  <a:schemeClr val="tx1"/>
                </a:solidFill>
                <a:latin typeface="#9Slide03 SFU Futura_12" panose="00000400000000000000" pitchFamily="2" charset="0"/>
                <a:cs typeface="Arial" panose="020B0604020202020204" pitchFamily="34" charset="0"/>
              </a:rPr>
              <a:t>câu</a:t>
            </a:r>
            <a:r>
              <a:rPr lang="en-US" sz="2400" b="1" dirty="0">
                <a:solidFill>
                  <a:schemeClr val="tx1"/>
                </a:solidFill>
                <a:latin typeface="#9Slide03 SFU Futura_12" panose="00000400000000000000" pitchFamily="2" charset="0"/>
                <a:cs typeface="Arial" panose="020B0604020202020204" pitchFamily="34" charset="0"/>
              </a:rPr>
              <a:t>: 20 </a:t>
            </a:r>
            <a:r>
              <a:rPr lang="en-US" sz="2400" b="1" dirty="0" err="1">
                <a:solidFill>
                  <a:schemeClr val="tx1"/>
                </a:solidFill>
                <a:latin typeface="#9Slide03 SFU Futura_12" panose="00000400000000000000" pitchFamily="2" charset="0"/>
                <a:cs typeface="Arial" panose="020B0604020202020204" pitchFamily="34" charset="0"/>
              </a:rPr>
              <a:t>giây</a:t>
            </a:r>
            <a:endParaRPr lang="en-US" sz="2400" b="1" dirty="0">
              <a:solidFill>
                <a:schemeClr val="tx1"/>
              </a:solidFill>
              <a:latin typeface="#9Slide03 SFU Futura_12" panose="00000400000000000000" pitchFamily="2" charset="0"/>
              <a:cs typeface="Arial" panose="020B0604020202020204" pitchFamily="34" charset="0"/>
            </a:endParaRPr>
          </a:p>
        </p:txBody>
      </p:sp>
      <p:pic>
        <p:nvPicPr>
          <p:cNvPr id="7" name="Hình ảnh 7">
            <a:extLst>
              <a:ext uri="{FF2B5EF4-FFF2-40B4-BE49-F238E27FC236}">
                <a16:creationId xmlns:a16="http://schemas.microsoft.com/office/drawing/2014/main" id="{70DA6566-61BF-77DE-38BB-8086384E26F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74949" y1="29082" x2="74949" y2="29082"/>
                        <a14:foregroundMark x1="73717" y1="27296" x2="73717" y2="27296"/>
                        <a14:foregroundMark x1="77413" y1="28316" x2="77413" y2="28316"/>
                        <a14:foregroundMark x1="74333" y1="25000" x2="74333" y2="25000"/>
                        <a14:foregroundMark x1="72074" y1="26020" x2="72074" y2="26020"/>
                        <a14:backgroundMark x1="40041" y1="77806" x2="40041" y2="77806"/>
                        <a14:backgroundMark x1="19713" y1="77041" x2="19713" y2="77041"/>
                        <a14:backgroundMark x1="71663" y1="86990" x2="71663" y2="86990"/>
                        <a14:backgroundMark x1="65708" y1="89541" x2="65708" y2="89541"/>
                        <a14:backgroundMark x1="63450" y1="89541" x2="63450" y2="89541"/>
                      </a14:backgroundRemoval>
                    </a14:imgEffect>
                  </a14:imgLayer>
                </a14:imgProps>
              </a:ext>
            </a:extLst>
          </a:blip>
          <a:stretch>
            <a:fillRect/>
          </a:stretch>
        </p:blipFill>
        <p:spPr>
          <a:xfrm>
            <a:off x="1364313" y="-381335"/>
            <a:ext cx="3348103" cy="2866129"/>
          </a:xfrm>
          <a:prstGeom prst="rect">
            <a:avLst/>
          </a:prstGeom>
        </p:spPr>
      </p:pic>
      <p:sp>
        <p:nvSpPr>
          <p:cNvPr id="3" name="Rectangle: Rounded Corners 7">
            <a:extLst>
              <a:ext uri="{FF2B5EF4-FFF2-40B4-BE49-F238E27FC236}">
                <a16:creationId xmlns:a16="http://schemas.microsoft.com/office/drawing/2014/main" id="{27E87910-C165-3DBE-6159-6FB2195EE4BE}"/>
              </a:ext>
            </a:extLst>
          </p:cNvPr>
          <p:cNvSpPr/>
          <p:nvPr/>
        </p:nvSpPr>
        <p:spPr>
          <a:xfrm>
            <a:off x="5811043" y="2662566"/>
            <a:ext cx="3567133" cy="3569015"/>
          </a:xfrm>
          <a:prstGeom prst="roundRect">
            <a:avLst/>
          </a:prstGeom>
          <a:solidFill>
            <a:schemeClr val="accent6">
              <a:lumMod val="20000"/>
              <a:lumOff val="80000"/>
            </a:schemeClr>
          </a:solidFill>
          <a:ln w="285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solidFill>
                <a:latin typeface="#9Slide03 SFU Futura_12" panose="00000400000000000000" pitchFamily="2" charset="0"/>
                <a:cs typeface="Arial" panose="020B0604020202020204" pitchFamily="34" charset="0"/>
              </a:rPr>
              <a:t>GV đọc thông tin về đặc điểm của khu vực địa hình, HS ghi nhanh vào giấy note xem đó là đặc điểm của khu vực địa hình hoặc dạng địa hình nào tương ứng với số thứ tự đã ghi</a:t>
            </a:r>
            <a:endParaRPr lang="en-US" sz="2400" b="1" dirty="0">
              <a:solidFill>
                <a:schemeClr val="tx1"/>
              </a:solidFill>
              <a:latin typeface="#9Slide03 SFU Futura_12" panose="00000400000000000000" pitchFamily="2" charset="0"/>
              <a:cs typeface="Arial" panose="020B0604020202020204" pitchFamily="34" charset="0"/>
            </a:endParaRPr>
          </a:p>
        </p:txBody>
      </p:sp>
      <p:pic>
        <p:nvPicPr>
          <p:cNvPr id="11" name="Picture 2" descr="Copyediting | AnnaProofing">
            <a:extLst>
              <a:ext uri="{FF2B5EF4-FFF2-40B4-BE49-F238E27FC236}">
                <a16:creationId xmlns:a16="http://schemas.microsoft.com/office/drawing/2014/main" id="{0D2F3AAD-D1BD-D660-C1CB-36FC0C43F57C}"/>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8213306" y="5682009"/>
            <a:ext cx="411417" cy="44836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F5876F55-A2C2-2B2C-D1F7-C45B19E3B82E}"/>
              </a:ext>
            </a:extLst>
          </p:cNvPr>
          <p:cNvPicPr>
            <a:picLocks noChangeAspect="1"/>
          </p:cNvPicPr>
          <p:nvPr/>
        </p:nvPicPr>
        <p:blipFill rotWithShape="1">
          <a:blip r:embed="rId8">
            <a:clrChange>
              <a:clrFrom>
                <a:srgbClr val="F5F5F5"/>
              </a:clrFrom>
              <a:clrTo>
                <a:srgbClr val="F5F5F5">
                  <a:alpha val="0"/>
                </a:srgbClr>
              </a:clrTo>
            </a:clrChange>
          </a:blip>
          <a:srcRect l="18909" r="13420" b="8599"/>
          <a:stretch/>
        </p:blipFill>
        <p:spPr>
          <a:xfrm>
            <a:off x="9529365" y="2956714"/>
            <a:ext cx="2550993" cy="3445503"/>
          </a:xfrm>
          <a:prstGeom prst="rect">
            <a:avLst/>
          </a:prstGeom>
        </p:spPr>
      </p:pic>
    </p:spTree>
    <p:extLst>
      <p:ext uri="{BB962C8B-B14F-4D97-AF65-F5344CB8AC3E}">
        <p14:creationId xmlns:p14="http://schemas.microsoft.com/office/powerpoint/2010/main" val="15802209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flipV="1">
            <a:off x="0" y="1120575"/>
            <a:ext cx="12192000" cy="30878"/>
          </a:xfrm>
          <a:prstGeom prst="line">
            <a:avLst/>
          </a:prstGeom>
          <a:ln w="12700">
            <a:solidFill>
              <a:srgbClr val="2E4B89"/>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1F2071E-DF8C-495C-8676-8F839E06F04F}"/>
              </a:ext>
            </a:extLst>
          </p:cNvPr>
          <p:cNvSpPr/>
          <p:nvPr/>
        </p:nvSpPr>
        <p:spPr>
          <a:xfrm>
            <a:off x="2949626" y="-28129"/>
            <a:ext cx="5529020" cy="1107996"/>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6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LUYỆN TẬP</a:t>
            </a:r>
            <a:endParaRPr lang="en-US" sz="6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pic>
        <p:nvPicPr>
          <p:cNvPr id="7" name="Hình ảnh 7">
            <a:extLst>
              <a:ext uri="{FF2B5EF4-FFF2-40B4-BE49-F238E27FC236}">
                <a16:creationId xmlns:a16="http://schemas.microsoft.com/office/drawing/2014/main" id="{70DA6566-61BF-77DE-38BB-8086384E26F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74949" y1="29082" x2="74949" y2="29082"/>
                        <a14:foregroundMark x1="73717" y1="27296" x2="73717" y2="27296"/>
                        <a14:foregroundMark x1="77413" y1="28316" x2="77413" y2="28316"/>
                        <a14:foregroundMark x1="74333" y1="25000" x2="74333" y2="25000"/>
                        <a14:foregroundMark x1="72074" y1="26020" x2="72074" y2="26020"/>
                        <a14:backgroundMark x1="40041" y1="77806" x2="40041" y2="77806"/>
                        <a14:backgroundMark x1="19713" y1="77041" x2="19713" y2="77041"/>
                        <a14:backgroundMark x1="71663" y1="86990" x2="71663" y2="86990"/>
                        <a14:backgroundMark x1="65708" y1="89541" x2="65708" y2="89541"/>
                        <a14:backgroundMark x1="63450" y1="89541" x2="63450" y2="89541"/>
                      </a14:backgroundRemoval>
                    </a14:imgEffect>
                  </a14:imgLayer>
                </a14:imgProps>
              </a:ext>
            </a:extLst>
          </a:blip>
          <a:stretch>
            <a:fillRect/>
          </a:stretch>
        </p:blipFill>
        <p:spPr>
          <a:xfrm>
            <a:off x="1364313" y="-381334"/>
            <a:ext cx="2349043" cy="2010888"/>
          </a:xfrm>
          <a:prstGeom prst="rect">
            <a:avLst/>
          </a:prstGeom>
        </p:spPr>
      </p:pic>
      <p:graphicFrame>
        <p:nvGraphicFramePr>
          <p:cNvPr id="2" name="Table 1">
            <a:extLst>
              <a:ext uri="{FF2B5EF4-FFF2-40B4-BE49-F238E27FC236}">
                <a16:creationId xmlns:a16="http://schemas.microsoft.com/office/drawing/2014/main" id="{D1A036F4-04D5-B7CD-1346-F4E5EDE15C65}"/>
              </a:ext>
            </a:extLst>
          </p:cNvPr>
          <p:cNvGraphicFramePr>
            <a:graphicFrameLocks noGrp="1"/>
          </p:cNvGraphicFramePr>
          <p:nvPr>
            <p:extLst>
              <p:ext uri="{D42A27DB-BD31-4B8C-83A1-F6EECF244321}">
                <p14:modId xmlns:p14="http://schemas.microsoft.com/office/powerpoint/2010/main" val="302362274"/>
              </p:ext>
            </p:extLst>
          </p:nvPr>
        </p:nvGraphicFramePr>
        <p:xfrm>
          <a:off x="197005" y="1433072"/>
          <a:ext cx="11797989" cy="5290152"/>
        </p:xfrm>
        <a:graphic>
          <a:graphicData uri="http://schemas.openxmlformats.org/drawingml/2006/table">
            <a:tbl>
              <a:tblPr firstRow="1" firstCol="1" bandRow="1">
                <a:tableStyleId>{616DA210-FB5B-4158-B5E0-FEB733F419BA}</a:tableStyleId>
              </a:tblPr>
              <a:tblGrid>
                <a:gridCol w="8940856">
                  <a:extLst>
                    <a:ext uri="{9D8B030D-6E8A-4147-A177-3AD203B41FA5}">
                      <a16:colId xmlns:a16="http://schemas.microsoft.com/office/drawing/2014/main" val="1552169969"/>
                    </a:ext>
                  </a:extLst>
                </a:gridCol>
                <a:gridCol w="2857133">
                  <a:extLst>
                    <a:ext uri="{9D8B030D-6E8A-4147-A177-3AD203B41FA5}">
                      <a16:colId xmlns:a16="http://schemas.microsoft.com/office/drawing/2014/main" val="1408909730"/>
                    </a:ext>
                  </a:extLst>
                </a:gridCol>
              </a:tblGrid>
              <a:tr h="198995">
                <a:tc>
                  <a:txBody>
                    <a:bodyPr/>
                    <a:lstStyle/>
                    <a:p>
                      <a:pPr marL="0" marR="0" indent="0" algn="ctr">
                        <a:lnSpc>
                          <a:spcPct val="115000"/>
                        </a:lnSpc>
                        <a:spcBef>
                          <a:spcPts val="0"/>
                        </a:spcBef>
                        <a:spcAft>
                          <a:spcPts val="0"/>
                        </a:spcAft>
                      </a:pPr>
                      <a:r>
                        <a:rPr lang="en-US" sz="2000">
                          <a:solidFill>
                            <a:srgbClr val="C00000"/>
                          </a:solidFill>
                          <a:effectLst/>
                          <a:latin typeface="#9Slide03 SFU Futura_12" panose="020B0604020202020204" charset="0"/>
                        </a:rPr>
                        <a:t>Đặc điểm</a:t>
                      </a:r>
                      <a:endParaRPr lang="en-US" sz="2000">
                        <a:solidFill>
                          <a:srgbClr val="C00000"/>
                        </a:solidFill>
                        <a:effectLst/>
                        <a:latin typeface="#9Slide03 SFU Futura_12" panose="020B0604020202020204" charset="0"/>
                        <a:ea typeface="Times New Roman" panose="02020603050405020304" pitchFamily="18" charset="0"/>
                      </a:endParaRPr>
                    </a:p>
                  </a:txBody>
                  <a:tcPr marL="56658" marR="56658" marT="0" marB="0">
                    <a:solidFill>
                      <a:schemeClr val="accent5">
                        <a:lumMod val="20000"/>
                        <a:lumOff val="80000"/>
                      </a:schemeClr>
                    </a:solidFill>
                  </a:tcPr>
                </a:tc>
                <a:tc>
                  <a:txBody>
                    <a:bodyPr/>
                    <a:lstStyle/>
                    <a:p>
                      <a:pPr marL="0" marR="0" indent="0" algn="ctr">
                        <a:lnSpc>
                          <a:spcPct val="115000"/>
                        </a:lnSpc>
                        <a:spcBef>
                          <a:spcPts val="0"/>
                        </a:spcBef>
                        <a:spcAft>
                          <a:spcPts val="0"/>
                        </a:spcAft>
                      </a:pPr>
                      <a:r>
                        <a:rPr lang="en-US" sz="2000" dirty="0" err="1">
                          <a:solidFill>
                            <a:srgbClr val="C00000"/>
                          </a:solidFill>
                          <a:effectLst/>
                          <a:latin typeface="#9Slide03 SFU Futura_12" panose="020B0604020202020204" charset="0"/>
                        </a:rPr>
                        <a:t>Khu</a:t>
                      </a:r>
                      <a:r>
                        <a:rPr lang="en-US" sz="2000" dirty="0">
                          <a:solidFill>
                            <a:srgbClr val="C00000"/>
                          </a:solidFill>
                          <a:effectLst/>
                          <a:latin typeface="#9Slide03 SFU Futura_12" panose="020B0604020202020204" charset="0"/>
                        </a:rPr>
                        <a:t> </a:t>
                      </a:r>
                      <a:r>
                        <a:rPr lang="en-US" sz="2000" dirty="0" err="1">
                          <a:solidFill>
                            <a:srgbClr val="C00000"/>
                          </a:solidFill>
                          <a:effectLst/>
                          <a:latin typeface="#9Slide03 SFU Futura_12" panose="020B0604020202020204" charset="0"/>
                        </a:rPr>
                        <a:t>vực</a:t>
                      </a:r>
                      <a:r>
                        <a:rPr lang="en-US" sz="2000" dirty="0">
                          <a:solidFill>
                            <a:srgbClr val="C00000"/>
                          </a:solidFill>
                          <a:effectLst/>
                          <a:latin typeface="#9Slide03 SFU Futura_12" panose="020B0604020202020204" charset="0"/>
                        </a:rPr>
                        <a:t>/</a:t>
                      </a:r>
                      <a:r>
                        <a:rPr lang="en-US" sz="2000" dirty="0" err="1">
                          <a:solidFill>
                            <a:srgbClr val="C00000"/>
                          </a:solidFill>
                          <a:effectLst/>
                          <a:latin typeface="#9Slide03 SFU Futura_12" panose="020B0604020202020204" charset="0"/>
                        </a:rPr>
                        <a:t>dạng</a:t>
                      </a:r>
                      <a:r>
                        <a:rPr lang="en-US" sz="2000" dirty="0">
                          <a:solidFill>
                            <a:srgbClr val="C00000"/>
                          </a:solidFill>
                          <a:effectLst/>
                          <a:latin typeface="#9Slide03 SFU Futura_12" panose="020B0604020202020204" charset="0"/>
                        </a:rPr>
                        <a:t> </a:t>
                      </a:r>
                      <a:r>
                        <a:rPr lang="en-US" sz="2000" dirty="0" err="1">
                          <a:solidFill>
                            <a:srgbClr val="C00000"/>
                          </a:solidFill>
                          <a:effectLst/>
                          <a:latin typeface="#9Slide03 SFU Futura_12" panose="020B0604020202020204" charset="0"/>
                        </a:rPr>
                        <a:t>địa</a:t>
                      </a:r>
                      <a:r>
                        <a:rPr lang="en-US" sz="2000" dirty="0">
                          <a:solidFill>
                            <a:srgbClr val="C00000"/>
                          </a:solidFill>
                          <a:effectLst/>
                          <a:latin typeface="#9Slide03 SFU Futura_12" panose="020B0604020202020204" charset="0"/>
                        </a:rPr>
                        <a:t> </a:t>
                      </a:r>
                      <a:r>
                        <a:rPr lang="en-US" sz="2000" dirty="0" err="1">
                          <a:solidFill>
                            <a:srgbClr val="C00000"/>
                          </a:solidFill>
                          <a:effectLst/>
                          <a:latin typeface="#9Slide03 SFU Futura_12" panose="020B0604020202020204" charset="0"/>
                        </a:rPr>
                        <a:t>hình</a:t>
                      </a:r>
                      <a:endParaRPr lang="en-US" sz="2000" dirty="0">
                        <a:solidFill>
                          <a:srgbClr val="C00000"/>
                        </a:solidFill>
                        <a:effectLst/>
                        <a:latin typeface="#9Slide03 SFU Futura_12" panose="020B0604020202020204" charset="0"/>
                        <a:ea typeface="Times New Roman" panose="02020603050405020304" pitchFamily="18" charset="0"/>
                      </a:endParaRPr>
                    </a:p>
                  </a:txBody>
                  <a:tcPr marL="56658" marR="56658" marT="0" marB="0">
                    <a:solidFill>
                      <a:schemeClr val="accent5">
                        <a:lumMod val="20000"/>
                        <a:lumOff val="80000"/>
                      </a:schemeClr>
                    </a:solidFill>
                  </a:tcPr>
                </a:tc>
                <a:extLst>
                  <a:ext uri="{0D108BD9-81ED-4DB2-BD59-A6C34878D82A}">
                    <a16:rowId xmlns:a16="http://schemas.microsoft.com/office/drawing/2014/main" val="2372674899"/>
                  </a:ext>
                </a:extLst>
              </a:tr>
              <a:tr h="411424">
                <a:tc>
                  <a:txBody>
                    <a:bodyPr/>
                    <a:lstStyle/>
                    <a:p>
                      <a:pPr marL="0" marR="0" indent="0" algn="just">
                        <a:lnSpc>
                          <a:spcPct val="115000"/>
                        </a:lnSpc>
                        <a:spcBef>
                          <a:spcPts val="0"/>
                        </a:spcBef>
                        <a:spcAft>
                          <a:spcPts val="0"/>
                        </a:spcAft>
                      </a:pPr>
                      <a:r>
                        <a:rPr lang="en-US" sz="2000" dirty="0">
                          <a:solidFill>
                            <a:srgbClr val="1508B8"/>
                          </a:solidFill>
                          <a:effectLst/>
                          <a:latin typeface="#9Slide03 SFU Futura_12" panose="020B0604020202020204" charset="0"/>
                        </a:rPr>
                        <a:t>1. </a:t>
                      </a:r>
                      <a:r>
                        <a:rPr lang="en-US" sz="2000" dirty="0" err="1">
                          <a:solidFill>
                            <a:srgbClr val="1508B8"/>
                          </a:solidFill>
                          <a:effectLst/>
                          <a:latin typeface="#9Slide03 SFU Futura_12" panose="020B0604020202020204" charset="0"/>
                        </a:rPr>
                        <a:t>Nằm</a:t>
                      </a:r>
                      <a:r>
                        <a:rPr lang="en-US" sz="2000" dirty="0">
                          <a:solidFill>
                            <a:srgbClr val="1508B8"/>
                          </a:solidFill>
                          <a:effectLst/>
                          <a:latin typeface="#9Slide03 SFU Futura_12" panose="020B0604020202020204" charset="0"/>
                        </a:rPr>
                        <a:t> ở </a:t>
                      </a:r>
                      <a:r>
                        <a:rPr lang="en-US" sz="2000" dirty="0" err="1">
                          <a:solidFill>
                            <a:srgbClr val="1508B8"/>
                          </a:solidFill>
                          <a:effectLst/>
                          <a:latin typeface="#9Slide03 SFU Futura_12" panose="020B0604020202020204" charset="0"/>
                        </a:rPr>
                        <a:t>tả</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ngạn</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sông</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Hồng</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chủ</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yếu</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là</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đồi</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núi</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thấp</a:t>
                      </a:r>
                      <a:r>
                        <a:rPr lang="en-US" sz="2000" dirty="0">
                          <a:solidFill>
                            <a:srgbClr val="1508B8"/>
                          </a:solidFill>
                          <a:effectLst/>
                          <a:latin typeface="#9Slide03 SFU Futura_12" panose="020B0604020202020204" charset="0"/>
                        </a:rPr>
                        <a:t>.</a:t>
                      </a:r>
                      <a:endParaRPr lang="en-US" sz="2000" dirty="0">
                        <a:solidFill>
                          <a:srgbClr val="1508B8"/>
                        </a:solidFill>
                        <a:effectLst/>
                        <a:latin typeface="#9Slide03 SFU Futura_12" panose="020B0604020202020204" charset="0"/>
                        <a:ea typeface="Times New Roman" panose="02020603050405020304" pitchFamily="18" charset="0"/>
                      </a:endParaRPr>
                    </a:p>
                  </a:txBody>
                  <a:tcPr marL="56658" marR="56658" marT="0" marB="0">
                    <a:solidFill>
                      <a:schemeClr val="bg1"/>
                    </a:solidFill>
                  </a:tcPr>
                </a:tc>
                <a:tc>
                  <a:txBody>
                    <a:bodyPr/>
                    <a:lstStyle/>
                    <a:p>
                      <a:pPr marL="0" marR="0" indent="0" algn="just">
                        <a:lnSpc>
                          <a:spcPct val="115000"/>
                        </a:lnSpc>
                        <a:spcBef>
                          <a:spcPts val="0"/>
                        </a:spcBef>
                        <a:spcAft>
                          <a:spcPts val="0"/>
                        </a:spcAft>
                      </a:pPr>
                      <a:r>
                        <a:rPr lang="en-US" sz="2000" dirty="0">
                          <a:solidFill>
                            <a:srgbClr val="1508B8"/>
                          </a:solidFill>
                          <a:effectLst/>
                          <a:latin typeface="#9Slide03 SFU Futura_12" panose="020B0604020202020204" charset="0"/>
                        </a:rPr>
                        <a:t> ………………………...</a:t>
                      </a:r>
                      <a:endParaRPr lang="en-US" sz="2000" dirty="0">
                        <a:solidFill>
                          <a:srgbClr val="1508B8"/>
                        </a:solidFill>
                        <a:effectLst/>
                        <a:latin typeface="#9Slide03 SFU Futura_12" panose="020B0604020202020204" charset="0"/>
                        <a:ea typeface="Times New Roman" panose="02020603050405020304" pitchFamily="18" charset="0"/>
                      </a:endParaRPr>
                    </a:p>
                  </a:txBody>
                  <a:tcPr marL="56658" marR="56658" marT="0" marB="0">
                    <a:solidFill>
                      <a:schemeClr val="bg1"/>
                    </a:solidFill>
                  </a:tcPr>
                </a:tc>
                <a:extLst>
                  <a:ext uri="{0D108BD9-81ED-4DB2-BD59-A6C34878D82A}">
                    <a16:rowId xmlns:a16="http://schemas.microsoft.com/office/drawing/2014/main" val="1214844551"/>
                  </a:ext>
                </a:extLst>
              </a:tr>
              <a:tr h="37328">
                <a:tc>
                  <a:txBody>
                    <a:bodyPr/>
                    <a:lstStyle/>
                    <a:p>
                      <a:pPr marL="0" marR="0" indent="0" algn="just">
                        <a:lnSpc>
                          <a:spcPct val="115000"/>
                        </a:lnSpc>
                        <a:spcBef>
                          <a:spcPts val="0"/>
                        </a:spcBef>
                        <a:spcAft>
                          <a:spcPts val="0"/>
                        </a:spcAft>
                      </a:pPr>
                      <a:r>
                        <a:rPr lang="en-US" sz="2000" dirty="0">
                          <a:effectLst/>
                          <a:latin typeface="#9Slide03 SFU Futura_12" panose="020B0604020202020204" charset="0"/>
                        </a:rPr>
                        <a:t>2. </a:t>
                      </a:r>
                      <a:r>
                        <a:rPr lang="en-US" sz="2000" dirty="0" err="1">
                          <a:effectLst/>
                          <a:latin typeface="#9Slide03 SFU Futura_12" panose="020B0604020202020204" charset="0"/>
                        </a:rPr>
                        <a:t>Nằm</a:t>
                      </a:r>
                      <a:r>
                        <a:rPr lang="en-US" sz="2000" dirty="0">
                          <a:effectLst/>
                          <a:latin typeface="#9Slide03 SFU Futura_12" panose="020B0604020202020204" charset="0"/>
                        </a:rPr>
                        <a:t> ở </a:t>
                      </a:r>
                      <a:r>
                        <a:rPr lang="en-US" sz="2000" dirty="0" err="1">
                          <a:effectLst/>
                          <a:latin typeface="#9Slide03 SFU Futura_12" panose="020B0604020202020204" charset="0"/>
                        </a:rPr>
                        <a:t>hữu</a:t>
                      </a:r>
                      <a:r>
                        <a:rPr lang="en-US" sz="2000" dirty="0">
                          <a:effectLst/>
                          <a:latin typeface="#9Slide03 SFU Futura_12" panose="020B0604020202020204" charset="0"/>
                        </a:rPr>
                        <a:t> </a:t>
                      </a:r>
                      <a:r>
                        <a:rPr lang="en-US" sz="2000" dirty="0" err="1">
                          <a:effectLst/>
                          <a:latin typeface="#9Slide03 SFU Futura_12" panose="020B0604020202020204" charset="0"/>
                        </a:rPr>
                        <a:t>ngạn</a:t>
                      </a:r>
                      <a:r>
                        <a:rPr lang="en-US" sz="2000" dirty="0">
                          <a:effectLst/>
                          <a:latin typeface="#9Slide03 SFU Futura_12" panose="020B0604020202020204" charset="0"/>
                        </a:rPr>
                        <a:t> </a:t>
                      </a:r>
                      <a:r>
                        <a:rPr lang="en-US" sz="2000" dirty="0" err="1">
                          <a:effectLst/>
                          <a:latin typeface="#9Slide03 SFU Futura_12" panose="020B0604020202020204" charset="0"/>
                        </a:rPr>
                        <a:t>sông</a:t>
                      </a:r>
                      <a:r>
                        <a:rPr lang="en-US" sz="2000" dirty="0">
                          <a:effectLst/>
                          <a:latin typeface="#9Slide03 SFU Futura_12" panose="020B0604020202020204" charset="0"/>
                        </a:rPr>
                        <a:t> </a:t>
                      </a:r>
                      <a:r>
                        <a:rPr lang="en-US" sz="2000" dirty="0" err="1">
                          <a:effectLst/>
                          <a:latin typeface="#9Slide03 SFU Futura_12" panose="020B0604020202020204" charset="0"/>
                        </a:rPr>
                        <a:t>Hồng</a:t>
                      </a:r>
                      <a:r>
                        <a:rPr lang="en-US" sz="2000" dirty="0">
                          <a:effectLst/>
                          <a:latin typeface="#9Slide03 SFU Futura_12" panose="020B0604020202020204" charset="0"/>
                        </a:rPr>
                        <a:t> </a:t>
                      </a:r>
                      <a:r>
                        <a:rPr lang="en-US" sz="2000" dirty="0" err="1">
                          <a:effectLst/>
                          <a:latin typeface="#9Slide03 SFU Futura_12" panose="020B0604020202020204" charset="0"/>
                        </a:rPr>
                        <a:t>tới</a:t>
                      </a:r>
                      <a:r>
                        <a:rPr lang="en-US" sz="2000" dirty="0">
                          <a:effectLst/>
                          <a:latin typeface="#9Slide03 SFU Futura_12" panose="020B0604020202020204" charset="0"/>
                        </a:rPr>
                        <a:t> </a:t>
                      </a:r>
                      <a:r>
                        <a:rPr lang="en-US" sz="2000" dirty="0" err="1">
                          <a:effectLst/>
                          <a:latin typeface="#9Slide03 SFU Futura_12" panose="020B0604020202020204" charset="0"/>
                        </a:rPr>
                        <a:t>sông</a:t>
                      </a:r>
                      <a:r>
                        <a:rPr lang="en-US" sz="2000" dirty="0">
                          <a:effectLst/>
                          <a:latin typeface="#9Slide03 SFU Futura_12" panose="020B0604020202020204" charset="0"/>
                        </a:rPr>
                        <a:t> </a:t>
                      </a:r>
                      <a:r>
                        <a:rPr lang="en-US" sz="2000" dirty="0" err="1">
                          <a:effectLst/>
                          <a:latin typeface="#9Slide03 SFU Futura_12" panose="020B0604020202020204" charset="0"/>
                        </a:rPr>
                        <a:t>Cả</a:t>
                      </a:r>
                      <a:r>
                        <a:rPr lang="en-US" sz="2000" dirty="0">
                          <a:effectLst/>
                          <a:latin typeface="#9Slide03 SFU Futura_12" panose="020B0604020202020204" charset="0"/>
                        </a:rPr>
                        <a:t>, </a:t>
                      </a:r>
                      <a:r>
                        <a:rPr lang="en-US" sz="2000" dirty="0" err="1">
                          <a:effectLst/>
                          <a:latin typeface="#9Slide03 SFU Futura_12" panose="020B0604020202020204" charset="0"/>
                        </a:rPr>
                        <a:t>địa</a:t>
                      </a:r>
                      <a:r>
                        <a:rPr lang="en-US" sz="2000" dirty="0">
                          <a:effectLst/>
                          <a:latin typeface="#9Slide03 SFU Futura_12" panose="020B0604020202020204" charset="0"/>
                        </a:rPr>
                        <a:t> </a:t>
                      </a:r>
                      <a:r>
                        <a:rPr lang="en-US" sz="2000" dirty="0" err="1">
                          <a:effectLst/>
                          <a:latin typeface="#9Slide03 SFU Futura_12" panose="020B0604020202020204" charset="0"/>
                        </a:rPr>
                        <a:t>hình</a:t>
                      </a:r>
                      <a:r>
                        <a:rPr lang="en-US" sz="2000" dirty="0">
                          <a:effectLst/>
                          <a:latin typeface="#9Slide03 SFU Futura_12" panose="020B0604020202020204" charset="0"/>
                        </a:rPr>
                        <a:t> </a:t>
                      </a:r>
                      <a:r>
                        <a:rPr lang="en-US" sz="2000" dirty="0" err="1">
                          <a:effectLst/>
                          <a:latin typeface="#9Slide03 SFU Futura_12" panose="020B0604020202020204" charset="0"/>
                        </a:rPr>
                        <a:t>cao</a:t>
                      </a:r>
                      <a:r>
                        <a:rPr lang="en-US" sz="2000" dirty="0">
                          <a:effectLst/>
                          <a:latin typeface="#9Slide03 SFU Futura_12" panose="020B0604020202020204" charset="0"/>
                        </a:rPr>
                        <a:t> </a:t>
                      </a:r>
                      <a:r>
                        <a:rPr lang="en-US" sz="2000" dirty="0" err="1">
                          <a:effectLst/>
                          <a:latin typeface="#9Slide03 SFU Futura_12" panose="020B0604020202020204" charset="0"/>
                        </a:rPr>
                        <a:t>nhất</a:t>
                      </a:r>
                      <a:r>
                        <a:rPr lang="en-US" sz="2000" dirty="0">
                          <a:effectLst/>
                          <a:latin typeface="#9Slide03 SFU Futura_12" panose="020B0604020202020204" charset="0"/>
                        </a:rPr>
                        <a:t> </a:t>
                      </a:r>
                      <a:r>
                        <a:rPr lang="en-US" sz="2000" dirty="0" err="1">
                          <a:effectLst/>
                          <a:latin typeface="#9Slide03 SFU Futura_12" panose="020B0604020202020204" charset="0"/>
                        </a:rPr>
                        <a:t>nước</a:t>
                      </a:r>
                      <a:r>
                        <a:rPr lang="en-US" sz="2000" dirty="0">
                          <a:effectLst/>
                          <a:latin typeface="#9Slide03 SFU Futura_12" panose="020B0604020202020204" charset="0"/>
                        </a:rPr>
                        <a:t> ta.</a:t>
                      </a:r>
                      <a:endParaRPr lang="en-US" sz="2000" dirty="0">
                        <a:effectLst/>
                        <a:latin typeface="#9Slide03 SFU Futura_12" panose="020B0604020202020204" charset="0"/>
                        <a:ea typeface="Times New Roman" panose="02020603050405020304" pitchFamily="18" charset="0"/>
                      </a:endParaRPr>
                    </a:p>
                  </a:txBody>
                  <a:tcPr marL="56658" marR="56658" marT="0" marB="0">
                    <a:solidFill>
                      <a:schemeClr val="bg1"/>
                    </a:solidFill>
                  </a:tcPr>
                </a:tc>
                <a:tc>
                  <a:txBody>
                    <a:bodyPr/>
                    <a:lstStyle/>
                    <a:p>
                      <a:pPr marL="0" marR="0" indent="0" algn="ctr">
                        <a:lnSpc>
                          <a:spcPct val="115000"/>
                        </a:lnSpc>
                        <a:spcBef>
                          <a:spcPts val="0"/>
                        </a:spcBef>
                        <a:spcAft>
                          <a:spcPts val="0"/>
                        </a:spcAft>
                      </a:pPr>
                      <a:r>
                        <a:rPr lang="en-US" sz="2000" dirty="0">
                          <a:effectLst/>
                          <a:latin typeface="#9Slide03 SFU Futura_12" panose="020B0604020202020204" charset="0"/>
                        </a:rPr>
                        <a:t>………………………...</a:t>
                      </a:r>
                      <a:endParaRPr lang="en-US" sz="2000" dirty="0">
                        <a:effectLst/>
                        <a:latin typeface="#9Slide03 SFU Futura_12" panose="020B0604020202020204" charset="0"/>
                        <a:ea typeface="Times New Roman" panose="02020603050405020304" pitchFamily="18" charset="0"/>
                      </a:endParaRPr>
                    </a:p>
                  </a:txBody>
                  <a:tcPr marL="56658" marR="56658" marT="0" marB="0">
                    <a:solidFill>
                      <a:schemeClr val="bg1"/>
                    </a:solidFill>
                  </a:tcPr>
                </a:tc>
                <a:extLst>
                  <a:ext uri="{0D108BD9-81ED-4DB2-BD59-A6C34878D82A}">
                    <a16:rowId xmlns:a16="http://schemas.microsoft.com/office/drawing/2014/main" val="2540573968"/>
                  </a:ext>
                </a:extLst>
              </a:tr>
              <a:tr h="411424">
                <a:tc>
                  <a:txBody>
                    <a:bodyPr/>
                    <a:lstStyle/>
                    <a:p>
                      <a:pPr marL="0" marR="0" indent="-1270" algn="just">
                        <a:lnSpc>
                          <a:spcPct val="115000"/>
                        </a:lnSpc>
                        <a:spcBef>
                          <a:spcPts val="0"/>
                        </a:spcBef>
                        <a:spcAft>
                          <a:spcPts val="0"/>
                        </a:spcAft>
                      </a:pPr>
                      <a:r>
                        <a:rPr lang="en-US" sz="2000" dirty="0">
                          <a:solidFill>
                            <a:srgbClr val="1508B8"/>
                          </a:solidFill>
                          <a:effectLst/>
                          <a:latin typeface="#9Slide03 SFU Futura_12" panose="020B0604020202020204" charset="0"/>
                        </a:rPr>
                        <a:t>3. </a:t>
                      </a:r>
                      <a:r>
                        <a:rPr lang="en-US" sz="2000" dirty="0" err="1">
                          <a:solidFill>
                            <a:srgbClr val="1508B8"/>
                          </a:solidFill>
                          <a:effectLst/>
                          <a:latin typeface="#9Slide03 SFU Futura_12" panose="020B0604020202020204" charset="0"/>
                        </a:rPr>
                        <a:t>Rộng</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khoảng</a:t>
                      </a:r>
                      <a:r>
                        <a:rPr lang="en-US" sz="2000" dirty="0">
                          <a:solidFill>
                            <a:srgbClr val="1508B8"/>
                          </a:solidFill>
                          <a:effectLst/>
                          <a:latin typeface="#9Slide03 SFU Futura_12" panose="020B0604020202020204" charset="0"/>
                        </a:rPr>
                        <a:t> 15 </a:t>
                      </a:r>
                      <a:r>
                        <a:rPr lang="en-US" sz="2000" dirty="0" err="1">
                          <a:solidFill>
                            <a:srgbClr val="1508B8"/>
                          </a:solidFill>
                          <a:effectLst/>
                          <a:latin typeface="#9Slide03 SFU Futura_12" panose="020B0604020202020204" charset="0"/>
                        </a:rPr>
                        <a:t>nghìn</a:t>
                      </a:r>
                      <a:r>
                        <a:rPr lang="en-US" sz="2000" dirty="0">
                          <a:solidFill>
                            <a:srgbClr val="1508B8"/>
                          </a:solidFill>
                          <a:effectLst/>
                          <a:latin typeface="#9Slide03 SFU Futura_12" panose="020B0604020202020204" charset="0"/>
                        </a:rPr>
                        <a:t> km</a:t>
                      </a:r>
                      <a:r>
                        <a:rPr lang="en-US" sz="2000" baseline="30000" dirty="0">
                          <a:solidFill>
                            <a:srgbClr val="1508B8"/>
                          </a:solidFill>
                          <a:effectLst/>
                          <a:latin typeface="#9Slide03 SFU Futura_12" panose="020B0604020202020204" charset="0"/>
                        </a:rPr>
                        <a:t>2</a:t>
                      </a:r>
                      <a:r>
                        <a:rPr lang="en-US" sz="2000" dirty="0">
                          <a:solidFill>
                            <a:srgbClr val="1508B8"/>
                          </a:solidFill>
                          <a:effectLst/>
                          <a:latin typeface="#9Slide03 SFU Futura_12" panose="020B0604020202020204" charset="0"/>
                        </a:rPr>
                        <a:t>, do </a:t>
                      </a:r>
                      <a:r>
                        <a:rPr lang="en-US" sz="2000" dirty="0" err="1">
                          <a:solidFill>
                            <a:srgbClr val="1508B8"/>
                          </a:solidFill>
                          <a:effectLst/>
                          <a:latin typeface="#9Slide03 SFU Futura_12" panose="020B0604020202020204" charset="0"/>
                        </a:rPr>
                        <a:t>phù</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sa</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sông</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Hồng</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và</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sông</a:t>
                      </a:r>
                      <a:r>
                        <a:rPr lang="en-US" sz="2000" dirty="0">
                          <a:solidFill>
                            <a:srgbClr val="1508B8"/>
                          </a:solidFill>
                          <a:effectLst/>
                          <a:latin typeface="#9Slide03 SFU Futura_12" panose="020B0604020202020204" charset="0"/>
                        </a:rPr>
                        <a:t> Thái Bình </a:t>
                      </a:r>
                      <a:r>
                        <a:rPr lang="en-US" sz="2000" dirty="0" err="1">
                          <a:solidFill>
                            <a:srgbClr val="1508B8"/>
                          </a:solidFill>
                          <a:effectLst/>
                          <a:latin typeface="#9Slide03 SFU Futura_12" panose="020B0604020202020204" charset="0"/>
                        </a:rPr>
                        <a:t>bồi</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đắp</a:t>
                      </a:r>
                      <a:r>
                        <a:rPr lang="en-US" sz="2000" dirty="0">
                          <a:solidFill>
                            <a:srgbClr val="1508B8"/>
                          </a:solidFill>
                          <a:effectLst/>
                          <a:latin typeface="#9Slide03 SFU Futura_12" panose="020B0604020202020204" charset="0"/>
                        </a:rPr>
                        <a:t>.</a:t>
                      </a:r>
                      <a:endParaRPr lang="en-US" sz="2000" dirty="0">
                        <a:solidFill>
                          <a:srgbClr val="1508B8"/>
                        </a:solidFill>
                        <a:effectLst/>
                        <a:latin typeface="#9Slide03 SFU Futura_12" panose="020B0604020202020204" charset="0"/>
                        <a:ea typeface="Times New Roman" panose="02020603050405020304" pitchFamily="18" charset="0"/>
                      </a:endParaRPr>
                    </a:p>
                  </a:txBody>
                  <a:tcPr marL="56658" marR="56658" marT="0" marB="0">
                    <a:solidFill>
                      <a:schemeClr val="bg1"/>
                    </a:solidFill>
                  </a:tcPr>
                </a:tc>
                <a:tc>
                  <a:txBody>
                    <a:bodyPr/>
                    <a:lstStyle/>
                    <a:p>
                      <a:pPr marL="0" marR="0" indent="0" algn="just">
                        <a:lnSpc>
                          <a:spcPct val="115000"/>
                        </a:lnSpc>
                        <a:spcBef>
                          <a:spcPts val="0"/>
                        </a:spcBef>
                        <a:spcAft>
                          <a:spcPts val="0"/>
                        </a:spcAft>
                      </a:pPr>
                      <a:r>
                        <a:rPr lang="en-US" sz="2000" dirty="0">
                          <a:solidFill>
                            <a:srgbClr val="1508B8"/>
                          </a:solidFill>
                          <a:effectLst/>
                          <a:latin typeface="#9Slide03 SFU Futura_12" panose="020B0604020202020204" charset="0"/>
                        </a:rPr>
                        <a:t> ………………………...</a:t>
                      </a:r>
                      <a:endParaRPr lang="en-US" sz="2000" dirty="0">
                        <a:solidFill>
                          <a:srgbClr val="1508B8"/>
                        </a:solidFill>
                        <a:effectLst/>
                        <a:latin typeface="#9Slide03 SFU Futura_12" panose="020B0604020202020204" charset="0"/>
                        <a:ea typeface="Times New Roman" panose="02020603050405020304" pitchFamily="18" charset="0"/>
                      </a:endParaRPr>
                    </a:p>
                  </a:txBody>
                  <a:tcPr marL="56658" marR="56658" marT="0" marB="0">
                    <a:solidFill>
                      <a:schemeClr val="bg1"/>
                    </a:solidFill>
                  </a:tcPr>
                </a:tc>
                <a:extLst>
                  <a:ext uri="{0D108BD9-81ED-4DB2-BD59-A6C34878D82A}">
                    <a16:rowId xmlns:a16="http://schemas.microsoft.com/office/drawing/2014/main" val="1604290181"/>
                  </a:ext>
                </a:extLst>
              </a:tr>
              <a:tr h="411424">
                <a:tc>
                  <a:txBody>
                    <a:bodyPr/>
                    <a:lstStyle/>
                    <a:p>
                      <a:pPr marL="0" marR="0" indent="-1270" algn="just">
                        <a:lnSpc>
                          <a:spcPct val="115000"/>
                        </a:lnSpc>
                        <a:spcBef>
                          <a:spcPts val="0"/>
                        </a:spcBef>
                        <a:spcAft>
                          <a:spcPts val="0"/>
                        </a:spcAft>
                      </a:pPr>
                      <a:r>
                        <a:rPr lang="en-US" sz="2000" dirty="0">
                          <a:effectLst/>
                          <a:latin typeface="#9Slide03 SFU Futura_12" panose="020B0604020202020204" charset="0"/>
                        </a:rPr>
                        <a:t>4. </a:t>
                      </a:r>
                      <a:r>
                        <a:rPr lang="en-US" sz="2000" dirty="0" err="1">
                          <a:effectLst/>
                          <a:latin typeface="#9Slide03 SFU Futura_12" panose="020B0604020202020204" charset="0"/>
                        </a:rPr>
                        <a:t>Rộng</a:t>
                      </a:r>
                      <a:r>
                        <a:rPr lang="en-US" sz="2000" dirty="0">
                          <a:effectLst/>
                          <a:latin typeface="#9Slide03 SFU Futura_12" panose="020B0604020202020204" charset="0"/>
                        </a:rPr>
                        <a:t> </a:t>
                      </a:r>
                      <a:r>
                        <a:rPr lang="en-US" sz="2000" dirty="0" err="1">
                          <a:effectLst/>
                          <a:latin typeface="#9Slide03 SFU Futura_12" panose="020B0604020202020204" charset="0"/>
                        </a:rPr>
                        <a:t>khoảng</a:t>
                      </a:r>
                      <a:r>
                        <a:rPr lang="en-US" sz="2000" dirty="0">
                          <a:effectLst/>
                          <a:latin typeface="#9Slide03 SFU Futura_12" panose="020B0604020202020204" charset="0"/>
                        </a:rPr>
                        <a:t> 40 </a:t>
                      </a:r>
                      <a:r>
                        <a:rPr lang="en-US" sz="2000" dirty="0" err="1">
                          <a:effectLst/>
                          <a:latin typeface="#9Slide03 SFU Futura_12" panose="020B0604020202020204" charset="0"/>
                        </a:rPr>
                        <a:t>nghìn</a:t>
                      </a:r>
                      <a:r>
                        <a:rPr lang="en-US" sz="2000" dirty="0">
                          <a:effectLst/>
                          <a:latin typeface="#9Slide03 SFU Futura_12" panose="020B0604020202020204" charset="0"/>
                        </a:rPr>
                        <a:t> km</a:t>
                      </a:r>
                      <a:r>
                        <a:rPr lang="en-US" sz="2000" baseline="30000" dirty="0">
                          <a:effectLst/>
                          <a:latin typeface="#9Slide03 SFU Futura_12" panose="020B0604020202020204" charset="0"/>
                        </a:rPr>
                        <a:t>2</a:t>
                      </a:r>
                      <a:r>
                        <a:rPr lang="en-US" sz="2000" dirty="0">
                          <a:effectLst/>
                          <a:latin typeface="#9Slide03 SFU Futura_12" panose="020B0604020202020204" charset="0"/>
                        </a:rPr>
                        <a:t>, </a:t>
                      </a:r>
                      <a:r>
                        <a:rPr lang="en-US" sz="2000" dirty="0" err="1">
                          <a:effectLst/>
                          <a:latin typeface="#9Slide03 SFU Futura_12" panose="020B0604020202020204" charset="0"/>
                        </a:rPr>
                        <a:t>có</a:t>
                      </a:r>
                      <a:r>
                        <a:rPr lang="en-US" sz="2000" dirty="0">
                          <a:effectLst/>
                          <a:latin typeface="#9Slide03 SFU Futura_12" panose="020B0604020202020204" charset="0"/>
                        </a:rPr>
                        <a:t> </a:t>
                      </a:r>
                      <a:r>
                        <a:rPr lang="en-US" sz="2000" dirty="0" err="1">
                          <a:effectLst/>
                          <a:latin typeface="#9Slide03 SFU Futura_12" panose="020B0604020202020204" charset="0"/>
                        </a:rPr>
                        <a:t>hệ</a:t>
                      </a:r>
                      <a:r>
                        <a:rPr lang="en-US" sz="2000" dirty="0">
                          <a:effectLst/>
                          <a:latin typeface="#9Slide03 SFU Futura_12" panose="020B0604020202020204" charset="0"/>
                        </a:rPr>
                        <a:t> </a:t>
                      </a:r>
                      <a:r>
                        <a:rPr lang="en-US" sz="2000" dirty="0" err="1">
                          <a:effectLst/>
                          <a:latin typeface="#9Slide03 SFU Futura_12" panose="020B0604020202020204" charset="0"/>
                        </a:rPr>
                        <a:t>thống</a:t>
                      </a:r>
                      <a:r>
                        <a:rPr lang="en-US" sz="2000" dirty="0">
                          <a:effectLst/>
                          <a:latin typeface="#9Slide03 SFU Futura_12" panose="020B0604020202020204" charset="0"/>
                        </a:rPr>
                        <a:t> </a:t>
                      </a:r>
                      <a:r>
                        <a:rPr lang="en-US" sz="2000" dirty="0" err="1">
                          <a:effectLst/>
                          <a:latin typeface="#9Slide03 SFU Futura_12" panose="020B0604020202020204" charset="0"/>
                        </a:rPr>
                        <a:t>kênh</a:t>
                      </a:r>
                      <a:r>
                        <a:rPr lang="en-US" sz="2000" dirty="0">
                          <a:effectLst/>
                          <a:latin typeface="#9Slide03 SFU Futura_12" panose="020B0604020202020204" charset="0"/>
                        </a:rPr>
                        <a:t> </a:t>
                      </a:r>
                      <a:r>
                        <a:rPr lang="en-US" sz="2000" dirty="0" err="1">
                          <a:effectLst/>
                          <a:latin typeface="#9Slide03 SFU Futura_12" panose="020B0604020202020204" charset="0"/>
                        </a:rPr>
                        <a:t>rạch</a:t>
                      </a:r>
                      <a:r>
                        <a:rPr lang="en-US" sz="2000" dirty="0">
                          <a:effectLst/>
                          <a:latin typeface="#9Slide03 SFU Futura_12" panose="020B0604020202020204" charset="0"/>
                        </a:rPr>
                        <a:t> </a:t>
                      </a:r>
                      <a:r>
                        <a:rPr lang="en-US" sz="2000" dirty="0" err="1">
                          <a:effectLst/>
                          <a:latin typeface="#9Slide03 SFU Futura_12" panose="020B0604020202020204" charset="0"/>
                        </a:rPr>
                        <a:t>chằng</a:t>
                      </a:r>
                      <a:r>
                        <a:rPr lang="en-US" sz="2000" dirty="0">
                          <a:effectLst/>
                          <a:latin typeface="#9Slide03 SFU Futura_12" panose="020B0604020202020204" charset="0"/>
                        </a:rPr>
                        <a:t> </a:t>
                      </a:r>
                      <a:r>
                        <a:rPr lang="en-US" sz="2000" dirty="0" err="1">
                          <a:effectLst/>
                          <a:latin typeface="#9Slide03 SFU Futura_12" panose="020B0604020202020204" charset="0"/>
                        </a:rPr>
                        <a:t>chịt</a:t>
                      </a:r>
                      <a:r>
                        <a:rPr lang="en-US" sz="2000" dirty="0">
                          <a:effectLst/>
                          <a:latin typeface="#9Slide03 SFU Futura_12" panose="020B0604020202020204" charset="0"/>
                        </a:rPr>
                        <a:t>.</a:t>
                      </a:r>
                      <a:endParaRPr lang="en-US" sz="2000" dirty="0">
                        <a:effectLst/>
                        <a:latin typeface="#9Slide03 SFU Futura_12" panose="020B0604020202020204" charset="0"/>
                        <a:ea typeface="Times New Roman" panose="02020603050405020304" pitchFamily="18" charset="0"/>
                      </a:endParaRPr>
                    </a:p>
                  </a:txBody>
                  <a:tcPr marL="56658" marR="56658" marT="0" marB="0">
                    <a:solidFill>
                      <a:schemeClr val="bg1"/>
                    </a:solidFill>
                  </a:tcPr>
                </a:tc>
                <a:tc>
                  <a:txBody>
                    <a:bodyPr/>
                    <a:lstStyle/>
                    <a:p>
                      <a:pPr marL="0" marR="0" indent="0" algn="just">
                        <a:lnSpc>
                          <a:spcPct val="115000"/>
                        </a:lnSpc>
                        <a:spcBef>
                          <a:spcPts val="0"/>
                        </a:spcBef>
                        <a:spcAft>
                          <a:spcPts val="0"/>
                        </a:spcAft>
                      </a:pPr>
                      <a:r>
                        <a:rPr lang="en-US" sz="2000" dirty="0">
                          <a:effectLst/>
                          <a:latin typeface="#9Slide03 SFU Futura_12" panose="020B0604020202020204" charset="0"/>
                        </a:rPr>
                        <a:t> ………………………...</a:t>
                      </a:r>
                      <a:endParaRPr lang="en-US" sz="2000" dirty="0">
                        <a:effectLst/>
                        <a:latin typeface="#9Slide03 SFU Futura_12" panose="020B0604020202020204" charset="0"/>
                        <a:ea typeface="Times New Roman" panose="02020603050405020304" pitchFamily="18" charset="0"/>
                      </a:endParaRPr>
                    </a:p>
                  </a:txBody>
                  <a:tcPr marL="56658" marR="56658" marT="0" marB="0">
                    <a:solidFill>
                      <a:schemeClr val="bg1"/>
                    </a:solidFill>
                  </a:tcPr>
                </a:tc>
                <a:extLst>
                  <a:ext uri="{0D108BD9-81ED-4DB2-BD59-A6C34878D82A}">
                    <a16:rowId xmlns:a16="http://schemas.microsoft.com/office/drawing/2014/main" val="1862310974"/>
                  </a:ext>
                </a:extLst>
              </a:tr>
              <a:tr h="605580">
                <a:tc>
                  <a:txBody>
                    <a:bodyPr/>
                    <a:lstStyle/>
                    <a:p>
                      <a:pPr marL="0" marR="0" indent="-1270" algn="just">
                        <a:lnSpc>
                          <a:spcPct val="115000"/>
                        </a:lnSpc>
                        <a:spcBef>
                          <a:spcPts val="0"/>
                        </a:spcBef>
                        <a:spcAft>
                          <a:spcPts val="0"/>
                        </a:spcAft>
                      </a:pPr>
                      <a:r>
                        <a:rPr lang="en-US" sz="2000" dirty="0">
                          <a:solidFill>
                            <a:srgbClr val="1508B8"/>
                          </a:solidFill>
                          <a:effectLst/>
                          <a:latin typeface="#9Slide03 SFU Futura_12" panose="020B0604020202020204" charset="0"/>
                        </a:rPr>
                        <a:t>5. </a:t>
                      </a:r>
                      <a:r>
                        <a:rPr lang="en-US" sz="2000" dirty="0" err="1">
                          <a:solidFill>
                            <a:srgbClr val="1508B8"/>
                          </a:solidFill>
                          <a:effectLst/>
                          <a:latin typeface="#9Slide03 SFU Futura_12" panose="020B0604020202020204" charset="0"/>
                        </a:rPr>
                        <a:t>Tổng</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diện</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tích</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khoảng</a:t>
                      </a:r>
                      <a:r>
                        <a:rPr lang="en-US" sz="2000" dirty="0">
                          <a:solidFill>
                            <a:srgbClr val="1508B8"/>
                          </a:solidFill>
                          <a:effectLst/>
                          <a:latin typeface="#9Slide03 SFU Futura_12" panose="020B0604020202020204" charset="0"/>
                        </a:rPr>
                        <a:t> 15 </a:t>
                      </a:r>
                      <a:r>
                        <a:rPr lang="en-US" sz="2000" dirty="0" err="1">
                          <a:solidFill>
                            <a:srgbClr val="1508B8"/>
                          </a:solidFill>
                          <a:effectLst/>
                          <a:latin typeface="#9Slide03 SFU Futura_12" panose="020B0604020202020204" charset="0"/>
                        </a:rPr>
                        <a:t>nghìn</a:t>
                      </a:r>
                      <a:r>
                        <a:rPr lang="en-US" sz="2000" dirty="0">
                          <a:solidFill>
                            <a:srgbClr val="1508B8"/>
                          </a:solidFill>
                          <a:effectLst/>
                          <a:latin typeface="#9Slide03 SFU Futura_12" panose="020B0604020202020204" charset="0"/>
                        </a:rPr>
                        <a:t> km</a:t>
                      </a:r>
                      <a:r>
                        <a:rPr lang="en-US" sz="2000" baseline="30000" dirty="0">
                          <a:solidFill>
                            <a:srgbClr val="1508B8"/>
                          </a:solidFill>
                          <a:effectLst/>
                          <a:latin typeface="#9Slide03 SFU Futura_12" panose="020B0604020202020204" charset="0"/>
                        </a:rPr>
                        <a:t>2</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được</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hình</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thành</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từ</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phù</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sa</a:t>
                      </a:r>
                      <a:r>
                        <a:rPr lang="en-US" sz="2000" dirty="0">
                          <a:solidFill>
                            <a:srgbClr val="1508B8"/>
                          </a:solidFill>
                          <a:effectLst/>
                          <a:latin typeface="#9Slide03 SFU Futura_12" panose="020B0604020202020204" charset="0"/>
                        </a:rPr>
                        <a:t> song </a:t>
                      </a:r>
                      <a:r>
                        <a:rPr lang="en-US" sz="2000" dirty="0" err="1">
                          <a:solidFill>
                            <a:srgbClr val="1508B8"/>
                          </a:solidFill>
                          <a:effectLst/>
                          <a:latin typeface="#9Slide03 SFU Futura_12" panose="020B0604020202020204" charset="0"/>
                        </a:rPr>
                        <a:t>và</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biển</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bị</a:t>
                      </a:r>
                      <a:r>
                        <a:rPr lang="en-US" sz="2000" dirty="0">
                          <a:solidFill>
                            <a:srgbClr val="1508B8"/>
                          </a:solidFill>
                          <a:effectLst/>
                          <a:latin typeface="#9Slide03 SFU Futura_12" panose="020B0604020202020204" charset="0"/>
                        </a:rPr>
                        <a:t> chia </a:t>
                      </a:r>
                      <a:r>
                        <a:rPr lang="en-US" sz="2000" dirty="0" err="1">
                          <a:solidFill>
                            <a:srgbClr val="1508B8"/>
                          </a:solidFill>
                          <a:effectLst/>
                          <a:latin typeface="#9Slide03 SFU Futura_12" panose="020B0604020202020204" charset="0"/>
                        </a:rPr>
                        <a:t>cắt</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thành</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nhiều</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đồng</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bằng</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nhỏ</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hẹp</a:t>
                      </a:r>
                      <a:r>
                        <a:rPr lang="en-US" sz="2000" dirty="0">
                          <a:solidFill>
                            <a:srgbClr val="1508B8"/>
                          </a:solidFill>
                          <a:effectLst/>
                          <a:latin typeface="#9Slide03 SFU Futura_12" panose="020B0604020202020204" charset="0"/>
                        </a:rPr>
                        <a:t>.</a:t>
                      </a:r>
                      <a:endParaRPr lang="en-US" sz="2000" dirty="0">
                        <a:solidFill>
                          <a:srgbClr val="1508B8"/>
                        </a:solidFill>
                        <a:effectLst/>
                        <a:latin typeface="#9Slide03 SFU Futura_12" panose="020B0604020202020204" charset="0"/>
                        <a:ea typeface="Times New Roman" panose="02020603050405020304" pitchFamily="18" charset="0"/>
                      </a:endParaRPr>
                    </a:p>
                  </a:txBody>
                  <a:tcPr marL="56658" marR="56658" marT="0" marB="0">
                    <a:solidFill>
                      <a:schemeClr val="bg1"/>
                    </a:solidFill>
                  </a:tcPr>
                </a:tc>
                <a:tc>
                  <a:txBody>
                    <a:bodyPr/>
                    <a:lstStyle/>
                    <a:p>
                      <a:pPr marL="0" marR="0" indent="0" algn="just">
                        <a:lnSpc>
                          <a:spcPct val="115000"/>
                        </a:lnSpc>
                        <a:spcBef>
                          <a:spcPts val="0"/>
                        </a:spcBef>
                        <a:spcAft>
                          <a:spcPts val="0"/>
                        </a:spcAft>
                      </a:pPr>
                      <a:r>
                        <a:rPr lang="en-US" sz="2000" dirty="0">
                          <a:solidFill>
                            <a:srgbClr val="1508B8"/>
                          </a:solidFill>
                          <a:effectLst/>
                          <a:latin typeface="#9Slide03 SFU Futura_12" panose="020B0604020202020204" charset="0"/>
                        </a:rPr>
                        <a:t> </a:t>
                      </a:r>
                    </a:p>
                    <a:p>
                      <a:pPr marL="0" marR="0" indent="0" algn="ctr">
                        <a:lnSpc>
                          <a:spcPct val="115000"/>
                        </a:lnSpc>
                        <a:spcBef>
                          <a:spcPts val="0"/>
                        </a:spcBef>
                        <a:spcAft>
                          <a:spcPts val="0"/>
                        </a:spcAft>
                      </a:pPr>
                      <a:r>
                        <a:rPr lang="en-US" sz="2000" dirty="0">
                          <a:solidFill>
                            <a:srgbClr val="1508B8"/>
                          </a:solidFill>
                          <a:effectLst/>
                          <a:latin typeface="#9Slide03 SFU Futura_12" panose="020B0604020202020204" charset="0"/>
                        </a:rPr>
                        <a:t>………………………...</a:t>
                      </a:r>
                      <a:endParaRPr lang="en-US" sz="2000" dirty="0">
                        <a:solidFill>
                          <a:srgbClr val="1508B8"/>
                        </a:solidFill>
                        <a:effectLst/>
                        <a:latin typeface="#9Slide03 SFU Futura_12" panose="020B0604020202020204" charset="0"/>
                        <a:ea typeface="Times New Roman" panose="02020603050405020304" pitchFamily="18" charset="0"/>
                      </a:endParaRPr>
                    </a:p>
                  </a:txBody>
                  <a:tcPr marL="56658" marR="56658" marT="0" marB="0">
                    <a:solidFill>
                      <a:schemeClr val="bg1"/>
                    </a:solidFill>
                  </a:tcPr>
                </a:tc>
                <a:extLst>
                  <a:ext uri="{0D108BD9-81ED-4DB2-BD59-A6C34878D82A}">
                    <a16:rowId xmlns:a16="http://schemas.microsoft.com/office/drawing/2014/main" val="602512030"/>
                  </a:ext>
                </a:extLst>
              </a:tr>
              <a:tr h="605580">
                <a:tc>
                  <a:txBody>
                    <a:bodyPr/>
                    <a:lstStyle/>
                    <a:p>
                      <a:pPr marL="0" marR="0" indent="-1270" algn="just">
                        <a:lnSpc>
                          <a:spcPct val="115000"/>
                        </a:lnSpc>
                        <a:spcBef>
                          <a:spcPts val="0"/>
                        </a:spcBef>
                        <a:spcAft>
                          <a:spcPts val="0"/>
                        </a:spcAft>
                      </a:pPr>
                      <a:r>
                        <a:rPr lang="en-US" sz="2000">
                          <a:effectLst/>
                          <a:latin typeface="#9Slide03 SFU Futura_12" panose="020B0604020202020204" charset="0"/>
                        </a:rPr>
                        <a:t>6. Gồm các khối núi Kon Tum, khối núi cực Nam Trung Bộ, nghiêng về phía đông và nhiều cao nguyên xếp tầng.</a:t>
                      </a:r>
                      <a:endParaRPr lang="en-US" sz="2000">
                        <a:effectLst/>
                        <a:latin typeface="#9Slide03 SFU Futura_12" panose="020B0604020202020204" charset="0"/>
                        <a:ea typeface="Times New Roman" panose="02020603050405020304" pitchFamily="18" charset="0"/>
                      </a:endParaRPr>
                    </a:p>
                  </a:txBody>
                  <a:tcPr marL="56658" marR="56658" marT="0" marB="0">
                    <a:solidFill>
                      <a:schemeClr val="bg1"/>
                    </a:solidFill>
                  </a:tcPr>
                </a:tc>
                <a:tc>
                  <a:txBody>
                    <a:bodyPr/>
                    <a:lstStyle/>
                    <a:p>
                      <a:pPr marL="0" marR="0" indent="0" algn="just">
                        <a:lnSpc>
                          <a:spcPct val="115000"/>
                        </a:lnSpc>
                        <a:spcBef>
                          <a:spcPts val="0"/>
                        </a:spcBef>
                        <a:spcAft>
                          <a:spcPts val="0"/>
                        </a:spcAft>
                      </a:pPr>
                      <a:r>
                        <a:rPr lang="en-US" sz="2000" dirty="0">
                          <a:effectLst/>
                          <a:latin typeface="#9Slide03 SFU Futura_12" panose="020B0604020202020204" charset="0"/>
                        </a:rPr>
                        <a:t> </a:t>
                      </a:r>
                    </a:p>
                    <a:p>
                      <a:pPr marL="0" marR="0" indent="0" algn="ctr">
                        <a:lnSpc>
                          <a:spcPct val="115000"/>
                        </a:lnSpc>
                        <a:spcBef>
                          <a:spcPts val="0"/>
                        </a:spcBef>
                        <a:spcAft>
                          <a:spcPts val="0"/>
                        </a:spcAft>
                      </a:pPr>
                      <a:r>
                        <a:rPr lang="en-US" sz="2000" dirty="0">
                          <a:effectLst/>
                          <a:latin typeface="#9Slide03 SFU Futura_12" panose="020B0604020202020204" charset="0"/>
                        </a:rPr>
                        <a:t>………………………...</a:t>
                      </a:r>
                      <a:endParaRPr lang="en-US" sz="2000" dirty="0">
                        <a:effectLst/>
                        <a:latin typeface="#9Slide03 SFU Futura_12" panose="020B0604020202020204" charset="0"/>
                        <a:ea typeface="Times New Roman" panose="02020603050405020304" pitchFamily="18" charset="0"/>
                      </a:endParaRPr>
                    </a:p>
                  </a:txBody>
                  <a:tcPr marL="56658" marR="56658" marT="0" marB="0">
                    <a:solidFill>
                      <a:schemeClr val="bg1"/>
                    </a:solidFill>
                  </a:tcPr>
                </a:tc>
                <a:extLst>
                  <a:ext uri="{0D108BD9-81ED-4DB2-BD59-A6C34878D82A}">
                    <a16:rowId xmlns:a16="http://schemas.microsoft.com/office/drawing/2014/main" val="2801589300"/>
                  </a:ext>
                </a:extLst>
              </a:tr>
              <a:tr h="605580">
                <a:tc>
                  <a:txBody>
                    <a:bodyPr/>
                    <a:lstStyle/>
                    <a:p>
                      <a:pPr marL="0" marR="0" indent="-1270" algn="just">
                        <a:lnSpc>
                          <a:spcPct val="115000"/>
                        </a:lnSpc>
                        <a:spcBef>
                          <a:spcPts val="0"/>
                        </a:spcBef>
                        <a:spcAft>
                          <a:spcPts val="0"/>
                        </a:spcAft>
                      </a:pPr>
                      <a:r>
                        <a:rPr lang="en-US" sz="2000">
                          <a:solidFill>
                            <a:srgbClr val="1508B8"/>
                          </a:solidFill>
                          <a:effectLst/>
                          <a:latin typeface="#9Slide03 SFU Futura_12" panose="020B0604020202020204" charset="0"/>
                        </a:rPr>
                        <a:t>7. Từ phía Nam sông cả đến dãy Bạch Mã, là vùng núi thấp, chạy theo hướng tây bắc – đông nam.</a:t>
                      </a:r>
                      <a:endParaRPr lang="en-US" sz="2000">
                        <a:solidFill>
                          <a:srgbClr val="1508B8"/>
                        </a:solidFill>
                        <a:effectLst/>
                        <a:latin typeface="#9Slide03 SFU Futura_12" panose="020B0604020202020204" charset="0"/>
                        <a:ea typeface="Times New Roman" panose="02020603050405020304" pitchFamily="18" charset="0"/>
                      </a:endParaRPr>
                    </a:p>
                  </a:txBody>
                  <a:tcPr marL="56658" marR="56658" marT="0" marB="0">
                    <a:solidFill>
                      <a:schemeClr val="bg1"/>
                    </a:solidFill>
                  </a:tcPr>
                </a:tc>
                <a:tc>
                  <a:txBody>
                    <a:bodyPr/>
                    <a:lstStyle/>
                    <a:p>
                      <a:pPr marL="0" marR="0" indent="0" algn="just">
                        <a:lnSpc>
                          <a:spcPct val="115000"/>
                        </a:lnSpc>
                        <a:spcBef>
                          <a:spcPts val="0"/>
                        </a:spcBef>
                        <a:spcAft>
                          <a:spcPts val="0"/>
                        </a:spcAft>
                      </a:pPr>
                      <a:r>
                        <a:rPr lang="en-US" sz="2000" dirty="0">
                          <a:solidFill>
                            <a:srgbClr val="1508B8"/>
                          </a:solidFill>
                          <a:effectLst/>
                          <a:latin typeface="#9Slide03 SFU Futura_12" panose="020B0604020202020204" charset="0"/>
                        </a:rPr>
                        <a:t> </a:t>
                      </a:r>
                    </a:p>
                    <a:p>
                      <a:pPr marL="0" marR="0" indent="0" algn="ctr">
                        <a:lnSpc>
                          <a:spcPct val="115000"/>
                        </a:lnSpc>
                        <a:spcBef>
                          <a:spcPts val="0"/>
                        </a:spcBef>
                        <a:spcAft>
                          <a:spcPts val="0"/>
                        </a:spcAft>
                      </a:pPr>
                      <a:r>
                        <a:rPr lang="en-US" sz="2000" dirty="0">
                          <a:solidFill>
                            <a:srgbClr val="1508B8"/>
                          </a:solidFill>
                          <a:effectLst/>
                          <a:latin typeface="#9Slide03 SFU Futura_12" panose="020B0604020202020204" charset="0"/>
                        </a:rPr>
                        <a:t>………………………...</a:t>
                      </a:r>
                      <a:endParaRPr lang="en-US" sz="2000" dirty="0">
                        <a:solidFill>
                          <a:srgbClr val="1508B8"/>
                        </a:solidFill>
                        <a:effectLst/>
                        <a:latin typeface="#9Slide03 SFU Futura_12" panose="020B0604020202020204" charset="0"/>
                        <a:ea typeface="Times New Roman" panose="02020603050405020304" pitchFamily="18" charset="0"/>
                      </a:endParaRPr>
                    </a:p>
                  </a:txBody>
                  <a:tcPr marL="56658" marR="56658" marT="0" marB="0">
                    <a:solidFill>
                      <a:schemeClr val="bg1"/>
                    </a:solidFill>
                  </a:tcPr>
                </a:tc>
                <a:extLst>
                  <a:ext uri="{0D108BD9-81ED-4DB2-BD59-A6C34878D82A}">
                    <a16:rowId xmlns:a16="http://schemas.microsoft.com/office/drawing/2014/main" val="4013232805"/>
                  </a:ext>
                </a:extLst>
              </a:tr>
              <a:tr h="411424">
                <a:tc>
                  <a:txBody>
                    <a:bodyPr/>
                    <a:lstStyle/>
                    <a:p>
                      <a:pPr marL="0" marR="0" indent="-1270" algn="just">
                        <a:lnSpc>
                          <a:spcPct val="115000"/>
                        </a:lnSpc>
                        <a:spcBef>
                          <a:spcPts val="0"/>
                        </a:spcBef>
                        <a:spcAft>
                          <a:spcPts val="0"/>
                        </a:spcAft>
                      </a:pPr>
                      <a:r>
                        <a:rPr lang="en-US" sz="2000">
                          <a:effectLst/>
                          <a:latin typeface="#9Slide03 SFU Futura_12" panose="020B0604020202020204" charset="0"/>
                        </a:rPr>
                        <a:t>8. Dạng địa hình chuyển tiếp giữa vùng núi và đồng bằng.</a:t>
                      </a:r>
                      <a:endParaRPr lang="en-US" sz="2000">
                        <a:effectLst/>
                        <a:latin typeface="#9Slide03 SFU Futura_12" panose="020B0604020202020204" charset="0"/>
                        <a:ea typeface="Times New Roman" panose="02020603050405020304" pitchFamily="18" charset="0"/>
                      </a:endParaRPr>
                    </a:p>
                  </a:txBody>
                  <a:tcPr marL="56658" marR="56658" marT="0" marB="0">
                    <a:solidFill>
                      <a:schemeClr val="bg1"/>
                    </a:solidFill>
                  </a:tcPr>
                </a:tc>
                <a:tc>
                  <a:txBody>
                    <a:bodyPr/>
                    <a:lstStyle/>
                    <a:p>
                      <a:pPr marL="0" marR="0" indent="0" algn="ctr">
                        <a:lnSpc>
                          <a:spcPct val="115000"/>
                        </a:lnSpc>
                        <a:spcBef>
                          <a:spcPts val="0"/>
                        </a:spcBef>
                        <a:spcAft>
                          <a:spcPts val="0"/>
                        </a:spcAft>
                      </a:pPr>
                      <a:r>
                        <a:rPr lang="en-US" sz="2000" dirty="0">
                          <a:effectLst/>
                          <a:latin typeface="#9Slide03 SFU Futura_12" panose="020B0604020202020204" charset="0"/>
                        </a:rPr>
                        <a:t> ………………………...</a:t>
                      </a:r>
                      <a:endParaRPr lang="en-US" sz="2000" dirty="0">
                        <a:effectLst/>
                        <a:latin typeface="#9Slide03 SFU Futura_12" panose="020B0604020202020204" charset="0"/>
                        <a:ea typeface="Times New Roman" panose="02020603050405020304" pitchFamily="18" charset="0"/>
                      </a:endParaRPr>
                    </a:p>
                  </a:txBody>
                  <a:tcPr marL="56658" marR="56658" marT="0" marB="0">
                    <a:solidFill>
                      <a:schemeClr val="bg1"/>
                    </a:solidFill>
                  </a:tcPr>
                </a:tc>
                <a:extLst>
                  <a:ext uri="{0D108BD9-81ED-4DB2-BD59-A6C34878D82A}">
                    <a16:rowId xmlns:a16="http://schemas.microsoft.com/office/drawing/2014/main" val="2601156036"/>
                  </a:ext>
                </a:extLst>
              </a:tr>
              <a:tr h="411424">
                <a:tc>
                  <a:txBody>
                    <a:bodyPr/>
                    <a:lstStyle/>
                    <a:p>
                      <a:pPr marL="0" marR="0" indent="-1270" algn="just">
                        <a:lnSpc>
                          <a:spcPct val="115000"/>
                        </a:lnSpc>
                        <a:spcBef>
                          <a:spcPts val="0"/>
                        </a:spcBef>
                        <a:spcAft>
                          <a:spcPts val="0"/>
                        </a:spcAft>
                      </a:pPr>
                      <a:r>
                        <a:rPr lang="en-US" sz="2000" dirty="0">
                          <a:solidFill>
                            <a:srgbClr val="1508B8"/>
                          </a:solidFill>
                          <a:effectLst/>
                          <a:latin typeface="#9Slide03 SFU Futura_12" panose="020B0604020202020204" charset="0"/>
                        </a:rPr>
                        <a:t>9. </a:t>
                      </a:r>
                      <a:r>
                        <a:rPr lang="en-US" sz="2000" dirty="0" err="1">
                          <a:solidFill>
                            <a:srgbClr val="1508B8"/>
                          </a:solidFill>
                          <a:effectLst/>
                          <a:latin typeface="#9Slide03 SFU Futura_12" panose="020B0604020202020204" charset="0"/>
                        </a:rPr>
                        <a:t>Mở</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rộng</a:t>
                      </a:r>
                      <a:r>
                        <a:rPr lang="en-US" sz="2000" dirty="0">
                          <a:solidFill>
                            <a:srgbClr val="1508B8"/>
                          </a:solidFill>
                          <a:effectLst/>
                          <a:latin typeface="#9Slide03 SFU Futura_12" panose="020B0604020202020204" charset="0"/>
                        </a:rPr>
                        <a:t> ở </a:t>
                      </a:r>
                      <a:r>
                        <a:rPr lang="en-US" sz="2000" dirty="0" err="1">
                          <a:solidFill>
                            <a:srgbClr val="1508B8"/>
                          </a:solidFill>
                          <a:effectLst/>
                          <a:latin typeface="#9Slide03 SFU Futura_12" panose="020B0604020202020204" charset="0"/>
                        </a:rPr>
                        <a:t>khu</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vực</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vịnh</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Bắc</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Bộ</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và</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vùng</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biển</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phía</a:t>
                      </a:r>
                      <a:r>
                        <a:rPr lang="en-US" sz="2000" dirty="0">
                          <a:solidFill>
                            <a:srgbClr val="1508B8"/>
                          </a:solidFill>
                          <a:effectLst/>
                          <a:latin typeface="#9Slide03 SFU Futura_12" panose="020B0604020202020204" charset="0"/>
                        </a:rPr>
                        <a:t> Nam, ở </a:t>
                      </a:r>
                      <a:r>
                        <a:rPr lang="en-US" sz="2000" dirty="0" err="1">
                          <a:solidFill>
                            <a:srgbClr val="1508B8"/>
                          </a:solidFill>
                          <a:effectLst/>
                          <a:latin typeface="#9Slide03 SFU Futura_12" panose="020B0604020202020204" charset="0"/>
                        </a:rPr>
                        <a:t>miền</a:t>
                      </a:r>
                      <a:r>
                        <a:rPr lang="en-US" sz="2000" dirty="0">
                          <a:solidFill>
                            <a:srgbClr val="1508B8"/>
                          </a:solidFill>
                          <a:effectLst/>
                          <a:latin typeface="#9Slide03 SFU Futura_12" panose="020B0604020202020204" charset="0"/>
                        </a:rPr>
                        <a:t> Trung </a:t>
                      </a:r>
                      <a:r>
                        <a:rPr lang="en-US" sz="2000" dirty="0" err="1">
                          <a:solidFill>
                            <a:srgbClr val="1508B8"/>
                          </a:solidFill>
                          <a:effectLst/>
                          <a:latin typeface="#9Slide03 SFU Futura_12" panose="020B0604020202020204" charset="0"/>
                        </a:rPr>
                        <a:t>sâu</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và</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thu</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hẹp</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hơn</a:t>
                      </a:r>
                      <a:r>
                        <a:rPr lang="en-US" sz="2000" dirty="0">
                          <a:solidFill>
                            <a:srgbClr val="1508B8"/>
                          </a:solidFill>
                          <a:effectLst/>
                          <a:latin typeface="#9Slide03 SFU Futura_12" panose="020B0604020202020204" charset="0"/>
                        </a:rPr>
                        <a:t>.</a:t>
                      </a:r>
                      <a:endParaRPr lang="en-US" sz="2000" dirty="0">
                        <a:solidFill>
                          <a:srgbClr val="1508B8"/>
                        </a:solidFill>
                        <a:effectLst/>
                        <a:latin typeface="#9Slide03 SFU Futura_12" panose="020B0604020202020204" charset="0"/>
                        <a:ea typeface="Times New Roman" panose="02020603050405020304" pitchFamily="18" charset="0"/>
                      </a:endParaRPr>
                    </a:p>
                  </a:txBody>
                  <a:tcPr marL="56658" marR="56658" marT="0" marB="0">
                    <a:solidFill>
                      <a:schemeClr val="bg1"/>
                    </a:solidFill>
                  </a:tcPr>
                </a:tc>
                <a:tc>
                  <a:txBody>
                    <a:bodyPr/>
                    <a:lstStyle/>
                    <a:p>
                      <a:pPr marL="0" marR="0" indent="0" algn="ctr">
                        <a:lnSpc>
                          <a:spcPct val="115000"/>
                        </a:lnSpc>
                        <a:spcBef>
                          <a:spcPts val="0"/>
                        </a:spcBef>
                        <a:spcAft>
                          <a:spcPts val="0"/>
                        </a:spcAft>
                      </a:pPr>
                      <a:r>
                        <a:rPr lang="en-US" sz="2000" dirty="0">
                          <a:solidFill>
                            <a:srgbClr val="1508B8"/>
                          </a:solidFill>
                          <a:effectLst/>
                          <a:latin typeface="#9Slide03 SFU Futura_12" panose="020B0604020202020204" charset="0"/>
                        </a:rPr>
                        <a:t> ………………………...</a:t>
                      </a:r>
                      <a:endParaRPr lang="en-US" sz="2000" dirty="0">
                        <a:solidFill>
                          <a:srgbClr val="1508B8"/>
                        </a:solidFill>
                        <a:effectLst/>
                        <a:latin typeface="#9Slide03 SFU Futura_12" panose="020B0604020202020204" charset="0"/>
                        <a:ea typeface="Times New Roman" panose="02020603050405020304" pitchFamily="18" charset="0"/>
                      </a:endParaRPr>
                    </a:p>
                  </a:txBody>
                  <a:tcPr marL="56658" marR="56658" marT="0" marB="0">
                    <a:solidFill>
                      <a:schemeClr val="bg1"/>
                    </a:solidFill>
                  </a:tcPr>
                </a:tc>
                <a:extLst>
                  <a:ext uri="{0D108BD9-81ED-4DB2-BD59-A6C34878D82A}">
                    <a16:rowId xmlns:a16="http://schemas.microsoft.com/office/drawing/2014/main" val="2224543154"/>
                  </a:ext>
                </a:extLst>
              </a:tr>
              <a:tr h="0">
                <a:tc>
                  <a:txBody>
                    <a:bodyPr/>
                    <a:lstStyle/>
                    <a:p>
                      <a:pPr marL="0" marR="0" indent="-1270" algn="just">
                        <a:lnSpc>
                          <a:spcPct val="115000"/>
                        </a:lnSpc>
                        <a:spcBef>
                          <a:spcPts val="0"/>
                        </a:spcBef>
                        <a:spcAft>
                          <a:spcPts val="0"/>
                        </a:spcAft>
                      </a:pPr>
                      <a:r>
                        <a:rPr lang="en-US" sz="2000" dirty="0">
                          <a:effectLst/>
                          <a:latin typeface="#9Slide03 SFU Futura_12" panose="020B0604020202020204" charset="0"/>
                        </a:rPr>
                        <a:t>10. </a:t>
                      </a:r>
                      <a:r>
                        <a:rPr lang="en-US" sz="2000" dirty="0" err="1">
                          <a:effectLst/>
                          <a:latin typeface="#9Slide03 SFU Futura_12" panose="020B0604020202020204" charset="0"/>
                        </a:rPr>
                        <a:t>Nước</a:t>
                      </a:r>
                      <a:r>
                        <a:rPr lang="en-US" sz="2000" dirty="0">
                          <a:effectLst/>
                          <a:latin typeface="#9Slide03 SFU Futura_12" panose="020B0604020202020204" charset="0"/>
                        </a:rPr>
                        <a:t> </a:t>
                      </a:r>
                      <a:r>
                        <a:rPr lang="en-US" sz="2000" dirty="0" err="1">
                          <a:effectLst/>
                          <a:latin typeface="#9Slide03 SFU Futura_12" panose="020B0604020202020204" charset="0"/>
                        </a:rPr>
                        <a:t>mưa</a:t>
                      </a:r>
                      <a:r>
                        <a:rPr lang="en-US" sz="2000" dirty="0">
                          <a:effectLst/>
                          <a:latin typeface="#9Slide03 SFU Futura_12" panose="020B0604020202020204" charset="0"/>
                        </a:rPr>
                        <a:t> </a:t>
                      </a:r>
                      <a:r>
                        <a:rPr lang="en-US" sz="2000" dirty="0" err="1">
                          <a:effectLst/>
                          <a:latin typeface="#9Slide03 SFU Futura_12" panose="020B0604020202020204" charset="0"/>
                        </a:rPr>
                        <a:t>hòa</a:t>
                      </a:r>
                      <a:r>
                        <a:rPr lang="en-US" sz="2000" dirty="0">
                          <a:effectLst/>
                          <a:latin typeface="#9Slide03 SFU Futura_12" panose="020B0604020202020204" charset="0"/>
                        </a:rPr>
                        <a:t> tan </a:t>
                      </a:r>
                      <a:r>
                        <a:rPr lang="en-US" sz="2000" dirty="0" err="1">
                          <a:effectLst/>
                          <a:latin typeface="#9Slide03 SFU Futura_12" panose="020B0604020202020204" charset="0"/>
                        </a:rPr>
                        <a:t>đá</a:t>
                      </a:r>
                      <a:r>
                        <a:rPr lang="en-US" sz="2000" dirty="0">
                          <a:effectLst/>
                          <a:latin typeface="#9Slide03 SFU Futura_12" panose="020B0604020202020204" charset="0"/>
                        </a:rPr>
                        <a:t> </a:t>
                      </a:r>
                      <a:r>
                        <a:rPr lang="en-US" sz="2000" dirty="0" err="1">
                          <a:effectLst/>
                          <a:latin typeface="#9Slide03 SFU Futura_12" panose="020B0604020202020204" charset="0"/>
                        </a:rPr>
                        <a:t>vôi</a:t>
                      </a:r>
                      <a:r>
                        <a:rPr lang="en-US" sz="2000" dirty="0">
                          <a:effectLst/>
                          <a:latin typeface="#9Slide03 SFU Futura_12" panose="020B0604020202020204" charset="0"/>
                        </a:rPr>
                        <a:t> </a:t>
                      </a:r>
                      <a:r>
                        <a:rPr lang="en-US" sz="2000" dirty="0" err="1">
                          <a:effectLst/>
                          <a:latin typeface="#9Slide03 SFU Futura_12" panose="020B0604020202020204" charset="0"/>
                        </a:rPr>
                        <a:t>tạo</a:t>
                      </a:r>
                      <a:r>
                        <a:rPr lang="en-US" sz="2000" dirty="0">
                          <a:effectLst/>
                          <a:latin typeface="#9Slide03 SFU Futura_12" panose="020B0604020202020204" charset="0"/>
                        </a:rPr>
                        <a:t> </a:t>
                      </a:r>
                      <a:r>
                        <a:rPr lang="en-US" sz="2000" dirty="0" err="1">
                          <a:effectLst/>
                          <a:latin typeface="#9Slide03 SFU Futura_12" panose="020B0604020202020204" charset="0"/>
                        </a:rPr>
                        <a:t>ra</a:t>
                      </a:r>
                      <a:r>
                        <a:rPr lang="en-US" sz="2000" dirty="0">
                          <a:effectLst/>
                          <a:latin typeface="#9Slide03 SFU Futura_12" panose="020B0604020202020204" charset="0"/>
                        </a:rPr>
                        <a:t> </a:t>
                      </a:r>
                      <a:r>
                        <a:rPr lang="en-US" sz="2000" dirty="0" err="1">
                          <a:effectLst/>
                          <a:latin typeface="#9Slide03 SFU Futura_12" panose="020B0604020202020204" charset="0"/>
                        </a:rPr>
                        <a:t>dạng</a:t>
                      </a:r>
                      <a:r>
                        <a:rPr lang="en-US" sz="2000" dirty="0">
                          <a:effectLst/>
                          <a:latin typeface="#9Slide03 SFU Futura_12" panose="020B0604020202020204" charset="0"/>
                        </a:rPr>
                        <a:t> </a:t>
                      </a:r>
                      <a:r>
                        <a:rPr lang="en-US" sz="2000" dirty="0" err="1">
                          <a:effectLst/>
                          <a:latin typeface="#9Slide03 SFU Futura_12" panose="020B0604020202020204" charset="0"/>
                        </a:rPr>
                        <a:t>địa</a:t>
                      </a:r>
                      <a:r>
                        <a:rPr lang="en-US" sz="2000" dirty="0">
                          <a:effectLst/>
                          <a:latin typeface="#9Slide03 SFU Futura_12" panose="020B0604020202020204" charset="0"/>
                        </a:rPr>
                        <a:t> </a:t>
                      </a:r>
                      <a:r>
                        <a:rPr lang="en-US" sz="2000" dirty="0" err="1">
                          <a:effectLst/>
                          <a:latin typeface="#9Slide03 SFU Futura_12" panose="020B0604020202020204" charset="0"/>
                        </a:rPr>
                        <a:t>hình</a:t>
                      </a:r>
                      <a:r>
                        <a:rPr lang="en-US" sz="2000" dirty="0">
                          <a:effectLst/>
                          <a:latin typeface="#9Slide03 SFU Futura_12" panose="020B0604020202020204" charset="0"/>
                        </a:rPr>
                        <a:t> </a:t>
                      </a:r>
                      <a:r>
                        <a:rPr lang="en-US" sz="2000" dirty="0" err="1">
                          <a:effectLst/>
                          <a:latin typeface="#9Slide03 SFU Futura_12" panose="020B0604020202020204" charset="0"/>
                        </a:rPr>
                        <a:t>đặc</a:t>
                      </a:r>
                      <a:r>
                        <a:rPr lang="en-US" sz="2000" dirty="0">
                          <a:effectLst/>
                          <a:latin typeface="#9Slide03 SFU Futura_12" panose="020B0604020202020204" charset="0"/>
                        </a:rPr>
                        <a:t> </a:t>
                      </a:r>
                      <a:r>
                        <a:rPr lang="en-US" sz="2000" dirty="0" err="1">
                          <a:effectLst/>
                          <a:latin typeface="#9Slide03 SFU Futura_12" panose="020B0604020202020204" charset="0"/>
                        </a:rPr>
                        <a:t>trưng</a:t>
                      </a:r>
                      <a:r>
                        <a:rPr lang="en-US" sz="2000" dirty="0">
                          <a:effectLst/>
                          <a:latin typeface="#9Slide03 SFU Futura_12" panose="020B0604020202020204" charset="0"/>
                        </a:rPr>
                        <a:t>.</a:t>
                      </a:r>
                      <a:endParaRPr lang="en-US" sz="2000" dirty="0">
                        <a:effectLst/>
                        <a:latin typeface="#9Slide03 SFU Futura_12" panose="020B0604020202020204" charset="0"/>
                        <a:ea typeface="Times New Roman" panose="02020603050405020304" pitchFamily="18" charset="0"/>
                      </a:endParaRPr>
                    </a:p>
                  </a:txBody>
                  <a:tcPr marL="56658" marR="56658" marT="0" marB="0">
                    <a:solidFill>
                      <a:schemeClr val="bg1"/>
                    </a:solidFill>
                  </a:tcPr>
                </a:tc>
                <a:tc>
                  <a:txBody>
                    <a:bodyPr/>
                    <a:lstStyle/>
                    <a:p>
                      <a:pPr marL="0" marR="0" indent="0" algn="ctr">
                        <a:lnSpc>
                          <a:spcPct val="115000"/>
                        </a:lnSpc>
                        <a:spcBef>
                          <a:spcPts val="0"/>
                        </a:spcBef>
                        <a:spcAft>
                          <a:spcPts val="0"/>
                        </a:spcAft>
                      </a:pPr>
                      <a:r>
                        <a:rPr lang="en-US" sz="2000" dirty="0">
                          <a:effectLst/>
                          <a:latin typeface="#9Slide03 SFU Futura_12" panose="020B0604020202020204" charset="0"/>
                        </a:rPr>
                        <a:t> ………………………...</a:t>
                      </a:r>
                      <a:endParaRPr lang="en-US" sz="2000" dirty="0">
                        <a:effectLst/>
                        <a:latin typeface="#9Slide03 SFU Futura_12" panose="020B0604020202020204" charset="0"/>
                        <a:ea typeface="Times New Roman" panose="02020603050405020304" pitchFamily="18" charset="0"/>
                      </a:endParaRPr>
                    </a:p>
                  </a:txBody>
                  <a:tcPr marL="56658" marR="56658" marT="0" marB="0">
                    <a:solidFill>
                      <a:schemeClr val="bg1"/>
                    </a:solidFill>
                  </a:tcPr>
                </a:tc>
                <a:extLst>
                  <a:ext uri="{0D108BD9-81ED-4DB2-BD59-A6C34878D82A}">
                    <a16:rowId xmlns:a16="http://schemas.microsoft.com/office/drawing/2014/main" val="2818544064"/>
                  </a:ext>
                </a:extLst>
              </a:tr>
            </a:tbl>
          </a:graphicData>
        </a:graphic>
      </p:graphicFrame>
    </p:spTree>
    <p:extLst>
      <p:ext uri="{BB962C8B-B14F-4D97-AF65-F5344CB8AC3E}">
        <p14:creationId xmlns:p14="http://schemas.microsoft.com/office/powerpoint/2010/main" val="41459073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flipV="1">
            <a:off x="0" y="1120575"/>
            <a:ext cx="12192000" cy="30878"/>
          </a:xfrm>
          <a:prstGeom prst="line">
            <a:avLst/>
          </a:prstGeom>
          <a:ln w="12700">
            <a:solidFill>
              <a:srgbClr val="2E4B89"/>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1F2071E-DF8C-495C-8676-8F839E06F04F}"/>
              </a:ext>
            </a:extLst>
          </p:cNvPr>
          <p:cNvSpPr/>
          <p:nvPr/>
        </p:nvSpPr>
        <p:spPr>
          <a:xfrm>
            <a:off x="2949626" y="-28129"/>
            <a:ext cx="5529020" cy="1107996"/>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6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ĐÁP ÁN</a:t>
            </a:r>
            <a:endParaRPr lang="en-US" sz="6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graphicFrame>
        <p:nvGraphicFramePr>
          <p:cNvPr id="2" name="Table 1">
            <a:extLst>
              <a:ext uri="{FF2B5EF4-FFF2-40B4-BE49-F238E27FC236}">
                <a16:creationId xmlns:a16="http://schemas.microsoft.com/office/drawing/2014/main" id="{D1A036F4-04D5-B7CD-1346-F4E5EDE15C65}"/>
              </a:ext>
            </a:extLst>
          </p:cNvPr>
          <p:cNvGraphicFramePr>
            <a:graphicFrameLocks noGrp="1"/>
          </p:cNvGraphicFramePr>
          <p:nvPr>
            <p:extLst>
              <p:ext uri="{D42A27DB-BD31-4B8C-83A1-F6EECF244321}">
                <p14:modId xmlns:p14="http://schemas.microsoft.com/office/powerpoint/2010/main" val="4222497601"/>
              </p:ext>
            </p:extLst>
          </p:nvPr>
        </p:nvGraphicFramePr>
        <p:xfrm>
          <a:off x="197005" y="1433072"/>
          <a:ext cx="11797989" cy="5290152"/>
        </p:xfrm>
        <a:graphic>
          <a:graphicData uri="http://schemas.openxmlformats.org/drawingml/2006/table">
            <a:tbl>
              <a:tblPr firstRow="1" firstCol="1" bandRow="1">
                <a:tableStyleId>{616DA210-FB5B-4158-B5E0-FEB733F419BA}</a:tableStyleId>
              </a:tblPr>
              <a:tblGrid>
                <a:gridCol w="8940856">
                  <a:extLst>
                    <a:ext uri="{9D8B030D-6E8A-4147-A177-3AD203B41FA5}">
                      <a16:colId xmlns:a16="http://schemas.microsoft.com/office/drawing/2014/main" val="1552169969"/>
                    </a:ext>
                  </a:extLst>
                </a:gridCol>
                <a:gridCol w="2857133">
                  <a:extLst>
                    <a:ext uri="{9D8B030D-6E8A-4147-A177-3AD203B41FA5}">
                      <a16:colId xmlns:a16="http://schemas.microsoft.com/office/drawing/2014/main" val="1408909730"/>
                    </a:ext>
                  </a:extLst>
                </a:gridCol>
              </a:tblGrid>
              <a:tr h="198995">
                <a:tc>
                  <a:txBody>
                    <a:bodyPr/>
                    <a:lstStyle/>
                    <a:p>
                      <a:pPr marL="0" marR="0" indent="0" algn="ctr">
                        <a:lnSpc>
                          <a:spcPct val="115000"/>
                        </a:lnSpc>
                        <a:spcBef>
                          <a:spcPts val="0"/>
                        </a:spcBef>
                        <a:spcAft>
                          <a:spcPts val="0"/>
                        </a:spcAft>
                      </a:pPr>
                      <a:r>
                        <a:rPr lang="en-US" sz="2000">
                          <a:solidFill>
                            <a:srgbClr val="C00000"/>
                          </a:solidFill>
                          <a:effectLst/>
                          <a:latin typeface="#9Slide03 SFU Futura_12" panose="020B0604020202020204" charset="0"/>
                        </a:rPr>
                        <a:t>Đặc điểm</a:t>
                      </a:r>
                      <a:endParaRPr lang="en-US" sz="2000">
                        <a:solidFill>
                          <a:srgbClr val="C00000"/>
                        </a:solidFill>
                        <a:effectLst/>
                        <a:latin typeface="#9Slide03 SFU Futura_12" panose="020B0604020202020204" charset="0"/>
                        <a:ea typeface="Times New Roman" panose="02020603050405020304" pitchFamily="18" charset="0"/>
                      </a:endParaRPr>
                    </a:p>
                  </a:txBody>
                  <a:tcPr marL="56658" marR="56658" marT="0" marB="0">
                    <a:solidFill>
                      <a:schemeClr val="accent5">
                        <a:lumMod val="20000"/>
                        <a:lumOff val="80000"/>
                      </a:schemeClr>
                    </a:solidFill>
                  </a:tcPr>
                </a:tc>
                <a:tc>
                  <a:txBody>
                    <a:bodyPr/>
                    <a:lstStyle/>
                    <a:p>
                      <a:pPr marL="0" marR="0" indent="0" algn="ctr">
                        <a:lnSpc>
                          <a:spcPct val="115000"/>
                        </a:lnSpc>
                        <a:spcBef>
                          <a:spcPts val="0"/>
                        </a:spcBef>
                        <a:spcAft>
                          <a:spcPts val="0"/>
                        </a:spcAft>
                      </a:pPr>
                      <a:r>
                        <a:rPr lang="en-US" sz="2000" dirty="0" err="1">
                          <a:solidFill>
                            <a:srgbClr val="C00000"/>
                          </a:solidFill>
                          <a:effectLst/>
                          <a:latin typeface="#9Slide03 SFU Futura_12" panose="020B0604020202020204" charset="0"/>
                        </a:rPr>
                        <a:t>Khu</a:t>
                      </a:r>
                      <a:r>
                        <a:rPr lang="en-US" sz="2000" dirty="0">
                          <a:solidFill>
                            <a:srgbClr val="C00000"/>
                          </a:solidFill>
                          <a:effectLst/>
                          <a:latin typeface="#9Slide03 SFU Futura_12" panose="020B0604020202020204" charset="0"/>
                        </a:rPr>
                        <a:t> </a:t>
                      </a:r>
                      <a:r>
                        <a:rPr lang="en-US" sz="2000" dirty="0" err="1">
                          <a:solidFill>
                            <a:srgbClr val="C00000"/>
                          </a:solidFill>
                          <a:effectLst/>
                          <a:latin typeface="#9Slide03 SFU Futura_12" panose="020B0604020202020204" charset="0"/>
                        </a:rPr>
                        <a:t>vực</a:t>
                      </a:r>
                      <a:r>
                        <a:rPr lang="en-US" sz="2000" dirty="0">
                          <a:solidFill>
                            <a:srgbClr val="C00000"/>
                          </a:solidFill>
                          <a:effectLst/>
                          <a:latin typeface="#9Slide03 SFU Futura_12" panose="020B0604020202020204" charset="0"/>
                        </a:rPr>
                        <a:t>/</a:t>
                      </a:r>
                      <a:r>
                        <a:rPr lang="en-US" sz="2000" dirty="0" err="1">
                          <a:solidFill>
                            <a:srgbClr val="C00000"/>
                          </a:solidFill>
                          <a:effectLst/>
                          <a:latin typeface="#9Slide03 SFU Futura_12" panose="020B0604020202020204" charset="0"/>
                        </a:rPr>
                        <a:t>dạng</a:t>
                      </a:r>
                      <a:r>
                        <a:rPr lang="en-US" sz="2000" dirty="0">
                          <a:solidFill>
                            <a:srgbClr val="C00000"/>
                          </a:solidFill>
                          <a:effectLst/>
                          <a:latin typeface="#9Slide03 SFU Futura_12" panose="020B0604020202020204" charset="0"/>
                        </a:rPr>
                        <a:t> </a:t>
                      </a:r>
                      <a:r>
                        <a:rPr lang="en-US" sz="2000" dirty="0" err="1">
                          <a:solidFill>
                            <a:srgbClr val="C00000"/>
                          </a:solidFill>
                          <a:effectLst/>
                          <a:latin typeface="#9Slide03 SFU Futura_12" panose="020B0604020202020204" charset="0"/>
                        </a:rPr>
                        <a:t>địa</a:t>
                      </a:r>
                      <a:r>
                        <a:rPr lang="en-US" sz="2000" dirty="0">
                          <a:solidFill>
                            <a:srgbClr val="C00000"/>
                          </a:solidFill>
                          <a:effectLst/>
                          <a:latin typeface="#9Slide03 SFU Futura_12" panose="020B0604020202020204" charset="0"/>
                        </a:rPr>
                        <a:t> </a:t>
                      </a:r>
                      <a:r>
                        <a:rPr lang="en-US" sz="2000" dirty="0" err="1">
                          <a:solidFill>
                            <a:srgbClr val="C00000"/>
                          </a:solidFill>
                          <a:effectLst/>
                          <a:latin typeface="#9Slide03 SFU Futura_12" panose="020B0604020202020204" charset="0"/>
                        </a:rPr>
                        <a:t>hình</a:t>
                      </a:r>
                      <a:endParaRPr lang="en-US" sz="2000" dirty="0">
                        <a:solidFill>
                          <a:srgbClr val="C00000"/>
                        </a:solidFill>
                        <a:effectLst/>
                        <a:latin typeface="#9Slide03 SFU Futura_12" panose="020B0604020202020204" charset="0"/>
                        <a:ea typeface="Times New Roman" panose="02020603050405020304" pitchFamily="18" charset="0"/>
                      </a:endParaRPr>
                    </a:p>
                  </a:txBody>
                  <a:tcPr marL="56658" marR="56658" marT="0" marB="0">
                    <a:solidFill>
                      <a:schemeClr val="accent5">
                        <a:lumMod val="20000"/>
                        <a:lumOff val="80000"/>
                      </a:schemeClr>
                    </a:solidFill>
                  </a:tcPr>
                </a:tc>
                <a:extLst>
                  <a:ext uri="{0D108BD9-81ED-4DB2-BD59-A6C34878D82A}">
                    <a16:rowId xmlns:a16="http://schemas.microsoft.com/office/drawing/2014/main" val="2372674899"/>
                  </a:ext>
                </a:extLst>
              </a:tr>
              <a:tr h="411424">
                <a:tc>
                  <a:txBody>
                    <a:bodyPr/>
                    <a:lstStyle/>
                    <a:p>
                      <a:pPr marL="0" marR="0" indent="0" algn="just">
                        <a:lnSpc>
                          <a:spcPct val="115000"/>
                        </a:lnSpc>
                        <a:spcBef>
                          <a:spcPts val="0"/>
                        </a:spcBef>
                        <a:spcAft>
                          <a:spcPts val="0"/>
                        </a:spcAft>
                      </a:pPr>
                      <a:r>
                        <a:rPr lang="en-US" sz="2000" dirty="0">
                          <a:solidFill>
                            <a:srgbClr val="1508B8"/>
                          </a:solidFill>
                          <a:effectLst/>
                          <a:latin typeface="#9Slide03 SFU Futura_12" panose="020B0604020202020204" charset="0"/>
                        </a:rPr>
                        <a:t>1. </a:t>
                      </a:r>
                      <a:r>
                        <a:rPr lang="en-US" sz="2000" dirty="0" err="1">
                          <a:solidFill>
                            <a:srgbClr val="1508B8"/>
                          </a:solidFill>
                          <a:effectLst/>
                          <a:latin typeface="#9Slide03 SFU Futura_12" panose="020B0604020202020204" charset="0"/>
                        </a:rPr>
                        <a:t>Nằm</a:t>
                      </a:r>
                      <a:r>
                        <a:rPr lang="en-US" sz="2000" dirty="0">
                          <a:solidFill>
                            <a:srgbClr val="1508B8"/>
                          </a:solidFill>
                          <a:effectLst/>
                          <a:latin typeface="#9Slide03 SFU Futura_12" panose="020B0604020202020204" charset="0"/>
                        </a:rPr>
                        <a:t> ở </a:t>
                      </a:r>
                      <a:r>
                        <a:rPr lang="en-US" sz="2000" dirty="0" err="1">
                          <a:solidFill>
                            <a:srgbClr val="1508B8"/>
                          </a:solidFill>
                          <a:effectLst/>
                          <a:latin typeface="#9Slide03 SFU Futura_12" panose="020B0604020202020204" charset="0"/>
                        </a:rPr>
                        <a:t>tả</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ngạn</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sông</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Hồng</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chủ</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yếu</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là</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đồi</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núi</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thấp</a:t>
                      </a:r>
                      <a:r>
                        <a:rPr lang="en-US" sz="2000" dirty="0">
                          <a:solidFill>
                            <a:srgbClr val="1508B8"/>
                          </a:solidFill>
                          <a:effectLst/>
                          <a:latin typeface="#9Slide03 SFU Futura_12" panose="020B0604020202020204" charset="0"/>
                        </a:rPr>
                        <a:t>.</a:t>
                      </a:r>
                      <a:endParaRPr lang="en-US" sz="2000" dirty="0">
                        <a:solidFill>
                          <a:srgbClr val="1508B8"/>
                        </a:solidFill>
                        <a:effectLst/>
                        <a:latin typeface="#9Slide03 SFU Futura_12" panose="020B0604020202020204" charset="0"/>
                        <a:ea typeface="Times New Roman" panose="02020603050405020304" pitchFamily="18" charset="0"/>
                      </a:endParaRPr>
                    </a:p>
                  </a:txBody>
                  <a:tcPr marL="56658" marR="56658" marT="0" marB="0">
                    <a:solidFill>
                      <a:schemeClr val="bg1"/>
                    </a:solidFill>
                  </a:tcPr>
                </a:tc>
                <a:tc>
                  <a:txBody>
                    <a:bodyPr/>
                    <a:lstStyle/>
                    <a:p>
                      <a:pPr marL="0" marR="0" indent="0" algn="just">
                        <a:lnSpc>
                          <a:spcPct val="115000"/>
                        </a:lnSpc>
                        <a:spcBef>
                          <a:spcPts val="0"/>
                        </a:spcBef>
                        <a:spcAft>
                          <a:spcPts val="0"/>
                        </a:spcAft>
                      </a:pPr>
                      <a:r>
                        <a:rPr lang="en-US" sz="2000" dirty="0">
                          <a:solidFill>
                            <a:srgbClr val="1508B8"/>
                          </a:solidFill>
                          <a:effectLst/>
                          <a:latin typeface="#9Slide03 SFU Futura_12" panose="020B0604020202020204" charset="0"/>
                        </a:rPr>
                        <a:t> ………………………...</a:t>
                      </a:r>
                      <a:endParaRPr lang="en-US" sz="2000" dirty="0">
                        <a:solidFill>
                          <a:srgbClr val="1508B8"/>
                        </a:solidFill>
                        <a:effectLst/>
                        <a:latin typeface="#9Slide03 SFU Futura_12" panose="020B0604020202020204" charset="0"/>
                        <a:ea typeface="Times New Roman" panose="02020603050405020304" pitchFamily="18" charset="0"/>
                      </a:endParaRPr>
                    </a:p>
                  </a:txBody>
                  <a:tcPr marL="56658" marR="56658" marT="0" marB="0">
                    <a:solidFill>
                      <a:schemeClr val="bg1"/>
                    </a:solidFill>
                  </a:tcPr>
                </a:tc>
                <a:extLst>
                  <a:ext uri="{0D108BD9-81ED-4DB2-BD59-A6C34878D82A}">
                    <a16:rowId xmlns:a16="http://schemas.microsoft.com/office/drawing/2014/main" val="1214844551"/>
                  </a:ext>
                </a:extLst>
              </a:tr>
              <a:tr h="37328">
                <a:tc>
                  <a:txBody>
                    <a:bodyPr/>
                    <a:lstStyle/>
                    <a:p>
                      <a:pPr marL="0" marR="0" indent="0" algn="just">
                        <a:lnSpc>
                          <a:spcPct val="115000"/>
                        </a:lnSpc>
                        <a:spcBef>
                          <a:spcPts val="0"/>
                        </a:spcBef>
                        <a:spcAft>
                          <a:spcPts val="0"/>
                        </a:spcAft>
                      </a:pPr>
                      <a:r>
                        <a:rPr lang="en-US" sz="2000" dirty="0">
                          <a:effectLst/>
                          <a:latin typeface="#9Slide03 SFU Futura_12" panose="020B0604020202020204" charset="0"/>
                        </a:rPr>
                        <a:t>2. </a:t>
                      </a:r>
                      <a:r>
                        <a:rPr lang="en-US" sz="2000" dirty="0" err="1">
                          <a:effectLst/>
                          <a:latin typeface="#9Slide03 SFU Futura_12" panose="020B0604020202020204" charset="0"/>
                        </a:rPr>
                        <a:t>Nằm</a:t>
                      </a:r>
                      <a:r>
                        <a:rPr lang="en-US" sz="2000" dirty="0">
                          <a:effectLst/>
                          <a:latin typeface="#9Slide03 SFU Futura_12" panose="020B0604020202020204" charset="0"/>
                        </a:rPr>
                        <a:t> ở </a:t>
                      </a:r>
                      <a:r>
                        <a:rPr lang="en-US" sz="2000" dirty="0" err="1">
                          <a:effectLst/>
                          <a:latin typeface="#9Slide03 SFU Futura_12" panose="020B0604020202020204" charset="0"/>
                        </a:rPr>
                        <a:t>hữu</a:t>
                      </a:r>
                      <a:r>
                        <a:rPr lang="en-US" sz="2000" dirty="0">
                          <a:effectLst/>
                          <a:latin typeface="#9Slide03 SFU Futura_12" panose="020B0604020202020204" charset="0"/>
                        </a:rPr>
                        <a:t> </a:t>
                      </a:r>
                      <a:r>
                        <a:rPr lang="en-US" sz="2000" dirty="0" err="1">
                          <a:effectLst/>
                          <a:latin typeface="#9Slide03 SFU Futura_12" panose="020B0604020202020204" charset="0"/>
                        </a:rPr>
                        <a:t>ngạn</a:t>
                      </a:r>
                      <a:r>
                        <a:rPr lang="en-US" sz="2000" dirty="0">
                          <a:effectLst/>
                          <a:latin typeface="#9Slide03 SFU Futura_12" panose="020B0604020202020204" charset="0"/>
                        </a:rPr>
                        <a:t> </a:t>
                      </a:r>
                      <a:r>
                        <a:rPr lang="en-US" sz="2000" dirty="0" err="1">
                          <a:effectLst/>
                          <a:latin typeface="#9Slide03 SFU Futura_12" panose="020B0604020202020204" charset="0"/>
                        </a:rPr>
                        <a:t>sông</a:t>
                      </a:r>
                      <a:r>
                        <a:rPr lang="en-US" sz="2000" dirty="0">
                          <a:effectLst/>
                          <a:latin typeface="#9Slide03 SFU Futura_12" panose="020B0604020202020204" charset="0"/>
                        </a:rPr>
                        <a:t> </a:t>
                      </a:r>
                      <a:r>
                        <a:rPr lang="en-US" sz="2000" dirty="0" err="1">
                          <a:effectLst/>
                          <a:latin typeface="#9Slide03 SFU Futura_12" panose="020B0604020202020204" charset="0"/>
                        </a:rPr>
                        <a:t>Hồng</a:t>
                      </a:r>
                      <a:r>
                        <a:rPr lang="en-US" sz="2000" dirty="0">
                          <a:effectLst/>
                          <a:latin typeface="#9Slide03 SFU Futura_12" panose="020B0604020202020204" charset="0"/>
                        </a:rPr>
                        <a:t> </a:t>
                      </a:r>
                      <a:r>
                        <a:rPr lang="en-US" sz="2000" dirty="0" err="1">
                          <a:effectLst/>
                          <a:latin typeface="#9Slide03 SFU Futura_12" panose="020B0604020202020204" charset="0"/>
                        </a:rPr>
                        <a:t>tới</a:t>
                      </a:r>
                      <a:r>
                        <a:rPr lang="en-US" sz="2000" dirty="0">
                          <a:effectLst/>
                          <a:latin typeface="#9Slide03 SFU Futura_12" panose="020B0604020202020204" charset="0"/>
                        </a:rPr>
                        <a:t> </a:t>
                      </a:r>
                      <a:r>
                        <a:rPr lang="en-US" sz="2000" dirty="0" err="1">
                          <a:effectLst/>
                          <a:latin typeface="#9Slide03 SFU Futura_12" panose="020B0604020202020204" charset="0"/>
                        </a:rPr>
                        <a:t>sông</a:t>
                      </a:r>
                      <a:r>
                        <a:rPr lang="en-US" sz="2000" dirty="0">
                          <a:effectLst/>
                          <a:latin typeface="#9Slide03 SFU Futura_12" panose="020B0604020202020204" charset="0"/>
                        </a:rPr>
                        <a:t> </a:t>
                      </a:r>
                      <a:r>
                        <a:rPr lang="en-US" sz="2000" dirty="0" err="1">
                          <a:effectLst/>
                          <a:latin typeface="#9Slide03 SFU Futura_12" panose="020B0604020202020204" charset="0"/>
                        </a:rPr>
                        <a:t>Cả</a:t>
                      </a:r>
                      <a:r>
                        <a:rPr lang="en-US" sz="2000" dirty="0">
                          <a:effectLst/>
                          <a:latin typeface="#9Slide03 SFU Futura_12" panose="020B0604020202020204" charset="0"/>
                        </a:rPr>
                        <a:t>, </a:t>
                      </a:r>
                      <a:r>
                        <a:rPr lang="en-US" sz="2000" dirty="0" err="1">
                          <a:effectLst/>
                          <a:latin typeface="#9Slide03 SFU Futura_12" panose="020B0604020202020204" charset="0"/>
                        </a:rPr>
                        <a:t>địa</a:t>
                      </a:r>
                      <a:r>
                        <a:rPr lang="en-US" sz="2000" dirty="0">
                          <a:effectLst/>
                          <a:latin typeface="#9Slide03 SFU Futura_12" panose="020B0604020202020204" charset="0"/>
                        </a:rPr>
                        <a:t> </a:t>
                      </a:r>
                      <a:r>
                        <a:rPr lang="en-US" sz="2000" dirty="0" err="1">
                          <a:effectLst/>
                          <a:latin typeface="#9Slide03 SFU Futura_12" panose="020B0604020202020204" charset="0"/>
                        </a:rPr>
                        <a:t>hình</a:t>
                      </a:r>
                      <a:r>
                        <a:rPr lang="en-US" sz="2000" dirty="0">
                          <a:effectLst/>
                          <a:latin typeface="#9Slide03 SFU Futura_12" panose="020B0604020202020204" charset="0"/>
                        </a:rPr>
                        <a:t> </a:t>
                      </a:r>
                      <a:r>
                        <a:rPr lang="en-US" sz="2000" dirty="0" err="1">
                          <a:effectLst/>
                          <a:latin typeface="#9Slide03 SFU Futura_12" panose="020B0604020202020204" charset="0"/>
                        </a:rPr>
                        <a:t>cao</a:t>
                      </a:r>
                      <a:r>
                        <a:rPr lang="en-US" sz="2000" dirty="0">
                          <a:effectLst/>
                          <a:latin typeface="#9Slide03 SFU Futura_12" panose="020B0604020202020204" charset="0"/>
                        </a:rPr>
                        <a:t> </a:t>
                      </a:r>
                      <a:r>
                        <a:rPr lang="en-US" sz="2000" dirty="0" err="1">
                          <a:effectLst/>
                          <a:latin typeface="#9Slide03 SFU Futura_12" panose="020B0604020202020204" charset="0"/>
                        </a:rPr>
                        <a:t>nhất</a:t>
                      </a:r>
                      <a:r>
                        <a:rPr lang="en-US" sz="2000" dirty="0">
                          <a:effectLst/>
                          <a:latin typeface="#9Slide03 SFU Futura_12" panose="020B0604020202020204" charset="0"/>
                        </a:rPr>
                        <a:t> </a:t>
                      </a:r>
                      <a:r>
                        <a:rPr lang="en-US" sz="2000" dirty="0" err="1">
                          <a:effectLst/>
                          <a:latin typeface="#9Slide03 SFU Futura_12" panose="020B0604020202020204" charset="0"/>
                        </a:rPr>
                        <a:t>nước</a:t>
                      </a:r>
                      <a:r>
                        <a:rPr lang="en-US" sz="2000" dirty="0">
                          <a:effectLst/>
                          <a:latin typeface="#9Slide03 SFU Futura_12" panose="020B0604020202020204" charset="0"/>
                        </a:rPr>
                        <a:t> ta.</a:t>
                      </a:r>
                      <a:endParaRPr lang="en-US" sz="2000" dirty="0">
                        <a:effectLst/>
                        <a:latin typeface="#9Slide03 SFU Futura_12" panose="020B0604020202020204" charset="0"/>
                        <a:ea typeface="Times New Roman" panose="02020603050405020304" pitchFamily="18" charset="0"/>
                      </a:endParaRPr>
                    </a:p>
                  </a:txBody>
                  <a:tcPr marL="56658" marR="56658" marT="0" marB="0">
                    <a:solidFill>
                      <a:schemeClr val="bg1"/>
                    </a:solidFill>
                  </a:tcPr>
                </a:tc>
                <a:tc>
                  <a:txBody>
                    <a:bodyPr/>
                    <a:lstStyle/>
                    <a:p>
                      <a:pPr marL="0" marR="0" indent="0" algn="ctr">
                        <a:lnSpc>
                          <a:spcPct val="115000"/>
                        </a:lnSpc>
                        <a:spcBef>
                          <a:spcPts val="0"/>
                        </a:spcBef>
                        <a:spcAft>
                          <a:spcPts val="0"/>
                        </a:spcAft>
                      </a:pPr>
                      <a:r>
                        <a:rPr lang="en-US" sz="2000" dirty="0">
                          <a:effectLst/>
                          <a:latin typeface="#9Slide03 SFU Futura_12" panose="020B0604020202020204" charset="0"/>
                        </a:rPr>
                        <a:t>………………………...</a:t>
                      </a:r>
                      <a:endParaRPr lang="en-US" sz="2000" dirty="0">
                        <a:effectLst/>
                        <a:latin typeface="#9Slide03 SFU Futura_12" panose="020B0604020202020204" charset="0"/>
                        <a:ea typeface="Times New Roman" panose="02020603050405020304" pitchFamily="18" charset="0"/>
                      </a:endParaRPr>
                    </a:p>
                  </a:txBody>
                  <a:tcPr marL="56658" marR="56658" marT="0" marB="0">
                    <a:solidFill>
                      <a:schemeClr val="bg1"/>
                    </a:solidFill>
                  </a:tcPr>
                </a:tc>
                <a:extLst>
                  <a:ext uri="{0D108BD9-81ED-4DB2-BD59-A6C34878D82A}">
                    <a16:rowId xmlns:a16="http://schemas.microsoft.com/office/drawing/2014/main" val="2540573968"/>
                  </a:ext>
                </a:extLst>
              </a:tr>
              <a:tr h="411424">
                <a:tc>
                  <a:txBody>
                    <a:bodyPr/>
                    <a:lstStyle/>
                    <a:p>
                      <a:pPr marL="0" marR="0" indent="-1270" algn="just">
                        <a:lnSpc>
                          <a:spcPct val="115000"/>
                        </a:lnSpc>
                        <a:spcBef>
                          <a:spcPts val="0"/>
                        </a:spcBef>
                        <a:spcAft>
                          <a:spcPts val="0"/>
                        </a:spcAft>
                      </a:pPr>
                      <a:r>
                        <a:rPr lang="en-US" sz="2000" dirty="0">
                          <a:solidFill>
                            <a:srgbClr val="1508B8"/>
                          </a:solidFill>
                          <a:effectLst/>
                          <a:latin typeface="#9Slide03 SFU Futura_12" panose="020B0604020202020204" charset="0"/>
                        </a:rPr>
                        <a:t>3. </a:t>
                      </a:r>
                      <a:r>
                        <a:rPr lang="en-US" sz="2000" dirty="0" err="1">
                          <a:solidFill>
                            <a:srgbClr val="1508B8"/>
                          </a:solidFill>
                          <a:effectLst/>
                          <a:latin typeface="#9Slide03 SFU Futura_12" panose="020B0604020202020204" charset="0"/>
                        </a:rPr>
                        <a:t>Rộng</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khoảng</a:t>
                      </a:r>
                      <a:r>
                        <a:rPr lang="en-US" sz="2000" dirty="0">
                          <a:solidFill>
                            <a:srgbClr val="1508B8"/>
                          </a:solidFill>
                          <a:effectLst/>
                          <a:latin typeface="#9Slide03 SFU Futura_12" panose="020B0604020202020204" charset="0"/>
                        </a:rPr>
                        <a:t> 15 </a:t>
                      </a:r>
                      <a:r>
                        <a:rPr lang="en-US" sz="2000" dirty="0" err="1">
                          <a:solidFill>
                            <a:srgbClr val="1508B8"/>
                          </a:solidFill>
                          <a:effectLst/>
                          <a:latin typeface="#9Slide03 SFU Futura_12" panose="020B0604020202020204" charset="0"/>
                        </a:rPr>
                        <a:t>nghìn</a:t>
                      </a:r>
                      <a:r>
                        <a:rPr lang="en-US" sz="2000" dirty="0">
                          <a:solidFill>
                            <a:srgbClr val="1508B8"/>
                          </a:solidFill>
                          <a:effectLst/>
                          <a:latin typeface="#9Slide03 SFU Futura_12" panose="020B0604020202020204" charset="0"/>
                        </a:rPr>
                        <a:t> km</a:t>
                      </a:r>
                      <a:r>
                        <a:rPr lang="en-US" sz="2000" baseline="30000" dirty="0">
                          <a:solidFill>
                            <a:srgbClr val="1508B8"/>
                          </a:solidFill>
                          <a:effectLst/>
                          <a:latin typeface="#9Slide03 SFU Futura_12" panose="020B0604020202020204" charset="0"/>
                        </a:rPr>
                        <a:t>2</a:t>
                      </a:r>
                      <a:r>
                        <a:rPr lang="en-US" sz="2000" dirty="0">
                          <a:solidFill>
                            <a:srgbClr val="1508B8"/>
                          </a:solidFill>
                          <a:effectLst/>
                          <a:latin typeface="#9Slide03 SFU Futura_12" panose="020B0604020202020204" charset="0"/>
                        </a:rPr>
                        <a:t>, do </a:t>
                      </a:r>
                      <a:r>
                        <a:rPr lang="en-US" sz="2000" dirty="0" err="1">
                          <a:solidFill>
                            <a:srgbClr val="1508B8"/>
                          </a:solidFill>
                          <a:effectLst/>
                          <a:latin typeface="#9Slide03 SFU Futura_12" panose="020B0604020202020204" charset="0"/>
                        </a:rPr>
                        <a:t>phù</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sa</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sông</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Hồng</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và</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sông</a:t>
                      </a:r>
                      <a:r>
                        <a:rPr lang="en-US" sz="2000" dirty="0">
                          <a:solidFill>
                            <a:srgbClr val="1508B8"/>
                          </a:solidFill>
                          <a:effectLst/>
                          <a:latin typeface="#9Slide03 SFU Futura_12" panose="020B0604020202020204" charset="0"/>
                        </a:rPr>
                        <a:t> Thái Bình </a:t>
                      </a:r>
                      <a:r>
                        <a:rPr lang="en-US" sz="2000" dirty="0" err="1">
                          <a:solidFill>
                            <a:srgbClr val="1508B8"/>
                          </a:solidFill>
                          <a:effectLst/>
                          <a:latin typeface="#9Slide03 SFU Futura_12" panose="020B0604020202020204" charset="0"/>
                        </a:rPr>
                        <a:t>bồi</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đắp</a:t>
                      </a:r>
                      <a:r>
                        <a:rPr lang="en-US" sz="2000" dirty="0">
                          <a:solidFill>
                            <a:srgbClr val="1508B8"/>
                          </a:solidFill>
                          <a:effectLst/>
                          <a:latin typeface="#9Slide03 SFU Futura_12" panose="020B0604020202020204" charset="0"/>
                        </a:rPr>
                        <a:t>.</a:t>
                      </a:r>
                      <a:endParaRPr lang="en-US" sz="2000" dirty="0">
                        <a:solidFill>
                          <a:srgbClr val="1508B8"/>
                        </a:solidFill>
                        <a:effectLst/>
                        <a:latin typeface="#9Slide03 SFU Futura_12" panose="020B0604020202020204" charset="0"/>
                        <a:ea typeface="Times New Roman" panose="02020603050405020304" pitchFamily="18" charset="0"/>
                      </a:endParaRPr>
                    </a:p>
                  </a:txBody>
                  <a:tcPr marL="56658" marR="56658" marT="0" marB="0">
                    <a:solidFill>
                      <a:schemeClr val="bg1"/>
                    </a:solidFill>
                  </a:tcPr>
                </a:tc>
                <a:tc>
                  <a:txBody>
                    <a:bodyPr/>
                    <a:lstStyle/>
                    <a:p>
                      <a:pPr marL="0" marR="0" indent="0" algn="just">
                        <a:lnSpc>
                          <a:spcPct val="115000"/>
                        </a:lnSpc>
                        <a:spcBef>
                          <a:spcPts val="0"/>
                        </a:spcBef>
                        <a:spcAft>
                          <a:spcPts val="0"/>
                        </a:spcAft>
                      </a:pPr>
                      <a:r>
                        <a:rPr lang="en-US" sz="2000" dirty="0">
                          <a:solidFill>
                            <a:srgbClr val="1508B8"/>
                          </a:solidFill>
                          <a:effectLst/>
                          <a:latin typeface="#9Slide03 SFU Futura_12" panose="020B0604020202020204" charset="0"/>
                        </a:rPr>
                        <a:t> ………………………...</a:t>
                      </a:r>
                      <a:endParaRPr lang="en-US" sz="2000" dirty="0">
                        <a:solidFill>
                          <a:srgbClr val="1508B8"/>
                        </a:solidFill>
                        <a:effectLst/>
                        <a:latin typeface="#9Slide03 SFU Futura_12" panose="020B0604020202020204" charset="0"/>
                        <a:ea typeface="Times New Roman" panose="02020603050405020304" pitchFamily="18" charset="0"/>
                      </a:endParaRPr>
                    </a:p>
                  </a:txBody>
                  <a:tcPr marL="56658" marR="56658" marT="0" marB="0">
                    <a:solidFill>
                      <a:schemeClr val="bg1"/>
                    </a:solidFill>
                  </a:tcPr>
                </a:tc>
                <a:extLst>
                  <a:ext uri="{0D108BD9-81ED-4DB2-BD59-A6C34878D82A}">
                    <a16:rowId xmlns:a16="http://schemas.microsoft.com/office/drawing/2014/main" val="1604290181"/>
                  </a:ext>
                </a:extLst>
              </a:tr>
              <a:tr h="411424">
                <a:tc>
                  <a:txBody>
                    <a:bodyPr/>
                    <a:lstStyle/>
                    <a:p>
                      <a:pPr marL="0" marR="0" indent="-1270" algn="just">
                        <a:lnSpc>
                          <a:spcPct val="115000"/>
                        </a:lnSpc>
                        <a:spcBef>
                          <a:spcPts val="0"/>
                        </a:spcBef>
                        <a:spcAft>
                          <a:spcPts val="0"/>
                        </a:spcAft>
                      </a:pPr>
                      <a:r>
                        <a:rPr lang="en-US" sz="2000" dirty="0">
                          <a:effectLst/>
                          <a:latin typeface="#9Slide03 SFU Futura_12" panose="020B0604020202020204" charset="0"/>
                        </a:rPr>
                        <a:t>4. </a:t>
                      </a:r>
                      <a:r>
                        <a:rPr lang="en-US" sz="2000" dirty="0" err="1">
                          <a:effectLst/>
                          <a:latin typeface="#9Slide03 SFU Futura_12" panose="020B0604020202020204" charset="0"/>
                        </a:rPr>
                        <a:t>Rộng</a:t>
                      </a:r>
                      <a:r>
                        <a:rPr lang="en-US" sz="2000" dirty="0">
                          <a:effectLst/>
                          <a:latin typeface="#9Slide03 SFU Futura_12" panose="020B0604020202020204" charset="0"/>
                        </a:rPr>
                        <a:t> </a:t>
                      </a:r>
                      <a:r>
                        <a:rPr lang="en-US" sz="2000" dirty="0" err="1">
                          <a:effectLst/>
                          <a:latin typeface="#9Slide03 SFU Futura_12" panose="020B0604020202020204" charset="0"/>
                        </a:rPr>
                        <a:t>khoảng</a:t>
                      </a:r>
                      <a:r>
                        <a:rPr lang="en-US" sz="2000" dirty="0">
                          <a:effectLst/>
                          <a:latin typeface="#9Slide03 SFU Futura_12" panose="020B0604020202020204" charset="0"/>
                        </a:rPr>
                        <a:t> 40 </a:t>
                      </a:r>
                      <a:r>
                        <a:rPr lang="en-US" sz="2000" dirty="0" err="1">
                          <a:effectLst/>
                          <a:latin typeface="#9Slide03 SFU Futura_12" panose="020B0604020202020204" charset="0"/>
                        </a:rPr>
                        <a:t>nghìn</a:t>
                      </a:r>
                      <a:r>
                        <a:rPr lang="en-US" sz="2000" dirty="0">
                          <a:effectLst/>
                          <a:latin typeface="#9Slide03 SFU Futura_12" panose="020B0604020202020204" charset="0"/>
                        </a:rPr>
                        <a:t> km</a:t>
                      </a:r>
                      <a:r>
                        <a:rPr lang="en-US" sz="2000" baseline="30000" dirty="0">
                          <a:effectLst/>
                          <a:latin typeface="#9Slide03 SFU Futura_12" panose="020B0604020202020204" charset="0"/>
                        </a:rPr>
                        <a:t>2</a:t>
                      </a:r>
                      <a:r>
                        <a:rPr lang="en-US" sz="2000" dirty="0">
                          <a:effectLst/>
                          <a:latin typeface="#9Slide03 SFU Futura_12" panose="020B0604020202020204" charset="0"/>
                        </a:rPr>
                        <a:t>, </a:t>
                      </a:r>
                      <a:r>
                        <a:rPr lang="en-US" sz="2000" dirty="0" err="1">
                          <a:effectLst/>
                          <a:latin typeface="#9Slide03 SFU Futura_12" panose="020B0604020202020204" charset="0"/>
                        </a:rPr>
                        <a:t>có</a:t>
                      </a:r>
                      <a:r>
                        <a:rPr lang="en-US" sz="2000" dirty="0">
                          <a:effectLst/>
                          <a:latin typeface="#9Slide03 SFU Futura_12" panose="020B0604020202020204" charset="0"/>
                        </a:rPr>
                        <a:t> </a:t>
                      </a:r>
                      <a:r>
                        <a:rPr lang="en-US" sz="2000" dirty="0" err="1">
                          <a:effectLst/>
                          <a:latin typeface="#9Slide03 SFU Futura_12" panose="020B0604020202020204" charset="0"/>
                        </a:rPr>
                        <a:t>hệ</a:t>
                      </a:r>
                      <a:r>
                        <a:rPr lang="en-US" sz="2000" dirty="0">
                          <a:effectLst/>
                          <a:latin typeface="#9Slide03 SFU Futura_12" panose="020B0604020202020204" charset="0"/>
                        </a:rPr>
                        <a:t> </a:t>
                      </a:r>
                      <a:r>
                        <a:rPr lang="en-US" sz="2000" dirty="0" err="1">
                          <a:effectLst/>
                          <a:latin typeface="#9Slide03 SFU Futura_12" panose="020B0604020202020204" charset="0"/>
                        </a:rPr>
                        <a:t>thống</a:t>
                      </a:r>
                      <a:r>
                        <a:rPr lang="en-US" sz="2000" dirty="0">
                          <a:effectLst/>
                          <a:latin typeface="#9Slide03 SFU Futura_12" panose="020B0604020202020204" charset="0"/>
                        </a:rPr>
                        <a:t> </a:t>
                      </a:r>
                      <a:r>
                        <a:rPr lang="en-US" sz="2000" dirty="0" err="1">
                          <a:effectLst/>
                          <a:latin typeface="#9Slide03 SFU Futura_12" panose="020B0604020202020204" charset="0"/>
                        </a:rPr>
                        <a:t>kênh</a:t>
                      </a:r>
                      <a:r>
                        <a:rPr lang="en-US" sz="2000" dirty="0">
                          <a:effectLst/>
                          <a:latin typeface="#9Slide03 SFU Futura_12" panose="020B0604020202020204" charset="0"/>
                        </a:rPr>
                        <a:t> </a:t>
                      </a:r>
                      <a:r>
                        <a:rPr lang="en-US" sz="2000" dirty="0" err="1">
                          <a:effectLst/>
                          <a:latin typeface="#9Slide03 SFU Futura_12" panose="020B0604020202020204" charset="0"/>
                        </a:rPr>
                        <a:t>rạch</a:t>
                      </a:r>
                      <a:r>
                        <a:rPr lang="en-US" sz="2000" dirty="0">
                          <a:effectLst/>
                          <a:latin typeface="#9Slide03 SFU Futura_12" panose="020B0604020202020204" charset="0"/>
                        </a:rPr>
                        <a:t> </a:t>
                      </a:r>
                      <a:r>
                        <a:rPr lang="en-US" sz="2000" dirty="0" err="1">
                          <a:effectLst/>
                          <a:latin typeface="#9Slide03 SFU Futura_12" panose="020B0604020202020204" charset="0"/>
                        </a:rPr>
                        <a:t>chằng</a:t>
                      </a:r>
                      <a:r>
                        <a:rPr lang="en-US" sz="2000" dirty="0">
                          <a:effectLst/>
                          <a:latin typeface="#9Slide03 SFU Futura_12" panose="020B0604020202020204" charset="0"/>
                        </a:rPr>
                        <a:t> </a:t>
                      </a:r>
                      <a:r>
                        <a:rPr lang="en-US" sz="2000" dirty="0" err="1">
                          <a:effectLst/>
                          <a:latin typeface="#9Slide03 SFU Futura_12" panose="020B0604020202020204" charset="0"/>
                        </a:rPr>
                        <a:t>chịt</a:t>
                      </a:r>
                      <a:r>
                        <a:rPr lang="en-US" sz="2000" dirty="0">
                          <a:effectLst/>
                          <a:latin typeface="#9Slide03 SFU Futura_12" panose="020B0604020202020204" charset="0"/>
                        </a:rPr>
                        <a:t>.</a:t>
                      </a:r>
                      <a:endParaRPr lang="en-US" sz="2000" dirty="0">
                        <a:effectLst/>
                        <a:latin typeface="#9Slide03 SFU Futura_12" panose="020B0604020202020204" charset="0"/>
                        <a:ea typeface="Times New Roman" panose="02020603050405020304" pitchFamily="18" charset="0"/>
                      </a:endParaRPr>
                    </a:p>
                  </a:txBody>
                  <a:tcPr marL="56658" marR="56658" marT="0" marB="0">
                    <a:solidFill>
                      <a:schemeClr val="bg1"/>
                    </a:solidFill>
                  </a:tcPr>
                </a:tc>
                <a:tc>
                  <a:txBody>
                    <a:bodyPr/>
                    <a:lstStyle/>
                    <a:p>
                      <a:pPr marL="0" marR="0" indent="0" algn="just">
                        <a:lnSpc>
                          <a:spcPct val="115000"/>
                        </a:lnSpc>
                        <a:spcBef>
                          <a:spcPts val="0"/>
                        </a:spcBef>
                        <a:spcAft>
                          <a:spcPts val="0"/>
                        </a:spcAft>
                      </a:pPr>
                      <a:r>
                        <a:rPr lang="en-US" sz="2000" dirty="0">
                          <a:effectLst/>
                          <a:latin typeface="#9Slide03 SFU Futura_12" panose="020B0604020202020204" charset="0"/>
                        </a:rPr>
                        <a:t> ………………………...</a:t>
                      </a:r>
                      <a:endParaRPr lang="en-US" sz="2000" dirty="0">
                        <a:effectLst/>
                        <a:latin typeface="#9Slide03 SFU Futura_12" panose="020B0604020202020204" charset="0"/>
                        <a:ea typeface="Times New Roman" panose="02020603050405020304" pitchFamily="18" charset="0"/>
                      </a:endParaRPr>
                    </a:p>
                  </a:txBody>
                  <a:tcPr marL="56658" marR="56658" marT="0" marB="0">
                    <a:solidFill>
                      <a:schemeClr val="bg1"/>
                    </a:solidFill>
                  </a:tcPr>
                </a:tc>
                <a:extLst>
                  <a:ext uri="{0D108BD9-81ED-4DB2-BD59-A6C34878D82A}">
                    <a16:rowId xmlns:a16="http://schemas.microsoft.com/office/drawing/2014/main" val="1862310974"/>
                  </a:ext>
                </a:extLst>
              </a:tr>
              <a:tr h="605580">
                <a:tc>
                  <a:txBody>
                    <a:bodyPr/>
                    <a:lstStyle/>
                    <a:p>
                      <a:pPr marL="0" marR="0" indent="-1270" algn="just">
                        <a:lnSpc>
                          <a:spcPct val="115000"/>
                        </a:lnSpc>
                        <a:spcBef>
                          <a:spcPts val="0"/>
                        </a:spcBef>
                        <a:spcAft>
                          <a:spcPts val="0"/>
                        </a:spcAft>
                      </a:pPr>
                      <a:r>
                        <a:rPr lang="en-US" sz="2000" dirty="0">
                          <a:solidFill>
                            <a:srgbClr val="1508B8"/>
                          </a:solidFill>
                          <a:effectLst/>
                          <a:latin typeface="#9Slide03 SFU Futura_12" panose="020B0604020202020204" charset="0"/>
                        </a:rPr>
                        <a:t>5. </a:t>
                      </a:r>
                      <a:r>
                        <a:rPr lang="en-US" sz="2000" dirty="0" err="1">
                          <a:solidFill>
                            <a:srgbClr val="1508B8"/>
                          </a:solidFill>
                          <a:effectLst/>
                          <a:latin typeface="#9Slide03 SFU Futura_12" panose="020B0604020202020204" charset="0"/>
                        </a:rPr>
                        <a:t>Tổng</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diện</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tích</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khoảng</a:t>
                      </a:r>
                      <a:r>
                        <a:rPr lang="en-US" sz="2000" dirty="0">
                          <a:solidFill>
                            <a:srgbClr val="1508B8"/>
                          </a:solidFill>
                          <a:effectLst/>
                          <a:latin typeface="#9Slide03 SFU Futura_12" panose="020B0604020202020204" charset="0"/>
                        </a:rPr>
                        <a:t> 15 </a:t>
                      </a:r>
                      <a:r>
                        <a:rPr lang="en-US" sz="2000" dirty="0" err="1">
                          <a:solidFill>
                            <a:srgbClr val="1508B8"/>
                          </a:solidFill>
                          <a:effectLst/>
                          <a:latin typeface="#9Slide03 SFU Futura_12" panose="020B0604020202020204" charset="0"/>
                        </a:rPr>
                        <a:t>nghìn</a:t>
                      </a:r>
                      <a:r>
                        <a:rPr lang="en-US" sz="2000" dirty="0">
                          <a:solidFill>
                            <a:srgbClr val="1508B8"/>
                          </a:solidFill>
                          <a:effectLst/>
                          <a:latin typeface="#9Slide03 SFU Futura_12" panose="020B0604020202020204" charset="0"/>
                        </a:rPr>
                        <a:t> km</a:t>
                      </a:r>
                      <a:r>
                        <a:rPr lang="en-US" sz="2000" baseline="30000" dirty="0">
                          <a:solidFill>
                            <a:srgbClr val="1508B8"/>
                          </a:solidFill>
                          <a:effectLst/>
                          <a:latin typeface="#9Slide03 SFU Futura_12" panose="020B0604020202020204" charset="0"/>
                        </a:rPr>
                        <a:t>2</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được</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hình</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thành</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từ</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phù</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sa</a:t>
                      </a:r>
                      <a:r>
                        <a:rPr lang="en-US" sz="2000" dirty="0">
                          <a:solidFill>
                            <a:srgbClr val="1508B8"/>
                          </a:solidFill>
                          <a:effectLst/>
                          <a:latin typeface="#9Slide03 SFU Futura_12" panose="020B0604020202020204" charset="0"/>
                        </a:rPr>
                        <a:t> song </a:t>
                      </a:r>
                      <a:r>
                        <a:rPr lang="en-US" sz="2000" dirty="0" err="1">
                          <a:solidFill>
                            <a:srgbClr val="1508B8"/>
                          </a:solidFill>
                          <a:effectLst/>
                          <a:latin typeface="#9Slide03 SFU Futura_12" panose="020B0604020202020204" charset="0"/>
                        </a:rPr>
                        <a:t>và</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biển</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bị</a:t>
                      </a:r>
                      <a:r>
                        <a:rPr lang="en-US" sz="2000" dirty="0">
                          <a:solidFill>
                            <a:srgbClr val="1508B8"/>
                          </a:solidFill>
                          <a:effectLst/>
                          <a:latin typeface="#9Slide03 SFU Futura_12" panose="020B0604020202020204" charset="0"/>
                        </a:rPr>
                        <a:t> chia </a:t>
                      </a:r>
                      <a:r>
                        <a:rPr lang="en-US" sz="2000" dirty="0" err="1">
                          <a:solidFill>
                            <a:srgbClr val="1508B8"/>
                          </a:solidFill>
                          <a:effectLst/>
                          <a:latin typeface="#9Slide03 SFU Futura_12" panose="020B0604020202020204" charset="0"/>
                        </a:rPr>
                        <a:t>cắt</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thành</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nhiều</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đồng</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bằng</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nhỏ</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hẹp</a:t>
                      </a:r>
                      <a:r>
                        <a:rPr lang="en-US" sz="2000" dirty="0">
                          <a:solidFill>
                            <a:srgbClr val="1508B8"/>
                          </a:solidFill>
                          <a:effectLst/>
                          <a:latin typeface="#9Slide03 SFU Futura_12" panose="020B0604020202020204" charset="0"/>
                        </a:rPr>
                        <a:t>.</a:t>
                      </a:r>
                      <a:endParaRPr lang="en-US" sz="2000" dirty="0">
                        <a:solidFill>
                          <a:srgbClr val="1508B8"/>
                        </a:solidFill>
                        <a:effectLst/>
                        <a:latin typeface="#9Slide03 SFU Futura_12" panose="020B0604020202020204" charset="0"/>
                        <a:ea typeface="Times New Roman" panose="02020603050405020304" pitchFamily="18" charset="0"/>
                      </a:endParaRPr>
                    </a:p>
                  </a:txBody>
                  <a:tcPr marL="56658" marR="56658" marT="0" marB="0">
                    <a:solidFill>
                      <a:schemeClr val="bg1"/>
                    </a:solidFill>
                  </a:tcPr>
                </a:tc>
                <a:tc>
                  <a:txBody>
                    <a:bodyPr/>
                    <a:lstStyle/>
                    <a:p>
                      <a:pPr marL="0" marR="0" indent="0" algn="just">
                        <a:lnSpc>
                          <a:spcPct val="115000"/>
                        </a:lnSpc>
                        <a:spcBef>
                          <a:spcPts val="0"/>
                        </a:spcBef>
                        <a:spcAft>
                          <a:spcPts val="0"/>
                        </a:spcAft>
                      </a:pPr>
                      <a:r>
                        <a:rPr lang="en-US" sz="2000" dirty="0">
                          <a:solidFill>
                            <a:srgbClr val="1508B8"/>
                          </a:solidFill>
                          <a:effectLst/>
                          <a:latin typeface="#9Slide03 SFU Futura_12" panose="020B0604020202020204" charset="0"/>
                        </a:rPr>
                        <a:t> </a:t>
                      </a:r>
                    </a:p>
                    <a:p>
                      <a:pPr marL="0" marR="0" indent="0" algn="ctr">
                        <a:lnSpc>
                          <a:spcPct val="115000"/>
                        </a:lnSpc>
                        <a:spcBef>
                          <a:spcPts val="0"/>
                        </a:spcBef>
                        <a:spcAft>
                          <a:spcPts val="0"/>
                        </a:spcAft>
                      </a:pPr>
                      <a:r>
                        <a:rPr lang="en-US" sz="2000" dirty="0">
                          <a:solidFill>
                            <a:srgbClr val="1508B8"/>
                          </a:solidFill>
                          <a:effectLst/>
                          <a:latin typeface="#9Slide03 SFU Futura_12" panose="020B0604020202020204" charset="0"/>
                        </a:rPr>
                        <a:t>………………………...</a:t>
                      </a:r>
                      <a:endParaRPr lang="en-US" sz="2000" dirty="0">
                        <a:solidFill>
                          <a:srgbClr val="1508B8"/>
                        </a:solidFill>
                        <a:effectLst/>
                        <a:latin typeface="#9Slide03 SFU Futura_12" panose="020B0604020202020204" charset="0"/>
                        <a:ea typeface="Times New Roman" panose="02020603050405020304" pitchFamily="18" charset="0"/>
                      </a:endParaRPr>
                    </a:p>
                  </a:txBody>
                  <a:tcPr marL="56658" marR="56658" marT="0" marB="0">
                    <a:solidFill>
                      <a:schemeClr val="bg1"/>
                    </a:solidFill>
                  </a:tcPr>
                </a:tc>
                <a:extLst>
                  <a:ext uri="{0D108BD9-81ED-4DB2-BD59-A6C34878D82A}">
                    <a16:rowId xmlns:a16="http://schemas.microsoft.com/office/drawing/2014/main" val="602512030"/>
                  </a:ext>
                </a:extLst>
              </a:tr>
              <a:tr h="605580">
                <a:tc>
                  <a:txBody>
                    <a:bodyPr/>
                    <a:lstStyle/>
                    <a:p>
                      <a:pPr marL="0" marR="0" indent="-1270" algn="just">
                        <a:lnSpc>
                          <a:spcPct val="115000"/>
                        </a:lnSpc>
                        <a:spcBef>
                          <a:spcPts val="0"/>
                        </a:spcBef>
                        <a:spcAft>
                          <a:spcPts val="0"/>
                        </a:spcAft>
                      </a:pPr>
                      <a:r>
                        <a:rPr lang="en-US" sz="2000">
                          <a:effectLst/>
                          <a:latin typeface="#9Slide03 SFU Futura_12" panose="020B0604020202020204" charset="0"/>
                        </a:rPr>
                        <a:t>6. Gồm các khối núi Kon Tum, khối núi cực Nam Trung Bộ, nghiêng về phía đông và nhiều cao nguyên xếp tầng.</a:t>
                      </a:r>
                      <a:endParaRPr lang="en-US" sz="2000">
                        <a:effectLst/>
                        <a:latin typeface="#9Slide03 SFU Futura_12" panose="020B0604020202020204" charset="0"/>
                        <a:ea typeface="Times New Roman" panose="02020603050405020304" pitchFamily="18" charset="0"/>
                      </a:endParaRPr>
                    </a:p>
                  </a:txBody>
                  <a:tcPr marL="56658" marR="56658" marT="0" marB="0">
                    <a:solidFill>
                      <a:schemeClr val="bg1"/>
                    </a:solidFill>
                  </a:tcPr>
                </a:tc>
                <a:tc>
                  <a:txBody>
                    <a:bodyPr/>
                    <a:lstStyle/>
                    <a:p>
                      <a:pPr marL="0" marR="0" indent="0" algn="just">
                        <a:lnSpc>
                          <a:spcPct val="115000"/>
                        </a:lnSpc>
                        <a:spcBef>
                          <a:spcPts val="0"/>
                        </a:spcBef>
                        <a:spcAft>
                          <a:spcPts val="0"/>
                        </a:spcAft>
                      </a:pPr>
                      <a:r>
                        <a:rPr lang="en-US" sz="2000" dirty="0">
                          <a:effectLst/>
                          <a:latin typeface="#9Slide03 SFU Futura_12" panose="020B0604020202020204" charset="0"/>
                        </a:rPr>
                        <a:t> </a:t>
                      </a:r>
                    </a:p>
                    <a:p>
                      <a:pPr marL="0" marR="0" indent="0" algn="ctr">
                        <a:lnSpc>
                          <a:spcPct val="115000"/>
                        </a:lnSpc>
                        <a:spcBef>
                          <a:spcPts val="0"/>
                        </a:spcBef>
                        <a:spcAft>
                          <a:spcPts val="0"/>
                        </a:spcAft>
                      </a:pPr>
                      <a:r>
                        <a:rPr lang="en-US" sz="2000" dirty="0">
                          <a:effectLst/>
                          <a:latin typeface="#9Slide03 SFU Futura_12" panose="020B0604020202020204" charset="0"/>
                        </a:rPr>
                        <a:t>………………………...</a:t>
                      </a:r>
                      <a:endParaRPr lang="en-US" sz="2000" dirty="0">
                        <a:effectLst/>
                        <a:latin typeface="#9Slide03 SFU Futura_12" panose="020B0604020202020204" charset="0"/>
                        <a:ea typeface="Times New Roman" panose="02020603050405020304" pitchFamily="18" charset="0"/>
                      </a:endParaRPr>
                    </a:p>
                  </a:txBody>
                  <a:tcPr marL="56658" marR="56658" marT="0" marB="0">
                    <a:solidFill>
                      <a:schemeClr val="bg1"/>
                    </a:solidFill>
                  </a:tcPr>
                </a:tc>
                <a:extLst>
                  <a:ext uri="{0D108BD9-81ED-4DB2-BD59-A6C34878D82A}">
                    <a16:rowId xmlns:a16="http://schemas.microsoft.com/office/drawing/2014/main" val="2801589300"/>
                  </a:ext>
                </a:extLst>
              </a:tr>
              <a:tr h="605580">
                <a:tc>
                  <a:txBody>
                    <a:bodyPr/>
                    <a:lstStyle/>
                    <a:p>
                      <a:pPr marL="0" marR="0" indent="-1270" algn="just">
                        <a:lnSpc>
                          <a:spcPct val="115000"/>
                        </a:lnSpc>
                        <a:spcBef>
                          <a:spcPts val="0"/>
                        </a:spcBef>
                        <a:spcAft>
                          <a:spcPts val="0"/>
                        </a:spcAft>
                      </a:pPr>
                      <a:r>
                        <a:rPr lang="en-US" sz="2000">
                          <a:solidFill>
                            <a:srgbClr val="1508B8"/>
                          </a:solidFill>
                          <a:effectLst/>
                          <a:latin typeface="#9Slide03 SFU Futura_12" panose="020B0604020202020204" charset="0"/>
                        </a:rPr>
                        <a:t>7. Từ phía Nam sông cả đến dãy Bạch Mã, là vùng núi thấp, chạy theo hướng tây bắc – đông nam.</a:t>
                      </a:r>
                      <a:endParaRPr lang="en-US" sz="2000">
                        <a:solidFill>
                          <a:srgbClr val="1508B8"/>
                        </a:solidFill>
                        <a:effectLst/>
                        <a:latin typeface="#9Slide03 SFU Futura_12" panose="020B0604020202020204" charset="0"/>
                        <a:ea typeface="Times New Roman" panose="02020603050405020304" pitchFamily="18" charset="0"/>
                      </a:endParaRPr>
                    </a:p>
                  </a:txBody>
                  <a:tcPr marL="56658" marR="56658" marT="0" marB="0">
                    <a:solidFill>
                      <a:schemeClr val="bg1"/>
                    </a:solidFill>
                  </a:tcPr>
                </a:tc>
                <a:tc>
                  <a:txBody>
                    <a:bodyPr/>
                    <a:lstStyle/>
                    <a:p>
                      <a:pPr marL="0" marR="0" indent="0" algn="just">
                        <a:lnSpc>
                          <a:spcPct val="115000"/>
                        </a:lnSpc>
                        <a:spcBef>
                          <a:spcPts val="0"/>
                        </a:spcBef>
                        <a:spcAft>
                          <a:spcPts val="0"/>
                        </a:spcAft>
                      </a:pPr>
                      <a:r>
                        <a:rPr lang="en-US" sz="2000" dirty="0">
                          <a:solidFill>
                            <a:srgbClr val="1508B8"/>
                          </a:solidFill>
                          <a:effectLst/>
                          <a:latin typeface="#9Slide03 SFU Futura_12" panose="020B0604020202020204" charset="0"/>
                        </a:rPr>
                        <a:t> </a:t>
                      </a:r>
                    </a:p>
                    <a:p>
                      <a:pPr marL="0" marR="0" indent="0" algn="ctr">
                        <a:lnSpc>
                          <a:spcPct val="115000"/>
                        </a:lnSpc>
                        <a:spcBef>
                          <a:spcPts val="0"/>
                        </a:spcBef>
                        <a:spcAft>
                          <a:spcPts val="0"/>
                        </a:spcAft>
                      </a:pPr>
                      <a:r>
                        <a:rPr lang="en-US" sz="2000" dirty="0">
                          <a:solidFill>
                            <a:srgbClr val="1508B8"/>
                          </a:solidFill>
                          <a:effectLst/>
                          <a:latin typeface="#9Slide03 SFU Futura_12" panose="020B0604020202020204" charset="0"/>
                        </a:rPr>
                        <a:t>………………………...</a:t>
                      </a:r>
                      <a:endParaRPr lang="en-US" sz="2000" dirty="0">
                        <a:solidFill>
                          <a:srgbClr val="1508B8"/>
                        </a:solidFill>
                        <a:effectLst/>
                        <a:latin typeface="#9Slide03 SFU Futura_12" panose="020B0604020202020204" charset="0"/>
                        <a:ea typeface="Times New Roman" panose="02020603050405020304" pitchFamily="18" charset="0"/>
                      </a:endParaRPr>
                    </a:p>
                  </a:txBody>
                  <a:tcPr marL="56658" marR="56658" marT="0" marB="0">
                    <a:solidFill>
                      <a:schemeClr val="bg1"/>
                    </a:solidFill>
                  </a:tcPr>
                </a:tc>
                <a:extLst>
                  <a:ext uri="{0D108BD9-81ED-4DB2-BD59-A6C34878D82A}">
                    <a16:rowId xmlns:a16="http://schemas.microsoft.com/office/drawing/2014/main" val="4013232805"/>
                  </a:ext>
                </a:extLst>
              </a:tr>
              <a:tr h="411424">
                <a:tc>
                  <a:txBody>
                    <a:bodyPr/>
                    <a:lstStyle/>
                    <a:p>
                      <a:pPr marL="0" marR="0" indent="-1270" algn="just">
                        <a:lnSpc>
                          <a:spcPct val="115000"/>
                        </a:lnSpc>
                        <a:spcBef>
                          <a:spcPts val="0"/>
                        </a:spcBef>
                        <a:spcAft>
                          <a:spcPts val="0"/>
                        </a:spcAft>
                      </a:pPr>
                      <a:r>
                        <a:rPr lang="en-US" sz="2000">
                          <a:effectLst/>
                          <a:latin typeface="#9Slide03 SFU Futura_12" panose="020B0604020202020204" charset="0"/>
                        </a:rPr>
                        <a:t>8. Dạng địa hình chuyển tiếp giữa vùng núi và đồng bằng.</a:t>
                      </a:r>
                      <a:endParaRPr lang="en-US" sz="2000">
                        <a:effectLst/>
                        <a:latin typeface="#9Slide03 SFU Futura_12" panose="020B0604020202020204" charset="0"/>
                        <a:ea typeface="Times New Roman" panose="02020603050405020304" pitchFamily="18" charset="0"/>
                      </a:endParaRPr>
                    </a:p>
                  </a:txBody>
                  <a:tcPr marL="56658" marR="56658" marT="0" marB="0">
                    <a:solidFill>
                      <a:schemeClr val="bg1"/>
                    </a:solidFill>
                  </a:tcPr>
                </a:tc>
                <a:tc>
                  <a:txBody>
                    <a:bodyPr/>
                    <a:lstStyle/>
                    <a:p>
                      <a:pPr marL="0" marR="0" indent="0" algn="ctr">
                        <a:lnSpc>
                          <a:spcPct val="115000"/>
                        </a:lnSpc>
                        <a:spcBef>
                          <a:spcPts val="0"/>
                        </a:spcBef>
                        <a:spcAft>
                          <a:spcPts val="0"/>
                        </a:spcAft>
                      </a:pPr>
                      <a:r>
                        <a:rPr lang="en-US" sz="2000" dirty="0">
                          <a:effectLst/>
                          <a:latin typeface="#9Slide03 SFU Futura_12" panose="020B0604020202020204" charset="0"/>
                        </a:rPr>
                        <a:t> ………………………...</a:t>
                      </a:r>
                      <a:endParaRPr lang="en-US" sz="2000" dirty="0">
                        <a:effectLst/>
                        <a:latin typeface="#9Slide03 SFU Futura_12" panose="020B0604020202020204" charset="0"/>
                        <a:ea typeface="Times New Roman" panose="02020603050405020304" pitchFamily="18" charset="0"/>
                      </a:endParaRPr>
                    </a:p>
                  </a:txBody>
                  <a:tcPr marL="56658" marR="56658" marT="0" marB="0">
                    <a:solidFill>
                      <a:schemeClr val="bg1"/>
                    </a:solidFill>
                  </a:tcPr>
                </a:tc>
                <a:extLst>
                  <a:ext uri="{0D108BD9-81ED-4DB2-BD59-A6C34878D82A}">
                    <a16:rowId xmlns:a16="http://schemas.microsoft.com/office/drawing/2014/main" val="2601156036"/>
                  </a:ext>
                </a:extLst>
              </a:tr>
              <a:tr h="411424">
                <a:tc>
                  <a:txBody>
                    <a:bodyPr/>
                    <a:lstStyle/>
                    <a:p>
                      <a:pPr marL="0" marR="0" indent="-1270" algn="just">
                        <a:lnSpc>
                          <a:spcPct val="115000"/>
                        </a:lnSpc>
                        <a:spcBef>
                          <a:spcPts val="0"/>
                        </a:spcBef>
                        <a:spcAft>
                          <a:spcPts val="0"/>
                        </a:spcAft>
                      </a:pPr>
                      <a:r>
                        <a:rPr lang="en-US" sz="2000" dirty="0">
                          <a:solidFill>
                            <a:srgbClr val="1508B8"/>
                          </a:solidFill>
                          <a:effectLst/>
                          <a:latin typeface="#9Slide03 SFU Futura_12" panose="020B0604020202020204" charset="0"/>
                        </a:rPr>
                        <a:t>9. </a:t>
                      </a:r>
                      <a:r>
                        <a:rPr lang="en-US" sz="2000" dirty="0" err="1">
                          <a:solidFill>
                            <a:srgbClr val="1508B8"/>
                          </a:solidFill>
                          <a:effectLst/>
                          <a:latin typeface="#9Slide03 SFU Futura_12" panose="020B0604020202020204" charset="0"/>
                        </a:rPr>
                        <a:t>Mở</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rộng</a:t>
                      </a:r>
                      <a:r>
                        <a:rPr lang="en-US" sz="2000" dirty="0">
                          <a:solidFill>
                            <a:srgbClr val="1508B8"/>
                          </a:solidFill>
                          <a:effectLst/>
                          <a:latin typeface="#9Slide03 SFU Futura_12" panose="020B0604020202020204" charset="0"/>
                        </a:rPr>
                        <a:t> ở </a:t>
                      </a:r>
                      <a:r>
                        <a:rPr lang="en-US" sz="2000" dirty="0" err="1">
                          <a:solidFill>
                            <a:srgbClr val="1508B8"/>
                          </a:solidFill>
                          <a:effectLst/>
                          <a:latin typeface="#9Slide03 SFU Futura_12" panose="020B0604020202020204" charset="0"/>
                        </a:rPr>
                        <a:t>khu</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vực</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vịnh</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Bắc</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Bộ</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và</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vùng</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biển</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phía</a:t>
                      </a:r>
                      <a:r>
                        <a:rPr lang="en-US" sz="2000" dirty="0">
                          <a:solidFill>
                            <a:srgbClr val="1508B8"/>
                          </a:solidFill>
                          <a:effectLst/>
                          <a:latin typeface="#9Slide03 SFU Futura_12" panose="020B0604020202020204" charset="0"/>
                        </a:rPr>
                        <a:t> Nam, ở </a:t>
                      </a:r>
                      <a:r>
                        <a:rPr lang="en-US" sz="2000" dirty="0" err="1">
                          <a:solidFill>
                            <a:srgbClr val="1508B8"/>
                          </a:solidFill>
                          <a:effectLst/>
                          <a:latin typeface="#9Slide03 SFU Futura_12" panose="020B0604020202020204" charset="0"/>
                        </a:rPr>
                        <a:t>miền</a:t>
                      </a:r>
                      <a:r>
                        <a:rPr lang="en-US" sz="2000" dirty="0">
                          <a:solidFill>
                            <a:srgbClr val="1508B8"/>
                          </a:solidFill>
                          <a:effectLst/>
                          <a:latin typeface="#9Slide03 SFU Futura_12" panose="020B0604020202020204" charset="0"/>
                        </a:rPr>
                        <a:t> Trung </a:t>
                      </a:r>
                      <a:r>
                        <a:rPr lang="en-US" sz="2000" dirty="0" err="1">
                          <a:solidFill>
                            <a:srgbClr val="1508B8"/>
                          </a:solidFill>
                          <a:effectLst/>
                          <a:latin typeface="#9Slide03 SFU Futura_12" panose="020B0604020202020204" charset="0"/>
                        </a:rPr>
                        <a:t>sâu</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và</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thu</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hẹp</a:t>
                      </a:r>
                      <a:r>
                        <a:rPr lang="en-US" sz="2000" dirty="0">
                          <a:solidFill>
                            <a:srgbClr val="1508B8"/>
                          </a:solidFill>
                          <a:effectLst/>
                          <a:latin typeface="#9Slide03 SFU Futura_12" panose="020B0604020202020204" charset="0"/>
                        </a:rPr>
                        <a:t> </a:t>
                      </a:r>
                      <a:r>
                        <a:rPr lang="en-US" sz="2000" dirty="0" err="1">
                          <a:solidFill>
                            <a:srgbClr val="1508B8"/>
                          </a:solidFill>
                          <a:effectLst/>
                          <a:latin typeface="#9Slide03 SFU Futura_12" panose="020B0604020202020204" charset="0"/>
                        </a:rPr>
                        <a:t>hơn</a:t>
                      </a:r>
                      <a:r>
                        <a:rPr lang="en-US" sz="2000" dirty="0">
                          <a:solidFill>
                            <a:srgbClr val="1508B8"/>
                          </a:solidFill>
                          <a:effectLst/>
                          <a:latin typeface="#9Slide03 SFU Futura_12" panose="020B0604020202020204" charset="0"/>
                        </a:rPr>
                        <a:t>.</a:t>
                      </a:r>
                      <a:endParaRPr lang="en-US" sz="2000" dirty="0">
                        <a:solidFill>
                          <a:srgbClr val="1508B8"/>
                        </a:solidFill>
                        <a:effectLst/>
                        <a:latin typeface="#9Slide03 SFU Futura_12" panose="020B0604020202020204" charset="0"/>
                        <a:ea typeface="Times New Roman" panose="02020603050405020304" pitchFamily="18" charset="0"/>
                      </a:endParaRPr>
                    </a:p>
                  </a:txBody>
                  <a:tcPr marL="56658" marR="56658" marT="0" marB="0">
                    <a:solidFill>
                      <a:schemeClr val="bg1"/>
                    </a:solidFill>
                  </a:tcPr>
                </a:tc>
                <a:tc>
                  <a:txBody>
                    <a:bodyPr/>
                    <a:lstStyle/>
                    <a:p>
                      <a:pPr marL="0" marR="0" indent="0" algn="ctr">
                        <a:lnSpc>
                          <a:spcPct val="115000"/>
                        </a:lnSpc>
                        <a:spcBef>
                          <a:spcPts val="0"/>
                        </a:spcBef>
                        <a:spcAft>
                          <a:spcPts val="0"/>
                        </a:spcAft>
                      </a:pPr>
                      <a:r>
                        <a:rPr lang="en-US" sz="2000" dirty="0">
                          <a:solidFill>
                            <a:srgbClr val="1508B8"/>
                          </a:solidFill>
                          <a:effectLst/>
                          <a:latin typeface="#9Slide03 SFU Futura_12" panose="020B0604020202020204" charset="0"/>
                        </a:rPr>
                        <a:t> </a:t>
                      </a:r>
                    </a:p>
                    <a:p>
                      <a:pPr marL="0" marR="0" indent="0" algn="ctr">
                        <a:lnSpc>
                          <a:spcPct val="115000"/>
                        </a:lnSpc>
                        <a:spcBef>
                          <a:spcPts val="0"/>
                        </a:spcBef>
                        <a:spcAft>
                          <a:spcPts val="0"/>
                        </a:spcAft>
                      </a:pPr>
                      <a:r>
                        <a:rPr lang="en-US" sz="2000" dirty="0">
                          <a:solidFill>
                            <a:srgbClr val="1508B8"/>
                          </a:solidFill>
                          <a:effectLst/>
                          <a:latin typeface="#9Slide03 SFU Futura_12" panose="020B0604020202020204" charset="0"/>
                        </a:rPr>
                        <a:t>………………………...</a:t>
                      </a:r>
                      <a:endParaRPr lang="en-US" sz="2000" dirty="0">
                        <a:solidFill>
                          <a:srgbClr val="1508B8"/>
                        </a:solidFill>
                        <a:effectLst/>
                        <a:latin typeface="#9Slide03 SFU Futura_12" panose="020B0604020202020204" charset="0"/>
                        <a:ea typeface="Times New Roman" panose="02020603050405020304" pitchFamily="18" charset="0"/>
                      </a:endParaRPr>
                    </a:p>
                  </a:txBody>
                  <a:tcPr marL="56658" marR="56658" marT="0" marB="0">
                    <a:solidFill>
                      <a:schemeClr val="bg1"/>
                    </a:solidFill>
                  </a:tcPr>
                </a:tc>
                <a:extLst>
                  <a:ext uri="{0D108BD9-81ED-4DB2-BD59-A6C34878D82A}">
                    <a16:rowId xmlns:a16="http://schemas.microsoft.com/office/drawing/2014/main" val="2224543154"/>
                  </a:ext>
                </a:extLst>
              </a:tr>
              <a:tr h="0">
                <a:tc>
                  <a:txBody>
                    <a:bodyPr/>
                    <a:lstStyle/>
                    <a:p>
                      <a:pPr marL="0" marR="0" indent="-1270" algn="just">
                        <a:lnSpc>
                          <a:spcPct val="115000"/>
                        </a:lnSpc>
                        <a:spcBef>
                          <a:spcPts val="0"/>
                        </a:spcBef>
                        <a:spcAft>
                          <a:spcPts val="0"/>
                        </a:spcAft>
                      </a:pPr>
                      <a:r>
                        <a:rPr lang="en-US" sz="2000" dirty="0">
                          <a:effectLst/>
                          <a:latin typeface="#9Slide03 SFU Futura_12" panose="020B0604020202020204" charset="0"/>
                        </a:rPr>
                        <a:t>10. </a:t>
                      </a:r>
                      <a:r>
                        <a:rPr lang="en-US" sz="2000" dirty="0" err="1">
                          <a:effectLst/>
                          <a:latin typeface="#9Slide03 SFU Futura_12" panose="020B0604020202020204" charset="0"/>
                        </a:rPr>
                        <a:t>Nước</a:t>
                      </a:r>
                      <a:r>
                        <a:rPr lang="en-US" sz="2000" dirty="0">
                          <a:effectLst/>
                          <a:latin typeface="#9Slide03 SFU Futura_12" panose="020B0604020202020204" charset="0"/>
                        </a:rPr>
                        <a:t> </a:t>
                      </a:r>
                      <a:r>
                        <a:rPr lang="en-US" sz="2000" dirty="0" err="1">
                          <a:effectLst/>
                          <a:latin typeface="#9Slide03 SFU Futura_12" panose="020B0604020202020204" charset="0"/>
                        </a:rPr>
                        <a:t>mưa</a:t>
                      </a:r>
                      <a:r>
                        <a:rPr lang="en-US" sz="2000" dirty="0">
                          <a:effectLst/>
                          <a:latin typeface="#9Slide03 SFU Futura_12" panose="020B0604020202020204" charset="0"/>
                        </a:rPr>
                        <a:t> </a:t>
                      </a:r>
                      <a:r>
                        <a:rPr lang="en-US" sz="2000" dirty="0" err="1">
                          <a:effectLst/>
                          <a:latin typeface="#9Slide03 SFU Futura_12" panose="020B0604020202020204" charset="0"/>
                        </a:rPr>
                        <a:t>hòa</a:t>
                      </a:r>
                      <a:r>
                        <a:rPr lang="en-US" sz="2000" dirty="0">
                          <a:effectLst/>
                          <a:latin typeface="#9Slide03 SFU Futura_12" panose="020B0604020202020204" charset="0"/>
                        </a:rPr>
                        <a:t> tan </a:t>
                      </a:r>
                      <a:r>
                        <a:rPr lang="en-US" sz="2000" dirty="0" err="1">
                          <a:effectLst/>
                          <a:latin typeface="#9Slide03 SFU Futura_12" panose="020B0604020202020204" charset="0"/>
                        </a:rPr>
                        <a:t>đá</a:t>
                      </a:r>
                      <a:r>
                        <a:rPr lang="en-US" sz="2000" dirty="0">
                          <a:effectLst/>
                          <a:latin typeface="#9Slide03 SFU Futura_12" panose="020B0604020202020204" charset="0"/>
                        </a:rPr>
                        <a:t> </a:t>
                      </a:r>
                      <a:r>
                        <a:rPr lang="en-US" sz="2000" dirty="0" err="1">
                          <a:effectLst/>
                          <a:latin typeface="#9Slide03 SFU Futura_12" panose="020B0604020202020204" charset="0"/>
                        </a:rPr>
                        <a:t>vôi</a:t>
                      </a:r>
                      <a:r>
                        <a:rPr lang="en-US" sz="2000" dirty="0">
                          <a:effectLst/>
                          <a:latin typeface="#9Slide03 SFU Futura_12" panose="020B0604020202020204" charset="0"/>
                        </a:rPr>
                        <a:t> </a:t>
                      </a:r>
                      <a:r>
                        <a:rPr lang="en-US" sz="2000" dirty="0" err="1">
                          <a:effectLst/>
                          <a:latin typeface="#9Slide03 SFU Futura_12" panose="020B0604020202020204" charset="0"/>
                        </a:rPr>
                        <a:t>tạo</a:t>
                      </a:r>
                      <a:r>
                        <a:rPr lang="en-US" sz="2000" dirty="0">
                          <a:effectLst/>
                          <a:latin typeface="#9Slide03 SFU Futura_12" panose="020B0604020202020204" charset="0"/>
                        </a:rPr>
                        <a:t> </a:t>
                      </a:r>
                      <a:r>
                        <a:rPr lang="en-US" sz="2000" dirty="0" err="1">
                          <a:effectLst/>
                          <a:latin typeface="#9Slide03 SFU Futura_12" panose="020B0604020202020204" charset="0"/>
                        </a:rPr>
                        <a:t>ra</a:t>
                      </a:r>
                      <a:r>
                        <a:rPr lang="en-US" sz="2000" dirty="0">
                          <a:effectLst/>
                          <a:latin typeface="#9Slide03 SFU Futura_12" panose="020B0604020202020204" charset="0"/>
                        </a:rPr>
                        <a:t> </a:t>
                      </a:r>
                      <a:r>
                        <a:rPr lang="en-US" sz="2000" dirty="0" err="1">
                          <a:effectLst/>
                          <a:latin typeface="#9Slide03 SFU Futura_12" panose="020B0604020202020204" charset="0"/>
                        </a:rPr>
                        <a:t>dạng</a:t>
                      </a:r>
                      <a:r>
                        <a:rPr lang="en-US" sz="2000" dirty="0">
                          <a:effectLst/>
                          <a:latin typeface="#9Slide03 SFU Futura_12" panose="020B0604020202020204" charset="0"/>
                        </a:rPr>
                        <a:t> </a:t>
                      </a:r>
                      <a:r>
                        <a:rPr lang="en-US" sz="2000" dirty="0" err="1">
                          <a:effectLst/>
                          <a:latin typeface="#9Slide03 SFU Futura_12" panose="020B0604020202020204" charset="0"/>
                        </a:rPr>
                        <a:t>địa</a:t>
                      </a:r>
                      <a:r>
                        <a:rPr lang="en-US" sz="2000" dirty="0">
                          <a:effectLst/>
                          <a:latin typeface="#9Slide03 SFU Futura_12" panose="020B0604020202020204" charset="0"/>
                        </a:rPr>
                        <a:t> </a:t>
                      </a:r>
                      <a:r>
                        <a:rPr lang="en-US" sz="2000" dirty="0" err="1">
                          <a:effectLst/>
                          <a:latin typeface="#9Slide03 SFU Futura_12" panose="020B0604020202020204" charset="0"/>
                        </a:rPr>
                        <a:t>hình</a:t>
                      </a:r>
                      <a:r>
                        <a:rPr lang="en-US" sz="2000" dirty="0">
                          <a:effectLst/>
                          <a:latin typeface="#9Slide03 SFU Futura_12" panose="020B0604020202020204" charset="0"/>
                        </a:rPr>
                        <a:t> </a:t>
                      </a:r>
                      <a:r>
                        <a:rPr lang="en-US" sz="2000" dirty="0" err="1">
                          <a:effectLst/>
                          <a:latin typeface="#9Slide03 SFU Futura_12" panose="020B0604020202020204" charset="0"/>
                        </a:rPr>
                        <a:t>đặc</a:t>
                      </a:r>
                      <a:r>
                        <a:rPr lang="en-US" sz="2000" dirty="0">
                          <a:effectLst/>
                          <a:latin typeface="#9Slide03 SFU Futura_12" panose="020B0604020202020204" charset="0"/>
                        </a:rPr>
                        <a:t> </a:t>
                      </a:r>
                      <a:r>
                        <a:rPr lang="en-US" sz="2000" dirty="0" err="1">
                          <a:effectLst/>
                          <a:latin typeface="#9Slide03 SFU Futura_12" panose="020B0604020202020204" charset="0"/>
                        </a:rPr>
                        <a:t>trưng</a:t>
                      </a:r>
                      <a:r>
                        <a:rPr lang="en-US" sz="2000" dirty="0">
                          <a:effectLst/>
                          <a:latin typeface="#9Slide03 SFU Futura_12" panose="020B0604020202020204" charset="0"/>
                        </a:rPr>
                        <a:t>.</a:t>
                      </a:r>
                      <a:endParaRPr lang="en-US" sz="2000" dirty="0">
                        <a:effectLst/>
                        <a:latin typeface="#9Slide03 SFU Futura_12" panose="020B0604020202020204" charset="0"/>
                        <a:ea typeface="Times New Roman" panose="02020603050405020304" pitchFamily="18" charset="0"/>
                      </a:endParaRPr>
                    </a:p>
                  </a:txBody>
                  <a:tcPr marL="56658" marR="56658" marT="0" marB="0">
                    <a:solidFill>
                      <a:schemeClr val="bg1"/>
                    </a:solidFill>
                  </a:tcPr>
                </a:tc>
                <a:tc>
                  <a:txBody>
                    <a:bodyPr/>
                    <a:lstStyle/>
                    <a:p>
                      <a:pPr marL="0" marR="0" indent="0" algn="ctr">
                        <a:lnSpc>
                          <a:spcPct val="115000"/>
                        </a:lnSpc>
                        <a:spcBef>
                          <a:spcPts val="0"/>
                        </a:spcBef>
                        <a:spcAft>
                          <a:spcPts val="0"/>
                        </a:spcAft>
                      </a:pPr>
                      <a:r>
                        <a:rPr lang="en-US" sz="2000" dirty="0">
                          <a:effectLst/>
                          <a:latin typeface="#9Slide03 SFU Futura_12" panose="020B0604020202020204" charset="0"/>
                        </a:rPr>
                        <a:t> ………………………...</a:t>
                      </a:r>
                      <a:endParaRPr lang="en-US" sz="2000" dirty="0">
                        <a:effectLst/>
                        <a:latin typeface="#9Slide03 SFU Futura_12" panose="020B0604020202020204" charset="0"/>
                        <a:ea typeface="Times New Roman" panose="02020603050405020304" pitchFamily="18" charset="0"/>
                      </a:endParaRPr>
                    </a:p>
                  </a:txBody>
                  <a:tcPr marL="56658" marR="56658" marT="0" marB="0">
                    <a:solidFill>
                      <a:schemeClr val="bg1"/>
                    </a:solidFill>
                  </a:tcPr>
                </a:tc>
                <a:extLst>
                  <a:ext uri="{0D108BD9-81ED-4DB2-BD59-A6C34878D82A}">
                    <a16:rowId xmlns:a16="http://schemas.microsoft.com/office/drawing/2014/main" val="2818544064"/>
                  </a:ext>
                </a:extLst>
              </a:tr>
            </a:tbl>
          </a:graphicData>
        </a:graphic>
      </p:graphicFrame>
      <p:pic>
        <p:nvPicPr>
          <p:cNvPr id="3" name="Picture 2" descr="Copyediting | AnnaProofing">
            <a:extLst>
              <a:ext uri="{FF2B5EF4-FFF2-40B4-BE49-F238E27FC236}">
                <a16:creationId xmlns:a16="http://schemas.microsoft.com/office/drawing/2014/main" id="{539B52F5-0819-DED7-ABD4-AD3C4A04EF64}"/>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295618" y="107857"/>
            <a:ext cx="1086811" cy="118440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993C55A-F59F-E713-72FD-7D00850BE0E3}"/>
              </a:ext>
            </a:extLst>
          </p:cNvPr>
          <p:cNvSpPr txBox="1"/>
          <p:nvPr/>
        </p:nvSpPr>
        <p:spPr>
          <a:xfrm>
            <a:off x="9286178" y="1711041"/>
            <a:ext cx="2727631" cy="369332"/>
          </a:xfrm>
          <a:prstGeom prst="rect">
            <a:avLst/>
          </a:prstGeom>
          <a:noFill/>
        </p:spPr>
        <p:txBody>
          <a:bodyPr wrap="square">
            <a:spAutoFit/>
          </a:bodyPr>
          <a:lstStyle/>
          <a:p>
            <a:r>
              <a:rPr lang="en-US" sz="1800" b="1" dirty="0" err="1">
                <a:solidFill>
                  <a:srgbClr val="00B050"/>
                </a:solidFill>
                <a:effectLst/>
                <a:latin typeface="#9Slide03 SFU Futura_12" panose="020B0604020202020204" charset="0"/>
                <a:ea typeface="Times New Roman" panose="02020603050405020304" pitchFamily="18" charset="0"/>
              </a:rPr>
              <a:t>Khu</a:t>
            </a:r>
            <a:r>
              <a:rPr lang="en-US" sz="1800" b="1" dirty="0">
                <a:solidFill>
                  <a:srgbClr val="00B050"/>
                </a:solidFill>
                <a:effectLst/>
                <a:latin typeface="#9Slide03 SFU Futura_12" panose="020B0604020202020204" charset="0"/>
                <a:ea typeface="Times New Roman" panose="02020603050405020304" pitchFamily="18" charset="0"/>
              </a:rPr>
              <a:t> </a:t>
            </a:r>
            <a:r>
              <a:rPr lang="en-US" sz="1800" b="1" dirty="0" err="1">
                <a:solidFill>
                  <a:srgbClr val="00B050"/>
                </a:solidFill>
                <a:effectLst/>
                <a:latin typeface="#9Slide03 SFU Futura_12" panose="020B0604020202020204" charset="0"/>
                <a:ea typeface="Times New Roman" panose="02020603050405020304" pitchFamily="18" charset="0"/>
              </a:rPr>
              <a:t>vực</a:t>
            </a:r>
            <a:r>
              <a:rPr lang="en-US" sz="1800" b="1" dirty="0">
                <a:solidFill>
                  <a:srgbClr val="00B050"/>
                </a:solidFill>
                <a:effectLst/>
                <a:latin typeface="#9Slide03 SFU Futura_12" panose="020B0604020202020204" charset="0"/>
                <a:ea typeface="Times New Roman" panose="02020603050405020304" pitchFamily="18" charset="0"/>
              </a:rPr>
              <a:t> </a:t>
            </a:r>
            <a:r>
              <a:rPr lang="en-US" sz="1800" b="1" dirty="0" err="1">
                <a:solidFill>
                  <a:srgbClr val="00B050"/>
                </a:solidFill>
                <a:effectLst/>
                <a:latin typeface="#9Slide03 SFU Futura_12" panose="020B0604020202020204" charset="0"/>
                <a:ea typeface="Times New Roman" panose="02020603050405020304" pitchFamily="18" charset="0"/>
              </a:rPr>
              <a:t>núi</a:t>
            </a:r>
            <a:r>
              <a:rPr lang="en-US" sz="1800" b="1" dirty="0">
                <a:solidFill>
                  <a:srgbClr val="00B050"/>
                </a:solidFill>
                <a:effectLst/>
                <a:latin typeface="#9Slide03 SFU Futura_12" panose="020B0604020202020204" charset="0"/>
                <a:ea typeface="Times New Roman" panose="02020603050405020304" pitchFamily="18" charset="0"/>
              </a:rPr>
              <a:t> </a:t>
            </a:r>
            <a:r>
              <a:rPr lang="en-US" sz="1800" b="1" dirty="0" err="1">
                <a:solidFill>
                  <a:srgbClr val="00B050"/>
                </a:solidFill>
                <a:effectLst/>
                <a:latin typeface="#9Slide03 SFU Futura_12" panose="020B0604020202020204" charset="0"/>
                <a:ea typeface="Times New Roman" panose="02020603050405020304" pitchFamily="18" charset="0"/>
              </a:rPr>
              <a:t>Đông</a:t>
            </a:r>
            <a:r>
              <a:rPr lang="en-US" sz="1800" b="1" dirty="0">
                <a:solidFill>
                  <a:srgbClr val="00B050"/>
                </a:solidFill>
                <a:effectLst/>
                <a:latin typeface="#9Slide03 SFU Futura_12" panose="020B0604020202020204" charset="0"/>
                <a:ea typeface="Times New Roman" panose="02020603050405020304" pitchFamily="18" charset="0"/>
              </a:rPr>
              <a:t> </a:t>
            </a:r>
            <a:r>
              <a:rPr lang="en-US" sz="1800" b="1" dirty="0" err="1">
                <a:solidFill>
                  <a:srgbClr val="00B050"/>
                </a:solidFill>
                <a:effectLst/>
                <a:latin typeface="#9Slide03 SFU Futura_12" panose="020B0604020202020204" charset="0"/>
                <a:ea typeface="Times New Roman" panose="02020603050405020304" pitchFamily="18" charset="0"/>
              </a:rPr>
              <a:t>Bắc</a:t>
            </a:r>
            <a:endParaRPr lang="en-US" b="1" dirty="0">
              <a:solidFill>
                <a:srgbClr val="00B050"/>
              </a:solidFill>
              <a:latin typeface="#9Slide03 SFU Futura_12" panose="020B0604020202020204" charset="0"/>
            </a:endParaRPr>
          </a:p>
        </p:txBody>
      </p:sp>
      <p:sp>
        <p:nvSpPr>
          <p:cNvPr id="8" name="TextBox 7">
            <a:extLst>
              <a:ext uri="{FF2B5EF4-FFF2-40B4-BE49-F238E27FC236}">
                <a16:creationId xmlns:a16="http://schemas.microsoft.com/office/drawing/2014/main" id="{BB990FF3-12BF-4C6F-B195-89ACDC145E92}"/>
              </a:ext>
            </a:extLst>
          </p:cNvPr>
          <p:cNvSpPr txBox="1"/>
          <p:nvPr/>
        </p:nvSpPr>
        <p:spPr>
          <a:xfrm>
            <a:off x="9408841" y="2085949"/>
            <a:ext cx="2311091" cy="369332"/>
          </a:xfrm>
          <a:prstGeom prst="rect">
            <a:avLst/>
          </a:prstGeom>
          <a:noFill/>
        </p:spPr>
        <p:txBody>
          <a:bodyPr wrap="square">
            <a:spAutoFit/>
          </a:bodyPr>
          <a:lstStyle/>
          <a:p>
            <a:r>
              <a:rPr lang="en-US" sz="1800" b="1" dirty="0" err="1">
                <a:solidFill>
                  <a:srgbClr val="766149"/>
                </a:solidFill>
                <a:effectLst/>
                <a:latin typeface="#9Slide03 SFU Futura_12" panose="020B0604020202020204" charset="0"/>
                <a:ea typeface="Times New Roman" panose="02020603050405020304" pitchFamily="18" charset="0"/>
              </a:rPr>
              <a:t>Khu</a:t>
            </a:r>
            <a:r>
              <a:rPr lang="en-US" sz="1800" b="1" dirty="0">
                <a:solidFill>
                  <a:srgbClr val="766149"/>
                </a:solidFill>
                <a:effectLst/>
                <a:latin typeface="#9Slide03 SFU Futura_12" panose="020B0604020202020204" charset="0"/>
                <a:ea typeface="Times New Roman" panose="02020603050405020304" pitchFamily="18" charset="0"/>
              </a:rPr>
              <a:t> </a:t>
            </a:r>
            <a:r>
              <a:rPr lang="en-US" sz="1800" b="1" dirty="0" err="1">
                <a:solidFill>
                  <a:srgbClr val="766149"/>
                </a:solidFill>
                <a:effectLst/>
                <a:latin typeface="#9Slide03 SFU Futura_12" panose="020B0604020202020204" charset="0"/>
                <a:ea typeface="Times New Roman" panose="02020603050405020304" pitchFamily="18" charset="0"/>
              </a:rPr>
              <a:t>vực</a:t>
            </a:r>
            <a:r>
              <a:rPr lang="en-US" sz="1800" b="1" dirty="0">
                <a:solidFill>
                  <a:srgbClr val="766149"/>
                </a:solidFill>
                <a:effectLst/>
                <a:latin typeface="#9Slide03 SFU Futura_12" panose="020B0604020202020204" charset="0"/>
                <a:ea typeface="Times New Roman" panose="02020603050405020304" pitchFamily="18" charset="0"/>
              </a:rPr>
              <a:t> </a:t>
            </a:r>
            <a:r>
              <a:rPr lang="en-US" sz="1800" b="1" dirty="0" err="1">
                <a:solidFill>
                  <a:srgbClr val="766149"/>
                </a:solidFill>
                <a:effectLst/>
                <a:latin typeface="#9Slide03 SFU Futura_12" panose="020B0604020202020204" charset="0"/>
                <a:ea typeface="Times New Roman" panose="02020603050405020304" pitchFamily="18" charset="0"/>
              </a:rPr>
              <a:t>núi</a:t>
            </a:r>
            <a:r>
              <a:rPr lang="en-US" sz="1800" b="1" dirty="0">
                <a:solidFill>
                  <a:srgbClr val="766149"/>
                </a:solidFill>
                <a:effectLst/>
                <a:latin typeface="#9Slide03 SFU Futura_12" panose="020B0604020202020204" charset="0"/>
                <a:ea typeface="Times New Roman" panose="02020603050405020304" pitchFamily="18" charset="0"/>
              </a:rPr>
              <a:t> </a:t>
            </a:r>
            <a:r>
              <a:rPr lang="en-US" sz="1800" b="1" dirty="0" err="1">
                <a:solidFill>
                  <a:srgbClr val="766149"/>
                </a:solidFill>
                <a:effectLst/>
                <a:latin typeface="#9Slide03 SFU Futura_12" panose="020B0604020202020204" charset="0"/>
                <a:ea typeface="Times New Roman" panose="02020603050405020304" pitchFamily="18" charset="0"/>
              </a:rPr>
              <a:t>Tây</a:t>
            </a:r>
            <a:r>
              <a:rPr lang="en-US" sz="1800" b="1" dirty="0">
                <a:solidFill>
                  <a:srgbClr val="766149"/>
                </a:solidFill>
                <a:effectLst/>
                <a:latin typeface="#9Slide03 SFU Futura_12" panose="020B0604020202020204" charset="0"/>
                <a:ea typeface="Times New Roman" panose="02020603050405020304" pitchFamily="18" charset="0"/>
              </a:rPr>
              <a:t> </a:t>
            </a:r>
            <a:r>
              <a:rPr lang="en-US" sz="1800" b="1" dirty="0" err="1">
                <a:solidFill>
                  <a:srgbClr val="766149"/>
                </a:solidFill>
                <a:effectLst/>
                <a:latin typeface="#9Slide03 SFU Futura_12" panose="020B0604020202020204" charset="0"/>
                <a:ea typeface="Times New Roman" panose="02020603050405020304" pitchFamily="18" charset="0"/>
              </a:rPr>
              <a:t>Bắc</a:t>
            </a:r>
            <a:endParaRPr lang="en-US" b="1" dirty="0">
              <a:solidFill>
                <a:srgbClr val="766149"/>
              </a:solidFill>
              <a:latin typeface="#9Slide03 SFU Futura_12" panose="020B0604020202020204" charset="0"/>
            </a:endParaRPr>
          </a:p>
        </p:txBody>
      </p:sp>
      <p:sp>
        <p:nvSpPr>
          <p:cNvPr id="11" name="TextBox 10">
            <a:extLst>
              <a:ext uri="{FF2B5EF4-FFF2-40B4-BE49-F238E27FC236}">
                <a16:creationId xmlns:a16="http://schemas.microsoft.com/office/drawing/2014/main" id="{A58FEDDD-F5EB-0606-F82E-EA2BAF0AD84A}"/>
              </a:ext>
            </a:extLst>
          </p:cNvPr>
          <p:cNvSpPr txBox="1"/>
          <p:nvPr/>
        </p:nvSpPr>
        <p:spPr>
          <a:xfrm>
            <a:off x="9408841" y="2455281"/>
            <a:ext cx="2783643" cy="369332"/>
          </a:xfrm>
          <a:prstGeom prst="rect">
            <a:avLst/>
          </a:prstGeom>
          <a:noFill/>
        </p:spPr>
        <p:txBody>
          <a:bodyPr wrap="square">
            <a:spAutoFit/>
          </a:bodyPr>
          <a:lstStyle/>
          <a:p>
            <a:r>
              <a:rPr lang="en-US" sz="1800" b="1" dirty="0" err="1">
                <a:solidFill>
                  <a:srgbClr val="00B050"/>
                </a:solidFill>
                <a:effectLst/>
                <a:latin typeface="#9Slide03 SFU Futura_12" panose="020B0604020202020204" charset="0"/>
                <a:ea typeface="Times New Roman" panose="02020603050405020304" pitchFamily="18" charset="0"/>
              </a:rPr>
              <a:t>Đồng</a:t>
            </a:r>
            <a:r>
              <a:rPr lang="en-US" sz="1800" b="1" dirty="0">
                <a:solidFill>
                  <a:srgbClr val="00B050"/>
                </a:solidFill>
                <a:effectLst/>
                <a:latin typeface="#9Slide03 SFU Futura_12" panose="020B0604020202020204" charset="0"/>
                <a:ea typeface="Times New Roman" panose="02020603050405020304" pitchFamily="18" charset="0"/>
              </a:rPr>
              <a:t> </a:t>
            </a:r>
            <a:r>
              <a:rPr lang="en-US" sz="1800" b="1" dirty="0" err="1">
                <a:solidFill>
                  <a:srgbClr val="00B050"/>
                </a:solidFill>
                <a:effectLst/>
                <a:latin typeface="#9Slide03 SFU Futura_12" panose="020B0604020202020204" charset="0"/>
                <a:ea typeface="Times New Roman" panose="02020603050405020304" pitchFamily="18" charset="0"/>
              </a:rPr>
              <a:t>bằng</a:t>
            </a:r>
            <a:r>
              <a:rPr lang="en-US" sz="1800" b="1" dirty="0">
                <a:solidFill>
                  <a:srgbClr val="00B050"/>
                </a:solidFill>
                <a:effectLst/>
                <a:latin typeface="#9Slide03 SFU Futura_12" panose="020B0604020202020204" charset="0"/>
                <a:ea typeface="Times New Roman" panose="02020603050405020304" pitchFamily="18" charset="0"/>
              </a:rPr>
              <a:t> </a:t>
            </a:r>
            <a:r>
              <a:rPr lang="en-US" sz="1800" b="1" dirty="0" err="1">
                <a:solidFill>
                  <a:srgbClr val="00B050"/>
                </a:solidFill>
                <a:effectLst/>
                <a:latin typeface="#9Slide03 SFU Futura_12" panose="020B0604020202020204" charset="0"/>
                <a:ea typeface="Times New Roman" panose="02020603050405020304" pitchFamily="18" charset="0"/>
              </a:rPr>
              <a:t>sông</a:t>
            </a:r>
            <a:r>
              <a:rPr lang="en-US" sz="1800" b="1" dirty="0">
                <a:solidFill>
                  <a:srgbClr val="00B050"/>
                </a:solidFill>
                <a:effectLst/>
                <a:latin typeface="#9Slide03 SFU Futura_12" panose="020B0604020202020204" charset="0"/>
                <a:ea typeface="Times New Roman" panose="02020603050405020304" pitchFamily="18" charset="0"/>
              </a:rPr>
              <a:t> </a:t>
            </a:r>
            <a:r>
              <a:rPr lang="en-US" sz="1800" b="1" dirty="0" err="1">
                <a:solidFill>
                  <a:srgbClr val="00B050"/>
                </a:solidFill>
                <a:effectLst/>
                <a:latin typeface="#9Slide03 SFU Futura_12" panose="020B0604020202020204" charset="0"/>
                <a:ea typeface="Times New Roman" panose="02020603050405020304" pitchFamily="18" charset="0"/>
              </a:rPr>
              <a:t>Hồng</a:t>
            </a:r>
            <a:endParaRPr lang="en-US" b="1" dirty="0">
              <a:solidFill>
                <a:srgbClr val="00B050"/>
              </a:solidFill>
              <a:latin typeface="#9Slide03 SFU Futura_12" panose="020B0604020202020204" charset="0"/>
            </a:endParaRPr>
          </a:p>
        </p:txBody>
      </p:sp>
      <p:sp>
        <p:nvSpPr>
          <p:cNvPr id="13" name="TextBox 12">
            <a:extLst>
              <a:ext uri="{FF2B5EF4-FFF2-40B4-BE49-F238E27FC236}">
                <a16:creationId xmlns:a16="http://schemas.microsoft.com/office/drawing/2014/main" id="{113B857E-D30D-4035-D528-348120BD8B2D}"/>
              </a:ext>
            </a:extLst>
          </p:cNvPr>
          <p:cNvSpPr txBox="1"/>
          <p:nvPr/>
        </p:nvSpPr>
        <p:spPr>
          <a:xfrm>
            <a:off x="9115193" y="2884076"/>
            <a:ext cx="2905822" cy="369332"/>
          </a:xfrm>
          <a:prstGeom prst="rect">
            <a:avLst/>
          </a:prstGeom>
          <a:noFill/>
        </p:spPr>
        <p:txBody>
          <a:bodyPr wrap="square">
            <a:spAutoFit/>
          </a:bodyPr>
          <a:lstStyle/>
          <a:p>
            <a:r>
              <a:rPr lang="en-US" sz="1800" b="1" dirty="0" err="1">
                <a:solidFill>
                  <a:srgbClr val="766149"/>
                </a:solidFill>
                <a:effectLst/>
                <a:latin typeface="#9Slide03 SFU Futura_12" panose="020B0604020202020204" charset="0"/>
                <a:ea typeface="Times New Roman" panose="02020603050405020304" pitchFamily="18" charset="0"/>
              </a:rPr>
              <a:t>Đồng</a:t>
            </a:r>
            <a:r>
              <a:rPr lang="en-US" sz="1800" b="1" dirty="0">
                <a:solidFill>
                  <a:srgbClr val="766149"/>
                </a:solidFill>
                <a:effectLst/>
                <a:latin typeface="#9Slide03 SFU Futura_12" panose="020B0604020202020204" charset="0"/>
                <a:ea typeface="Times New Roman" panose="02020603050405020304" pitchFamily="18" charset="0"/>
              </a:rPr>
              <a:t> </a:t>
            </a:r>
            <a:r>
              <a:rPr lang="en-US" sz="1800" b="1" dirty="0" err="1">
                <a:solidFill>
                  <a:srgbClr val="766149"/>
                </a:solidFill>
                <a:effectLst/>
                <a:latin typeface="#9Slide03 SFU Futura_12" panose="020B0604020202020204" charset="0"/>
                <a:ea typeface="Times New Roman" panose="02020603050405020304" pitchFamily="18" charset="0"/>
              </a:rPr>
              <a:t>bằng</a:t>
            </a:r>
            <a:r>
              <a:rPr lang="en-US" sz="1800" b="1" dirty="0">
                <a:solidFill>
                  <a:srgbClr val="766149"/>
                </a:solidFill>
                <a:effectLst/>
                <a:latin typeface="#9Slide03 SFU Futura_12" panose="020B0604020202020204" charset="0"/>
                <a:ea typeface="Times New Roman" panose="02020603050405020304" pitchFamily="18" charset="0"/>
              </a:rPr>
              <a:t> </a:t>
            </a:r>
            <a:r>
              <a:rPr lang="en-US" sz="1800" b="1" dirty="0" err="1">
                <a:solidFill>
                  <a:srgbClr val="766149"/>
                </a:solidFill>
                <a:effectLst/>
                <a:latin typeface="#9Slide03 SFU Futura_12" panose="020B0604020202020204" charset="0"/>
                <a:ea typeface="Times New Roman" panose="02020603050405020304" pitchFamily="18" charset="0"/>
              </a:rPr>
              <a:t>sông</a:t>
            </a:r>
            <a:r>
              <a:rPr lang="en-US" sz="1800" b="1" dirty="0">
                <a:solidFill>
                  <a:srgbClr val="766149"/>
                </a:solidFill>
                <a:effectLst/>
                <a:latin typeface="#9Slide03 SFU Futura_12" panose="020B0604020202020204" charset="0"/>
                <a:ea typeface="Times New Roman" panose="02020603050405020304" pitchFamily="18" charset="0"/>
              </a:rPr>
              <a:t> </a:t>
            </a:r>
            <a:r>
              <a:rPr lang="en-US" sz="1800" b="1" dirty="0" err="1">
                <a:solidFill>
                  <a:srgbClr val="766149"/>
                </a:solidFill>
                <a:effectLst/>
                <a:latin typeface="#9Slide03 SFU Futura_12" panose="020B0604020202020204" charset="0"/>
                <a:ea typeface="Times New Roman" panose="02020603050405020304" pitchFamily="18" charset="0"/>
              </a:rPr>
              <a:t>Cửu</a:t>
            </a:r>
            <a:r>
              <a:rPr lang="en-US" sz="1800" b="1" dirty="0">
                <a:solidFill>
                  <a:srgbClr val="766149"/>
                </a:solidFill>
                <a:effectLst/>
                <a:latin typeface="#9Slide03 SFU Futura_12" panose="020B0604020202020204" charset="0"/>
                <a:ea typeface="Times New Roman" panose="02020603050405020304" pitchFamily="18" charset="0"/>
              </a:rPr>
              <a:t> Long</a:t>
            </a:r>
            <a:endParaRPr lang="en-US" b="1" dirty="0">
              <a:solidFill>
                <a:srgbClr val="766149"/>
              </a:solidFill>
              <a:latin typeface="#9Slide03 SFU Futura_12" panose="020B0604020202020204" charset="0"/>
            </a:endParaRPr>
          </a:p>
        </p:txBody>
      </p:sp>
      <p:sp>
        <p:nvSpPr>
          <p:cNvPr id="16" name="TextBox 15">
            <a:extLst>
              <a:ext uri="{FF2B5EF4-FFF2-40B4-BE49-F238E27FC236}">
                <a16:creationId xmlns:a16="http://schemas.microsoft.com/office/drawing/2014/main" id="{7891E79F-1129-4215-6AB3-9B7CC426AC02}"/>
              </a:ext>
            </a:extLst>
          </p:cNvPr>
          <p:cNvSpPr txBox="1"/>
          <p:nvPr/>
        </p:nvSpPr>
        <p:spPr>
          <a:xfrm>
            <a:off x="9375388" y="3285075"/>
            <a:ext cx="2619606" cy="646331"/>
          </a:xfrm>
          <a:prstGeom prst="rect">
            <a:avLst/>
          </a:prstGeom>
          <a:noFill/>
        </p:spPr>
        <p:txBody>
          <a:bodyPr wrap="square">
            <a:spAutoFit/>
          </a:bodyPr>
          <a:lstStyle/>
          <a:p>
            <a:pPr algn="ctr"/>
            <a:r>
              <a:rPr lang="en-US" sz="1800" b="1" dirty="0" err="1">
                <a:solidFill>
                  <a:srgbClr val="00B050"/>
                </a:solidFill>
                <a:effectLst/>
                <a:latin typeface="#9Slide03 SFU Futura_12" panose="020B0604020202020204" charset="0"/>
                <a:ea typeface="Times New Roman" panose="02020603050405020304" pitchFamily="18" charset="0"/>
              </a:rPr>
              <a:t>Đồng</a:t>
            </a:r>
            <a:r>
              <a:rPr lang="en-US" sz="1800" b="1" dirty="0">
                <a:solidFill>
                  <a:srgbClr val="00B050"/>
                </a:solidFill>
                <a:effectLst/>
                <a:latin typeface="#9Slide03 SFU Futura_12" panose="020B0604020202020204" charset="0"/>
                <a:ea typeface="Times New Roman" panose="02020603050405020304" pitchFamily="18" charset="0"/>
              </a:rPr>
              <a:t> </a:t>
            </a:r>
            <a:r>
              <a:rPr lang="en-US" sz="1800" b="1" dirty="0" err="1">
                <a:solidFill>
                  <a:srgbClr val="00B050"/>
                </a:solidFill>
                <a:effectLst/>
                <a:latin typeface="#9Slide03 SFU Futura_12" panose="020B0604020202020204" charset="0"/>
                <a:ea typeface="Times New Roman" panose="02020603050405020304" pitchFamily="18" charset="0"/>
              </a:rPr>
              <a:t>bằng</a:t>
            </a:r>
            <a:r>
              <a:rPr lang="en-US" sz="1800" b="1" dirty="0">
                <a:solidFill>
                  <a:srgbClr val="00B050"/>
                </a:solidFill>
                <a:effectLst/>
                <a:latin typeface="#9Slide03 SFU Futura_12" panose="020B0604020202020204" charset="0"/>
                <a:ea typeface="Times New Roman" panose="02020603050405020304" pitchFamily="18" charset="0"/>
              </a:rPr>
              <a:t> </a:t>
            </a:r>
            <a:r>
              <a:rPr lang="en-US" sz="1800" b="1" dirty="0" err="1">
                <a:solidFill>
                  <a:srgbClr val="00B050"/>
                </a:solidFill>
                <a:effectLst/>
                <a:latin typeface="#9Slide03 SFU Futura_12" panose="020B0604020202020204" charset="0"/>
                <a:ea typeface="Times New Roman" panose="02020603050405020304" pitchFamily="18" charset="0"/>
              </a:rPr>
              <a:t>ven</a:t>
            </a:r>
            <a:r>
              <a:rPr lang="en-US" sz="1800" b="1" dirty="0">
                <a:solidFill>
                  <a:srgbClr val="00B050"/>
                </a:solidFill>
                <a:effectLst/>
                <a:latin typeface="#9Slide03 SFU Futura_12" panose="020B0604020202020204" charset="0"/>
                <a:ea typeface="Times New Roman" panose="02020603050405020304" pitchFamily="18" charset="0"/>
              </a:rPr>
              <a:t> </a:t>
            </a:r>
            <a:r>
              <a:rPr lang="en-US" sz="1800" b="1" dirty="0" err="1">
                <a:solidFill>
                  <a:srgbClr val="00B050"/>
                </a:solidFill>
                <a:effectLst/>
                <a:latin typeface="#9Slide03 SFU Futura_12" panose="020B0604020202020204" charset="0"/>
                <a:ea typeface="Times New Roman" panose="02020603050405020304" pitchFamily="18" charset="0"/>
              </a:rPr>
              <a:t>biển</a:t>
            </a:r>
            <a:r>
              <a:rPr lang="en-US" sz="1800" b="1" dirty="0">
                <a:solidFill>
                  <a:srgbClr val="00B050"/>
                </a:solidFill>
                <a:effectLst/>
                <a:latin typeface="#9Slide03 SFU Futura_12" panose="020B0604020202020204" charset="0"/>
                <a:ea typeface="Times New Roman" panose="02020603050405020304" pitchFamily="18" charset="0"/>
              </a:rPr>
              <a:t> </a:t>
            </a:r>
            <a:r>
              <a:rPr lang="en-US" sz="1800" b="1" dirty="0" err="1">
                <a:solidFill>
                  <a:srgbClr val="00B050"/>
                </a:solidFill>
                <a:effectLst/>
                <a:latin typeface="#9Slide03 SFU Futura_12" panose="020B0604020202020204" charset="0"/>
                <a:ea typeface="Times New Roman" panose="02020603050405020304" pitchFamily="18" charset="0"/>
              </a:rPr>
              <a:t>miền</a:t>
            </a:r>
            <a:r>
              <a:rPr lang="en-US" sz="1800" b="1" dirty="0">
                <a:solidFill>
                  <a:srgbClr val="00B050"/>
                </a:solidFill>
                <a:effectLst/>
                <a:latin typeface="#9Slide03 SFU Futura_12" panose="020B0604020202020204" charset="0"/>
                <a:ea typeface="Times New Roman" panose="02020603050405020304" pitchFamily="18" charset="0"/>
              </a:rPr>
              <a:t> Trung</a:t>
            </a:r>
            <a:endParaRPr lang="en-US" b="1" dirty="0">
              <a:solidFill>
                <a:srgbClr val="00B050"/>
              </a:solidFill>
              <a:latin typeface="#9Slide03 SFU Futura_12" panose="020B0604020202020204" charset="0"/>
            </a:endParaRPr>
          </a:p>
        </p:txBody>
      </p:sp>
      <p:sp>
        <p:nvSpPr>
          <p:cNvPr id="18" name="TextBox 17">
            <a:extLst>
              <a:ext uri="{FF2B5EF4-FFF2-40B4-BE49-F238E27FC236}">
                <a16:creationId xmlns:a16="http://schemas.microsoft.com/office/drawing/2014/main" id="{38D559EA-6839-63AB-8F16-732DC2EB4710}"/>
              </a:ext>
            </a:extLst>
          </p:cNvPr>
          <p:cNvSpPr txBox="1"/>
          <p:nvPr/>
        </p:nvSpPr>
        <p:spPr>
          <a:xfrm>
            <a:off x="9587261" y="3977223"/>
            <a:ext cx="1998856" cy="646331"/>
          </a:xfrm>
          <a:prstGeom prst="rect">
            <a:avLst/>
          </a:prstGeom>
          <a:noFill/>
        </p:spPr>
        <p:txBody>
          <a:bodyPr wrap="square">
            <a:spAutoFit/>
          </a:bodyPr>
          <a:lstStyle/>
          <a:p>
            <a:pPr algn="ctr"/>
            <a:r>
              <a:rPr lang="en-US" sz="1800" b="1" dirty="0" err="1">
                <a:solidFill>
                  <a:srgbClr val="766149"/>
                </a:solidFill>
                <a:effectLst/>
                <a:latin typeface="#9Slide03 SFU Futura_12" panose="020B0604020202020204" charset="0"/>
                <a:ea typeface="Times New Roman" panose="02020603050405020304" pitchFamily="18" charset="0"/>
              </a:rPr>
              <a:t>Khu</a:t>
            </a:r>
            <a:r>
              <a:rPr lang="en-US" sz="1800" b="1" dirty="0">
                <a:solidFill>
                  <a:srgbClr val="766149"/>
                </a:solidFill>
                <a:effectLst/>
                <a:latin typeface="#9Slide03 SFU Futura_12" panose="020B0604020202020204" charset="0"/>
                <a:ea typeface="Times New Roman" panose="02020603050405020304" pitchFamily="18" charset="0"/>
              </a:rPr>
              <a:t> </a:t>
            </a:r>
            <a:r>
              <a:rPr lang="en-US" sz="1800" b="1" dirty="0" err="1">
                <a:solidFill>
                  <a:srgbClr val="766149"/>
                </a:solidFill>
                <a:effectLst/>
                <a:latin typeface="#9Slide03 SFU Futura_12" panose="020B0604020202020204" charset="0"/>
                <a:ea typeface="Times New Roman" panose="02020603050405020304" pitchFamily="18" charset="0"/>
              </a:rPr>
              <a:t>vực</a:t>
            </a:r>
            <a:r>
              <a:rPr lang="en-US" sz="1800" b="1" dirty="0">
                <a:solidFill>
                  <a:srgbClr val="766149"/>
                </a:solidFill>
                <a:effectLst/>
                <a:latin typeface="#9Slide03 SFU Futura_12" panose="020B0604020202020204" charset="0"/>
                <a:ea typeface="Times New Roman" panose="02020603050405020304" pitchFamily="18" charset="0"/>
              </a:rPr>
              <a:t> </a:t>
            </a:r>
            <a:r>
              <a:rPr lang="en-US" sz="1800" b="1" dirty="0" err="1">
                <a:solidFill>
                  <a:srgbClr val="766149"/>
                </a:solidFill>
                <a:effectLst/>
                <a:latin typeface="#9Slide03 SFU Futura_12" panose="020B0604020202020204" charset="0"/>
                <a:ea typeface="Times New Roman" panose="02020603050405020304" pitchFamily="18" charset="0"/>
              </a:rPr>
              <a:t>núi</a:t>
            </a:r>
            <a:r>
              <a:rPr lang="en-US" sz="1800" b="1" dirty="0">
                <a:solidFill>
                  <a:srgbClr val="766149"/>
                </a:solidFill>
                <a:effectLst/>
                <a:latin typeface="#9Slide03 SFU Futura_12" panose="020B0604020202020204" charset="0"/>
                <a:ea typeface="Times New Roman" panose="02020603050405020304" pitchFamily="18" charset="0"/>
              </a:rPr>
              <a:t> </a:t>
            </a:r>
            <a:r>
              <a:rPr lang="en-US" sz="1800" b="1" dirty="0" err="1">
                <a:solidFill>
                  <a:srgbClr val="766149"/>
                </a:solidFill>
                <a:effectLst/>
                <a:latin typeface="#9Slide03 SFU Futura_12" panose="020B0604020202020204" charset="0"/>
                <a:ea typeface="Times New Roman" panose="02020603050405020304" pitchFamily="18" charset="0"/>
              </a:rPr>
              <a:t>Trường</a:t>
            </a:r>
            <a:r>
              <a:rPr lang="en-US" sz="1800" b="1" dirty="0">
                <a:solidFill>
                  <a:srgbClr val="766149"/>
                </a:solidFill>
                <a:effectLst/>
                <a:latin typeface="#9Slide03 SFU Futura_12" panose="020B0604020202020204" charset="0"/>
                <a:ea typeface="Times New Roman" panose="02020603050405020304" pitchFamily="18" charset="0"/>
              </a:rPr>
              <a:t> </a:t>
            </a:r>
            <a:r>
              <a:rPr lang="en-US" sz="1800" b="1" dirty="0" err="1">
                <a:solidFill>
                  <a:srgbClr val="766149"/>
                </a:solidFill>
                <a:effectLst/>
                <a:latin typeface="#9Slide03 SFU Futura_12" panose="020B0604020202020204" charset="0"/>
                <a:ea typeface="Times New Roman" panose="02020603050405020304" pitchFamily="18" charset="0"/>
              </a:rPr>
              <a:t>Sơn</a:t>
            </a:r>
            <a:r>
              <a:rPr lang="en-US" sz="1800" b="1" dirty="0">
                <a:solidFill>
                  <a:srgbClr val="766149"/>
                </a:solidFill>
                <a:effectLst/>
                <a:latin typeface="#9Slide03 SFU Futura_12" panose="020B0604020202020204" charset="0"/>
                <a:ea typeface="Times New Roman" panose="02020603050405020304" pitchFamily="18" charset="0"/>
              </a:rPr>
              <a:t> Nam</a:t>
            </a:r>
            <a:endParaRPr lang="en-US" b="1" dirty="0">
              <a:solidFill>
                <a:srgbClr val="766149"/>
              </a:solidFill>
              <a:latin typeface="#9Slide03 SFU Futura_12" panose="020B0604020202020204" charset="0"/>
            </a:endParaRPr>
          </a:p>
        </p:txBody>
      </p:sp>
      <p:sp>
        <p:nvSpPr>
          <p:cNvPr id="20" name="TextBox 19">
            <a:extLst>
              <a:ext uri="{FF2B5EF4-FFF2-40B4-BE49-F238E27FC236}">
                <a16:creationId xmlns:a16="http://schemas.microsoft.com/office/drawing/2014/main" id="{8A8B7C5E-894C-8F5E-3388-8CBE82AE7F9A}"/>
              </a:ext>
            </a:extLst>
          </p:cNvPr>
          <p:cNvSpPr txBox="1"/>
          <p:nvPr/>
        </p:nvSpPr>
        <p:spPr>
          <a:xfrm>
            <a:off x="9687622" y="4648346"/>
            <a:ext cx="1889204" cy="646331"/>
          </a:xfrm>
          <a:prstGeom prst="rect">
            <a:avLst/>
          </a:prstGeom>
          <a:noFill/>
        </p:spPr>
        <p:txBody>
          <a:bodyPr wrap="square">
            <a:spAutoFit/>
          </a:bodyPr>
          <a:lstStyle/>
          <a:p>
            <a:pPr algn="ctr"/>
            <a:r>
              <a:rPr lang="en-US" sz="1800" b="1" dirty="0" err="1">
                <a:solidFill>
                  <a:srgbClr val="00B050"/>
                </a:solidFill>
                <a:effectLst/>
                <a:latin typeface="#9Slide03 SFU Futura_12" panose="020B0604020202020204" charset="0"/>
                <a:ea typeface="Times New Roman" panose="02020603050405020304" pitchFamily="18" charset="0"/>
              </a:rPr>
              <a:t>Khu</a:t>
            </a:r>
            <a:r>
              <a:rPr lang="en-US" sz="1800" b="1" dirty="0">
                <a:solidFill>
                  <a:srgbClr val="00B050"/>
                </a:solidFill>
                <a:effectLst/>
                <a:latin typeface="#9Slide03 SFU Futura_12" panose="020B0604020202020204" charset="0"/>
                <a:ea typeface="Times New Roman" panose="02020603050405020304" pitchFamily="18" charset="0"/>
              </a:rPr>
              <a:t> </a:t>
            </a:r>
            <a:r>
              <a:rPr lang="en-US" sz="1800" b="1" dirty="0" err="1">
                <a:solidFill>
                  <a:srgbClr val="00B050"/>
                </a:solidFill>
                <a:effectLst/>
                <a:latin typeface="#9Slide03 SFU Futura_12" panose="020B0604020202020204" charset="0"/>
                <a:ea typeface="Times New Roman" panose="02020603050405020304" pitchFamily="18" charset="0"/>
              </a:rPr>
              <a:t>vực</a:t>
            </a:r>
            <a:r>
              <a:rPr lang="en-US" sz="1800" b="1" dirty="0">
                <a:solidFill>
                  <a:srgbClr val="00B050"/>
                </a:solidFill>
                <a:effectLst/>
                <a:latin typeface="#9Slide03 SFU Futura_12" panose="020B0604020202020204" charset="0"/>
                <a:ea typeface="Times New Roman" panose="02020603050405020304" pitchFamily="18" charset="0"/>
              </a:rPr>
              <a:t> </a:t>
            </a:r>
            <a:r>
              <a:rPr lang="en-US" sz="1800" b="1" dirty="0" err="1">
                <a:solidFill>
                  <a:srgbClr val="00B050"/>
                </a:solidFill>
                <a:effectLst/>
                <a:latin typeface="#9Slide03 SFU Futura_12" panose="020B0604020202020204" charset="0"/>
                <a:ea typeface="Times New Roman" panose="02020603050405020304" pitchFamily="18" charset="0"/>
              </a:rPr>
              <a:t>núi</a:t>
            </a:r>
            <a:r>
              <a:rPr lang="en-US" sz="1800" b="1" dirty="0">
                <a:solidFill>
                  <a:srgbClr val="00B050"/>
                </a:solidFill>
                <a:effectLst/>
                <a:latin typeface="#9Slide03 SFU Futura_12" panose="020B0604020202020204" charset="0"/>
                <a:ea typeface="Times New Roman" panose="02020603050405020304" pitchFamily="18" charset="0"/>
              </a:rPr>
              <a:t> </a:t>
            </a:r>
            <a:r>
              <a:rPr lang="en-US" sz="1800" b="1" dirty="0" err="1">
                <a:solidFill>
                  <a:srgbClr val="00B050"/>
                </a:solidFill>
                <a:effectLst/>
                <a:latin typeface="#9Slide03 SFU Futura_12" panose="020B0604020202020204" charset="0"/>
                <a:ea typeface="Times New Roman" panose="02020603050405020304" pitchFamily="18" charset="0"/>
              </a:rPr>
              <a:t>Trường</a:t>
            </a:r>
            <a:r>
              <a:rPr lang="en-US" sz="1800" b="1" dirty="0">
                <a:solidFill>
                  <a:srgbClr val="00B050"/>
                </a:solidFill>
                <a:effectLst/>
                <a:latin typeface="#9Slide03 SFU Futura_12" panose="020B0604020202020204" charset="0"/>
                <a:ea typeface="Times New Roman" panose="02020603050405020304" pitchFamily="18" charset="0"/>
              </a:rPr>
              <a:t> </a:t>
            </a:r>
            <a:r>
              <a:rPr lang="en-US" sz="1800" b="1" dirty="0" err="1">
                <a:solidFill>
                  <a:srgbClr val="00B050"/>
                </a:solidFill>
                <a:effectLst/>
                <a:latin typeface="#9Slide03 SFU Futura_12" panose="020B0604020202020204" charset="0"/>
                <a:ea typeface="Times New Roman" panose="02020603050405020304" pitchFamily="18" charset="0"/>
              </a:rPr>
              <a:t>Sơn</a:t>
            </a:r>
            <a:r>
              <a:rPr lang="en-US" sz="1800" b="1" dirty="0">
                <a:solidFill>
                  <a:srgbClr val="00B050"/>
                </a:solidFill>
                <a:effectLst/>
                <a:latin typeface="#9Slide03 SFU Futura_12" panose="020B0604020202020204" charset="0"/>
                <a:ea typeface="Times New Roman" panose="02020603050405020304" pitchFamily="18" charset="0"/>
              </a:rPr>
              <a:t> </a:t>
            </a:r>
            <a:r>
              <a:rPr lang="en-US" sz="1800" b="1" dirty="0" err="1">
                <a:solidFill>
                  <a:srgbClr val="00B050"/>
                </a:solidFill>
                <a:effectLst/>
                <a:latin typeface="#9Slide03 SFU Futura_12" panose="020B0604020202020204" charset="0"/>
                <a:ea typeface="Times New Roman" panose="02020603050405020304" pitchFamily="18" charset="0"/>
              </a:rPr>
              <a:t>Bắc</a:t>
            </a:r>
            <a:endParaRPr lang="en-US" b="1" dirty="0">
              <a:solidFill>
                <a:srgbClr val="00B050"/>
              </a:solidFill>
              <a:latin typeface="#9Slide03 SFU Futura_12" panose="020B0604020202020204" charset="0"/>
            </a:endParaRPr>
          </a:p>
        </p:txBody>
      </p:sp>
      <p:sp>
        <p:nvSpPr>
          <p:cNvPr id="22" name="TextBox 21">
            <a:extLst>
              <a:ext uri="{FF2B5EF4-FFF2-40B4-BE49-F238E27FC236}">
                <a16:creationId xmlns:a16="http://schemas.microsoft.com/office/drawing/2014/main" id="{FF4C4A4C-7612-5CF1-5980-4F8560D37813}"/>
              </a:ext>
            </a:extLst>
          </p:cNvPr>
          <p:cNvSpPr txBox="1"/>
          <p:nvPr/>
        </p:nvSpPr>
        <p:spPr>
          <a:xfrm>
            <a:off x="9180247" y="5319263"/>
            <a:ext cx="3058222" cy="383438"/>
          </a:xfrm>
          <a:prstGeom prst="rect">
            <a:avLst/>
          </a:prstGeom>
          <a:noFill/>
        </p:spPr>
        <p:txBody>
          <a:bodyPr wrap="square">
            <a:spAutoFit/>
          </a:bodyPr>
          <a:lstStyle/>
          <a:p>
            <a:pPr marL="0" marR="0" indent="0" algn="just">
              <a:lnSpc>
                <a:spcPct val="115000"/>
              </a:lnSpc>
              <a:spcBef>
                <a:spcPts val="0"/>
              </a:spcBef>
              <a:spcAft>
                <a:spcPts val="600"/>
              </a:spcAft>
            </a:pPr>
            <a:r>
              <a:rPr lang="en-US" b="1" dirty="0">
                <a:solidFill>
                  <a:srgbClr val="766149"/>
                </a:solidFill>
                <a:latin typeface="#9Slide03 SFU Futura_12" panose="020B0604020202020204" charset="0"/>
                <a:ea typeface="Times New Roman" panose="02020603050405020304" pitchFamily="18" charset="0"/>
              </a:rPr>
              <a:t>T</a:t>
            </a:r>
            <a:r>
              <a:rPr lang="en-US" sz="1800" b="1" dirty="0">
                <a:solidFill>
                  <a:srgbClr val="766149"/>
                </a:solidFill>
                <a:effectLst/>
                <a:latin typeface="#9Slide03 SFU Futura_12" panose="020B0604020202020204" charset="0"/>
                <a:ea typeface="Times New Roman" panose="02020603050405020304" pitchFamily="18" charset="0"/>
              </a:rPr>
              <a:t>rung du</a:t>
            </a:r>
            <a:r>
              <a:rPr lang="en-US" b="1" dirty="0">
                <a:solidFill>
                  <a:srgbClr val="766149"/>
                </a:solidFill>
                <a:latin typeface="#9Slide03 SFU Futura_12" panose="020B0604020202020204" charset="0"/>
                <a:ea typeface="Times New Roman" panose="02020603050405020304" pitchFamily="18" charset="0"/>
              </a:rPr>
              <a:t>, </a:t>
            </a:r>
            <a:r>
              <a:rPr lang="en-US" sz="1800" b="1" dirty="0" err="1">
                <a:solidFill>
                  <a:srgbClr val="766149"/>
                </a:solidFill>
                <a:effectLst/>
                <a:latin typeface="#9Slide03 SFU Futura_12" panose="020B0604020202020204" charset="0"/>
                <a:ea typeface="Times New Roman" panose="02020603050405020304" pitchFamily="18" charset="0"/>
              </a:rPr>
              <a:t>bán</a:t>
            </a:r>
            <a:r>
              <a:rPr lang="en-US" sz="1800" b="1" dirty="0">
                <a:solidFill>
                  <a:srgbClr val="766149"/>
                </a:solidFill>
                <a:effectLst/>
                <a:latin typeface="#9Slide03 SFU Futura_12" panose="020B0604020202020204" charset="0"/>
                <a:ea typeface="Times New Roman" panose="02020603050405020304" pitchFamily="18" charset="0"/>
              </a:rPr>
              <a:t> </a:t>
            </a:r>
            <a:r>
              <a:rPr lang="en-US" sz="1800" b="1" dirty="0" err="1">
                <a:solidFill>
                  <a:srgbClr val="766149"/>
                </a:solidFill>
                <a:effectLst/>
                <a:latin typeface="#9Slide03 SFU Futura_12" panose="020B0604020202020204" charset="0"/>
                <a:ea typeface="Times New Roman" panose="02020603050405020304" pitchFamily="18" charset="0"/>
              </a:rPr>
              <a:t>bình</a:t>
            </a:r>
            <a:r>
              <a:rPr lang="en-US" sz="1800" b="1" dirty="0">
                <a:solidFill>
                  <a:srgbClr val="766149"/>
                </a:solidFill>
                <a:effectLst/>
                <a:latin typeface="#9Slide03 SFU Futura_12" panose="020B0604020202020204" charset="0"/>
                <a:ea typeface="Times New Roman" panose="02020603050405020304" pitchFamily="18" charset="0"/>
              </a:rPr>
              <a:t> </a:t>
            </a:r>
            <a:r>
              <a:rPr lang="en-US" sz="1800" b="1" dirty="0" err="1">
                <a:solidFill>
                  <a:srgbClr val="766149"/>
                </a:solidFill>
                <a:effectLst/>
                <a:latin typeface="#9Slide03 SFU Futura_12" panose="020B0604020202020204" charset="0"/>
                <a:ea typeface="Times New Roman" panose="02020603050405020304" pitchFamily="18" charset="0"/>
              </a:rPr>
              <a:t>nguyên</a:t>
            </a:r>
            <a:r>
              <a:rPr lang="en-US" sz="1800" b="1" dirty="0">
                <a:solidFill>
                  <a:srgbClr val="766149"/>
                </a:solidFill>
                <a:effectLst/>
                <a:latin typeface="#9Slide03 SFU Futura_12" panose="020B0604020202020204" charset="0"/>
                <a:ea typeface="Times New Roman" panose="02020603050405020304" pitchFamily="18" charset="0"/>
              </a:rPr>
              <a:t>.</a:t>
            </a:r>
            <a:endParaRPr lang="en-US" b="1" dirty="0">
              <a:solidFill>
                <a:srgbClr val="766149"/>
              </a:solidFill>
              <a:latin typeface="#9Slide03 SFU Futura_12" panose="020B0604020202020204" charset="0"/>
            </a:endParaRPr>
          </a:p>
        </p:txBody>
      </p:sp>
      <p:sp>
        <p:nvSpPr>
          <p:cNvPr id="24" name="TextBox 23">
            <a:extLst>
              <a:ext uri="{FF2B5EF4-FFF2-40B4-BE49-F238E27FC236}">
                <a16:creationId xmlns:a16="http://schemas.microsoft.com/office/drawing/2014/main" id="{350F1708-9FF6-E713-FA27-B9936DA4B2B3}"/>
              </a:ext>
            </a:extLst>
          </p:cNvPr>
          <p:cNvSpPr txBox="1"/>
          <p:nvPr/>
        </p:nvSpPr>
        <p:spPr>
          <a:xfrm>
            <a:off x="9778926" y="5926012"/>
            <a:ext cx="2043472" cy="369332"/>
          </a:xfrm>
          <a:prstGeom prst="rect">
            <a:avLst/>
          </a:prstGeom>
          <a:noFill/>
        </p:spPr>
        <p:txBody>
          <a:bodyPr wrap="square">
            <a:spAutoFit/>
          </a:bodyPr>
          <a:lstStyle/>
          <a:p>
            <a:r>
              <a:rPr lang="en-US" sz="1800" b="1" dirty="0" err="1">
                <a:solidFill>
                  <a:srgbClr val="00B050"/>
                </a:solidFill>
                <a:effectLst/>
                <a:latin typeface="#9Slide03 SFU Futura_12" panose="020B0604020202020204" charset="0"/>
                <a:ea typeface="Times New Roman" panose="02020603050405020304" pitchFamily="18" charset="0"/>
              </a:rPr>
              <a:t>Thềm</a:t>
            </a:r>
            <a:r>
              <a:rPr lang="en-US" sz="1800" b="1" dirty="0">
                <a:solidFill>
                  <a:srgbClr val="00B050"/>
                </a:solidFill>
                <a:effectLst/>
                <a:latin typeface="#9Slide03 SFU Futura_12" panose="020B0604020202020204" charset="0"/>
                <a:ea typeface="Times New Roman" panose="02020603050405020304" pitchFamily="18" charset="0"/>
              </a:rPr>
              <a:t> </a:t>
            </a:r>
            <a:r>
              <a:rPr lang="en-US" sz="1800" b="1" dirty="0" err="1">
                <a:solidFill>
                  <a:srgbClr val="00B050"/>
                </a:solidFill>
                <a:effectLst/>
                <a:latin typeface="#9Slide03 SFU Futura_12" panose="020B0604020202020204" charset="0"/>
                <a:ea typeface="Times New Roman" panose="02020603050405020304" pitchFamily="18" charset="0"/>
              </a:rPr>
              <a:t>lục</a:t>
            </a:r>
            <a:r>
              <a:rPr lang="en-US" sz="1800" b="1" dirty="0">
                <a:solidFill>
                  <a:srgbClr val="00B050"/>
                </a:solidFill>
                <a:effectLst/>
                <a:latin typeface="#9Slide03 SFU Futura_12" panose="020B0604020202020204" charset="0"/>
                <a:ea typeface="Times New Roman" panose="02020603050405020304" pitchFamily="18" charset="0"/>
              </a:rPr>
              <a:t> </a:t>
            </a:r>
            <a:r>
              <a:rPr lang="en-US" sz="1800" b="1" dirty="0" err="1">
                <a:solidFill>
                  <a:srgbClr val="00B050"/>
                </a:solidFill>
                <a:effectLst/>
                <a:latin typeface="#9Slide03 SFU Futura_12" panose="020B0604020202020204" charset="0"/>
                <a:ea typeface="Times New Roman" panose="02020603050405020304" pitchFamily="18" charset="0"/>
              </a:rPr>
              <a:t>địa</a:t>
            </a:r>
            <a:endParaRPr lang="en-US" b="1" dirty="0">
              <a:solidFill>
                <a:srgbClr val="00B050"/>
              </a:solidFill>
              <a:latin typeface="#9Slide03 SFU Futura_12" panose="020B0604020202020204" charset="0"/>
            </a:endParaRPr>
          </a:p>
        </p:txBody>
      </p:sp>
      <p:sp>
        <p:nvSpPr>
          <p:cNvPr id="26" name="TextBox 25">
            <a:extLst>
              <a:ext uri="{FF2B5EF4-FFF2-40B4-BE49-F238E27FC236}">
                <a16:creationId xmlns:a16="http://schemas.microsoft.com/office/drawing/2014/main" id="{A0427FB8-4ADB-4915-8208-4EA0F674D49D}"/>
              </a:ext>
            </a:extLst>
          </p:cNvPr>
          <p:cNvSpPr txBox="1"/>
          <p:nvPr/>
        </p:nvSpPr>
        <p:spPr>
          <a:xfrm>
            <a:off x="9732227" y="6334036"/>
            <a:ext cx="2043460" cy="369332"/>
          </a:xfrm>
          <a:prstGeom prst="rect">
            <a:avLst/>
          </a:prstGeom>
          <a:noFill/>
        </p:spPr>
        <p:txBody>
          <a:bodyPr wrap="square">
            <a:spAutoFit/>
          </a:bodyPr>
          <a:lstStyle/>
          <a:p>
            <a:r>
              <a:rPr lang="en-US" sz="1800" b="1" dirty="0" err="1">
                <a:solidFill>
                  <a:srgbClr val="766149"/>
                </a:solidFill>
                <a:effectLst/>
                <a:latin typeface="#9Slide03 SFU Futura_12" panose="020B0604020202020204" charset="0"/>
                <a:ea typeface="Times New Roman" panose="02020603050405020304" pitchFamily="18" charset="0"/>
              </a:rPr>
              <a:t>Địa</a:t>
            </a:r>
            <a:r>
              <a:rPr lang="en-US" sz="1800" b="1" dirty="0">
                <a:solidFill>
                  <a:srgbClr val="766149"/>
                </a:solidFill>
                <a:effectLst/>
                <a:latin typeface="#9Slide03 SFU Futura_12" panose="020B0604020202020204" charset="0"/>
                <a:ea typeface="Times New Roman" panose="02020603050405020304" pitchFamily="18" charset="0"/>
              </a:rPr>
              <a:t> </a:t>
            </a:r>
            <a:r>
              <a:rPr lang="en-US" sz="1800" b="1" dirty="0" err="1">
                <a:solidFill>
                  <a:srgbClr val="766149"/>
                </a:solidFill>
                <a:effectLst/>
                <a:latin typeface="#9Slide03 SFU Futura_12" panose="020B0604020202020204" charset="0"/>
                <a:ea typeface="Times New Roman" panose="02020603050405020304" pitchFamily="18" charset="0"/>
              </a:rPr>
              <a:t>hình</a:t>
            </a:r>
            <a:r>
              <a:rPr lang="en-US" sz="1800" b="1" dirty="0">
                <a:solidFill>
                  <a:srgbClr val="766149"/>
                </a:solidFill>
                <a:effectLst/>
                <a:latin typeface="#9Slide03 SFU Futura_12" panose="020B0604020202020204" charset="0"/>
                <a:ea typeface="Times New Roman" panose="02020603050405020304" pitchFamily="18" charset="0"/>
              </a:rPr>
              <a:t> Karst</a:t>
            </a:r>
            <a:endParaRPr lang="en-US" b="1" dirty="0">
              <a:solidFill>
                <a:srgbClr val="766149"/>
              </a:solidFill>
              <a:latin typeface="#9Slide03 SFU Futura_12" panose="020B0604020202020204" charset="0"/>
            </a:endParaRPr>
          </a:p>
        </p:txBody>
      </p:sp>
    </p:spTree>
    <p:extLst>
      <p:ext uri="{BB962C8B-B14F-4D97-AF65-F5344CB8AC3E}">
        <p14:creationId xmlns:p14="http://schemas.microsoft.com/office/powerpoint/2010/main" val="1223299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flipV="1">
            <a:off x="-22151" y="2715022"/>
            <a:ext cx="12192000" cy="30878"/>
          </a:xfrm>
          <a:prstGeom prst="line">
            <a:avLst/>
          </a:prstGeom>
          <a:ln w="12700">
            <a:solidFill>
              <a:srgbClr val="2E4B89"/>
            </a:solidFill>
          </a:ln>
        </p:spPr>
        <p:style>
          <a:lnRef idx="1">
            <a:schemeClr val="accent1"/>
          </a:lnRef>
          <a:fillRef idx="0">
            <a:schemeClr val="accent1"/>
          </a:fillRef>
          <a:effectRef idx="0">
            <a:schemeClr val="accent1"/>
          </a:effectRef>
          <a:fontRef idx="minor">
            <a:schemeClr val="tx1"/>
          </a:fontRef>
        </p:style>
      </p:cxnSp>
      <p:sp>
        <p:nvSpPr>
          <p:cNvPr id="19" name="Rectangle: Rounded Corners 7">
            <a:extLst>
              <a:ext uri="{FF2B5EF4-FFF2-40B4-BE49-F238E27FC236}">
                <a16:creationId xmlns:a16="http://schemas.microsoft.com/office/drawing/2014/main" id="{D5397E9F-57CE-4CBC-BF7D-C7F3ACC44961}"/>
              </a:ext>
            </a:extLst>
          </p:cNvPr>
          <p:cNvSpPr/>
          <p:nvPr/>
        </p:nvSpPr>
        <p:spPr>
          <a:xfrm>
            <a:off x="272822" y="3527426"/>
            <a:ext cx="3707715" cy="3237940"/>
          </a:xfrm>
          <a:prstGeom prst="roundRect">
            <a:avLst/>
          </a:prstGeom>
          <a:solidFill>
            <a:schemeClr val="accent4">
              <a:lumMod val="20000"/>
              <a:lumOff val="80000"/>
            </a:schemeClr>
          </a:solidFill>
          <a:ln w="285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9Slide03 SFU Futura_12" panose="00000400000000000000" pitchFamily="2" charset="0"/>
                <a:cs typeface="Arial" panose="020B0604020202020204" pitchFamily="34" charset="0"/>
              </a:rPr>
              <a:t>Nhiệm vụ 1: </a:t>
            </a:r>
            <a:endParaRPr lang="en-US" sz="3200" b="1" dirty="0">
              <a:solidFill>
                <a:srgbClr val="FF0000"/>
              </a:solidFill>
              <a:latin typeface="#9Slide03 SFU Futura_12" panose="00000400000000000000" pitchFamily="2" charset="0"/>
              <a:cs typeface="Arial" panose="020B0604020202020204" pitchFamily="34" charset="0"/>
            </a:endParaRPr>
          </a:p>
          <a:p>
            <a:pPr algn="ctr"/>
            <a:r>
              <a:rPr lang="vi-VN" sz="2800" b="1" dirty="0">
                <a:solidFill>
                  <a:schemeClr val="tx1"/>
                </a:solidFill>
                <a:latin typeface="#9Slide03 SFU Futura_12" panose="00000400000000000000" pitchFamily="2" charset="0"/>
                <a:cs typeface="Arial" panose="020B0604020202020204" pitchFamily="34" charset="0"/>
              </a:rPr>
              <a:t>Địa phương nơi em sinh sống thuộc khu vực địa hình nào? Hãy mô tả về đặc điểm địa hình nơi em sinh sống.</a:t>
            </a: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13" name="Rectangle 12">
            <a:extLst>
              <a:ext uri="{FF2B5EF4-FFF2-40B4-BE49-F238E27FC236}">
                <a16:creationId xmlns:a16="http://schemas.microsoft.com/office/drawing/2014/main" id="{81F2071E-DF8C-495C-8676-8F839E06F04F}"/>
              </a:ext>
            </a:extLst>
          </p:cNvPr>
          <p:cNvSpPr/>
          <p:nvPr/>
        </p:nvSpPr>
        <p:spPr>
          <a:xfrm>
            <a:off x="3762009" y="0"/>
            <a:ext cx="5094278" cy="1200329"/>
          </a:xfrm>
          <a:prstGeom prst="rect">
            <a:avLst/>
          </a:prstGeom>
          <a:solidFill>
            <a:srgbClr val="EFB563"/>
          </a:solidFill>
        </p:spPr>
        <p:txBody>
          <a:bodyPr wrap="square" lIns="91440" tIns="45720" rIns="91440" bIns="45720">
            <a:spAutoFit/>
          </a:bodyPr>
          <a:lstStyle/>
          <a:p>
            <a:pPr algn="ctr"/>
            <a:r>
              <a:rPr lang="en-US" sz="7200" b="1" cap="none" spc="0" dirty="0">
                <a:ln w="9525">
                  <a:solidFill>
                    <a:schemeClr val="bg1"/>
                  </a:solidFill>
                  <a:prstDash val="solid"/>
                </a:ln>
                <a:solidFill>
                  <a:srgbClr val="0033CC"/>
                </a:solidFill>
                <a:effectLst>
                  <a:outerShdw blurRad="12700" dist="38100" dir="2700000" algn="tl" rotWithShape="0">
                    <a:schemeClr val="bg1">
                      <a:lumMod val="50000"/>
                    </a:schemeClr>
                  </a:outerShdw>
                </a:effectLst>
                <a:latin typeface="#9Slide07 IcielKoni" pitchFamily="2" charset="0"/>
              </a:rPr>
              <a:t>VẬN DỤNG</a:t>
            </a:r>
            <a:endParaRPr lang="en-US" sz="6600" b="1" cap="none" spc="0" dirty="0">
              <a:ln w="9525">
                <a:solidFill>
                  <a:schemeClr val="bg1"/>
                </a:solidFill>
                <a:prstDash val="solid"/>
              </a:ln>
              <a:solidFill>
                <a:srgbClr val="0033CC"/>
              </a:solidFill>
              <a:effectLst>
                <a:outerShdw blurRad="12700" dist="38100" dir="2700000" algn="tl" rotWithShape="0">
                  <a:schemeClr val="bg1">
                    <a:lumMod val="50000"/>
                  </a:schemeClr>
                </a:outerShdw>
              </a:effectLst>
              <a:latin typeface="#9Slide07 IcielKoni" pitchFamily="2" charset="0"/>
            </a:endParaRPr>
          </a:p>
        </p:txBody>
      </p:sp>
      <p:pic>
        <p:nvPicPr>
          <p:cNvPr id="14" name="Picture 2" descr="Hình ảnh Vector Biểu Tượng Cái Nhà Gỗ PNG , Abstract, Căn Hộ, Kiến Trúc PNG  và Vector với nền trong suốt để tải xuống miễn phí"/>
          <p:cNvPicPr>
            <a:picLocks noChangeAspect="1" noChangeArrowheads="1"/>
          </p:cNvPicPr>
          <p:nvPr/>
        </p:nvPicPr>
        <p:blipFill rotWithShape="1">
          <a:blip r:embed="rId3">
            <a:extLst>
              <a:ext uri="{28A0092B-C50C-407E-A947-70E740481C1C}">
                <a14:useLocalDpi xmlns:a14="http://schemas.microsoft.com/office/drawing/2010/main" val="0"/>
              </a:ext>
            </a:extLst>
          </a:blip>
          <a:srcRect l="27902" t="34358" r="28689" b="26323"/>
          <a:stretch/>
        </p:blipFill>
        <p:spPr bwMode="auto">
          <a:xfrm>
            <a:off x="222665" y="0"/>
            <a:ext cx="3290921" cy="298078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Poster Khung Hình ảnh PNG | Vector và các tập tin PSD | Tải về miễn phí  trên Pngtree"/>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944" b="90000" l="6389" r="94167">
                        <a14:foregroundMark x1="6389" y1="52500" x2="6389" y2="68333"/>
                        <a14:foregroundMark x1="94444" y1="53611" x2="91667" y2="70278"/>
                        <a14:foregroundMark x1="65000" y1="1944" x2="65278" y2="5278"/>
                        <a14:foregroundMark x1="31111" y1="4444" x2="31111" y2="6667"/>
                        <a14:foregroundMark x1="31111" y1="13611" x2="31111" y2="18889"/>
                        <a14:foregroundMark x1="31111" y1="27500" x2="31111" y2="30556"/>
                        <a14:foregroundMark x1="33889" y1="13611" x2="33333" y2="18056"/>
                        <a14:foregroundMark x1="67500" y1="10556" x2="67500" y2="12778"/>
                        <a14:foregroundMark x1="69722" y1="14167" x2="68611" y2="18611"/>
                        <a14:foregroundMark x1="69444" y1="26667" x2="69722" y2="29444"/>
                        <a14:foregroundMark x1="68611" y1="20556" x2="68611" y2="23889"/>
                      </a14:backgroundRemoval>
                    </a14:imgEffect>
                  </a14:imgLayer>
                </a14:imgProps>
              </a:ext>
              <a:ext uri="{28A0092B-C50C-407E-A947-70E740481C1C}">
                <a14:useLocalDpi xmlns:a14="http://schemas.microsoft.com/office/drawing/2010/main" val="0"/>
              </a:ext>
            </a:extLst>
          </a:blip>
          <a:srcRect t="25037"/>
          <a:stretch/>
        </p:blipFill>
        <p:spPr bwMode="auto">
          <a:xfrm>
            <a:off x="4455290" y="1200329"/>
            <a:ext cx="3707716" cy="2570481"/>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4763251" y="2234764"/>
            <a:ext cx="3241593" cy="461665"/>
          </a:xfrm>
          <a:prstGeom prst="rect">
            <a:avLst/>
          </a:prstGeom>
        </p:spPr>
        <p:txBody>
          <a:bodyPr wrap="none">
            <a:spAutoFit/>
          </a:bodyPr>
          <a:lstStyle/>
          <a:p>
            <a:r>
              <a:rPr lang="en-US" sz="2400" b="1" dirty="0">
                <a:solidFill>
                  <a:schemeClr val="bg1"/>
                </a:solidFill>
                <a:latin typeface="#9Slide03 SFU Futura_12" panose="020B0604020202020204" charset="0"/>
              </a:rPr>
              <a:t>HOẠT ĐỘNG VỀ NHÀ</a:t>
            </a:r>
            <a:endParaRPr lang="en-US" sz="2400" dirty="0">
              <a:solidFill>
                <a:schemeClr val="bg1"/>
              </a:solidFill>
            </a:endParaRPr>
          </a:p>
        </p:txBody>
      </p:sp>
      <p:sp>
        <p:nvSpPr>
          <p:cNvPr id="3" name="Rectangle: Rounded Corners 7">
            <a:extLst>
              <a:ext uri="{FF2B5EF4-FFF2-40B4-BE49-F238E27FC236}">
                <a16:creationId xmlns:a16="http://schemas.microsoft.com/office/drawing/2014/main" id="{57EC1EF2-1F40-F5E3-A0B2-4B9D402FD223}"/>
              </a:ext>
            </a:extLst>
          </p:cNvPr>
          <p:cNvSpPr/>
          <p:nvPr/>
        </p:nvSpPr>
        <p:spPr>
          <a:xfrm>
            <a:off x="4297129" y="3527426"/>
            <a:ext cx="3707715" cy="3237940"/>
          </a:xfrm>
          <a:prstGeom prst="roundRect">
            <a:avLst/>
          </a:prstGeom>
          <a:solidFill>
            <a:schemeClr val="accent4">
              <a:lumMod val="20000"/>
              <a:lumOff val="80000"/>
            </a:schemeClr>
          </a:solidFill>
          <a:ln w="285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9Slide03 SFU Futura_12" panose="00000400000000000000" pitchFamily="2" charset="0"/>
                <a:cs typeface="Arial" panose="020B0604020202020204" pitchFamily="34" charset="0"/>
              </a:rPr>
              <a:t>Nhiệm vụ </a:t>
            </a:r>
            <a:r>
              <a:rPr lang="en-US" sz="3200" b="1" dirty="0">
                <a:solidFill>
                  <a:srgbClr val="FF0000"/>
                </a:solidFill>
                <a:latin typeface="#9Slide03 SFU Futura_12" panose="00000400000000000000" pitchFamily="2" charset="0"/>
                <a:cs typeface="Arial" panose="020B0604020202020204" pitchFamily="34" charset="0"/>
              </a:rPr>
              <a:t>2</a:t>
            </a:r>
            <a:r>
              <a:rPr lang="vi-VN" sz="3200" b="1" dirty="0">
                <a:solidFill>
                  <a:srgbClr val="FF0000"/>
                </a:solidFill>
                <a:latin typeface="#9Slide03 SFU Futura_12" panose="00000400000000000000" pitchFamily="2" charset="0"/>
                <a:cs typeface="Arial" panose="020B0604020202020204" pitchFamily="34" charset="0"/>
              </a:rPr>
              <a:t>: </a:t>
            </a:r>
            <a:endParaRPr lang="en-US" sz="3200" b="1" dirty="0">
              <a:solidFill>
                <a:srgbClr val="FF0000"/>
              </a:solidFill>
              <a:latin typeface="#9Slide03 SFU Futura_12" panose="00000400000000000000" pitchFamily="2" charset="0"/>
              <a:cs typeface="Arial" panose="020B0604020202020204" pitchFamily="34" charset="0"/>
            </a:endParaRPr>
          </a:p>
          <a:p>
            <a:pPr algn="ctr"/>
            <a:r>
              <a:rPr lang="vi-VN" sz="2800" b="1" dirty="0">
                <a:solidFill>
                  <a:schemeClr val="tx1"/>
                </a:solidFill>
                <a:latin typeface="#9Slide03 SFU Futura_12" panose="00000400000000000000" pitchFamily="2" charset="0"/>
                <a:cs typeface="Arial" panose="020B0604020202020204" pitchFamily="34" charset="0"/>
              </a:rPr>
              <a:t>Thu thập thông tin và hình ảnh về tác động của con người đã làm thay đổi địa hình ở địa phương em.</a:t>
            </a: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4" name="Rectangle: Rounded Corners 7">
            <a:extLst>
              <a:ext uri="{FF2B5EF4-FFF2-40B4-BE49-F238E27FC236}">
                <a16:creationId xmlns:a16="http://schemas.microsoft.com/office/drawing/2014/main" id="{ADB187D2-8D9E-7593-C65A-FE0DC0850495}"/>
              </a:ext>
            </a:extLst>
          </p:cNvPr>
          <p:cNvSpPr/>
          <p:nvPr/>
        </p:nvSpPr>
        <p:spPr>
          <a:xfrm>
            <a:off x="8321436" y="3531899"/>
            <a:ext cx="3707715" cy="3237940"/>
          </a:xfrm>
          <a:prstGeom prst="roundRect">
            <a:avLst/>
          </a:prstGeom>
          <a:solidFill>
            <a:schemeClr val="accent4">
              <a:lumMod val="20000"/>
              <a:lumOff val="80000"/>
            </a:schemeClr>
          </a:solidFill>
          <a:ln w="285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6" name="TextBox 5">
            <a:extLst>
              <a:ext uri="{FF2B5EF4-FFF2-40B4-BE49-F238E27FC236}">
                <a16:creationId xmlns:a16="http://schemas.microsoft.com/office/drawing/2014/main" id="{71C4E794-6FA7-6B7B-E79C-22CA882205BC}"/>
              </a:ext>
            </a:extLst>
          </p:cNvPr>
          <p:cNvSpPr txBox="1"/>
          <p:nvPr/>
        </p:nvSpPr>
        <p:spPr>
          <a:xfrm>
            <a:off x="8163005" y="3559990"/>
            <a:ext cx="4162193" cy="1446550"/>
          </a:xfrm>
          <a:prstGeom prst="rect">
            <a:avLst/>
          </a:prstGeom>
          <a:noFill/>
        </p:spPr>
        <p:txBody>
          <a:bodyPr wrap="square">
            <a:spAutoFit/>
          </a:bodyPr>
          <a:lstStyle/>
          <a:p>
            <a:pPr algn="ctr"/>
            <a:r>
              <a:rPr lang="vi-VN" sz="3200" b="1" dirty="0">
                <a:solidFill>
                  <a:srgbClr val="FF0000"/>
                </a:solidFill>
                <a:latin typeface="#9Slide03 SFU Futura_12" panose="00000400000000000000" pitchFamily="2" charset="0"/>
                <a:cs typeface="Arial" panose="020B0604020202020204" pitchFamily="34" charset="0"/>
              </a:rPr>
              <a:t>Nhiệm vụ </a:t>
            </a:r>
            <a:r>
              <a:rPr lang="en-US" sz="3200" b="1" dirty="0">
                <a:solidFill>
                  <a:srgbClr val="FF0000"/>
                </a:solidFill>
                <a:latin typeface="#9Slide03 SFU Futura_12" panose="00000400000000000000" pitchFamily="2" charset="0"/>
                <a:cs typeface="Arial" panose="020B0604020202020204" pitchFamily="34" charset="0"/>
              </a:rPr>
              <a:t>3</a:t>
            </a:r>
            <a:r>
              <a:rPr lang="vi-VN" sz="3200" b="1" dirty="0">
                <a:solidFill>
                  <a:srgbClr val="FF0000"/>
                </a:solidFill>
                <a:latin typeface="#9Slide03 SFU Futura_12" panose="00000400000000000000" pitchFamily="2" charset="0"/>
                <a:cs typeface="Arial" panose="020B0604020202020204" pitchFamily="34" charset="0"/>
              </a:rPr>
              <a:t>: </a:t>
            </a:r>
          </a:p>
          <a:p>
            <a:pPr algn="ctr"/>
            <a:r>
              <a:rPr lang="vi-VN" sz="2800" b="1" dirty="0">
                <a:solidFill>
                  <a:schemeClr val="tx1"/>
                </a:solidFill>
                <a:latin typeface="#9Slide03 SFU Futura_12" panose="00000400000000000000" pitchFamily="2" charset="0"/>
                <a:cs typeface="Arial" panose="020B0604020202020204" pitchFamily="34" charset="0"/>
              </a:rPr>
              <a:t>Vẽ mindmap toàn nội dung của bài</a:t>
            </a:r>
            <a:endParaRPr lang="en-US" sz="2800" dirty="0"/>
          </a:p>
        </p:txBody>
      </p:sp>
    </p:spTree>
    <p:extLst>
      <p:ext uri="{BB962C8B-B14F-4D97-AF65-F5344CB8AC3E}">
        <p14:creationId xmlns:p14="http://schemas.microsoft.com/office/powerpoint/2010/main" val="6942845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Ảnh Động Cảm Ơn - Thank You Đẹp, Dễ Thương, Sinh Động">
            <a:extLst>
              <a:ext uri="{FF2B5EF4-FFF2-40B4-BE49-F238E27FC236}">
                <a16:creationId xmlns:a16="http://schemas.microsoft.com/office/drawing/2014/main" id="{937B42B3-E4AE-4527-15A7-8D6BCFC1D8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613" y="0"/>
            <a:ext cx="102631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51318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A6025502-B418-FD7E-BF95-E6A2635F19D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81111" y1="21667" x2="81111" y2="21667"/>
                        <a14:foregroundMark x1="81111" y1="21667" x2="81111" y2="21667"/>
                        <a14:foregroundMark x1="71944" y1="38333" x2="71944" y2="38333"/>
                        <a14:foregroundMark x1="71944" y1="38611" x2="71944" y2="38611"/>
                      </a14:backgroundRemoval>
                    </a14:imgEffect>
                  </a14:imgLayer>
                </a14:imgProps>
              </a:ext>
            </a:extLst>
          </a:blip>
          <a:srcRect l="28734" t="8081" r="9461" b="17719"/>
          <a:stretch/>
        </p:blipFill>
        <p:spPr>
          <a:xfrm>
            <a:off x="10022390" y="4172329"/>
            <a:ext cx="2169610" cy="2604779"/>
          </a:xfrm>
          <a:prstGeom prst="rect">
            <a:avLst/>
          </a:prstGeom>
        </p:spPr>
      </p:pic>
      <p:sp>
        <p:nvSpPr>
          <p:cNvPr id="14" name="Rectangle: Rounded Corners 7">
            <a:extLst>
              <a:ext uri="{FF2B5EF4-FFF2-40B4-BE49-F238E27FC236}">
                <a16:creationId xmlns:a16="http://schemas.microsoft.com/office/drawing/2014/main" id="{B019053A-0486-90CB-F053-D397AE9249FB}"/>
              </a:ext>
            </a:extLst>
          </p:cNvPr>
          <p:cNvSpPr/>
          <p:nvPr/>
        </p:nvSpPr>
        <p:spPr>
          <a:xfrm>
            <a:off x="3856665" y="2501739"/>
            <a:ext cx="2084646" cy="1486886"/>
          </a:xfrm>
          <a:prstGeom prst="roundRect">
            <a:avLst/>
          </a:prstGeom>
          <a:solidFill>
            <a:schemeClr val="accent5">
              <a:lumMod val="20000"/>
              <a:lumOff val="80000"/>
            </a:schemeClr>
          </a:solidFill>
          <a:ln w="285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Hoạt</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động</a:t>
            </a:r>
            <a:r>
              <a:rPr lang="en-US" sz="2400" b="1" dirty="0">
                <a:solidFill>
                  <a:schemeClr val="tx1"/>
                </a:solidFill>
                <a:latin typeface="#9Slide03 SFU Futura_12" panose="00000400000000000000" pitchFamily="2" charset="0"/>
                <a:cs typeface="Arial" panose="020B0604020202020204" pitchFamily="34" charset="0"/>
              </a:rPr>
              <a:t>: 4 </a:t>
            </a:r>
            <a:r>
              <a:rPr lang="en-US" sz="2400" b="1" dirty="0" err="1">
                <a:solidFill>
                  <a:schemeClr val="tx1"/>
                </a:solidFill>
                <a:latin typeface="#9Slide03 SFU Futura_12" panose="00000400000000000000" pitchFamily="2" charset="0"/>
                <a:cs typeface="Arial" panose="020B0604020202020204" pitchFamily="34" charset="0"/>
              </a:rPr>
              <a:t>nhóm</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15" name="Rectangle: Rounded Corners 7">
            <a:extLst>
              <a:ext uri="{FF2B5EF4-FFF2-40B4-BE49-F238E27FC236}">
                <a16:creationId xmlns:a16="http://schemas.microsoft.com/office/drawing/2014/main" id="{7A56150F-771C-BF9E-57D7-B640624007B1}"/>
              </a:ext>
            </a:extLst>
          </p:cNvPr>
          <p:cNvSpPr/>
          <p:nvPr/>
        </p:nvSpPr>
        <p:spPr>
          <a:xfrm>
            <a:off x="8635553" y="2485913"/>
            <a:ext cx="3355372" cy="1486886"/>
          </a:xfrm>
          <a:prstGeom prst="roundRect">
            <a:avLst/>
          </a:prstGeom>
          <a:solidFill>
            <a:schemeClr val="accent5">
              <a:lumMod val="20000"/>
              <a:lumOff val="80000"/>
            </a:schemeClr>
          </a:solidFill>
          <a:ln w="285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Đọc</a:t>
            </a:r>
            <a:r>
              <a:rPr lang="en-US" sz="2400" b="1" dirty="0">
                <a:solidFill>
                  <a:schemeClr val="tx1"/>
                </a:solidFill>
                <a:latin typeface="#9Slide03 SFU Futura_12" panose="00000400000000000000" pitchFamily="2" charset="0"/>
                <a:cs typeface="Arial" panose="020B0604020202020204" pitchFamily="34" charset="0"/>
              </a:rPr>
              <a:t> SGK, </a:t>
            </a:r>
            <a:r>
              <a:rPr lang="en-US" sz="2400" b="1" dirty="0" err="1">
                <a:solidFill>
                  <a:schemeClr val="tx1"/>
                </a:solidFill>
                <a:latin typeface="#9Slide03 SFU Futura_12" panose="00000400000000000000" pitchFamily="2" charset="0"/>
                <a:cs typeface="Arial" panose="020B0604020202020204" pitchFamily="34" charset="0"/>
              </a:rPr>
              <a:t>vẽ</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hình</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minh</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họa</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cho</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nội</a:t>
            </a:r>
            <a:r>
              <a:rPr lang="en-US" sz="2400" b="1" dirty="0">
                <a:solidFill>
                  <a:schemeClr val="tx1"/>
                </a:solidFill>
                <a:latin typeface="#9Slide03 SFU Futura_12" panose="00000400000000000000" pitchFamily="2" charset="0"/>
                <a:cs typeface="Arial" panose="020B0604020202020204" pitchFamily="34" charset="0"/>
              </a:rPr>
              <a:t> dung  </a:t>
            </a:r>
            <a:r>
              <a:rPr lang="en-US" sz="2400" b="1" dirty="0" err="1">
                <a:solidFill>
                  <a:schemeClr val="tx1"/>
                </a:solidFill>
                <a:latin typeface="#9Slide03 SFU Futura_12" panose="00000400000000000000" pitchFamily="2" charset="0"/>
                <a:cs typeface="Arial" panose="020B0604020202020204" pitchFamily="34" charset="0"/>
              </a:rPr>
              <a:t>theo</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tiêu</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chí</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đánh</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giá</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16" name="Rectangle: Rounded Corners 7">
            <a:extLst>
              <a:ext uri="{FF2B5EF4-FFF2-40B4-BE49-F238E27FC236}">
                <a16:creationId xmlns:a16="http://schemas.microsoft.com/office/drawing/2014/main" id="{B531BBCA-DA50-2E69-10D7-D2CBF8B5AAEE}"/>
              </a:ext>
            </a:extLst>
          </p:cNvPr>
          <p:cNvSpPr/>
          <p:nvPr/>
        </p:nvSpPr>
        <p:spPr>
          <a:xfrm>
            <a:off x="7088423" y="4353191"/>
            <a:ext cx="2775508" cy="1486886"/>
          </a:xfrm>
          <a:prstGeom prst="roundRect">
            <a:avLst/>
          </a:prstGeom>
          <a:solidFill>
            <a:schemeClr val="accent5">
              <a:lumMod val="20000"/>
              <a:lumOff val="80000"/>
            </a:schemeClr>
          </a:solidFill>
          <a:ln w="285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Hết</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giờ</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dán</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bài</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lên</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bảng</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trình</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bày</a:t>
            </a:r>
            <a:endParaRPr lang="en-US" sz="2400" b="1" dirty="0">
              <a:solidFill>
                <a:schemeClr val="tx1"/>
              </a:solidFill>
              <a:latin typeface="#9Slide03 SFU Futura_12" panose="00000400000000000000" pitchFamily="2" charset="0"/>
              <a:cs typeface="Arial" panose="020B0604020202020204" pitchFamily="34" charset="0"/>
            </a:endParaRPr>
          </a:p>
        </p:txBody>
      </p:sp>
      <p:pic>
        <p:nvPicPr>
          <p:cNvPr id="17" name="Picture 6" descr="Search keyword icon Royalty Free Vector Image - VectorStock">
            <a:extLst>
              <a:ext uri="{FF2B5EF4-FFF2-40B4-BE49-F238E27FC236}">
                <a16:creationId xmlns:a16="http://schemas.microsoft.com/office/drawing/2014/main" id="{12E639BB-C37A-F3C1-1079-FF3BFA5308C3}"/>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45100" y1="41613" x2="45100" y2="41613"/>
                        <a14:foregroundMark x1="44800" y1="41520" x2="44800" y2="41520"/>
                        <a14:foregroundMark x1="44900" y1="40964" x2="44900" y2="40964"/>
                        <a14:foregroundMark x1="37500" y1="30955" x2="37500" y2="30955"/>
                        <a14:foregroundMark x1="37300" y1="31140" x2="37300" y2="31140"/>
                        <a14:foregroundMark x1="57900" y1="36886" x2="58300" y2="37164"/>
                        <a14:foregroundMark x1="59600" y1="38091" x2="60300" y2="38091"/>
                        <a14:foregroundMark x1="60800" y1="38091" x2="60800" y2="38091"/>
                        <a14:foregroundMark x1="61500" y1="38276" x2="61500" y2="38276"/>
                        <a14:foregroundMark x1="62200" y1="38276" x2="62200" y2="38276"/>
                        <a14:foregroundMark x1="72400" y1="38647" x2="72400" y2="38647"/>
                        <a14:foregroundMark x1="75200" y1="37071" x2="75200" y2="37071"/>
                        <a14:foregroundMark x1="75200" y1="37071" x2="75200" y2="37071"/>
                        <a14:foregroundMark x1="74000" y1="37442" x2="74000" y2="37442"/>
                        <a14:foregroundMark x1="35700" y1="37998" x2="35700" y2="37998"/>
                        <a14:foregroundMark x1="35900" y1="37627" x2="35900" y2="37627"/>
                      </a14:backgroundRemoval>
                    </a14:imgEffect>
                  </a14:imgLayer>
                </a14:imgProps>
              </a:ext>
              <a:ext uri="{28A0092B-C50C-407E-A947-70E740481C1C}">
                <a14:useLocalDpi xmlns:a14="http://schemas.microsoft.com/office/drawing/2010/main" val="0"/>
              </a:ext>
            </a:extLst>
          </a:blip>
          <a:srcRect l="19973" t="16705" r="20827" b="23981"/>
          <a:stretch/>
        </p:blipFill>
        <p:spPr bwMode="auto">
          <a:xfrm>
            <a:off x="11598795" y="3332565"/>
            <a:ext cx="512098" cy="55362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7">
            <a:extLst>
              <a:ext uri="{FF2B5EF4-FFF2-40B4-BE49-F238E27FC236}">
                <a16:creationId xmlns:a16="http://schemas.microsoft.com/office/drawing/2014/main" id="{E21903E9-279E-36C0-F519-BBBF5D6B6954}"/>
              </a:ext>
            </a:extLst>
          </p:cNvPr>
          <p:cNvSpPr/>
          <p:nvPr/>
        </p:nvSpPr>
        <p:spPr>
          <a:xfrm>
            <a:off x="4456950" y="4342129"/>
            <a:ext cx="2490336" cy="1509011"/>
          </a:xfrm>
          <a:prstGeom prst="roundRect">
            <a:avLst/>
          </a:prstGeom>
          <a:solidFill>
            <a:schemeClr val="bg1"/>
          </a:solidFill>
          <a:ln w="285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Thời</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gian</a:t>
            </a:r>
            <a:r>
              <a:rPr lang="en-US" sz="2400" b="1" dirty="0">
                <a:solidFill>
                  <a:schemeClr val="tx1"/>
                </a:solidFill>
                <a:latin typeface="#9Slide03 SFU Futura_12" panose="00000400000000000000" pitchFamily="2" charset="0"/>
                <a:cs typeface="Arial" panose="020B0604020202020204" pitchFamily="34" charset="0"/>
              </a:rPr>
              <a:t>: 20 </a:t>
            </a:r>
            <a:r>
              <a:rPr lang="en-US" sz="2400" b="1" dirty="0" err="1">
                <a:solidFill>
                  <a:schemeClr val="tx1"/>
                </a:solidFill>
                <a:latin typeface="#9Slide03 SFU Futura_12" panose="00000400000000000000" pitchFamily="2" charset="0"/>
                <a:cs typeface="Arial" panose="020B0604020202020204" pitchFamily="34" charset="0"/>
              </a:rPr>
              <a:t>phút</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20" name="Rectangle: Rounded Corners 7">
            <a:extLst>
              <a:ext uri="{FF2B5EF4-FFF2-40B4-BE49-F238E27FC236}">
                <a16:creationId xmlns:a16="http://schemas.microsoft.com/office/drawing/2014/main" id="{F6602446-1C9E-9C8F-3E70-AA3077860BA3}"/>
              </a:ext>
            </a:extLst>
          </p:cNvPr>
          <p:cNvSpPr/>
          <p:nvPr/>
        </p:nvSpPr>
        <p:spPr>
          <a:xfrm>
            <a:off x="6234029" y="2510218"/>
            <a:ext cx="2222208" cy="1486886"/>
          </a:xfrm>
          <a:prstGeom prst="roundRect">
            <a:avLst/>
          </a:prstGeom>
          <a:solidFill>
            <a:schemeClr val="bg1"/>
          </a:solidFill>
          <a:ln w="285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Mỗi</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nhóm</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được</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phát</a:t>
            </a:r>
            <a:r>
              <a:rPr lang="en-US" sz="2400" b="1" dirty="0">
                <a:solidFill>
                  <a:schemeClr val="tx1"/>
                </a:solidFill>
                <a:latin typeface="#9Slide03 SFU Futura_12" panose="00000400000000000000" pitchFamily="2" charset="0"/>
                <a:cs typeface="Arial" panose="020B0604020202020204" pitchFamily="34" charset="0"/>
              </a:rPr>
              <a:t> 1 </a:t>
            </a:r>
            <a:r>
              <a:rPr lang="en-US" sz="2400" b="1" dirty="0" err="1">
                <a:solidFill>
                  <a:schemeClr val="tx1"/>
                </a:solidFill>
                <a:latin typeface="#9Slide03 SFU Futura_12" panose="00000400000000000000" pitchFamily="2" charset="0"/>
                <a:cs typeface="Arial" panose="020B0604020202020204" pitchFamily="34" charset="0"/>
              </a:rPr>
              <a:t>tờ</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giấy</a:t>
            </a:r>
            <a:r>
              <a:rPr lang="en-US" sz="2400" b="1" dirty="0">
                <a:solidFill>
                  <a:schemeClr val="tx1"/>
                </a:solidFill>
                <a:latin typeface="#9Slide03 SFU Futura_12" panose="00000400000000000000" pitchFamily="2" charset="0"/>
                <a:cs typeface="Arial" panose="020B0604020202020204" pitchFamily="34" charset="0"/>
              </a:rPr>
              <a:t> A0 </a:t>
            </a:r>
          </a:p>
        </p:txBody>
      </p:sp>
      <p:pic>
        <p:nvPicPr>
          <p:cNvPr id="21" name="Picture 10" descr="ivyachievement - Luyện thi đại học mỹ, hỗ trợ thi tuyển đại học, trường nội  trú tại Mỹ">
            <a:extLst>
              <a:ext uri="{FF2B5EF4-FFF2-40B4-BE49-F238E27FC236}">
                <a16:creationId xmlns:a16="http://schemas.microsoft.com/office/drawing/2014/main" id="{1D3DFE37-8768-6799-94BB-F35D1D2955C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43766" y="3522720"/>
            <a:ext cx="532411" cy="53347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onversation, Debate, Discussion, Talking, Two People Talking Icon #432048  - PNG Images - PNGio">
            <a:extLst>
              <a:ext uri="{FF2B5EF4-FFF2-40B4-BE49-F238E27FC236}">
                <a16:creationId xmlns:a16="http://schemas.microsoft.com/office/drawing/2014/main" id="{2103F5FD-BE06-CC02-F4E3-8A357A21758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59091" y="3435004"/>
            <a:ext cx="702788" cy="57316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Map&#10;&#10;Description automatically generated">
            <a:extLst>
              <a:ext uri="{FF2B5EF4-FFF2-40B4-BE49-F238E27FC236}">
                <a16:creationId xmlns:a16="http://schemas.microsoft.com/office/drawing/2014/main" id="{011AC6EE-76CF-AA3A-971C-4FB8D64869E9}"/>
              </a:ext>
            </a:extLst>
          </p:cNvPr>
          <p:cNvPicPr>
            <a:picLocks noChangeAspect="1"/>
          </p:cNvPicPr>
          <p:nvPr/>
        </p:nvPicPr>
        <p:blipFill rotWithShape="1">
          <a:blip r:embed="rId9">
            <a:clrChange>
              <a:clrFrom>
                <a:srgbClr val="000000"/>
              </a:clrFrom>
              <a:clrTo>
                <a:srgbClr val="000000">
                  <a:alpha val="0"/>
                </a:srgbClr>
              </a:clrTo>
            </a:clrChange>
          </a:blip>
          <a:srcRect r="966" b="-3"/>
          <a:stretch/>
        </p:blipFill>
        <p:spPr>
          <a:xfrm>
            <a:off x="151378" y="1109562"/>
            <a:ext cx="3564447" cy="5713178"/>
          </a:xfrm>
          <a:prstGeom prst="rect">
            <a:avLst/>
          </a:prstGeom>
        </p:spPr>
      </p:pic>
      <p:sp>
        <p:nvSpPr>
          <p:cNvPr id="2" name="TextBox 1">
            <a:extLst>
              <a:ext uri="{FF2B5EF4-FFF2-40B4-BE49-F238E27FC236}">
                <a16:creationId xmlns:a16="http://schemas.microsoft.com/office/drawing/2014/main" id="{2846398C-643A-F32E-1CA1-40812E76793F}"/>
              </a:ext>
            </a:extLst>
          </p:cNvPr>
          <p:cNvSpPr txBox="1"/>
          <p:nvPr/>
        </p:nvSpPr>
        <p:spPr>
          <a:xfrm>
            <a:off x="3707043" y="950024"/>
            <a:ext cx="7187529" cy="1124717"/>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6000" dirty="0">
                <a:solidFill>
                  <a:srgbClr val="FF0000"/>
                </a:solidFill>
                <a:latin typeface="#9Slide05 SVNClementine" panose="020F0502020204030203" pitchFamily="34" charset="0"/>
                <a:ea typeface="+mj-ea"/>
                <a:cs typeface="+mj-cs"/>
              </a:rPr>
              <a:t>THỬ TÀI VẼ HÌNH</a:t>
            </a:r>
            <a:endParaRPr lang="en-US" sz="4000" dirty="0">
              <a:solidFill>
                <a:srgbClr val="FF0000"/>
              </a:solidFill>
              <a:latin typeface="#9Slide05 SVNClementine" panose="020F0502020204030203" pitchFamily="34" charset="0"/>
              <a:ea typeface="+mj-ea"/>
              <a:cs typeface="+mj-cs"/>
            </a:endParaRPr>
          </a:p>
        </p:txBody>
      </p:sp>
      <p:pic>
        <p:nvPicPr>
          <p:cNvPr id="4" name="Picture 8" descr="Hình ảnh Đồng Hồ Báo Thức Biểu Tượng, đồng Hồ Clipart, Đồng Hồ Biểu Tượng,  Biểu Tượng Báo động Vector và PNG với nền trong suốt để tải xuống miễn phí">
            <a:extLst>
              <a:ext uri="{FF2B5EF4-FFF2-40B4-BE49-F238E27FC236}">
                <a16:creationId xmlns:a16="http://schemas.microsoft.com/office/drawing/2014/main" id="{04030AA3-51DD-0A18-FA71-4B0ED1D3405D}"/>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16198" t="8932" r="15052" b="9818"/>
          <a:stretch/>
        </p:blipFill>
        <p:spPr bwMode="auto">
          <a:xfrm>
            <a:off x="6329289" y="5211455"/>
            <a:ext cx="531911" cy="62862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opyediting | AnnaProofing">
            <a:extLst>
              <a:ext uri="{FF2B5EF4-FFF2-40B4-BE49-F238E27FC236}">
                <a16:creationId xmlns:a16="http://schemas.microsoft.com/office/drawing/2014/main" id="{0719C8A9-68F3-F071-835E-2E94E91BA4A0}"/>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9793660" y="1017923"/>
            <a:ext cx="941174" cy="1002186"/>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A2392481-1088-8497-91B9-835B405A5342}"/>
              </a:ext>
            </a:extLst>
          </p:cNvPr>
          <p:cNvGrpSpPr/>
          <p:nvPr/>
        </p:nvGrpSpPr>
        <p:grpSpPr>
          <a:xfrm>
            <a:off x="37355" y="0"/>
            <a:ext cx="12154645" cy="1002186"/>
            <a:chOff x="37355" y="0"/>
            <a:chExt cx="12154645" cy="1002186"/>
          </a:xfrm>
        </p:grpSpPr>
        <p:cxnSp>
          <p:nvCxnSpPr>
            <p:cNvPr id="11" name="Straight Connector 10">
              <a:extLst>
                <a:ext uri="{FF2B5EF4-FFF2-40B4-BE49-F238E27FC236}">
                  <a16:creationId xmlns:a16="http://schemas.microsoft.com/office/drawing/2014/main" id="{34E64582-E015-0067-D053-F028C1E80084}"/>
                </a:ext>
              </a:extLst>
            </p:cNvPr>
            <p:cNvCxnSpPr>
              <a:cxnSpLocks/>
            </p:cNvCxnSpPr>
            <p:nvPr/>
          </p:nvCxnSpPr>
          <p:spPr>
            <a:xfrm flipV="1">
              <a:off x="37355" y="941262"/>
              <a:ext cx="12154645" cy="42731"/>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E3640C8-C90D-6C7F-4F40-109016481DDE}"/>
                </a:ext>
              </a:extLst>
            </p:cNvPr>
            <p:cNvGrpSpPr/>
            <p:nvPr/>
          </p:nvGrpSpPr>
          <p:grpSpPr>
            <a:xfrm>
              <a:off x="582502" y="0"/>
              <a:ext cx="10012436" cy="1002186"/>
              <a:chOff x="582502" y="0"/>
              <a:chExt cx="10012436" cy="1002186"/>
            </a:xfrm>
          </p:grpSpPr>
          <p:sp>
            <p:nvSpPr>
              <p:cNvPr id="13" name="Rectangle: Rounded Corners 17">
                <a:extLst>
                  <a:ext uri="{FF2B5EF4-FFF2-40B4-BE49-F238E27FC236}">
                    <a16:creationId xmlns:a16="http://schemas.microsoft.com/office/drawing/2014/main" id="{1440AEEB-B2AA-925B-2B8E-3840B1955E85}"/>
                  </a:ext>
                </a:extLst>
              </p:cNvPr>
              <p:cNvSpPr/>
              <p:nvPr/>
            </p:nvSpPr>
            <p:spPr>
              <a:xfrm>
                <a:off x="2511768" y="107376"/>
                <a:ext cx="8083170" cy="717079"/>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FFFF00"/>
                    </a:solidFill>
                    <a:latin typeface="#9Slide03 SFU Futura_12" panose="020B0604020202020204" charset="0"/>
                  </a:rPr>
                  <a:t>1. ĐẶC ĐIỂM CHUNG CỦA ĐỊA HÌNH</a:t>
                </a:r>
                <a:endParaRPr lang="vi-VN" sz="3200" b="1" dirty="0">
                  <a:solidFill>
                    <a:srgbClr val="FFFF00"/>
                  </a:solidFill>
                  <a:latin typeface="#9Slide03 SFU Futura_12" panose="020B0604020202020204" charset="0"/>
                </a:endParaRPr>
              </a:p>
            </p:txBody>
          </p:sp>
          <p:pic>
            <p:nvPicPr>
              <p:cNvPr id="23" name="Picture 22">
                <a:extLst>
                  <a:ext uri="{FF2B5EF4-FFF2-40B4-BE49-F238E27FC236}">
                    <a16:creationId xmlns:a16="http://schemas.microsoft.com/office/drawing/2014/main" id="{33D4CFCF-3502-23E0-550A-76FB3150654E}"/>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5185" b="95062" l="10000" r="90000">
                            <a14:foregroundMark x1="59146" y1="8395" x2="68171" y2="11111"/>
                            <a14:foregroundMark x1="60488" y1="5679" x2="53659" y2="11605"/>
                            <a14:foregroundMark x1="63049" y1="91605" x2="63049" y2="91605"/>
                            <a14:foregroundMark x1="39268" y1="95062" x2="39268" y2="95062"/>
                          </a14:backgroundRemoval>
                        </a14:imgEffect>
                      </a14:imgLayer>
                    </a14:imgProps>
                  </a:ext>
                </a:extLst>
              </a:blip>
              <a:stretch>
                <a:fillRect/>
              </a:stretch>
            </p:blipFill>
            <p:spPr>
              <a:xfrm>
                <a:off x="582502" y="0"/>
                <a:ext cx="2029119" cy="1002186"/>
              </a:xfrm>
              <a:prstGeom prst="rect">
                <a:avLst/>
              </a:prstGeom>
            </p:spPr>
          </p:pic>
        </p:grpSp>
      </p:grpSp>
    </p:spTree>
    <p:extLst>
      <p:ext uri="{BB962C8B-B14F-4D97-AF65-F5344CB8AC3E}">
        <p14:creationId xmlns:p14="http://schemas.microsoft.com/office/powerpoint/2010/main" val="1531007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cTn>
                              </p:par>
                              <p:par>
                                <p:cTn id="37" presetID="10"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par>
                                <p:cTn id="40" presetID="10" presetClass="entr" presetSubtype="0" fill="hold"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9" grpId="0" animBg="1"/>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411842" y="1279221"/>
            <a:ext cx="3636051" cy="2480714"/>
            <a:chOff x="6481296" y="1636622"/>
            <a:chExt cx="3636051" cy="2824041"/>
          </a:xfrm>
        </p:grpSpPr>
        <p:sp>
          <p:nvSpPr>
            <p:cNvPr id="31" name="Rectangle: Rounded Corners 7">
              <a:extLst>
                <a:ext uri="{FF2B5EF4-FFF2-40B4-BE49-F238E27FC236}">
                  <a16:creationId xmlns:a16="http://schemas.microsoft.com/office/drawing/2014/main" id="{9731B856-505B-4C12-AE96-B34567953D3E}"/>
                </a:ext>
              </a:extLst>
            </p:cNvPr>
            <p:cNvSpPr/>
            <p:nvPr/>
          </p:nvSpPr>
          <p:spPr>
            <a:xfrm>
              <a:off x="6481297" y="2434593"/>
              <a:ext cx="3636050" cy="2026070"/>
            </a:xfrm>
            <a:prstGeom prst="roundRect">
              <a:avLst/>
            </a:prstGeom>
            <a:solidFill>
              <a:schemeClr val="accent5">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i="1" dirty="0" err="1">
                  <a:solidFill>
                    <a:schemeClr val="tx1"/>
                  </a:solidFill>
                  <a:latin typeface="#9Slide03 SFU Futura_12" panose="020B0604020202020204" charset="0"/>
                  <a:cs typeface="Arial" panose="020B0604020202020204" pitchFamily="34" charset="0"/>
                </a:rPr>
                <a:t>Vẽ</a:t>
              </a:r>
              <a:r>
                <a:rPr lang="en-US" sz="2800" b="1" i="1" dirty="0">
                  <a:solidFill>
                    <a:schemeClr val="tx1"/>
                  </a:solidFill>
                  <a:latin typeface="#9Slide03 SFU Futura_12" panose="020B0604020202020204" charset="0"/>
                  <a:cs typeface="Arial" panose="020B0604020202020204" pitchFamily="34" charset="0"/>
                </a:rPr>
                <a:t> </a:t>
              </a:r>
              <a:r>
                <a:rPr lang="en-US" sz="2800" b="1" i="1" dirty="0" err="1">
                  <a:solidFill>
                    <a:schemeClr val="tx1"/>
                  </a:solidFill>
                  <a:latin typeface="#9Slide03 SFU Futura_12" panose="020B0604020202020204" charset="0"/>
                  <a:cs typeface="Arial" panose="020B0604020202020204" pitchFamily="34" charset="0"/>
                </a:rPr>
                <a:t>hình</a:t>
              </a:r>
              <a:r>
                <a:rPr lang="en-US" sz="2800" b="1" i="1" dirty="0">
                  <a:solidFill>
                    <a:schemeClr val="tx1"/>
                  </a:solidFill>
                  <a:latin typeface="#9Slide03 SFU Futura_12" panose="020B0604020202020204" charset="0"/>
                  <a:cs typeface="Arial" panose="020B0604020202020204" pitchFamily="34" charset="0"/>
                </a:rPr>
                <a:t> </a:t>
              </a:r>
              <a:r>
                <a:rPr lang="en-US" sz="2800" b="1" i="1" dirty="0" err="1">
                  <a:solidFill>
                    <a:schemeClr val="tx1"/>
                  </a:solidFill>
                  <a:latin typeface="#9Slide03 SFU Futura_12" panose="020B0604020202020204" charset="0"/>
                  <a:cs typeface="Arial" panose="020B0604020202020204" pitchFamily="34" charset="0"/>
                </a:rPr>
                <a:t>minh</a:t>
              </a:r>
              <a:r>
                <a:rPr lang="en-US" sz="2800" b="1" i="1" dirty="0">
                  <a:solidFill>
                    <a:schemeClr val="tx1"/>
                  </a:solidFill>
                  <a:latin typeface="#9Slide03 SFU Futura_12" panose="020B0604020202020204" charset="0"/>
                  <a:cs typeface="Arial" panose="020B0604020202020204" pitchFamily="34" charset="0"/>
                </a:rPr>
                <a:t> </a:t>
              </a:r>
              <a:r>
                <a:rPr lang="en-US" sz="2800" b="1" i="1" dirty="0" err="1">
                  <a:solidFill>
                    <a:schemeClr val="tx1"/>
                  </a:solidFill>
                  <a:latin typeface="#9Slide03 SFU Futura_12" panose="020B0604020202020204" charset="0"/>
                  <a:cs typeface="Arial" panose="020B0604020202020204" pitchFamily="34" charset="0"/>
                </a:rPr>
                <a:t>họa</a:t>
              </a:r>
              <a:r>
                <a:rPr lang="en-US" sz="2800" b="1" i="1" dirty="0">
                  <a:solidFill>
                    <a:schemeClr val="tx1"/>
                  </a:solidFill>
                  <a:latin typeface="#9Slide03 SFU Futura_12" panose="020B0604020202020204" charset="0"/>
                  <a:cs typeface="Arial" panose="020B0604020202020204" pitchFamily="34" charset="0"/>
                </a:rPr>
                <a:t> </a:t>
              </a:r>
              <a:r>
                <a:rPr lang="en-US" sz="2800" b="1" i="1" dirty="0" err="1">
                  <a:solidFill>
                    <a:schemeClr val="tx1"/>
                  </a:solidFill>
                  <a:latin typeface="#9Slide03 SFU Futura_12" panose="020B0604020202020204" charset="0"/>
                  <a:cs typeface="Arial" panose="020B0604020202020204" pitchFamily="34" charset="0"/>
                </a:rPr>
                <a:t>cho</a:t>
              </a:r>
              <a:r>
                <a:rPr lang="en-US" sz="2800" b="1" i="1" dirty="0">
                  <a:solidFill>
                    <a:schemeClr val="tx1"/>
                  </a:solidFill>
                  <a:latin typeface="#9Slide03 SFU Futura_12" panose="020B0604020202020204" charset="0"/>
                  <a:cs typeface="Arial" panose="020B0604020202020204" pitchFamily="34" charset="0"/>
                </a:rPr>
                <a:t> ý </a:t>
              </a:r>
              <a:r>
                <a:rPr lang="en-US" sz="2800" b="1" i="1" dirty="0">
                  <a:solidFill>
                    <a:srgbClr val="FF0000"/>
                  </a:solidFill>
                  <a:latin typeface="#9Slide03 SFU Futura_12" panose="020B0604020202020204" charset="0"/>
                  <a:cs typeface="Arial" panose="020B0604020202020204" pitchFamily="34" charset="0"/>
                </a:rPr>
                <a:t>“</a:t>
              </a:r>
              <a:r>
                <a:rPr lang="en-US" sz="2800" b="1" i="1" dirty="0" err="1">
                  <a:solidFill>
                    <a:srgbClr val="FF0000"/>
                  </a:solidFill>
                  <a:latin typeface="#9Slide03 SFU Futura_12" panose="020B0604020202020204" charset="0"/>
                  <a:cs typeface="Arial" panose="020B0604020202020204" pitchFamily="34" charset="0"/>
                </a:rPr>
                <a:t>địa</a:t>
              </a:r>
              <a:r>
                <a:rPr lang="en-US" sz="2800" b="1" i="1" dirty="0">
                  <a:solidFill>
                    <a:srgbClr val="FF0000"/>
                  </a:solidFill>
                  <a:latin typeface="#9Slide03 SFU Futura_12" panose="020B0604020202020204" charset="0"/>
                  <a:cs typeface="Arial" panose="020B0604020202020204" pitchFamily="34" charset="0"/>
                </a:rPr>
                <a:t> </a:t>
              </a:r>
              <a:r>
                <a:rPr lang="en-US" sz="2800" b="1" i="1" dirty="0" err="1">
                  <a:solidFill>
                    <a:srgbClr val="FF0000"/>
                  </a:solidFill>
                  <a:latin typeface="#9Slide03 SFU Futura_12" panose="020B0604020202020204" charset="0"/>
                  <a:cs typeface="Arial" panose="020B0604020202020204" pitchFamily="34" charset="0"/>
                </a:rPr>
                <a:t>hình</a:t>
              </a:r>
              <a:r>
                <a:rPr lang="en-US" sz="2800" b="1" i="1" dirty="0">
                  <a:solidFill>
                    <a:srgbClr val="FF0000"/>
                  </a:solidFill>
                  <a:latin typeface="#9Slide03 SFU Futura_12" panose="020B0604020202020204" charset="0"/>
                  <a:cs typeface="Arial" panose="020B0604020202020204" pitchFamily="34" charset="0"/>
                </a:rPr>
                <a:t> </a:t>
              </a:r>
              <a:r>
                <a:rPr lang="en-US" sz="2800" b="1" i="1" dirty="0" err="1">
                  <a:solidFill>
                    <a:srgbClr val="FF0000"/>
                  </a:solidFill>
                  <a:latin typeface="#9Slide03 SFU Futura_12" panose="020B0604020202020204" charset="0"/>
                  <a:cs typeface="Arial" panose="020B0604020202020204" pitchFamily="34" charset="0"/>
                </a:rPr>
                <a:t>phần</a:t>
              </a:r>
              <a:r>
                <a:rPr lang="en-US" sz="2800" b="1" i="1" dirty="0">
                  <a:solidFill>
                    <a:srgbClr val="FF0000"/>
                  </a:solidFill>
                  <a:latin typeface="#9Slide03 SFU Futura_12" panose="020B0604020202020204" charset="0"/>
                  <a:cs typeface="Arial" panose="020B0604020202020204" pitchFamily="34" charset="0"/>
                </a:rPr>
                <a:t> </a:t>
              </a:r>
              <a:r>
                <a:rPr lang="en-US" sz="2800" b="1" i="1" dirty="0" err="1">
                  <a:solidFill>
                    <a:srgbClr val="FF0000"/>
                  </a:solidFill>
                  <a:latin typeface="#9Slide03 SFU Futura_12" panose="020B0604020202020204" charset="0"/>
                  <a:cs typeface="Arial" panose="020B0604020202020204" pitchFamily="34" charset="0"/>
                </a:rPr>
                <a:t>lớn</a:t>
              </a:r>
              <a:r>
                <a:rPr lang="en-US" sz="2800" b="1" i="1" dirty="0">
                  <a:solidFill>
                    <a:srgbClr val="FF0000"/>
                  </a:solidFill>
                  <a:latin typeface="#9Slide03 SFU Futura_12" panose="020B0604020202020204" charset="0"/>
                  <a:cs typeface="Arial" panose="020B0604020202020204" pitchFamily="34" charset="0"/>
                </a:rPr>
                <a:t> </a:t>
              </a:r>
              <a:r>
                <a:rPr lang="en-US" sz="2800" b="1" i="1" dirty="0" err="1">
                  <a:solidFill>
                    <a:srgbClr val="FF0000"/>
                  </a:solidFill>
                  <a:latin typeface="#9Slide03 SFU Futura_12" panose="020B0604020202020204" charset="0"/>
                  <a:cs typeface="Arial" panose="020B0604020202020204" pitchFamily="34" charset="0"/>
                </a:rPr>
                <a:t>là</a:t>
              </a:r>
              <a:r>
                <a:rPr lang="en-US" sz="2800" b="1" i="1" dirty="0">
                  <a:solidFill>
                    <a:srgbClr val="FF0000"/>
                  </a:solidFill>
                  <a:latin typeface="#9Slide03 SFU Futura_12" panose="020B0604020202020204" charset="0"/>
                  <a:cs typeface="Arial" panose="020B0604020202020204" pitchFamily="34" charset="0"/>
                </a:rPr>
                <a:t> </a:t>
              </a:r>
              <a:r>
                <a:rPr lang="en-US" sz="2800" b="1" i="1" dirty="0" err="1">
                  <a:solidFill>
                    <a:srgbClr val="FF0000"/>
                  </a:solidFill>
                  <a:latin typeface="#9Slide03 SFU Futura_12" panose="020B0604020202020204" charset="0"/>
                  <a:cs typeface="Arial" panose="020B0604020202020204" pitchFamily="34" charset="0"/>
                </a:rPr>
                <a:t>đồi</a:t>
              </a:r>
              <a:r>
                <a:rPr lang="en-US" sz="2800" b="1" i="1" dirty="0">
                  <a:solidFill>
                    <a:srgbClr val="FF0000"/>
                  </a:solidFill>
                  <a:latin typeface="#9Slide03 SFU Futura_12" panose="020B0604020202020204" charset="0"/>
                  <a:cs typeface="Arial" panose="020B0604020202020204" pitchFamily="34" charset="0"/>
                </a:rPr>
                <a:t> </a:t>
              </a:r>
              <a:r>
                <a:rPr lang="en-US" sz="2800" b="1" i="1" dirty="0" err="1">
                  <a:solidFill>
                    <a:srgbClr val="FF0000"/>
                  </a:solidFill>
                  <a:latin typeface="#9Slide03 SFU Futura_12" panose="020B0604020202020204" charset="0"/>
                  <a:cs typeface="Arial" panose="020B0604020202020204" pitchFamily="34" charset="0"/>
                </a:rPr>
                <a:t>núi</a:t>
              </a:r>
              <a:r>
                <a:rPr lang="en-US" sz="2800" b="1" i="1" dirty="0">
                  <a:solidFill>
                    <a:srgbClr val="FF0000"/>
                  </a:solidFill>
                  <a:latin typeface="#9Slide03 SFU Futura_12" panose="020B0604020202020204" charset="0"/>
                  <a:cs typeface="Arial" panose="020B0604020202020204" pitchFamily="34" charset="0"/>
                </a:rPr>
                <a:t>”.</a:t>
              </a:r>
            </a:p>
          </p:txBody>
        </p:sp>
        <p:grpSp>
          <p:nvGrpSpPr>
            <p:cNvPr id="32" name="Group 31"/>
            <p:cNvGrpSpPr/>
            <p:nvPr/>
          </p:nvGrpSpPr>
          <p:grpSpPr>
            <a:xfrm>
              <a:off x="6481296" y="1636622"/>
              <a:ext cx="3396673" cy="944171"/>
              <a:chOff x="1003876" y="1224706"/>
              <a:chExt cx="3396673" cy="944171"/>
            </a:xfrm>
          </p:grpSpPr>
          <p:sp>
            <p:nvSpPr>
              <p:cNvPr id="33" name="Lưu đồ: Điểm Kết Thúc 147">
                <a:extLst>
                  <a:ext uri="{FF2B5EF4-FFF2-40B4-BE49-F238E27FC236}">
                    <a16:creationId xmlns:a16="http://schemas.microsoft.com/office/drawing/2014/main" id="{B5183A6E-3055-43C9-996A-2D190FFB60FF}"/>
                  </a:ext>
                </a:extLst>
              </p:cNvPr>
              <p:cNvSpPr/>
              <p:nvPr/>
            </p:nvSpPr>
            <p:spPr>
              <a:xfrm>
                <a:off x="1358608" y="1326421"/>
                <a:ext cx="3041941" cy="744065"/>
              </a:xfrm>
              <a:prstGeom prst="flowChartTerminator">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FF00"/>
                    </a:solidFill>
                    <a:latin typeface="#9Slide05 SVNUT Triumph" panose="00000500000000000000" pitchFamily="2" charset="0"/>
                  </a:rPr>
                  <a:t>Nhóm</a:t>
                </a:r>
                <a:r>
                  <a:rPr lang="en-US" sz="3600" dirty="0">
                    <a:solidFill>
                      <a:srgbClr val="FFFF00"/>
                    </a:solidFill>
                    <a:latin typeface="#9Slide05 SVNUT Triumph" panose="00000500000000000000" pitchFamily="2" charset="0"/>
                  </a:rPr>
                  <a:t> 1</a:t>
                </a:r>
              </a:p>
            </p:txBody>
          </p:sp>
          <p:pic>
            <p:nvPicPr>
              <p:cNvPr id="34"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03876" y="1224706"/>
                <a:ext cx="814792" cy="944171"/>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5" name="Group 14">
            <a:extLst>
              <a:ext uri="{FF2B5EF4-FFF2-40B4-BE49-F238E27FC236}">
                <a16:creationId xmlns:a16="http://schemas.microsoft.com/office/drawing/2014/main" id="{0D57A9A6-E950-9ED4-DECC-F306CC2517BD}"/>
              </a:ext>
            </a:extLst>
          </p:cNvPr>
          <p:cNvGrpSpPr/>
          <p:nvPr/>
        </p:nvGrpSpPr>
        <p:grpSpPr>
          <a:xfrm>
            <a:off x="37355" y="0"/>
            <a:ext cx="12154645" cy="1002186"/>
            <a:chOff x="37355" y="0"/>
            <a:chExt cx="12154645" cy="1002186"/>
          </a:xfrm>
        </p:grpSpPr>
        <p:cxnSp>
          <p:nvCxnSpPr>
            <p:cNvPr id="11" name="Straight Connector 10">
              <a:extLst>
                <a:ext uri="{FF2B5EF4-FFF2-40B4-BE49-F238E27FC236}">
                  <a16:creationId xmlns:a16="http://schemas.microsoft.com/office/drawing/2014/main" id="{991ACA94-E341-45D2-A862-C6ABE7BE591A}"/>
                </a:ext>
              </a:extLst>
            </p:cNvPr>
            <p:cNvCxnSpPr>
              <a:cxnSpLocks/>
            </p:cNvCxnSpPr>
            <p:nvPr/>
          </p:nvCxnSpPr>
          <p:spPr>
            <a:xfrm flipV="1">
              <a:off x="37355" y="941262"/>
              <a:ext cx="12154645" cy="42731"/>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F87528F9-BF0A-6FF7-9FF1-4627B4E0F896}"/>
                </a:ext>
              </a:extLst>
            </p:cNvPr>
            <p:cNvGrpSpPr/>
            <p:nvPr/>
          </p:nvGrpSpPr>
          <p:grpSpPr>
            <a:xfrm>
              <a:off x="582502" y="0"/>
              <a:ext cx="10012436" cy="1002186"/>
              <a:chOff x="582502" y="0"/>
              <a:chExt cx="10012436" cy="1002186"/>
            </a:xfrm>
          </p:grpSpPr>
          <p:sp>
            <p:nvSpPr>
              <p:cNvPr id="3" name="Rectangle: Rounded Corners 17">
                <a:extLst>
                  <a:ext uri="{FF2B5EF4-FFF2-40B4-BE49-F238E27FC236}">
                    <a16:creationId xmlns:a16="http://schemas.microsoft.com/office/drawing/2014/main" id="{A7D24797-6F46-A1A0-2CD5-78BBF6A4D53F}"/>
                  </a:ext>
                </a:extLst>
              </p:cNvPr>
              <p:cNvSpPr/>
              <p:nvPr/>
            </p:nvSpPr>
            <p:spPr>
              <a:xfrm>
                <a:off x="2511768" y="107376"/>
                <a:ext cx="8083170" cy="717079"/>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FFFF00"/>
                    </a:solidFill>
                    <a:latin typeface="#9Slide03 SFU Futura_12" panose="020B0604020202020204" charset="0"/>
                  </a:rPr>
                  <a:t>1. ĐẶC ĐIỂM CHUNG CỦA ĐỊA HÌNH</a:t>
                </a:r>
                <a:endParaRPr lang="vi-VN" sz="3200" b="1" dirty="0">
                  <a:solidFill>
                    <a:srgbClr val="FFFF00"/>
                  </a:solidFill>
                  <a:latin typeface="#9Slide03 SFU Futura_12" panose="020B0604020202020204" charset="0"/>
                </a:endParaRPr>
              </a:p>
            </p:txBody>
          </p:sp>
          <p:pic>
            <p:nvPicPr>
              <p:cNvPr id="4" name="Picture 3">
                <a:extLst>
                  <a:ext uri="{FF2B5EF4-FFF2-40B4-BE49-F238E27FC236}">
                    <a16:creationId xmlns:a16="http://schemas.microsoft.com/office/drawing/2014/main" id="{EF58F736-91E0-F5CA-5D56-148B3F58297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185" b="95062" l="10000" r="90000">
                            <a14:foregroundMark x1="59146" y1="8395" x2="68171" y2="11111"/>
                            <a14:foregroundMark x1="60488" y1="5679" x2="53659" y2="11605"/>
                            <a14:foregroundMark x1="63049" y1="91605" x2="63049" y2="91605"/>
                            <a14:foregroundMark x1="39268" y1="95062" x2="39268" y2="95062"/>
                          </a14:backgroundRemoval>
                        </a14:imgEffect>
                      </a14:imgLayer>
                    </a14:imgProps>
                  </a:ext>
                </a:extLst>
              </a:blip>
              <a:stretch>
                <a:fillRect/>
              </a:stretch>
            </p:blipFill>
            <p:spPr>
              <a:xfrm>
                <a:off x="582502" y="0"/>
                <a:ext cx="2029119" cy="1002186"/>
              </a:xfrm>
              <a:prstGeom prst="rect">
                <a:avLst/>
              </a:prstGeom>
            </p:spPr>
          </p:pic>
        </p:grpSp>
      </p:grpSp>
      <p:grpSp>
        <p:nvGrpSpPr>
          <p:cNvPr id="16" name="Group 15">
            <a:extLst>
              <a:ext uri="{FF2B5EF4-FFF2-40B4-BE49-F238E27FC236}">
                <a16:creationId xmlns:a16="http://schemas.microsoft.com/office/drawing/2014/main" id="{71A5C0FB-6226-BC5B-FCFD-D203B9C89071}"/>
              </a:ext>
            </a:extLst>
          </p:cNvPr>
          <p:cNvGrpSpPr/>
          <p:nvPr/>
        </p:nvGrpSpPr>
        <p:grpSpPr>
          <a:xfrm>
            <a:off x="469518" y="4029855"/>
            <a:ext cx="3636051" cy="2480714"/>
            <a:chOff x="6481296" y="1636622"/>
            <a:chExt cx="3636051" cy="2824041"/>
          </a:xfrm>
        </p:grpSpPr>
        <p:sp>
          <p:nvSpPr>
            <p:cNvPr id="23" name="Rectangle: Rounded Corners 7">
              <a:extLst>
                <a:ext uri="{FF2B5EF4-FFF2-40B4-BE49-F238E27FC236}">
                  <a16:creationId xmlns:a16="http://schemas.microsoft.com/office/drawing/2014/main" id="{CA6D96BD-EEA4-0481-2670-1DD0792D09A8}"/>
                </a:ext>
              </a:extLst>
            </p:cNvPr>
            <p:cNvSpPr/>
            <p:nvPr/>
          </p:nvSpPr>
          <p:spPr>
            <a:xfrm>
              <a:off x="6481297" y="2434593"/>
              <a:ext cx="3636050" cy="2026070"/>
            </a:xfrm>
            <a:prstGeom prst="roundRect">
              <a:avLst/>
            </a:prstGeom>
            <a:solidFill>
              <a:schemeClr val="accent5">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i="1" dirty="0" err="1">
                  <a:solidFill>
                    <a:schemeClr val="tx1"/>
                  </a:solidFill>
                  <a:latin typeface="#9Slide03 SFU Futura_12" panose="020B0604020202020204" charset="0"/>
                  <a:cs typeface="Arial" panose="020B0604020202020204" pitchFamily="34" charset="0"/>
                </a:rPr>
                <a:t>Vẽ</a:t>
              </a:r>
              <a:r>
                <a:rPr lang="en-US" sz="2800" b="1" i="1" dirty="0">
                  <a:solidFill>
                    <a:schemeClr val="tx1"/>
                  </a:solidFill>
                  <a:latin typeface="#9Slide03 SFU Futura_12" panose="020B0604020202020204" charset="0"/>
                  <a:cs typeface="Arial" panose="020B0604020202020204" pitchFamily="34" charset="0"/>
                </a:rPr>
                <a:t> </a:t>
              </a:r>
              <a:r>
                <a:rPr lang="en-US" sz="2800" b="1" i="1" dirty="0" err="1">
                  <a:solidFill>
                    <a:schemeClr val="tx1"/>
                  </a:solidFill>
                  <a:latin typeface="#9Slide03 SFU Futura_12" panose="020B0604020202020204" charset="0"/>
                  <a:cs typeface="Arial" panose="020B0604020202020204" pitchFamily="34" charset="0"/>
                </a:rPr>
                <a:t>hình</a:t>
              </a:r>
              <a:r>
                <a:rPr lang="en-US" sz="2800" b="1" i="1" dirty="0">
                  <a:solidFill>
                    <a:schemeClr val="tx1"/>
                  </a:solidFill>
                  <a:latin typeface="#9Slide03 SFU Futura_12" panose="020B0604020202020204" charset="0"/>
                  <a:cs typeface="Arial" panose="020B0604020202020204" pitchFamily="34" charset="0"/>
                </a:rPr>
                <a:t> </a:t>
              </a:r>
              <a:r>
                <a:rPr lang="en-US" sz="2800" b="1" i="1" dirty="0" err="1">
                  <a:solidFill>
                    <a:schemeClr val="tx1"/>
                  </a:solidFill>
                  <a:latin typeface="#9Slide03 SFU Futura_12" panose="020B0604020202020204" charset="0"/>
                  <a:cs typeface="Arial" panose="020B0604020202020204" pitchFamily="34" charset="0"/>
                </a:rPr>
                <a:t>minh</a:t>
              </a:r>
              <a:r>
                <a:rPr lang="en-US" sz="2800" b="1" i="1" dirty="0">
                  <a:solidFill>
                    <a:schemeClr val="tx1"/>
                  </a:solidFill>
                  <a:latin typeface="#9Slide03 SFU Futura_12" panose="020B0604020202020204" charset="0"/>
                  <a:cs typeface="Arial" panose="020B0604020202020204" pitchFamily="34" charset="0"/>
                </a:rPr>
                <a:t> </a:t>
              </a:r>
              <a:r>
                <a:rPr lang="en-US" sz="2800" b="1" i="1" dirty="0" err="1">
                  <a:solidFill>
                    <a:schemeClr val="tx1"/>
                  </a:solidFill>
                  <a:latin typeface="#9Slide03 SFU Futura_12" panose="020B0604020202020204" charset="0"/>
                  <a:cs typeface="Arial" panose="020B0604020202020204" pitchFamily="34" charset="0"/>
                </a:rPr>
                <a:t>họa</a:t>
              </a:r>
              <a:r>
                <a:rPr lang="en-US" sz="2800" b="1" i="1" dirty="0">
                  <a:solidFill>
                    <a:schemeClr val="tx1"/>
                  </a:solidFill>
                  <a:latin typeface="#9Slide03 SFU Futura_12" panose="020B0604020202020204" charset="0"/>
                  <a:cs typeface="Arial" panose="020B0604020202020204" pitchFamily="34" charset="0"/>
                </a:rPr>
                <a:t> </a:t>
              </a:r>
              <a:r>
                <a:rPr lang="en-US" sz="2800" b="1" i="1" dirty="0" err="1">
                  <a:solidFill>
                    <a:schemeClr val="tx1"/>
                  </a:solidFill>
                  <a:latin typeface="#9Slide03 SFU Futura_12" panose="020B0604020202020204" charset="0"/>
                  <a:cs typeface="Arial" panose="020B0604020202020204" pitchFamily="34" charset="0"/>
                </a:rPr>
                <a:t>cho</a:t>
              </a:r>
              <a:r>
                <a:rPr lang="en-US" sz="2800" b="1" i="1" dirty="0">
                  <a:solidFill>
                    <a:schemeClr val="tx1"/>
                  </a:solidFill>
                  <a:latin typeface="#9Slide03 SFU Futura_12" panose="020B0604020202020204" charset="0"/>
                  <a:cs typeface="Arial" panose="020B0604020202020204" pitchFamily="34" charset="0"/>
                </a:rPr>
                <a:t> ý </a:t>
              </a:r>
              <a:r>
                <a:rPr lang="en-US" sz="2800" b="1" i="1" dirty="0">
                  <a:solidFill>
                    <a:srgbClr val="FF0000"/>
                  </a:solidFill>
                  <a:latin typeface="#9Slide03 SFU Futura_12" panose="020B0604020202020204" charset="0"/>
                  <a:cs typeface="Arial" panose="020B0604020202020204" pitchFamily="34" charset="0"/>
                </a:rPr>
                <a:t>“</a:t>
              </a:r>
              <a:r>
                <a:rPr lang="vi-VN" sz="2800" b="1" i="1" dirty="0">
                  <a:solidFill>
                    <a:srgbClr val="FF0000"/>
                  </a:solidFill>
                  <a:latin typeface="#9Slide03 SFU Futura_12" panose="020B0604020202020204" charset="0"/>
                  <a:cs typeface="Arial" panose="020B0604020202020204" pitchFamily="34" charset="0"/>
                </a:rPr>
                <a:t>địa hình được nâng lên cao tạo thành nhiều bậc</a:t>
              </a:r>
              <a:r>
                <a:rPr lang="en-US" sz="2800" b="1" i="1" dirty="0">
                  <a:solidFill>
                    <a:srgbClr val="FF0000"/>
                  </a:solidFill>
                  <a:latin typeface="#9Slide03 SFU Futura_12" panose="020B0604020202020204" charset="0"/>
                  <a:cs typeface="Arial" panose="020B0604020202020204" pitchFamily="34" charset="0"/>
                </a:rPr>
                <a:t>”.</a:t>
              </a:r>
            </a:p>
          </p:txBody>
        </p:sp>
        <p:grpSp>
          <p:nvGrpSpPr>
            <p:cNvPr id="24" name="Group 23">
              <a:extLst>
                <a:ext uri="{FF2B5EF4-FFF2-40B4-BE49-F238E27FC236}">
                  <a16:creationId xmlns:a16="http://schemas.microsoft.com/office/drawing/2014/main" id="{C250D862-A9CA-C2D0-B8B3-B8A990664F02}"/>
                </a:ext>
              </a:extLst>
            </p:cNvPr>
            <p:cNvGrpSpPr/>
            <p:nvPr/>
          </p:nvGrpSpPr>
          <p:grpSpPr>
            <a:xfrm>
              <a:off x="6481296" y="1636622"/>
              <a:ext cx="3396673" cy="944171"/>
              <a:chOff x="1003876" y="1224706"/>
              <a:chExt cx="3396673" cy="944171"/>
            </a:xfrm>
          </p:grpSpPr>
          <p:sp>
            <p:nvSpPr>
              <p:cNvPr id="25" name="Lưu đồ: Điểm Kết Thúc 147">
                <a:extLst>
                  <a:ext uri="{FF2B5EF4-FFF2-40B4-BE49-F238E27FC236}">
                    <a16:creationId xmlns:a16="http://schemas.microsoft.com/office/drawing/2014/main" id="{4139C570-2C55-BF74-319D-60CCA7C0915D}"/>
                  </a:ext>
                </a:extLst>
              </p:cNvPr>
              <p:cNvSpPr/>
              <p:nvPr/>
            </p:nvSpPr>
            <p:spPr>
              <a:xfrm>
                <a:off x="1358608" y="1326421"/>
                <a:ext cx="3041941" cy="744065"/>
              </a:xfrm>
              <a:prstGeom prst="flowChartTerminator">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FF00"/>
                    </a:solidFill>
                    <a:latin typeface="#9Slide05 SVNUT Triumph" panose="00000500000000000000" pitchFamily="2" charset="0"/>
                  </a:rPr>
                  <a:t>Nhóm</a:t>
                </a:r>
                <a:r>
                  <a:rPr lang="en-US" sz="3600" dirty="0">
                    <a:solidFill>
                      <a:srgbClr val="FFFF00"/>
                    </a:solidFill>
                    <a:latin typeface="#9Slide05 SVNUT Triumph" panose="00000500000000000000" pitchFamily="2" charset="0"/>
                  </a:rPr>
                  <a:t> 2</a:t>
                </a:r>
              </a:p>
            </p:txBody>
          </p:sp>
          <p:pic>
            <p:nvPicPr>
              <p:cNvPr id="27" name="Picture 2" descr="Copyediting | AnnaProofing">
                <a:extLst>
                  <a:ext uri="{FF2B5EF4-FFF2-40B4-BE49-F238E27FC236}">
                    <a16:creationId xmlns:a16="http://schemas.microsoft.com/office/drawing/2014/main" id="{8A73E000-500A-D2DD-0B3F-707DBCD98439}"/>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03876" y="1224706"/>
                <a:ext cx="814792" cy="944171"/>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8" name="Group 27">
            <a:extLst>
              <a:ext uri="{FF2B5EF4-FFF2-40B4-BE49-F238E27FC236}">
                <a16:creationId xmlns:a16="http://schemas.microsoft.com/office/drawing/2014/main" id="{062940EF-D535-64E0-2F8E-F408142375DC}"/>
              </a:ext>
            </a:extLst>
          </p:cNvPr>
          <p:cNvGrpSpPr/>
          <p:nvPr/>
        </p:nvGrpSpPr>
        <p:grpSpPr>
          <a:xfrm>
            <a:off x="8057861" y="1279221"/>
            <a:ext cx="3636051" cy="2480714"/>
            <a:chOff x="6481296" y="1636622"/>
            <a:chExt cx="3636051" cy="2824041"/>
          </a:xfrm>
        </p:grpSpPr>
        <p:sp>
          <p:nvSpPr>
            <p:cNvPr id="35" name="Rectangle: Rounded Corners 7">
              <a:extLst>
                <a:ext uri="{FF2B5EF4-FFF2-40B4-BE49-F238E27FC236}">
                  <a16:creationId xmlns:a16="http://schemas.microsoft.com/office/drawing/2014/main" id="{5B0547CE-07A9-7A85-3F78-6BF8DDD5F622}"/>
                </a:ext>
              </a:extLst>
            </p:cNvPr>
            <p:cNvSpPr/>
            <p:nvPr/>
          </p:nvSpPr>
          <p:spPr>
            <a:xfrm>
              <a:off x="6481297" y="2434593"/>
              <a:ext cx="3636050" cy="2026070"/>
            </a:xfrm>
            <a:prstGeom prst="roundRect">
              <a:avLst/>
            </a:prstGeom>
            <a:solidFill>
              <a:schemeClr val="accent5">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i="1" dirty="0" err="1">
                  <a:solidFill>
                    <a:schemeClr val="tx1"/>
                  </a:solidFill>
                  <a:latin typeface="#9Slide03 SFU Futura_12" panose="020B0604020202020204" charset="0"/>
                  <a:cs typeface="Arial" panose="020B0604020202020204" pitchFamily="34" charset="0"/>
                </a:rPr>
                <a:t>Vẽ</a:t>
              </a:r>
              <a:r>
                <a:rPr lang="en-US" sz="2800" b="1" i="1" dirty="0">
                  <a:solidFill>
                    <a:schemeClr val="tx1"/>
                  </a:solidFill>
                  <a:latin typeface="#9Slide03 SFU Futura_12" panose="020B0604020202020204" charset="0"/>
                  <a:cs typeface="Arial" panose="020B0604020202020204" pitchFamily="34" charset="0"/>
                </a:rPr>
                <a:t> </a:t>
              </a:r>
              <a:r>
                <a:rPr lang="en-US" sz="2800" b="1" i="1" dirty="0" err="1">
                  <a:solidFill>
                    <a:schemeClr val="tx1"/>
                  </a:solidFill>
                  <a:latin typeface="#9Slide03 SFU Futura_12" panose="020B0604020202020204" charset="0"/>
                  <a:cs typeface="Arial" panose="020B0604020202020204" pitchFamily="34" charset="0"/>
                </a:rPr>
                <a:t>hình</a:t>
              </a:r>
              <a:r>
                <a:rPr lang="en-US" sz="2800" b="1" i="1" dirty="0">
                  <a:solidFill>
                    <a:schemeClr val="tx1"/>
                  </a:solidFill>
                  <a:latin typeface="#9Slide03 SFU Futura_12" panose="020B0604020202020204" charset="0"/>
                  <a:cs typeface="Arial" panose="020B0604020202020204" pitchFamily="34" charset="0"/>
                </a:rPr>
                <a:t> </a:t>
              </a:r>
              <a:r>
                <a:rPr lang="en-US" sz="2800" b="1" i="1" dirty="0" err="1">
                  <a:solidFill>
                    <a:schemeClr val="tx1"/>
                  </a:solidFill>
                  <a:latin typeface="#9Slide03 SFU Futura_12" panose="020B0604020202020204" charset="0"/>
                  <a:cs typeface="Arial" panose="020B0604020202020204" pitchFamily="34" charset="0"/>
                </a:rPr>
                <a:t>minh</a:t>
              </a:r>
              <a:r>
                <a:rPr lang="en-US" sz="2800" b="1" i="1" dirty="0">
                  <a:solidFill>
                    <a:schemeClr val="tx1"/>
                  </a:solidFill>
                  <a:latin typeface="#9Slide03 SFU Futura_12" panose="020B0604020202020204" charset="0"/>
                  <a:cs typeface="Arial" panose="020B0604020202020204" pitchFamily="34" charset="0"/>
                </a:rPr>
                <a:t> </a:t>
              </a:r>
              <a:r>
                <a:rPr lang="en-US" sz="2800" b="1" i="1" dirty="0" err="1">
                  <a:solidFill>
                    <a:schemeClr val="tx1"/>
                  </a:solidFill>
                  <a:latin typeface="#9Slide03 SFU Futura_12" panose="020B0604020202020204" charset="0"/>
                  <a:cs typeface="Arial" panose="020B0604020202020204" pitchFamily="34" charset="0"/>
                </a:rPr>
                <a:t>họa</a:t>
              </a:r>
              <a:r>
                <a:rPr lang="en-US" sz="2800" b="1" i="1" dirty="0">
                  <a:solidFill>
                    <a:schemeClr val="tx1"/>
                  </a:solidFill>
                  <a:latin typeface="#9Slide03 SFU Futura_12" panose="020B0604020202020204" charset="0"/>
                  <a:cs typeface="Arial" panose="020B0604020202020204" pitchFamily="34" charset="0"/>
                </a:rPr>
                <a:t> </a:t>
              </a:r>
              <a:r>
                <a:rPr lang="en-US" sz="2800" b="1" i="1" dirty="0" err="1">
                  <a:solidFill>
                    <a:schemeClr val="tx1"/>
                  </a:solidFill>
                  <a:latin typeface="#9Slide03 SFU Futura_12" panose="020B0604020202020204" charset="0"/>
                  <a:cs typeface="Arial" panose="020B0604020202020204" pitchFamily="34" charset="0"/>
                </a:rPr>
                <a:t>cho</a:t>
              </a:r>
              <a:r>
                <a:rPr lang="en-US" sz="2800" b="1" i="1" dirty="0">
                  <a:solidFill>
                    <a:schemeClr val="tx1"/>
                  </a:solidFill>
                  <a:latin typeface="#9Slide03 SFU Futura_12" panose="020B0604020202020204" charset="0"/>
                  <a:cs typeface="Arial" panose="020B0604020202020204" pitchFamily="34" charset="0"/>
                </a:rPr>
                <a:t> ý </a:t>
              </a:r>
              <a:r>
                <a:rPr lang="en-US" sz="2800" b="1" i="1" dirty="0">
                  <a:solidFill>
                    <a:srgbClr val="FF0000"/>
                  </a:solidFill>
                  <a:latin typeface="#9Slide03 SFU Futura_12" panose="020B0604020202020204" charset="0"/>
                  <a:cs typeface="Arial" panose="020B0604020202020204" pitchFamily="34" charset="0"/>
                </a:rPr>
                <a:t>“</a:t>
              </a:r>
              <a:r>
                <a:rPr lang="en-US" sz="2800" b="1" i="1" dirty="0" err="1">
                  <a:solidFill>
                    <a:srgbClr val="FF0000"/>
                  </a:solidFill>
                  <a:latin typeface="#9Slide03 SFU Futura_12" panose="020B0604020202020204" charset="0"/>
                  <a:cs typeface="Arial" panose="020B0604020202020204" pitchFamily="34" charset="0"/>
                </a:rPr>
                <a:t>địa</a:t>
              </a:r>
              <a:r>
                <a:rPr lang="en-US" sz="2800" b="1" i="1" dirty="0">
                  <a:solidFill>
                    <a:srgbClr val="FF0000"/>
                  </a:solidFill>
                  <a:latin typeface="#9Slide03 SFU Futura_12" panose="020B0604020202020204" charset="0"/>
                  <a:cs typeface="Arial" panose="020B0604020202020204" pitchFamily="34" charset="0"/>
                </a:rPr>
                <a:t> </a:t>
              </a:r>
              <a:r>
                <a:rPr lang="en-US" sz="2800" b="1" i="1" dirty="0" err="1">
                  <a:solidFill>
                    <a:srgbClr val="FF0000"/>
                  </a:solidFill>
                  <a:latin typeface="#9Slide03 SFU Futura_12" panose="020B0604020202020204" charset="0"/>
                  <a:cs typeface="Arial" panose="020B0604020202020204" pitchFamily="34" charset="0"/>
                </a:rPr>
                <a:t>hình</a:t>
              </a:r>
              <a:r>
                <a:rPr lang="en-US" sz="2800" b="1" i="1" dirty="0">
                  <a:solidFill>
                    <a:srgbClr val="FF0000"/>
                  </a:solidFill>
                  <a:latin typeface="#9Slide03 SFU Futura_12" panose="020B0604020202020204" charset="0"/>
                  <a:cs typeface="Arial" panose="020B0604020202020204" pitchFamily="34" charset="0"/>
                </a:rPr>
                <a:t> </a:t>
              </a:r>
              <a:r>
                <a:rPr lang="en-US" sz="2800" b="1" i="1" dirty="0" err="1">
                  <a:solidFill>
                    <a:srgbClr val="FF0000"/>
                  </a:solidFill>
                  <a:latin typeface="#9Slide03 SFU Futura_12" panose="020B0604020202020204" charset="0"/>
                  <a:cs typeface="Arial" panose="020B0604020202020204" pitchFamily="34" charset="0"/>
                </a:rPr>
                <a:t>mang</a:t>
              </a:r>
              <a:r>
                <a:rPr lang="en-US" sz="2800" b="1" i="1" dirty="0">
                  <a:solidFill>
                    <a:srgbClr val="FF0000"/>
                  </a:solidFill>
                  <a:latin typeface="#9Slide03 SFU Futura_12" panose="020B0604020202020204" charset="0"/>
                  <a:cs typeface="Arial" panose="020B0604020202020204" pitchFamily="34" charset="0"/>
                </a:rPr>
                <a:t> </a:t>
              </a:r>
              <a:r>
                <a:rPr lang="en-US" sz="2800" b="1" i="1" dirty="0" err="1">
                  <a:solidFill>
                    <a:srgbClr val="FF0000"/>
                  </a:solidFill>
                  <a:latin typeface="#9Slide03 SFU Futura_12" panose="020B0604020202020204" charset="0"/>
                  <a:cs typeface="Arial" panose="020B0604020202020204" pitchFamily="34" charset="0"/>
                </a:rPr>
                <a:t>tính</a:t>
              </a:r>
              <a:r>
                <a:rPr lang="en-US" sz="2800" b="1" i="1" dirty="0">
                  <a:solidFill>
                    <a:srgbClr val="FF0000"/>
                  </a:solidFill>
                  <a:latin typeface="#9Slide03 SFU Futura_12" panose="020B0604020202020204" charset="0"/>
                  <a:cs typeface="Arial" panose="020B0604020202020204" pitchFamily="34" charset="0"/>
                </a:rPr>
                <a:t> </a:t>
              </a:r>
              <a:r>
                <a:rPr lang="en-US" sz="2800" b="1" i="1" dirty="0" err="1">
                  <a:solidFill>
                    <a:srgbClr val="FF0000"/>
                  </a:solidFill>
                  <a:latin typeface="#9Slide03 SFU Futura_12" panose="020B0604020202020204" charset="0"/>
                  <a:cs typeface="Arial" panose="020B0604020202020204" pitchFamily="34" charset="0"/>
                </a:rPr>
                <a:t>chất</a:t>
              </a:r>
              <a:r>
                <a:rPr lang="en-US" sz="2800" b="1" i="1" dirty="0">
                  <a:solidFill>
                    <a:srgbClr val="FF0000"/>
                  </a:solidFill>
                  <a:latin typeface="#9Slide03 SFU Futura_12" panose="020B0604020202020204" charset="0"/>
                  <a:cs typeface="Arial" panose="020B0604020202020204" pitchFamily="34" charset="0"/>
                </a:rPr>
                <a:t> </a:t>
              </a:r>
              <a:r>
                <a:rPr lang="en-US" sz="2800" b="1" i="1" dirty="0" err="1">
                  <a:solidFill>
                    <a:srgbClr val="FF0000"/>
                  </a:solidFill>
                  <a:latin typeface="#9Slide03 SFU Futura_12" panose="020B0604020202020204" charset="0"/>
                  <a:cs typeface="Arial" panose="020B0604020202020204" pitchFamily="34" charset="0"/>
                </a:rPr>
                <a:t>nhiệt</a:t>
              </a:r>
              <a:r>
                <a:rPr lang="en-US" sz="2800" b="1" i="1" dirty="0">
                  <a:solidFill>
                    <a:srgbClr val="FF0000"/>
                  </a:solidFill>
                  <a:latin typeface="#9Slide03 SFU Futura_12" panose="020B0604020202020204" charset="0"/>
                  <a:cs typeface="Arial" panose="020B0604020202020204" pitchFamily="34" charset="0"/>
                </a:rPr>
                <a:t> </a:t>
              </a:r>
              <a:r>
                <a:rPr lang="en-US" sz="2800" b="1" i="1" dirty="0" err="1">
                  <a:solidFill>
                    <a:srgbClr val="FF0000"/>
                  </a:solidFill>
                  <a:latin typeface="#9Slide03 SFU Futura_12" panose="020B0604020202020204" charset="0"/>
                  <a:cs typeface="Arial" panose="020B0604020202020204" pitchFamily="34" charset="0"/>
                </a:rPr>
                <a:t>đới</a:t>
              </a:r>
              <a:r>
                <a:rPr lang="en-US" sz="2800" b="1" i="1" dirty="0">
                  <a:solidFill>
                    <a:srgbClr val="FF0000"/>
                  </a:solidFill>
                  <a:latin typeface="#9Slide03 SFU Futura_12" panose="020B0604020202020204" charset="0"/>
                  <a:cs typeface="Arial" panose="020B0604020202020204" pitchFamily="34" charset="0"/>
                </a:rPr>
                <a:t> </a:t>
              </a:r>
              <a:r>
                <a:rPr lang="en-US" sz="2800" b="1" i="1" dirty="0" err="1">
                  <a:solidFill>
                    <a:srgbClr val="FF0000"/>
                  </a:solidFill>
                  <a:latin typeface="#9Slide03 SFU Futura_12" panose="020B0604020202020204" charset="0"/>
                  <a:cs typeface="Arial" panose="020B0604020202020204" pitchFamily="34" charset="0"/>
                </a:rPr>
                <a:t>ẩm</a:t>
              </a:r>
              <a:r>
                <a:rPr lang="en-US" sz="2800" b="1" i="1" dirty="0">
                  <a:solidFill>
                    <a:srgbClr val="FF0000"/>
                  </a:solidFill>
                  <a:latin typeface="#9Slide03 SFU Futura_12" panose="020B0604020202020204" charset="0"/>
                  <a:cs typeface="Arial" panose="020B0604020202020204" pitchFamily="34" charset="0"/>
                </a:rPr>
                <a:t> </a:t>
              </a:r>
              <a:r>
                <a:rPr lang="en-US" sz="2800" b="1" i="1" dirty="0" err="1">
                  <a:solidFill>
                    <a:srgbClr val="FF0000"/>
                  </a:solidFill>
                  <a:latin typeface="#9Slide03 SFU Futura_12" panose="020B0604020202020204" charset="0"/>
                  <a:cs typeface="Arial" panose="020B0604020202020204" pitchFamily="34" charset="0"/>
                </a:rPr>
                <a:t>gió</a:t>
              </a:r>
              <a:r>
                <a:rPr lang="en-US" sz="2800" b="1" i="1" dirty="0">
                  <a:solidFill>
                    <a:srgbClr val="FF0000"/>
                  </a:solidFill>
                  <a:latin typeface="#9Slide03 SFU Futura_12" panose="020B0604020202020204" charset="0"/>
                  <a:cs typeface="Arial" panose="020B0604020202020204" pitchFamily="34" charset="0"/>
                </a:rPr>
                <a:t> </a:t>
              </a:r>
              <a:r>
                <a:rPr lang="en-US" sz="2800" b="1" i="1" dirty="0" err="1">
                  <a:solidFill>
                    <a:srgbClr val="FF0000"/>
                  </a:solidFill>
                  <a:latin typeface="#9Slide03 SFU Futura_12" panose="020B0604020202020204" charset="0"/>
                  <a:cs typeface="Arial" panose="020B0604020202020204" pitchFamily="34" charset="0"/>
                </a:rPr>
                <a:t>mùa</a:t>
              </a:r>
              <a:r>
                <a:rPr lang="en-US" sz="2800" b="1" i="1" dirty="0">
                  <a:solidFill>
                    <a:srgbClr val="FF0000"/>
                  </a:solidFill>
                  <a:latin typeface="#9Slide03 SFU Futura_12" panose="020B0604020202020204" charset="0"/>
                  <a:cs typeface="Arial" panose="020B0604020202020204" pitchFamily="34" charset="0"/>
                </a:rPr>
                <a:t>”.</a:t>
              </a:r>
            </a:p>
          </p:txBody>
        </p:sp>
        <p:grpSp>
          <p:nvGrpSpPr>
            <p:cNvPr id="36" name="Group 35">
              <a:extLst>
                <a:ext uri="{FF2B5EF4-FFF2-40B4-BE49-F238E27FC236}">
                  <a16:creationId xmlns:a16="http://schemas.microsoft.com/office/drawing/2014/main" id="{1090BB1B-5B4A-376D-8BC6-470188C780E6}"/>
                </a:ext>
              </a:extLst>
            </p:cNvPr>
            <p:cNvGrpSpPr/>
            <p:nvPr/>
          </p:nvGrpSpPr>
          <p:grpSpPr>
            <a:xfrm>
              <a:off x="6481296" y="1636622"/>
              <a:ext cx="3396673" cy="944171"/>
              <a:chOff x="1003876" y="1224706"/>
              <a:chExt cx="3396673" cy="944171"/>
            </a:xfrm>
          </p:grpSpPr>
          <p:sp>
            <p:nvSpPr>
              <p:cNvPr id="44" name="Lưu đồ: Điểm Kết Thúc 147">
                <a:extLst>
                  <a:ext uri="{FF2B5EF4-FFF2-40B4-BE49-F238E27FC236}">
                    <a16:creationId xmlns:a16="http://schemas.microsoft.com/office/drawing/2014/main" id="{566C4343-E16C-8791-3D82-225B2CF824B3}"/>
                  </a:ext>
                </a:extLst>
              </p:cNvPr>
              <p:cNvSpPr/>
              <p:nvPr/>
            </p:nvSpPr>
            <p:spPr>
              <a:xfrm>
                <a:off x="1358608" y="1326421"/>
                <a:ext cx="3041941" cy="744065"/>
              </a:xfrm>
              <a:prstGeom prst="flowChartTerminator">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FF00"/>
                    </a:solidFill>
                    <a:latin typeface="#9Slide05 SVNUT Triumph" panose="00000500000000000000" pitchFamily="2" charset="0"/>
                  </a:rPr>
                  <a:t>Nhóm</a:t>
                </a:r>
                <a:r>
                  <a:rPr lang="en-US" sz="3600" dirty="0">
                    <a:solidFill>
                      <a:srgbClr val="FFFF00"/>
                    </a:solidFill>
                    <a:latin typeface="#9Slide05 SVNUT Triumph" panose="00000500000000000000" pitchFamily="2" charset="0"/>
                  </a:rPr>
                  <a:t> 3</a:t>
                </a:r>
              </a:p>
            </p:txBody>
          </p:sp>
          <p:pic>
            <p:nvPicPr>
              <p:cNvPr id="45" name="Picture 2" descr="Copyediting | AnnaProofing">
                <a:extLst>
                  <a:ext uri="{FF2B5EF4-FFF2-40B4-BE49-F238E27FC236}">
                    <a16:creationId xmlns:a16="http://schemas.microsoft.com/office/drawing/2014/main" id="{A4C01D33-DC58-0790-F545-60B3F7427D52}"/>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03876" y="1224706"/>
                <a:ext cx="814792" cy="944171"/>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46" name="Group 45">
            <a:extLst>
              <a:ext uri="{FF2B5EF4-FFF2-40B4-BE49-F238E27FC236}">
                <a16:creationId xmlns:a16="http://schemas.microsoft.com/office/drawing/2014/main" id="{F0E2D7F6-125A-3C70-BAC9-81BB5D9A1F89}"/>
              </a:ext>
            </a:extLst>
          </p:cNvPr>
          <p:cNvGrpSpPr/>
          <p:nvPr/>
        </p:nvGrpSpPr>
        <p:grpSpPr>
          <a:xfrm>
            <a:off x="8115537" y="3896040"/>
            <a:ext cx="3636051" cy="2480714"/>
            <a:chOff x="6481296" y="1636622"/>
            <a:chExt cx="3636051" cy="2824041"/>
          </a:xfrm>
        </p:grpSpPr>
        <p:sp>
          <p:nvSpPr>
            <p:cNvPr id="49" name="Rectangle: Rounded Corners 7">
              <a:extLst>
                <a:ext uri="{FF2B5EF4-FFF2-40B4-BE49-F238E27FC236}">
                  <a16:creationId xmlns:a16="http://schemas.microsoft.com/office/drawing/2014/main" id="{321E4A41-C744-2DC0-5954-65326654DBEF}"/>
                </a:ext>
              </a:extLst>
            </p:cNvPr>
            <p:cNvSpPr/>
            <p:nvPr/>
          </p:nvSpPr>
          <p:spPr>
            <a:xfrm>
              <a:off x="6481297" y="2434593"/>
              <a:ext cx="3636050" cy="2026070"/>
            </a:xfrm>
            <a:prstGeom prst="roundRect">
              <a:avLst/>
            </a:prstGeom>
            <a:solidFill>
              <a:schemeClr val="accent5">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i="1" dirty="0" err="1">
                  <a:solidFill>
                    <a:schemeClr val="tx1"/>
                  </a:solidFill>
                  <a:latin typeface="#9Slide03 SFU Futura_12" panose="020B0604020202020204" charset="0"/>
                  <a:cs typeface="Arial" panose="020B0604020202020204" pitchFamily="34" charset="0"/>
                </a:rPr>
                <a:t>Vẽ</a:t>
              </a:r>
              <a:r>
                <a:rPr lang="en-US" sz="2800" b="1" i="1" dirty="0">
                  <a:solidFill>
                    <a:schemeClr val="tx1"/>
                  </a:solidFill>
                  <a:latin typeface="#9Slide03 SFU Futura_12" panose="020B0604020202020204" charset="0"/>
                  <a:cs typeface="Arial" panose="020B0604020202020204" pitchFamily="34" charset="0"/>
                </a:rPr>
                <a:t> </a:t>
              </a:r>
              <a:r>
                <a:rPr lang="en-US" sz="2800" b="1" i="1" dirty="0" err="1">
                  <a:solidFill>
                    <a:schemeClr val="tx1"/>
                  </a:solidFill>
                  <a:latin typeface="#9Slide03 SFU Futura_12" panose="020B0604020202020204" charset="0"/>
                  <a:cs typeface="Arial" panose="020B0604020202020204" pitchFamily="34" charset="0"/>
                </a:rPr>
                <a:t>hình</a:t>
              </a:r>
              <a:r>
                <a:rPr lang="en-US" sz="2800" b="1" i="1" dirty="0">
                  <a:solidFill>
                    <a:schemeClr val="tx1"/>
                  </a:solidFill>
                  <a:latin typeface="#9Slide03 SFU Futura_12" panose="020B0604020202020204" charset="0"/>
                  <a:cs typeface="Arial" panose="020B0604020202020204" pitchFamily="34" charset="0"/>
                </a:rPr>
                <a:t> </a:t>
              </a:r>
              <a:r>
                <a:rPr lang="en-US" sz="2800" b="1" i="1" dirty="0" err="1">
                  <a:solidFill>
                    <a:schemeClr val="tx1"/>
                  </a:solidFill>
                  <a:latin typeface="#9Slide03 SFU Futura_12" panose="020B0604020202020204" charset="0"/>
                  <a:cs typeface="Arial" panose="020B0604020202020204" pitchFamily="34" charset="0"/>
                </a:rPr>
                <a:t>minh</a:t>
              </a:r>
              <a:r>
                <a:rPr lang="en-US" sz="2800" b="1" i="1" dirty="0">
                  <a:solidFill>
                    <a:schemeClr val="tx1"/>
                  </a:solidFill>
                  <a:latin typeface="#9Slide03 SFU Futura_12" panose="020B0604020202020204" charset="0"/>
                  <a:cs typeface="Arial" panose="020B0604020202020204" pitchFamily="34" charset="0"/>
                </a:rPr>
                <a:t> </a:t>
              </a:r>
              <a:r>
                <a:rPr lang="en-US" sz="2800" b="1" i="1" dirty="0" err="1">
                  <a:solidFill>
                    <a:schemeClr val="tx1"/>
                  </a:solidFill>
                  <a:latin typeface="#9Slide03 SFU Futura_12" panose="020B0604020202020204" charset="0"/>
                  <a:cs typeface="Arial" panose="020B0604020202020204" pitchFamily="34" charset="0"/>
                </a:rPr>
                <a:t>họa</a:t>
              </a:r>
              <a:r>
                <a:rPr lang="en-US" sz="2800" b="1" i="1" dirty="0">
                  <a:solidFill>
                    <a:schemeClr val="tx1"/>
                  </a:solidFill>
                  <a:latin typeface="#9Slide03 SFU Futura_12" panose="020B0604020202020204" charset="0"/>
                  <a:cs typeface="Arial" panose="020B0604020202020204" pitchFamily="34" charset="0"/>
                </a:rPr>
                <a:t> </a:t>
              </a:r>
              <a:r>
                <a:rPr lang="en-US" sz="2800" b="1" i="1" dirty="0" err="1">
                  <a:solidFill>
                    <a:schemeClr val="tx1"/>
                  </a:solidFill>
                  <a:latin typeface="#9Slide03 SFU Futura_12" panose="020B0604020202020204" charset="0"/>
                  <a:cs typeface="Arial" panose="020B0604020202020204" pitchFamily="34" charset="0"/>
                </a:rPr>
                <a:t>cho</a:t>
              </a:r>
              <a:r>
                <a:rPr lang="en-US" sz="2800" b="1" i="1" dirty="0">
                  <a:solidFill>
                    <a:schemeClr val="tx1"/>
                  </a:solidFill>
                  <a:latin typeface="#9Slide03 SFU Futura_12" panose="020B0604020202020204" charset="0"/>
                  <a:cs typeface="Arial" panose="020B0604020202020204" pitchFamily="34" charset="0"/>
                </a:rPr>
                <a:t> ý </a:t>
              </a:r>
              <a:r>
                <a:rPr lang="en-US" sz="2800" b="1" i="1" dirty="0">
                  <a:solidFill>
                    <a:srgbClr val="FF0000"/>
                  </a:solidFill>
                  <a:latin typeface="#9Slide03 SFU Futura_12" panose="020B0604020202020204" charset="0"/>
                  <a:cs typeface="Arial" panose="020B0604020202020204" pitchFamily="34" charset="0"/>
                </a:rPr>
                <a:t>“</a:t>
              </a:r>
              <a:r>
                <a:rPr lang="vi-VN" sz="2800" b="1" i="1" dirty="0">
                  <a:solidFill>
                    <a:srgbClr val="FF0000"/>
                  </a:solidFill>
                  <a:latin typeface="#9Slide03 SFU Futura_12" panose="020B0604020202020204" charset="0"/>
                  <a:cs typeface="Arial" panose="020B0604020202020204" pitchFamily="34" charset="0"/>
                </a:rPr>
                <a:t>địa hình chịu tác động của con người</a:t>
              </a:r>
              <a:r>
                <a:rPr lang="en-US" sz="2800" b="1" i="1" dirty="0">
                  <a:solidFill>
                    <a:srgbClr val="FF0000"/>
                  </a:solidFill>
                  <a:latin typeface="#9Slide03 SFU Futura_12" panose="020B0604020202020204" charset="0"/>
                  <a:cs typeface="Arial" panose="020B0604020202020204" pitchFamily="34" charset="0"/>
                </a:rPr>
                <a:t>”.</a:t>
              </a:r>
            </a:p>
          </p:txBody>
        </p:sp>
        <p:grpSp>
          <p:nvGrpSpPr>
            <p:cNvPr id="50" name="Group 49">
              <a:extLst>
                <a:ext uri="{FF2B5EF4-FFF2-40B4-BE49-F238E27FC236}">
                  <a16:creationId xmlns:a16="http://schemas.microsoft.com/office/drawing/2014/main" id="{6B803690-2F2F-19E1-C3D0-BF1429FAFA65}"/>
                </a:ext>
              </a:extLst>
            </p:cNvPr>
            <p:cNvGrpSpPr/>
            <p:nvPr/>
          </p:nvGrpSpPr>
          <p:grpSpPr>
            <a:xfrm>
              <a:off x="6481296" y="1636622"/>
              <a:ext cx="3396673" cy="944171"/>
              <a:chOff x="1003876" y="1224706"/>
              <a:chExt cx="3396673" cy="944171"/>
            </a:xfrm>
          </p:grpSpPr>
          <p:sp>
            <p:nvSpPr>
              <p:cNvPr id="51" name="Lưu đồ: Điểm Kết Thúc 147">
                <a:extLst>
                  <a:ext uri="{FF2B5EF4-FFF2-40B4-BE49-F238E27FC236}">
                    <a16:creationId xmlns:a16="http://schemas.microsoft.com/office/drawing/2014/main" id="{E88ED948-87AB-8706-31D8-6A1EF0F16939}"/>
                  </a:ext>
                </a:extLst>
              </p:cNvPr>
              <p:cNvSpPr/>
              <p:nvPr/>
            </p:nvSpPr>
            <p:spPr>
              <a:xfrm>
                <a:off x="1358608" y="1326421"/>
                <a:ext cx="3041941" cy="744065"/>
              </a:xfrm>
              <a:prstGeom prst="flowChartTerminator">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FF00"/>
                    </a:solidFill>
                    <a:latin typeface="#9Slide05 SVNUT Triumph" panose="00000500000000000000" pitchFamily="2" charset="0"/>
                  </a:rPr>
                  <a:t>Nhóm</a:t>
                </a:r>
                <a:r>
                  <a:rPr lang="en-US" sz="3600" dirty="0">
                    <a:solidFill>
                      <a:srgbClr val="FFFF00"/>
                    </a:solidFill>
                    <a:latin typeface="#9Slide05 SVNUT Triumph" panose="00000500000000000000" pitchFamily="2" charset="0"/>
                  </a:rPr>
                  <a:t> 4</a:t>
                </a:r>
              </a:p>
            </p:txBody>
          </p:sp>
          <p:pic>
            <p:nvPicPr>
              <p:cNvPr id="52" name="Picture 2" descr="Copyediting | AnnaProofing">
                <a:extLst>
                  <a:ext uri="{FF2B5EF4-FFF2-40B4-BE49-F238E27FC236}">
                    <a16:creationId xmlns:a16="http://schemas.microsoft.com/office/drawing/2014/main" id="{98A83AB8-EC7A-C4E4-7D0E-F6AF746E8219}"/>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03876" y="1224706"/>
                <a:ext cx="814792" cy="944171"/>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53" name="Picture 52">
            <a:extLst>
              <a:ext uri="{FF2B5EF4-FFF2-40B4-BE49-F238E27FC236}">
                <a16:creationId xmlns:a16="http://schemas.microsoft.com/office/drawing/2014/main" id="{1A10CABF-3BA9-31C2-2F4F-96BC26BB85A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385" b="95462" l="10000" r="90000">
                        <a14:foregroundMark x1="37385" y1="95462" x2="37385" y2="95462"/>
                        <a14:foregroundMark x1="37385" y1="95615" x2="37385" y2="95615"/>
                        <a14:foregroundMark x1="74154" y1="64231" x2="74769" y2="72385"/>
                        <a14:foregroundMark x1="78538" y1="57385" x2="82077" y2="74615"/>
                        <a14:foregroundMark x1="64846" y1="77692" x2="73308" y2="78231"/>
                        <a14:foregroundMark x1="73308" y1="78231" x2="74462" y2="78077"/>
                        <a14:foregroundMark x1="62538" y1="9462" x2="62538" y2="9462"/>
                        <a14:foregroundMark x1="60308" y1="5538" x2="56692" y2="12846"/>
                        <a14:foregroundMark x1="56385" y1="5385" x2="54154" y2="6538"/>
                      </a14:backgroundRemoval>
                    </a14:imgEffect>
                  </a14:imgLayer>
                </a14:imgProps>
              </a:ext>
            </a:extLst>
          </a:blip>
          <a:srcRect l="9404" r="12385"/>
          <a:stretch/>
        </p:blipFill>
        <p:spPr>
          <a:xfrm>
            <a:off x="3899014" y="1440056"/>
            <a:ext cx="3981481" cy="5090666"/>
          </a:xfrm>
          <a:prstGeom prst="rect">
            <a:avLst/>
          </a:prstGeom>
        </p:spPr>
      </p:pic>
    </p:spTree>
    <p:extLst>
      <p:ext uri="{BB962C8B-B14F-4D97-AF65-F5344CB8AC3E}">
        <p14:creationId xmlns:p14="http://schemas.microsoft.com/office/powerpoint/2010/main" val="3131956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FEA3EB8-C35D-1BE1-DAC9-2EAFAA5DED15}"/>
              </a:ext>
            </a:extLst>
          </p:cNvPr>
          <p:cNvGraphicFramePr>
            <a:graphicFrameLocks noGrp="1"/>
          </p:cNvGraphicFramePr>
          <p:nvPr>
            <p:extLst>
              <p:ext uri="{D42A27DB-BD31-4B8C-83A1-F6EECF244321}">
                <p14:modId xmlns:p14="http://schemas.microsoft.com/office/powerpoint/2010/main" val="4051447146"/>
              </p:ext>
            </p:extLst>
          </p:nvPr>
        </p:nvGraphicFramePr>
        <p:xfrm>
          <a:off x="157976" y="1215573"/>
          <a:ext cx="11876048" cy="5447596"/>
        </p:xfrm>
        <a:graphic>
          <a:graphicData uri="http://schemas.openxmlformats.org/drawingml/2006/table">
            <a:tbl>
              <a:tblPr firstRow="1" firstCol="1" bandRow="1">
                <a:tableStyleId>{616DA210-FB5B-4158-B5E0-FEB733F419BA}</a:tableStyleId>
              </a:tblPr>
              <a:tblGrid>
                <a:gridCol w="2718318">
                  <a:extLst>
                    <a:ext uri="{9D8B030D-6E8A-4147-A177-3AD203B41FA5}">
                      <a16:colId xmlns:a16="http://schemas.microsoft.com/office/drawing/2014/main" val="250786461"/>
                    </a:ext>
                  </a:extLst>
                </a:gridCol>
                <a:gridCol w="8142969">
                  <a:extLst>
                    <a:ext uri="{9D8B030D-6E8A-4147-A177-3AD203B41FA5}">
                      <a16:colId xmlns:a16="http://schemas.microsoft.com/office/drawing/2014/main" val="2630426869"/>
                    </a:ext>
                  </a:extLst>
                </a:gridCol>
                <a:gridCol w="1014761">
                  <a:extLst>
                    <a:ext uri="{9D8B030D-6E8A-4147-A177-3AD203B41FA5}">
                      <a16:colId xmlns:a16="http://schemas.microsoft.com/office/drawing/2014/main" val="3963985956"/>
                    </a:ext>
                  </a:extLst>
                </a:gridCol>
              </a:tblGrid>
              <a:tr h="613226">
                <a:tc gridSpan="2">
                  <a:txBody>
                    <a:bodyPr/>
                    <a:lstStyle/>
                    <a:p>
                      <a:pPr marL="0" marR="0" indent="0" algn="ctr">
                        <a:lnSpc>
                          <a:spcPct val="115000"/>
                        </a:lnSpc>
                        <a:spcBef>
                          <a:spcPts val="0"/>
                        </a:spcBef>
                        <a:spcAft>
                          <a:spcPts val="0"/>
                        </a:spcAft>
                      </a:pPr>
                      <a:r>
                        <a:rPr lang="en-US" sz="2800" dirty="0">
                          <a:solidFill>
                            <a:srgbClr val="FF0000"/>
                          </a:solidFill>
                          <a:effectLst/>
                          <a:latin typeface="#9Slide03 SFU Futura_12" panose="020B0604020202020204" charset="0"/>
                        </a:rPr>
                        <a:t>TIÊU CHÍ ĐÁNH GIÁ</a:t>
                      </a:r>
                      <a:endParaRPr lang="en-US" sz="2800" dirty="0">
                        <a:solidFill>
                          <a:srgbClr val="FF0000"/>
                        </a:solidFill>
                        <a:effectLst/>
                        <a:latin typeface="#9Slide03 SFU Futura_12" panose="020B0604020202020204" charset="0"/>
                        <a:ea typeface="Times New Roman" panose="02020603050405020304" pitchFamily="18" charset="0"/>
                      </a:endParaRPr>
                    </a:p>
                  </a:txBody>
                  <a:tcPr marL="68580" marR="68580" marT="0" marB="0">
                    <a:solidFill>
                      <a:schemeClr val="accent5">
                        <a:lumMod val="20000"/>
                        <a:lumOff val="80000"/>
                      </a:schemeClr>
                    </a:solidFill>
                  </a:tcPr>
                </a:tc>
                <a:tc hMerge="1">
                  <a:txBody>
                    <a:bodyPr/>
                    <a:lstStyle/>
                    <a:p>
                      <a:endParaRPr lang="en-US"/>
                    </a:p>
                  </a:txBody>
                  <a:tcPr/>
                </a:tc>
                <a:tc>
                  <a:txBody>
                    <a:bodyPr/>
                    <a:lstStyle/>
                    <a:p>
                      <a:pPr marL="0" marR="0" indent="0" algn="ctr">
                        <a:lnSpc>
                          <a:spcPct val="115000"/>
                        </a:lnSpc>
                        <a:spcBef>
                          <a:spcPts val="0"/>
                        </a:spcBef>
                        <a:spcAft>
                          <a:spcPts val="0"/>
                        </a:spcAft>
                      </a:pPr>
                      <a:r>
                        <a:rPr lang="en-US" sz="2800" dirty="0">
                          <a:solidFill>
                            <a:srgbClr val="FF0000"/>
                          </a:solidFill>
                          <a:effectLst/>
                          <a:latin typeface="#9Slide03 SFU Futura_12" panose="020B0604020202020204" charset="0"/>
                        </a:rPr>
                        <a:t>ĐIỂM</a:t>
                      </a:r>
                      <a:endParaRPr lang="en-US" sz="2800" dirty="0">
                        <a:solidFill>
                          <a:srgbClr val="FF0000"/>
                        </a:solidFill>
                        <a:effectLst/>
                        <a:latin typeface="#9Slide03 SFU Futura_12" panose="020B0604020202020204" charset="0"/>
                        <a:ea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2513026742"/>
                  </a:ext>
                </a:extLst>
              </a:tr>
              <a:tr h="696526">
                <a:tc>
                  <a:txBody>
                    <a:bodyPr/>
                    <a:lstStyle/>
                    <a:p>
                      <a:pPr marL="0" marR="0" indent="0" algn="ctr">
                        <a:lnSpc>
                          <a:spcPct val="115000"/>
                        </a:lnSpc>
                        <a:spcBef>
                          <a:spcPts val="0"/>
                        </a:spcBef>
                        <a:spcAft>
                          <a:spcPts val="0"/>
                        </a:spcAft>
                      </a:pPr>
                      <a:r>
                        <a:rPr lang="en-US" sz="2400" dirty="0">
                          <a:effectLst/>
                          <a:latin typeface="#9Slide03 SFU Futura_12" panose="020B0604020202020204" charset="0"/>
                        </a:rPr>
                        <a:t>HÌNH VẼ</a:t>
                      </a:r>
                      <a:endParaRPr lang="en-US" sz="2400" dirty="0">
                        <a:effectLst/>
                        <a:latin typeface="#9Slide03 SFU Futura_12" panose="020B0604020202020204" charset="0"/>
                        <a:ea typeface="Times New Roman" panose="02020603050405020304" pitchFamily="18" charset="0"/>
                      </a:endParaRPr>
                    </a:p>
                  </a:txBody>
                  <a:tcPr marL="68580" marR="68580" marT="0" marB="0"/>
                </a:tc>
                <a:tc>
                  <a:txBody>
                    <a:bodyPr/>
                    <a:lstStyle/>
                    <a:p>
                      <a:pPr marL="342900" marR="0" lvl="0" indent="-342900" algn="just">
                        <a:lnSpc>
                          <a:spcPct val="115000"/>
                        </a:lnSpc>
                        <a:spcBef>
                          <a:spcPts val="0"/>
                        </a:spcBef>
                        <a:spcAft>
                          <a:spcPts val="0"/>
                        </a:spcAft>
                        <a:buFont typeface="Times New Roman" panose="02020603050405020304" pitchFamily="18" charset="0"/>
                        <a:buChar char="-"/>
                      </a:pPr>
                      <a:r>
                        <a:rPr lang="en-US" sz="2400" dirty="0" err="1">
                          <a:effectLst/>
                          <a:latin typeface="#9Slide03 SFU Futura_12" panose="020B0604020202020204" charset="0"/>
                        </a:rPr>
                        <a:t>Đúng</a:t>
                      </a:r>
                      <a:r>
                        <a:rPr lang="en-US" sz="2400" dirty="0">
                          <a:effectLst/>
                          <a:latin typeface="#9Slide03 SFU Futura_12" panose="020B0604020202020204" charset="0"/>
                        </a:rPr>
                        <a:t> </a:t>
                      </a:r>
                      <a:r>
                        <a:rPr lang="en-US" sz="2400" dirty="0" err="1">
                          <a:effectLst/>
                          <a:latin typeface="#9Slide03 SFU Futura_12" panose="020B0604020202020204" charset="0"/>
                        </a:rPr>
                        <a:t>nội</a:t>
                      </a:r>
                      <a:r>
                        <a:rPr lang="en-US" sz="2400" dirty="0">
                          <a:effectLst/>
                          <a:latin typeface="#9Slide03 SFU Futura_12" panose="020B0604020202020204" charset="0"/>
                        </a:rPr>
                        <a:t> dung </a:t>
                      </a:r>
                      <a:r>
                        <a:rPr lang="en-US" sz="2400" dirty="0" err="1">
                          <a:effectLst/>
                          <a:latin typeface="#9Slide03 SFU Futura_12" panose="020B0604020202020204" charset="0"/>
                        </a:rPr>
                        <a:t>của</a:t>
                      </a:r>
                      <a:r>
                        <a:rPr lang="en-US" sz="2400" dirty="0">
                          <a:effectLst/>
                          <a:latin typeface="#9Slide03 SFU Futura_12" panose="020B0604020202020204" charset="0"/>
                        </a:rPr>
                        <a:t> </a:t>
                      </a:r>
                      <a:r>
                        <a:rPr lang="en-US" sz="2400" dirty="0" err="1">
                          <a:effectLst/>
                          <a:latin typeface="#9Slide03 SFU Futura_12" panose="020B0604020202020204" charset="0"/>
                        </a:rPr>
                        <a:t>nhóm</a:t>
                      </a:r>
                      <a:r>
                        <a:rPr lang="en-US" sz="2400" dirty="0">
                          <a:effectLst/>
                          <a:latin typeface="#9Slide03 SFU Futura_12" panose="020B0604020202020204" charset="0"/>
                        </a:rPr>
                        <a:t>.</a:t>
                      </a:r>
                    </a:p>
                    <a:p>
                      <a:pPr marL="342900" marR="0" lvl="0" indent="-342900" algn="just">
                        <a:lnSpc>
                          <a:spcPct val="115000"/>
                        </a:lnSpc>
                        <a:spcBef>
                          <a:spcPts val="0"/>
                        </a:spcBef>
                        <a:spcAft>
                          <a:spcPts val="0"/>
                        </a:spcAft>
                        <a:buFont typeface="Times New Roman" panose="02020603050405020304" pitchFamily="18" charset="0"/>
                        <a:buChar char="-"/>
                      </a:pPr>
                      <a:r>
                        <a:rPr lang="en-US" sz="2400" dirty="0" err="1">
                          <a:effectLst/>
                          <a:latin typeface="#9Slide03 SFU Futura_12" panose="020B0604020202020204" charset="0"/>
                        </a:rPr>
                        <a:t>Mang</a:t>
                      </a:r>
                      <a:r>
                        <a:rPr lang="en-US" sz="2400" dirty="0">
                          <a:effectLst/>
                          <a:latin typeface="#9Slide03 SFU Futura_12" panose="020B0604020202020204" charset="0"/>
                        </a:rPr>
                        <a:t> </a:t>
                      </a:r>
                      <a:r>
                        <a:rPr lang="en-US" sz="2400" dirty="0" err="1">
                          <a:effectLst/>
                          <a:latin typeface="#9Slide03 SFU Futura_12" panose="020B0604020202020204" charset="0"/>
                        </a:rPr>
                        <a:t>tính</a:t>
                      </a:r>
                      <a:r>
                        <a:rPr lang="en-US" sz="2400" dirty="0">
                          <a:effectLst/>
                          <a:latin typeface="#9Slide03 SFU Futura_12" panose="020B0604020202020204" charset="0"/>
                        </a:rPr>
                        <a:t> </a:t>
                      </a:r>
                      <a:r>
                        <a:rPr lang="en-US" sz="2400" dirty="0" err="1">
                          <a:effectLst/>
                          <a:latin typeface="#9Slide03 SFU Futura_12" panose="020B0604020202020204" charset="0"/>
                        </a:rPr>
                        <a:t>thẩm</a:t>
                      </a:r>
                      <a:r>
                        <a:rPr lang="en-US" sz="2400" dirty="0">
                          <a:effectLst/>
                          <a:latin typeface="#9Slide03 SFU Futura_12" panose="020B0604020202020204" charset="0"/>
                        </a:rPr>
                        <a:t> </a:t>
                      </a:r>
                      <a:r>
                        <a:rPr lang="en-US" sz="2400" dirty="0" err="1">
                          <a:effectLst/>
                          <a:latin typeface="#9Slide03 SFU Futura_12" panose="020B0604020202020204" charset="0"/>
                        </a:rPr>
                        <a:t>mĩ</a:t>
                      </a:r>
                      <a:r>
                        <a:rPr lang="en-US" sz="2400" dirty="0">
                          <a:effectLst/>
                          <a:latin typeface="#9Slide03 SFU Futura_12" panose="020B0604020202020204" charset="0"/>
                        </a:rPr>
                        <a:t>.</a:t>
                      </a:r>
                      <a:endParaRPr lang="en-US" sz="2400" dirty="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lvl="0" indent="0" algn="ctr">
                        <a:lnSpc>
                          <a:spcPct val="115000"/>
                        </a:lnSpc>
                        <a:spcBef>
                          <a:spcPts val="0"/>
                        </a:spcBef>
                        <a:spcAft>
                          <a:spcPts val="0"/>
                        </a:spcAft>
                        <a:buFont typeface="Times New Roman" panose="02020603050405020304" pitchFamily="18" charset="0"/>
                        <a:buNone/>
                      </a:pPr>
                      <a:r>
                        <a:rPr lang="en-US" sz="2400" dirty="0">
                          <a:effectLst/>
                          <a:latin typeface="#9Slide03 SFU Futura_12" panose="020B0604020202020204" charset="0"/>
                        </a:rPr>
                        <a:t>1</a:t>
                      </a:r>
                    </a:p>
                    <a:p>
                      <a:pPr marL="0" marR="0" lvl="0" indent="0" algn="ctr">
                        <a:lnSpc>
                          <a:spcPct val="115000"/>
                        </a:lnSpc>
                        <a:spcBef>
                          <a:spcPts val="0"/>
                        </a:spcBef>
                        <a:spcAft>
                          <a:spcPts val="0"/>
                        </a:spcAft>
                        <a:buFont typeface="Times New Roman" panose="02020603050405020304" pitchFamily="18" charset="0"/>
                        <a:buNone/>
                      </a:pPr>
                      <a:r>
                        <a:rPr lang="en-US" sz="2400" dirty="0">
                          <a:effectLst/>
                          <a:latin typeface="#9Slide03 SFU Futura_12" panose="020B0604020202020204" charset="0"/>
                        </a:rPr>
                        <a:t>2</a:t>
                      </a:r>
                      <a:endParaRPr lang="en-US" sz="2400" dirty="0">
                        <a:effectLst/>
                        <a:latin typeface="#9Slide03 SFU Futura_12"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1133394832"/>
                  </a:ext>
                </a:extLst>
              </a:tr>
              <a:tr h="455448">
                <a:tc>
                  <a:txBody>
                    <a:bodyPr/>
                    <a:lstStyle/>
                    <a:p>
                      <a:pPr marL="0" marR="0" indent="0" algn="ctr">
                        <a:lnSpc>
                          <a:spcPct val="115000"/>
                        </a:lnSpc>
                        <a:spcBef>
                          <a:spcPts val="0"/>
                        </a:spcBef>
                        <a:spcAft>
                          <a:spcPts val="0"/>
                        </a:spcAft>
                      </a:pPr>
                      <a:r>
                        <a:rPr lang="en-US" sz="2400">
                          <a:effectLst/>
                          <a:latin typeface="#9Slide03 SFU Futura_12" panose="020B0604020202020204" charset="0"/>
                        </a:rPr>
                        <a:t>CHÚ THÍCH</a:t>
                      </a:r>
                      <a:endParaRPr lang="en-US" sz="2400">
                        <a:effectLst/>
                        <a:latin typeface="#9Slide03 SFU Futura_12" panose="020B0604020202020204" charset="0"/>
                        <a:ea typeface="Times New Roman" panose="02020603050405020304" pitchFamily="18" charset="0"/>
                      </a:endParaRPr>
                    </a:p>
                  </a:txBody>
                  <a:tcPr marL="68580" marR="68580" marT="0" marB="0"/>
                </a:tc>
                <a:tc>
                  <a:txBody>
                    <a:bodyPr/>
                    <a:lstStyle/>
                    <a:p>
                      <a:pPr marL="342900" marR="0" lvl="0" indent="-342900" algn="just">
                        <a:lnSpc>
                          <a:spcPct val="115000"/>
                        </a:lnSpc>
                        <a:spcBef>
                          <a:spcPts val="0"/>
                        </a:spcBef>
                        <a:spcAft>
                          <a:spcPts val="0"/>
                        </a:spcAft>
                        <a:buFont typeface="Times New Roman" panose="02020603050405020304" pitchFamily="18" charset="0"/>
                        <a:buChar char="-"/>
                      </a:pPr>
                      <a:r>
                        <a:rPr lang="en-US" sz="2400" dirty="0" err="1">
                          <a:effectLst/>
                          <a:latin typeface="#9Slide03 SFU Futura_12" panose="020B0604020202020204" charset="0"/>
                        </a:rPr>
                        <a:t>Có</a:t>
                      </a:r>
                      <a:r>
                        <a:rPr lang="en-US" sz="2400" dirty="0">
                          <a:effectLst/>
                          <a:latin typeface="#9Slide03 SFU Futura_12" panose="020B0604020202020204" charset="0"/>
                        </a:rPr>
                        <a:t> </a:t>
                      </a:r>
                      <a:r>
                        <a:rPr lang="en-US" sz="2400" dirty="0" err="1">
                          <a:effectLst/>
                          <a:latin typeface="#9Slide03 SFU Futura_12" panose="020B0604020202020204" charset="0"/>
                        </a:rPr>
                        <a:t>thông</a:t>
                      </a:r>
                      <a:r>
                        <a:rPr lang="en-US" sz="2400" dirty="0">
                          <a:effectLst/>
                          <a:latin typeface="#9Slide03 SFU Futura_12" panose="020B0604020202020204" charset="0"/>
                        </a:rPr>
                        <a:t> tin, </a:t>
                      </a:r>
                      <a:r>
                        <a:rPr lang="en-US" sz="2400" dirty="0" err="1">
                          <a:effectLst/>
                          <a:latin typeface="#9Slide03 SFU Futura_12" panose="020B0604020202020204" charset="0"/>
                        </a:rPr>
                        <a:t>chú</a:t>
                      </a:r>
                      <a:r>
                        <a:rPr lang="en-US" sz="2400" dirty="0">
                          <a:effectLst/>
                          <a:latin typeface="#9Slide03 SFU Futura_12" panose="020B0604020202020204" charset="0"/>
                        </a:rPr>
                        <a:t> </a:t>
                      </a:r>
                      <a:r>
                        <a:rPr lang="en-US" sz="2400" dirty="0" err="1">
                          <a:effectLst/>
                          <a:latin typeface="#9Slide03 SFU Futura_12" panose="020B0604020202020204" charset="0"/>
                        </a:rPr>
                        <a:t>thích</a:t>
                      </a:r>
                      <a:r>
                        <a:rPr lang="en-US" sz="2400" dirty="0">
                          <a:effectLst/>
                          <a:latin typeface="#9Slide03 SFU Futura_12" panose="020B0604020202020204" charset="0"/>
                        </a:rPr>
                        <a:t> </a:t>
                      </a:r>
                      <a:r>
                        <a:rPr lang="en-US" sz="2400" dirty="0" err="1">
                          <a:effectLst/>
                          <a:latin typeface="#9Slide03 SFU Futura_12" panose="020B0604020202020204" charset="0"/>
                        </a:rPr>
                        <a:t>trong</a:t>
                      </a:r>
                      <a:r>
                        <a:rPr lang="en-US" sz="2400" dirty="0">
                          <a:effectLst/>
                          <a:latin typeface="#9Slide03 SFU Futura_12" panose="020B0604020202020204" charset="0"/>
                        </a:rPr>
                        <a:t> </a:t>
                      </a:r>
                      <a:r>
                        <a:rPr lang="en-US" sz="2400" dirty="0" err="1">
                          <a:effectLst/>
                          <a:latin typeface="#9Slide03 SFU Futura_12" panose="020B0604020202020204" charset="0"/>
                        </a:rPr>
                        <a:t>hình</a:t>
                      </a:r>
                      <a:r>
                        <a:rPr lang="en-US" sz="2400" dirty="0">
                          <a:effectLst/>
                          <a:latin typeface="#9Slide03 SFU Futura_12" panose="020B0604020202020204" charset="0"/>
                        </a:rPr>
                        <a:t> </a:t>
                      </a:r>
                      <a:r>
                        <a:rPr lang="en-US" sz="2400" dirty="0" err="1">
                          <a:effectLst/>
                          <a:latin typeface="#9Slide03 SFU Futura_12" panose="020B0604020202020204" charset="0"/>
                        </a:rPr>
                        <a:t>rõ</a:t>
                      </a:r>
                      <a:r>
                        <a:rPr lang="en-US" sz="2400" dirty="0">
                          <a:effectLst/>
                          <a:latin typeface="#9Slide03 SFU Futura_12" panose="020B0604020202020204" charset="0"/>
                        </a:rPr>
                        <a:t> </a:t>
                      </a:r>
                      <a:r>
                        <a:rPr lang="en-US" sz="2400" dirty="0" err="1">
                          <a:effectLst/>
                          <a:latin typeface="#9Slide03 SFU Futura_12" panose="020B0604020202020204" charset="0"/>
                        </a:rPr>
                        <a:t>ràng</a:t>
                      </a:r>
                      <a:r>
                        <a:rPr lang="en-US" sz="2400" dirty="0">
                          <a:effectLst/>
                          <a:latin typeface="#9Slide03 SFU Futura_12" panose="020B0604020202020204" charset="0"/>
                        </a:rPr>
                        <a:t>.</a:t>
                      </a:r>
                      <a:endParaRPr lang="en-US" sz="2400" dirty="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lvl="0" indent="0" algn="ctr">
                        <a:lnSpc>
                          <a:spcPct val="115000"/>
                        </a:lnSpc>
                        <a:spcBef>
                          <a:spcPts val="0"/>
                        </a:spcBef>
                        <a:spcAft>
                          <a:spcPts val="0"/>
                        </a:spcAft>
                        <a:buFont typeface="Times New Roman" panose="02020603050405020304" pitchFamily="18" charset="0"/>
                        <a:buNone/>
                      </a:pPr>
                      <a:r>
                        <a:rPr lang="en-US" sz="2400" dirty="0">
                          <a:effectLst/>
                          <a:latin typeface="#9Slide03 SFU Futura_12" panose="020B0604020202020204" charset="0"/>
                        </a:rPr>
                        <a:t>1</a:t>
                      </a:r>
                      <a:endParaRPr lang="en-US" sz="2400" dirty="0">
                        <a:effectLst/>
                        <a:latin typeface="#9Slide03 SFU Futura_12"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1024116164"/>
                  </a:ext>
                </a:extLst>
              </a:tr>
              <a:tr h="1415907">
                <a:tc>
                  <a:txBody>
                    <a:bodyPr/>
                    <a:lstStyle/>
                    <a:p>
                      <a:pPr marL="0" marR="0" indent="0" algn="ctr">
                        <a:lnSpc>
                          <a:spcPct val="115000"/>
                        </a:lnSpc>
                        <a:spcBef>
                          <a:spcPts val="0"/>
                        </a:spcBef>
                        <a:spcAft>
                          <a:spcPts val="0"/>
                        </a:spcAft>
                      </a:pPr>
                      <a:r>
                        <a:rPr lang="en-US" sz="2400" dirty="0">
                          <a:effectLst/>
                          <a:latin typeface="#9Slide03 SFU Futura_12" panose="020B0604020202020204" charset="0"/>
                        </a:rPr>
                        <a:t>THUYẾT TRÌNH</a:t>
                      </a:r>
                      <a:endParaRPr lang="en-US" sz="2400" dirty="0">
                        <a:effectLst/>
                        <a:latin typeface="#9Slide03 SFU Futura_12" panose="020B0604020202020204" charset="0"/>
                        <a:ea typeface="Times New Roman" panose="02020603050405020304" pitchFamily="18" charset="0"/>
                      </a:endParaRPr>
                    </a:p>
                  </a:txBody>
                  <a:tcPr marL="68580" marR="68580" marT="0" marB="0"/>
                </a:tc>
                <a:tc>
                  <a:txBody>
                    <a:bodyPr/>
                    <a:lstStyle/>
                    <a:p>
                      <a:pPr marL="342900" marR="0" lvl="0" indent="-342900" algn="just">
                        <a:lnSpc>
                          <a:spcPct val="115000"/>
                        </a:lnSpc>
                        <a:spcBef>
                          <a:spcPts val="0"/>
                        </a:spcBef>
                        <a:spcAft>
                          <a:spcPts val="0"/>
                        </a:spcAft>
                        <a:buFont typeface="Times New Roman" panose="02020603050405020304" pitchFamily="18" charset="0"/>
                        <a:buChar char="-"/>
                      </a:pPr>
                      <a:r>
                        <a:rPr lang="en-US" sz="2400" dirty="0" err="1">
                          <a:effectLst/>
                          <a:latin typeface="#9Slide03 SFU Futura_12" panose="020B0604020202020204" charset="0"/>
                        </a:rPr>
                        <a:t>Thuyết</a:t>
                      </a:r>
                      <a:r>
                        <a:rPr lang="en-US" sz="2400" dirty="0">
                          <a:effectLst/>
                          <a:latin typeface="#9Slide03 SFU Futura_12" panose="020B0604020202020204" charset="0"/>
                        </a:rPr>
                        <a:t> </a:t>
                      </a:r>
                      <a:r>
                        <a:rPr lang="en-US" sz="2400" dirty="0" err="1">
                          <a:effectLst/>
                          <a:latin typeface="#9Slide03 SFU Futura_12" panose="020B0604020202020204" charset="0"/>
                        </a:rPr>
                        <a:t>trình</a:t>
                      </a:r>
                      <a:r>
                        <a:rPr lang="en-US" sz="2400" dirty="0">
                          <a:effectLst/>
                          <a:latin typeface="#9Slide03 SFU Futura_12" panose="020B0604020202020204" charset="0"/>
                        </a:rPr>
                        <a:t> </a:t>
                      </a:r>
                      <a:r>
                        <a:rPr lang="en-US" sz="2400" dirty="0" err="1">
                          <a:effectLst/>
                          <a:latin typeface="#9Slide03 SFU Futura_12" panose="020B0604020202020204" charset="0"/>
                        </a:rPr>
                        <a:t>tự</a:t>
                      </a:r>
                      <a:r>
                        <a:rPr lang="en-US" sz="2400" dirty="0">
                          <a:effectLst/>
                          <a:latin typeface="#9Slide03 SFU Futura_12" panose="020B0604020202020204" charset="0"/>
                        </a:rPr>
                        <a:t> tin, </a:t>
                      </a:r>
                      <a:r>
                        <a:rPr lang="en-US" sz="2400" dirty="0" err="1">
                          <a:effectLst/>
                          <a:latin typeface="#9Slide03 SFU Futura_12" panose="020B0604020202020204" charset="0"/>
                        </a:rPr>
                        <a:t>thú</a:t>
                      </a:r>
                      <a:r>
                        <a:rPr lang="en-US" sz="2400" dirty="0">
                          <a:effectLst/>
                          <a:latin typeface="#9Slide03 SFU Futura_12" panose="020B0604020202020204" charset="0"/>
                        </a:rPr>
                        <a:t> </a:t>
                      </a:r>
                      <a:r>
                        <a:rPr lang="en-US" sz="2400" dirty="0" err="1">
                          <a:effectLst/>
                          <a:latin typeface="#9Slide03 SFU Futura_12" panose="020B0604020202020204" charset="0"/>
                        </a:rPr>
                        <a:t>vị</a:t>
                      </a:r>
                      <a:r>
                        <a:rPr lang="en-US" sz="2400" dirty="0">
                          <a:effectLst/>
                          <a:latin typeface="#9Slide03 SFU Futura_12" panose="020B0604020202020204" charset="0"/>
                        </a:rPr>
                        <a:t>.</a:t>
                      </a:r>
                    </a:p>
                    <a:p>
                      <a:pPr marL="342900" marR="0" lvl="0" indent="-342900" algn="just">
                        <a:lnSpc>
                          <a:spcPct val="115000"/>
                        </a:lnSpc>
                        <a:spcBef>
                          <a:spcPts val="0"/>
                        </a:spcBef>
                        <a:spcAft>
                          <a:spcPts val="0"/>
                        </a:spcAft>
                        <a:buFont typeface="Times New Roman" panose="02020603050405020304" pitchFamily="18" charset="0"/>
                        <a:buChar char="-"/>
                      </a:pPr>
                      <a:r>
                        <a:rPr lang="en-US" sz="2400" dirty="0" err="1">
                          <a:effectLst/>
                          <a:latin typeface="#9Slide03 SFU Futura_12" panose="020B0604020202020204" charset="0"/>
                        </a:rPr>
                        <a:t>Lấy</a:t>
                      </a:r>
                      <a:r>
                        <a:rPr lang="en-US" sz="2400" dirty="0">
                          <a:effectLst/>
                          <a:latin typeface="#9Slide03 SFU Futura_12" panose="020B0604020202020204" charset="0"/>
                        </a:rPr>
                        <a:t> </a:t>
                      </a:r>
                      <a:r>
                        <a:rPr lang="en-US" sz="2400" dirty="0" err="1">
                          <a:effectLst/>
                          <a:latin typeface="#9Slide03 SFU Futura_12" panose="020B0604020202020204" charset="0"/>
                        </a:rPr>
                        <a:t>được</a:t>
                      </a:r>
                      <a:r>
                        <a:rPr lang="en-US" sz="2400" dirty="0">
                          <a:effectLst/>
                          <a:latin typeface="#9Slide03 SFU Futura_12" panose="020B0604020202020204" charset="0"/>
                        </a:rPr>
                        <a:t> </a:t>
                      </a:r>
                      <a:r>
                        <a:rPr lang="en-US" sz="2400" dirty="0" err="1">
                          <a:effectLst/>
                          <a:latin typeface="#9Slide03 SFU Futura_12" panose="020B0604020202020204" charset="0"/>
                        </a:rPr>
                        <a:t>ví</a:t>
                      </a:r>
                      <a:r>
                        <a:rPr lang="en-US" sz="2400" dirty="0">
                          <a:effectLst/>
                          <a:latin typeface="#9Slide03 SFU Futura_12" panose="020B0604020202020204" charset="0"/>
                        </a:rPr>
                        <a:t> </a:t>
                      </a:r>
                      <a:r>
                        <a:rPr lang="en-US" sz="2400" dirty="0" err="1">
                          <a:effectLst/>
                          <a:latin typeface="#9Slide03 SFU Futura_12" panose="020B0604020202020204" charset="0"/>
                        </a:rPr>
                        <a:t>dụ</a:t>
                      </a:r>
                      <a:r>
                        <a:rPr lang="en-US" sz="2400" dirty="0">
                          <a:effectLst/>
                          <a:latin typeface="#9Slide03 SFU Futura_12" panose="020B0604020202020204" charset="0"/>
                        </a:rPr>
                        <a:t> </a:t>
                      </a:r>
                      <a:r>
                        <a:rPr lang="en-US" sz="2400" dirty="0" err="1">
                          <a:effectLst/>
                          <a:latin typeface="#9Slide03 SFU Futura_12" panose="020B0604020202020204" charset="0"/>
                        </a:rPr>
                        <a:t>về</a:t>
                      </a:r>
                      <a:r>
                        <a:rPr lang="en-US" sz="2400" dirty="0">
                          <a:effectLst/>
                          <a:latin typeface="#9Slide03 SFU Futura_12" panose="020B0604020202020204" charset="0"/>
                        </a:rPr>
                        <a:t> </a:t>
                      </a:r>
                      <a:r>
                        <a:rPr lang="en-US" sz="2400" dirty="0" err="1">
                          <a:effectLst/>
                          <a:latin typeface="#9Slide03 SFU Futura_12" panose="020B0604020202020204" charset="0"/>
                        </a:rPr>
                        <a:t>đặc</a:t>
                      </a:r>
                      <a:r>
                        <a:rPr lang="en-US" sz="2400" dirty="0">
                          <a:effectLst/>
                          <a:latin typeface="#9Slide03 SFU Futura_12" panose="020B0604020202020204" charset="0"/>
                        </a:rPr>
                        <a:t> </a:t>
                      </a:r>
                      <a:r>
                        <a:rPr lang="en-US" sz="2400" dirty="0" err="1">
                          <a:effectLst/>
                          <a:latin typeface="#9Slide03 SFU Futura_12" panose="020B0604020202020204" charset="0"/>
                        </a:rPr>
                        <a:t>điểm</a:t>
                      </a:r>
                      <a:r>
                        <a:rPr lang="en-US" sz="2400" dirty="0">
                          <a:effectLst/>
                          <a:latin typeface="#9Slide03 SFU Futura_12" panose="020B0604020202020204" charset="0"/>
                        </a:rPr>
                        <a:t> </a:t>
                      </a:r>
                      <a:r>
                        <a:rPr lang="en-US" sz="2400" dirty="0" err="1">
                          <a:effectLst/>
                          <a:latin typeface="#9Slide03 SFU Futura_12" panose="020B0604020202020204" charset="0"/>
                        </a:rPr>
                        <a:t>địa</a:t>
                      </a:r>
                      <a:r>
                        <a:rPr lang="en-US" sz="2400" dirty="0">
                          <a:effectLst/>
                          <a:latin typeface="#9Slide03 SFU Futura_12" panose="020B0604020202020204" charset="0"/>
                        </a:rPr>
                        <a:t> </a:t>
                      </a:r>
                      <a:r>
                        <a:rPr lang="en-US" sz="2400" dirty="0" err="1">
                          <a:effectLst/>
                          <a:latin typeface="#9Slide03 SFU Futura_12" panose="020B0604020202020204" charset="0"/>
                        </a:rPr>
                        <a:t>hình</a:t>
                      </a:r>
                      <a:r>
                        <a:rPr lang="en-US" sz="2400" dirty="0">
                          <a:effectLst/>
                          <a:latin typeface="#9Slide03 SFU Futura_12" panose="020B0604020202020204" charset="0"/>
                        </a:rPr>
                        <a:t>.</a:t>
                      </a:r>
                    </a:p>
                    <a:p>
                      <a:pPr marL="342900" marR="0" lvl="0" indent="-342900" algn="just">
                        <a:lnSpc>
                          <a:spcPct val="115000"/>
                        </a:lnSpc>
                        <a:spcBef>
                          <a:spcPts val="0"/>
                        </a:spcBef>
                        <a:spcAft>
                          <a:spcPts val="0"/>
                        </a:spcAft>
                        <a:buFont typeface="Times New Roman" panose="02020603050405020304" pitchFamily="18" charset="0"/>
                        <a:buChar char="-"/>
                      </a:pPr>
                      <a:r>
                        <a:rPr lang="en-US" sz="2400" dirty="0" err="1">
                          <a:effectLst/>
                          <a:latin typeface="#9Slide03 SFU Futura_12" panose="020B0604020202020204" charset="0"/>
                        </a:rPr>
                        <a:t>Trình</a:t>
                      </a:r>
                      <a:r>
                        <a:rPr lang="en-US" sz="2400" dirty="0">
                          <a:effectLst/>
                          <a:latin typeface="#9Slide03 SFU Futura_12" panose="020B0604020202020204" charset="0"/>
                        </a:rPr>
                        <a:t> </a:t>
                      </a:r>
                      <a:r>
                        <a:rPr lang="en-US" sz="2400" dirty="0" err="1">
                          <a:effectLst/>
                          <a:latin typeface="#9Slide03 SFU Futura_12" panose="020B0604020202020204" charset="0"/>
                        </a:rPr>
                        <a:t>bày</a:t>
                      </a:r>
                      <a:r>
                        <a:rPr lang="en-US" sz="2400" dirty="0">
                          <a:effectLst/>
                          <a:latin typeface="#9Slide03 SFU Futura_12" panose="020B0604020202020204" charset="0"/>
                        </a:rPr>
                        <a:t>, </a:t>
                      </a:r>
                      <a:r>
                        <a:rPr lang="en-US" sz="2400" dirty="0" err="1">
                          <a:effectLst/>
                          <a:latin typeface="#9Slide03 SFU Futura_12" panose="020B0604020202020204" charset="0"/>
                        </a:rPr>
                        <a:t>giải</a:t>
                      </a:r>
                      <a:r>
                        <a:rPr lang="en-US" sz="2400" dirty="0">
                          <a:effectLst/>
                          <a:latin typeface="#9Slide03 SFU Futura_12" panose="020B0604020202020204" charset="0"/>
                        </a:rPr>
                        <a:t> </a:t>
                      </a:r>
                      <a:r>
                        <a:rPr lang="en-US" sz="2400" dirty="0" err="1">
                          <a:effectLst/>
                          <a:latin typeface="#9Slide03 SFU Futura_12" panose="020B0604020202020204" charset="0"/>
                        </a:rPr>
                        <a:t>thích</a:t>
                      </a:r>
                      <a:r>
                        <a:rPr lang="en-US" sz="2400" dirty="0">
                          <a:effectLst/>
                          <a:latin typeface="#9Slide03 SFU Futura_12" panose="020B0604020202020204" charset="0"/>
                        </a:rPr>
                        <a:t> </a:t>
                      </a:r>
                      <a:r>
                        <a:rPr lang="en-US" sz="2400" dirty="0" err="1">
                          <a:effectLst/>
                          <a:latin typeface="#9Slide03 SFU Futura_12" panose="020B0604020202020204" charset="0"/>
                        </a:rPr>
                        <a:t>rõ</a:t>
                      </a:r>
                      <a:r>
                        <a:rPr lang="en-US" sz="2400" dirty="0">
                          <a:effectLst/>
                          <a:latin typeface="#9Slide03 SFU Futura_12" panose="020B0604020202020204" charset="0"/>
                        </a:rPr>
                        <a:t> </a:t>
                      </a:r>
                      <a:r>
                        <a:rPr lang="en-US" sz="2400" dirty="0" err="1">
                          <a:effectLst/>
                          <a:latin typeface="#9Slide03 SFU Futura_12" panose="020B0604020202020204" charset="0"/>
                        </a:rPr>
                        <a:t>ràng</a:t>
                      </a:r>
                      <a:r>
                        <a:rPr lang="en-US" sz="2400" dirty="0">
                          <a:effectLst/>
                          <a:latin typeface="#9Slide03 SFU Futura_12" panose="020B0604020202020204" charset="0"/>
                        </a:rPr>
                        <a:t>, </a:t>
                      </a:r>
                      <a:r>
                        <a:rPr lang="en-US" sz="2400" dirty="0" err="1">
                          <a:effectLst/>
                          <a:latin typeface="#9Slide03 SFU Futura_12" panose="020B0604020202020204" charset="0"/>
                        </a:rPr>
                        <a:t>dễ</a:t>
                      </a:r>
                      <a:r>
                        <a:rPr lang="en-US" sz="2400" dirty="0">
                          <a:effectLst/>
                          <a:latin typeface="#9Slide03 SFU Futura_12" panose="020B0604020202020204" charset="0"/>
                        </a:rPr>
                        <a:t> </a:t>
                      </a:r>
                      <a:r>
                        <a:rPr lang="en-US" sz="2400" dirty="0" err="1">
                          <a:effectLst/>
                          <a:latin typeface="#9Slide03 SFU Futura_12" panose="020B0604020202020204" charset="0"/>
                        </a:rPr>
                        <a:t>hiểu</a:t>
                      </a:r>
                      <a:r>
                        <a:rPr lang="en-US" sz="2400" dirty="0">
                          <a:effectLst/>
                          <a:latin typeface="#9Slide03 SFU Futura_12" panose="020B0604020202020204" charset="0"/>
                        </a:rPr>
                        <a:t> </a:t>
                      </a:r>
                      <a:r>
                        <a:rPr lang="en-US" sz="2400" dirty="0" err="1">
                          <a:effectLst/>
                          <a:latin typeface="#9Slide03 SFU Futura_12" panose="020B0604020202020204" charset="0"/>
                        </a:rPr>
                        <a:t>nội</a:t>
                      </a:r>
                      <a:r>
                        <a:rPr lang="en-US" sz="2400" dirty="0">
                          <a:effectLst/>
                          <a:latin typeface="#9Slide03 SFU Futura_12" panose="020B0604020202020204" charset="0"/>
                        </a:rPr>
                        <a:t> dung </a:t>
                      </a:r>
                      <a:r>
                        <a:rPr lang="en-US" sz="2400" dirty="0" err="1">
                          <a:effectLst/>
                          <a:latin typeface="#9Slide03 SFU Futura_12" panose="020B0604020202020204" charset="0"/>
                        </a:rPr>
                        <a:t>trong</a:t>
                      </a:r>
                      <a:r>
                        <a:rPr lang="en-US" sz="2400" dirty="0">
                          <a:effectLst/>
                          <a:latin typeface="#9Slide03 SFU Futura_12" panose="020B0604020202020204" charset="0"/>
                        </a:rPr>
                        <a:t> </a:t>
                      </a:r>
                      <a:r>
                        <a:rPr lang="en-US" sz="2400" dirty="0" err="1">
                          <a:effectLst/>
                          <a:latin typeface="#9Slide03 SFU Futura_12" panose="020B0604020202020204" charset="0"/>
                        </a:rPr>
                        <a:t>hình</a:t>
                      </a:r>
                      <a:r>
                        <a:rPr lang="en-US" sz="2400" dirty="0">
                          <a:effectLst/>
                          <a:latin typeface="#9Slide03 SFU Futura_12" panose="020B0604020202020204" charset="0"/>
                        </a:rPr>
                        <a:t>.</a:t>
                      </a:r>
                      <a:endParaRPr lang="en-US" sz="2400" dirty="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lvl="0" indent="0" algn="ctr">
                        <a:lnSpc>
                          <a:spcPct val="115000"/>
                        </a:lnSpc>
                        <a:spcBef>
                          <a:spcPts val="0"/>
                        </a:spcBef>
                        <a:spcAft>
                          <a:spcPts val="0"/>
                        </a:spcAft>
                        <a:buFont typeface="Times New Roman" panose="02020603050405020304" pitchFamily="18" charset="0"/>
                        <a:buNone/>
                      </a:pPr>
                      <a:r>
                        <a:rPr lang="en-US" sz="2400" dirty="0">
                          <a:effectLst/>
                          <a:latin typeface="#9Slide03 SFU Futura_12" panose="020B0604020202020204" charset="0"/>
                        </a:rPr>
                        <a:t>1</a:t>
                      </a:r>
                    </a:p>
                    <a:p>
                      <a:pPr marL="0" marR="0" lvl="0" indent="0" algn="ctr">
                        <a:lnSpc>
                          <a:spcPct val="115000"/>
                        </a:lnSpc>
                        <a:spcBef>
                          <a:spcPts val="0"/>
                        </a:spcBef>
                        <a:spcAft>
                          <a:spcPts val="0"/>
                        </a:spcAft>
                        <a:buFont typeface="Times New Roman" panose="02020603050405020304" pitchFamily="18" charset="0"/>
                        <a:buNone/>
                      </a:pPr>
                      <a:r>
                        <a:rPr lang="en-US" sz="2400" dirty="0">
                          <a:effectLst/>
                          <a:latin typeface="#9Slide03 SFU Futura_12" panose="020B0604020202020204" charset="0"/>
                        </a:rPr>
                        <a:t>1</a:t>
                      </a:r>
                    </a:p>
                    <a:p>
                      <a:pPr marL="0" marR="0" lvl="0" indent="0" algn="ctr">
                        <a:lnSpc>
                          <a:spcPct val="115000"/>
                        </a:lnSpc>
                        <a:spcBef>
                          <a:spcPts val="0"/>
                        </a:spcBef>
                        <a:spcAft>
                          <a:spcPts val="0"/>
                        </a:spcAft>
                        <a:buFont typeface="Times New Roman" panose="02020603050405020304" pitchFamily="18" charset="0"/>
                        <a:buNone/>
                      </a:pPr>
                      <a:r>
                        <a:rPr lang="en-US" sz="2400" dirty="0">
                          <a:effectLst/>
                          <a:latin typeface="#9Slide03 SFU Futura_12" panose="020B0604020202020204" charset="0"/>
                        </a:rPr>
                        <a:t>1</a:t>
                      </a:r>
                      <a:endParaRPr lang="en-US" sz="2400" dirty="0">
                        <a:effectLst/>
                        <a:latin typeface="#9Slide03 SFU Futura_12"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3854618496"/>
                  </a:ext>
                </a:extLst>
              </a:tr>
              <a:tr h="918947">
                <a:tc>
                  <a:txBody>
                    <a:bodyPr/>
                    <a:lstStyle/>
                    <a:p>
                      <a:pPr marL="0" marR="0" indent="0" algn="ctr">
                        <a:lnSpc>
                          <a:spcPct val="115000"/>
                        </a:lnSpc>
                        <a:spcBef>
                          <a:spcPts val="0"/>
                        </a:spcBef>
                        <a:spcAft>
                          <a:spcPts val="0"/>
                        </a:spcAft>
                      </a:pPr>
                      <a:r>
                        <a:rPr lang="en-US" sz="2400" dirty="0">
                          <a:effectLst/>
                          <a:latin typeface="#9Slide03 SFU Futura_12" panose="020B0604020202020204" charset="0"/>
                        </a:rPr>
                        <a:t>QUÁ TRÌNH HOẠT ĐỘNG NHÓM</a:t>
                      </a:r>
                      <a:endParaRPr lang="en-US" sz="2400" dirty="0">
                        <a:effectLst/>
                        <a:latin typeface="#9Slide03 SFU Futura_12" panose="020B0604020202020204" charset="0"/>
                        <a:ea typeface="Times New Roman" panose="02020603050405020304" pitchFamily="18" charset="0"/>
                      </a:endParaRPr>
                    </a:p>
                  </a:txBody>
                  <a:tcPr marL="68580" marR="68580" marT="0" marB="0"/>
                </a:tc>
                <a:tc>
                  <a:txBody>
                    <a:bodyPr/>
                    <a:lstStyle/>
                    <a:p>
                      <a:pPr marL="342900" marR="0" lvl="0" indent="-342900" algn="just">
                        <a:lnSpc>
                          <a:spcPct val="115000"/>
                        </a:lnSpc>
                        <a:spcBef>
                          <a:spcPts val="0"/>
                        </a:spcBef>
                        <a:spcAft>
                          <a:spcPts val="0"/>
                        </a:spcAft>
                        <a:buFont typeface="Times New Roman" panose="02020603050405020304" pitchFamily="18" charset="0"/>
                        <a:buChar char="-"/>
                      </a:pPr>
                      <a:r>
                        <a:rPr lang="en-US" sz="2400" dirty="0">
                          <a:effectLst/>
                          <a:latin typeface="#9Slide03 SFU Futura_12" panose="020B0604020202020204" charset="0"/>
                        </a:rPr>
                        <a:t>Nghiêm </a:t>
                      </a:r>
                      <a:r>
                        <a:rPr lang="en-US" sz="2400" dirty="0" err="1">
                          <a:effectLst/>
                          <a:latin typeface="#9Slide03 SFU Futura_12" panose="020B0604020202020204" charset="0"/>
                        </a:rPr>
                        <a:t>túc</a:t>
                      </a:r>
                      <a:r>
                        <a:rPr lang="en-US" sz="2400" dirty="0">
                          <a:effectLst/>
                          <a:latin typeface="#9Slide03 SFU Futura_12" panose="020B0604020202020204" charset="0"/>
                        </a:rPr>
                        <a:t>, </a:t>
                      </a:r>
                      <a:r>
                        <a:rPr lang="en-US" sz="2400" dirty="0" err="1">
                          <a:effectLst/>
                          <a:latin typeface="#9Slide03 SFU Futura_12" panose="020B0604020202020204" charset="0"/>
                        </a:rPr>
                        <a:t>không</a:t>
                      </a:r>
                      <a:r>
                        <a:rPr lang="en-US" sz="2400" dirty="0">
                          <a:effectLst/>
                          <a:latin typeface="#9Slide03 SFU Futura_12" panose="020B0604020202020204" charset="0"/>
                        </a:rPr>
                        <a:t> </a:t>
                      </a:r>
                      <a:r>
                        <a:rPr lang="en-US" sz="2400" dirty="0" err="1">
                          <a:effectLst/>
                          <a:latin typeface="#9Slide03 SFU Futura_12" panose="020B0604020202020204" charset="0"/>
                        </a:rPr>
                        <a:t>làm</a:t>
                      </a:r>
                      <a:r>
                        <a:rPr lang="en-US" sz="2400" dirty="0">
                          <a:effectLst/>
                          <a:latin typeface="#9Slide03 SFU Futura_12" panose="020B0604020202020204" charset="0"/>
                        </a:rPr>
                        <a:t> </a:t>
                      </a:r>
                      <a:r>
                        <a:rPr lang="en-US" sz="2400" dirty="0" err="1">
                          <a:effectLst/>
                          <a:latin typeface="#9Slide03 SFU Futura_12" panose="020B0604020202020204" charset="0"/>
                        </a:rPr>
                        <a:t>việc</a:t>
                      </a:r>
                      <a:r>
                        <a:rPr lang="en-US" sz="2400" dirty="0">
                          <a:effectLst/>
                          <a:latin typeface="#9Slide03 SFU Futura_12" panose="020B0604020202020204" charset="0"/>
                        </a:rPr>
                        <a:t> </a:t>
                      </a:r>
                      <a:r>
                        <a:rPr lang="en-US" sz="2400" dirty="0" err="1">
                          <a:effectLst/>
                          <a:latin typeface="#9Slide03 SFU Futura_12" panose="020B0604020202020204" charset="0"/>
                        </a:rPr>
                        <a:t>riêng</a:t>
                      </a:r>
                      <a:r>
                        <a:rPr lang="en-US" sz="2400" dirty="0">
                          <a:effectLst/>
                          <a:latin typeface="#9Slide03 SFU Futura_12" panose="020B0604020202020204" charset="0"/>
                        </a:rPr>
                        <a:t>, </a:t>
                      </a:r>
                      <a:r>
                        <a:rPr lang="en-US" sz="2400" dirty="0" err="1">
                          <a:effectLst/>
                          <a:latin typeface="#9Slide03 SFU Futura_12" panose="020B0604020202020204" charset="0"/>
                        </a:rPr>
                        <a:t>không</a:t>
                      </a:r>
                      <a:r>
                        <a:rPr lang="en-US" sz="2400" dirty="0">
                          <a:effectLst/>
                          <a:latin typeface="#9Slide03 SFU Futura_12" panose="020B0604020202020204" charset="0"/>
                        </a:rPr>
                        <a:t> </a:t>
                      </a:r>
                      <a:r>
                        <a:rPr lang="en-US" sz="2400" dirty="0" err="1">
                          <a:effectLst/>
                          <a:latin typeface="#9Slide03 SFU Futura_12" panose="020B0604020202020204" charset="0"/>
                        </a:rPr>
                        <a:t>gây</a:t>
                      </a:r>
                      <a:r>
                        <a:rPr lang="en-US" sz="2400" dirty="0">
                          <a:effectLst/>
                          <a:latin typeface="#9Slide03 SFU Futura_12" panose="020B0604020202020204" charset="0"/>
                        </a:rPr>
                        <a:t> </a:t>
                      </a:r>
                      <a:r>
                        <a:rPr lang="en-US" sz="2400" dirty="0" err="1">
                          <a:effectLst/>
                          <a:latin typeface="#9Slide03 SFU Futura_12" panose="020B0604020202020204" charset="0"/>
                        </a:rPr>
                        <a:t>mất</a:t>
                      </a:r>
                      <a:r>
                        <a:rPr lang="en-US" sz="2400" dirty="0">
                          <a:effectLst/>
                          <a:latin typeface="#9Slide03 SFU Futura_12" panose="020B0604020202020204" charset="0"/>
                        </a:rPr>
                        <a:t> </a:t>
                      </a:r>
                      <a:r>
                        <a:rPr lang="en-US" sz="2400" dirty="0" err="1">
                          <a:effectLst/>
                          <a:latin typeface="#9Slide03 SFU Futura_12" panose="020B0604020202020204" charset="0"/>
                        </a:rPr>
                        <a:t>trật</a:t>
                      </a:r>
                      <a:r>
                        <a:rPr lang="en-US" sz="2400" dirty="0">
                          <a:effectLst/>
                          <a:latin typeface="#9Slide03 SFU Futura_12" panose="020B0604020202020204" charset="0"/>
                        </a:rPr>
                        <a:t> </a:t>
                      </a:r>
                      <a:r>
                        <a:rPr lang="en-US" sz="2400" dirty="0" err="1">
                          <a:effectLst/>
                          <a:latin typeface="#9Slide03 SFU Futura_12" panose="020B0604020202020204" charset="0"/>
                        </a:rPr>
                        <a:t>tự</a:t>
                      </a:r>
                      <a:r>
                        <a:rPr lang="en-US" sz="2400" dirty="0">
                          <a:effectLst/>
                          <a:latin typeface="#9Slide03 SFU Futura_12" panose="020B0604020202020204" charset="0"/>
                        </a:rPr>
                        <a:t>.</a:t>
                      </a:r>
                    </a:p>
                    <a:p>
                      <a:pPr marL="342900" marR="0" lvl="0" indent="-342900" algn="just">
                        <a:lnSpc>
                          <a:spcPct val="115000"/>
                        </a:lnSpc>
                        <a:spcBef>
                          <a:spcPts val="0"/>
                        </a:spcBef>
                        <a:spcAft>
                          <a:spcPts val="0"/>
                        </a:spcAft>
                        <a:buFont typeface="Times New Roman" panose="02020603050405020304" pitchFamily="18" charset="0"/>
                        <a:buChar char="-"/>
                      </a:pPr>
                      <a:r>
                        <a:rPr lang="en-US" sz="2400" dirty="0" err="1">
                          <a:effectLst/>
                          <a:latin typeface="#9Slide03 SFU Futura_12" panose="020B0604020202020204" charset="0"/>
                        </a:rPr>
                        <a:t>Phân</a:t>
                      </a:r>
                      <a:r>
                        <a:rPr lang="en-US" sz="2400" dirty="0">
                          <a:effectLst/>
                          <a:latin typeface="#9Slide03 SFU Futura_12" panose="020B0604020202020204" charset="0"/>
                        </a:rPr>
                        <a:t> chia </a:t>
                      </a:r>
                      <a:r>
                        <a:rPr lang="en-US" sz="2400" dirty="0" err="1">
                          <a:effectLst/>
                          <a:latin typeface="#9Slide03 SFU Futura_12" panose="020B0604020202020204" charset="0"/>
                        </a:rPr>
                        <a:t>công</a:t>
                      </a:r>
                      <a:r>
                        <a:rPr lang="en-US" sz="2400" dirty="0">
                          <a:effectLst/>
                          <a:latin typeface="#9Slide03 SFU Futura_12" panose="020B0604020202020204" charset="0"/>
                        </a:rPr>
                        <a:t> </a:t>
                      </a:r>
                      <a:r>
                        <a:rPr lang="en-US" sz="2400" dirty="0" err="1">
                          <a:effectLst/>
                          <a:latin typeface="#9Slide03 SFU Futura_12" panose="020B0604020202020204" charset="0"/>
                        </a:rPr>
                        <a:t>việc</a:t>
                      </a:r>
                      <a:r>
                        <a:rPr lang="en-US" sz="2400" dirty="0">
                          <a:effectLst/>
                          <a:latin typeface="#9Slide03 SFU Futura_12" panose="020B0604020202020204" charset="0"/>
                        </a:rPr>
                        <a:t> </a:t>
                      </a:r>
                      <a:r>
                        <a:rPr lang="en-US" sz="2400" dirty="0" err="1">
                          <a:effectLst/>
                          <a:latin typeface="#9Slide03 SFU Futura_12" panose="020B0604020202020204" charset="0"/>
                        </a:rPr>
                        <a:t>cụ</a:t>
                      </a:r>
                      <a:r>
                        <a:rPr lang="en-US" sz="2400" dirty="0">
                          <a:effectLst/>
                          <a:latin typeface="#9Slide03 SFU Futura_12" panose="020B0604020202020204" charset="0"/>
                        </a:rPr>
                        <a:t> </a:t>
                      </a:r>
                      <a:r>
                        <a:rPr lang="en-US" sz="2400" dirty="0" err="1">
                          <a:effectLst/>
                          <a:latin typeface="#9Slide03 SFU Futura_12" panose="020B0604020202020204" charset="0"/>
                        </a:rPr>
                        <a:t>thể</a:t>
                      </a:r>
                      <a:r>
                        <a:rPr lang="en-US" sz="2400" dirty="0">
                          <a:effectLst/>
                          <a:latin typeface="#9Slide03 SFU Futura_12" panose="020B0604020202020204" charset="0"/>
                        </a:rPr>
                        <a:t> </a:t>
                      </a:r>
                      <a:r>
                        <a:rPr lang="en-US" sz="2400" dirty="0" err="1">
                          <a:effectLst/>
                          <a:latin typeface="#9Slide03 SFU Futura_12" panose="020B0604020202020204" charset="0"/>
                        </a:rPr>
                        <a:t>cho</a:t>
                      </a:r>
                      <a:r>
                        <a:rPr lang="en-US" sz="2400" dirty="0">
                          <a:effectLst/>
                          <a:latin typeface="#9Slide03 SFU Futura_12" panose="020B0604020202020204" charset="0"/>
                        </a:rPr>
                        <a:t> </a:t>
                      </a:r>
                      <a:r>
                        <a:rPr lang="en-US" sz="2400" dirty="0" err="1">
                          <a:effectLst/>
                          <a:latin typeface="#9Slide03 SFU Futura_12" panose="020B0604020202020204" charset="0"/>
                        </a:rPr>
                        <a:t>mỗi</a:t>
                      </a:r>
                      <a:r>
                        <a:rPr lang="en-US" sz="2400" dirty="0">
                          <a:effectLst/>
                          <a:latin typeface="#9Slide03 SFU Futura_12" panose="020B0604020202020204" charset="0"/>
                        </a:rPr>
                        <a:t> </a:t>
                      </a:r>
                      <a:r>
                        <a:rPr lang="en-US" sz="2400" dirty="0" err="1">
                          <a:effectLst/>
                          <a:latin typeface="#9Slide03 SFU Futura_12" panose="020B0604020202020204" charset="0"/>
                        </a:rPr>
                        <a:t>thành</a:t>
                      </a:r>
                      <a:r>
                        <a:rPr lang="en-US" sz="2400" dirty="0">
                          <a:effectLst/>
                          <a:latin typeface="#9Slide03 SFU Futura_12" panose="020B0604020202020204" charset="0"/>
                        </a:rPr>
                        <a:t> </a:t>
                      </a:r>
                      <a:r>
                        <a:rPr lang="en-US" sz="2400" dirty="0" err="1">
                          <a:effectLst/>
                          <a:latin typeface="#9Slide03 SFU Futura_12" panose="020B0604020202020204" charset="0"/>
                        </a:rPr>
                        <a:t>viên</a:t>
                      </a:r>
                      <a:r>
                        <a:rPr lang="en-US" sz="2400" dirty="0">
                          <a:effectLst/>
                          <a:latin typeface="#9Slide03 SFU Futura_12" panose="020B0604020202020204" charset="0"/>
                        </a:rPr>
                        <a:t>. </a:t>
                      </a:r>
                      <a:endParaRPr lang="en-US" sz="2400" dirty="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lvl="0" indent="0" algn="ctr">
                        <a:lnSpc>
                          <a:spcPct val="115000"/>
                        </a:lnSpc>
                        <a:spcBef>
                          <a:spcPts val="0"/>
                        </a:spcBef>
                        <a:spcAft>
                          <a:spcPts val="0"/>
                        </a:spcAft>
                        <a:buFont typeface="Times New Roman" panose="02020603050405020304" pitchFamily="18" charset="0"/>
                        <a:buNone/>
                      </a:pPr>
                      <a:r>
                        <a:rPr lang="en-US" sz="2400" dirty="0">
                          <a:effectLst/>
                          <a:latin typeface="#9Slide03 SFU Futura_12" panose="020B0604020202020204" charset="0"/>
                        </a:rPr>
                        <a:t>1</a:t>
                      </a:r>
                    </a:p>
                    <a:p>
                      <a:pPr marL="0" marR="0" lvl="0" indent="0" algn="ctr">
                        <a:lnSpc>
                          <a:spcPct val="115000"/>
                        </a:lnSpc>
                        <a:spcBef>
                          <a:spcPts val="0"/>
                        </a:spcBef>
                        <a:spcAft>
                          <a:spcPts val="0"/>
                        </a:spcAft>
                        <a:buFont typeface="Times New Roman" panose="02020603050405020304" pitchFamily="18" charset="0"/>
                        <a:buNone/>
                      </a:pPr>
                      <a:r>
                        <a:rPr lang="en-US" sz="2400" dirty="0">
                          <a:effectLst/>
                          <a:latin typeface="#9Slide03 SFU Futura_12" panose="020B0604020202020204" charset="0"/>
                        </a:rPr>
                        <a:t>1</a:t>
                      </a:r>
                      <a:endParaRPr lang="en-US" sz="2400" dirty="0">
                        <a:effectLst/>
                        <a:latin typeface="#9Slide03 SFU Futura_12"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1279203345"/>
                  </a:ext>
                </a:extLst>
              </a:tr>
              <a:tr h="854395">
                <a:tc>
                  <a:txBody>
                    <a:bodyPr/>
                    <a:lstStyle/>
                    <a:p>
                      <a:pPr marL="0" marR="0" indent="0" algn="ctr">
                        <a:lnSpc>
                          <a:spcPct val="115000"/>
                        </a:lnSpc>
                        <a:spcBef>
                          <a:spcPts val="0"/>
                        </a:spcBef>
                        <a:spcAft>
                          <a:spcPts val="0"/>
                        </a:spcAft>
                      </a:pPr>
                      <a:r>
                        <a:rPr lang="en-US" sz="2400" dirty="0">
                          <a:effectLst/>
                          <a:latin typeface="#9Slide03 SFU Futura_12" panose="020B0604020202020204" charset="0"/>
                        </a:rPr>
                        <a:t>LẮNG NGHE</a:t>
                      </a:r>
                      <a:endParaRPr lang="en-US" sz="2400" dirty="0">
                        <a:effectLst/>
                        <a:latin typeface="#9Slide03 SFU Futura_12" panose="020B0604020202020204" charset="0"/>
                        <a:ea typeface="Times New Roman" panose="02020603050405020304" pitchFamily="18" charset="0"/>
                      </a:endParaRPr>
                    </a:p>
                  </a:txBody>
                  <a:tcPr marL="68580" marR="68580" marT="0" marB="0"/>
                </a:tc>
                <a:tc>
                  <a:txBody>
                    <a:bodyPr/>
                    <a:lstStyle/>
                    <a:p>
                      <a:pPr marL="342900" marR="0" lvl="0" indent="-342900" algn="just">
                        <a:lnSpc>
                          <a:spcPct val="115000"/>
                        </a:lnSpc>
                        <a:spcBef>
                          <a:spcPts val="0"/>
                        </a:spcBef>
                        <a:spcAft>
                          <a:spcPts val="0"/>
                        </a:spcAft>
                        <a:buFont typeface="Times New Roman" panose="02020603050405020304" pitchFamily="18" charset="0"/>
                        <a:buChar char="-"/>
                      </a:pPr>
                      <a:r>
                        <a:rPr lang="en-US" sz="2400" dirty="0">
                          <a:effectLst/>
                          <a:latin typeface="#9Slide03 SFU Futura_12" panose="020B0604020202020204" charset="0"/>
                        </a:rPr>
                        <a:t>Nghiêm </a:t>
                      </a:r>
                      <a:r>
                        <a:rPr lang="en-US" sz="2400" dirty="0" err="1">
                          <a:effectLst/>
                          <a:latin typeface="#9Slide03 SFU Futura_12" panose="020B0604020202020204" charset="0"/>
                        </a:rPr>
                        <a:t>túc</a:t>
                      </a:r>
                      <a:r>
                        <a:rPr lang="en-US" sz="2400" dirty="0">
                          <a:effectLst/>
                          <a:latin typeface="#9Slide03 SFU Futura_12" panose="020B0604020202020204" charset="0"/>
                        </a:rPr>
                        <a:t> </a:t>
                      </a:r>
                      <a:r>
                        <a:rPr lang="en-US" sz="2400" dirty="0" err="1">
                          <a:effectLst/>
                          <a:latin typeface="#9Slide03 SFU Futura_12" panose="020B0604020202020204" charset="0"/>
                        </a:rPr>
                        <a:t>lắng</a:t>
                      </a:r>
                      <a:r>
                        <a:rPr lang="en-US" sz="2400" dirty="0">
                          <a:effectLst/>
                          <a:latin typeface="#9Slide03 SFU Futura_12" panose="020B0604020202020204" charset="0"/>
                        </a:rPr>
                        <a:t> </a:t>
                      </a:r>
                      <a:r>
                        <a:rPr lang="en-US" sz="2400" dirty="0" err="1">
                          <a:effectLst/>
                          <a:latin typeface="#9Slide03 SFU Futura_12" panose="020B0604020202020204" charset="0"/>
                        </a:rPr>
                        <a:t>nghe</a:t>
                      </a:r>
                      <a:r>
                        <a:rPr lang="en-US" sz="2400" dirty="0">
                          <a:effectLst/>
                          <a:latin typeface="#9Slide03 SFU Futura_12" panose="020B0604020202020204" charset="0"/>
                        </a:rPr>
                        <a:t> </a:t>
                      </a:r>
                      <a:r>
                        <a:rPr lang="en-US" sz="2400" dirty="0" err="1">
                          <a:effectLst/>
                          <a:latin typeface="#9Slide03 SFU Futura_12" panose="020B0604020202020204" charset="0"/>
                        </a:rPr>
                        <a:t>phần</a:t>
                      </a:r>
                      <a:r>
                        <a:rPr lang="en-US" sz="2400" dirty="0">
                          <a:effectLst/>
                          <a:latin typeface="#9Slide03 SFU Futura_12" panose="020B0604020202020204" charset="0"/>
                        </a:rPr>
                        <a:t> </a:t>
                      </a:r>
                      <a:r>
                        <a:rPr lang="en-US" sz="2400" dirty="0" err="1">
                          <a:effectLst/>
                          <a:latin typeface="#9Slide03 SFU Futura_12" panose="020B0604020202020204" charset="0"/>
                        </a:rPr>
                        <a:t>trình</a:t>
                      </a:r>
                      <a:r>
                        <a:rPr lang="en-US" sz="2400" dirty="0">
                          <a:effectLst/>
                          <a:latin typeface="#9Slide03 SFU Futura_12" panose="020B0604020202020204" charset="0"/>
                        </a:rPr>
                        <a:t> </a:t>
                      </a:r>
                      <a:r>
                        <a:rPr lang="en-US" sz="2400" dirty="0" err="1">
                          <a:effectLst/>
                          <a:latin typeface="#9Slide03 SFU Futura_12" panose="020B0604020202020204" charset="0"/>
                        </a:rPr>
                        <a:t>bày</a:t>
                      </a:r>
                      <a:r>
                        <a:rPr lang="en-US" sz="2400" dirty="0">
                          <a:effectLst/>
                          <a:latin typeface="#9Slide03 SFU Futura_12" panose="020B0604020202020204" charset="0"/>
                        </a:rPr>
                        <a:t> </a:t>
                      </a:r>
                      <a:r>
                        <a:rPr lang="en-US" sz="2400" dirty="0" err="1">
                          <a:effectLst/>
                          <a:latin typeface="#9Slide03 SFU Futura_12" panose="020B0604020202020204" charset="0"/>
                        </a:rPr>
                        <a:t>của</a:t>
                      </a:r>
                      <a:r>
                        <a:rPr lang="en-US" sz="2400" dirty="0">
                          <a:effectLst/>
                          <a:latin typeface="#9Slide03 SFU Futura_12" panose="020B0604020202020204" charset="0"/>
                        </a:rPr>
                        <a:t> </a:t>
                      </a:r>
                      <a:r>
                        <a:rPr lang="en-US" sz="2400" dirty="0" err="1">
                          <a:effectLst/>
                          <a:latin typeface="#9Slide03 SFU Futura_12" panose="020B0604020202020204" charset="0"/>
                        </a:rPr>
                        <a:t>nhóm</a:t>
                      </a:r>
                      <a:r>
                        <a:rPr lang="en-US" sz="2400" dirty="0">
                          <a:effectLst/>
                          <a:latin typeface="#9Slide03 SFU Futura_12" panose="020B0604020202020204" charset="0"/>
                        </a:rPr>
                        <a:t> </a:t>
                      </a:r>
                      <a:r>
                        <a:rPr lang="en-US" sz="2400" dirty="0" err="1">
                          <a:effectLst/>
                          <a:latin typeface="#9Slide03 SFU Futura_12" panose="020B0604020202020204" charset="0"/>
                        </a:rPr>
                        <a:t>khác</a:t>
                      </a:r>
                      <a:r>
                        <a:rPr lang="en-US" sz="2400" dirty="0">
                          <a:effectLst/>
                          <a:latin typeface="#9Slide03 SFU Futura_12" panose="020B0604020202020204" charset="0"/>
                        </a:rPr>
                        <a:t>, </a:t>
                      </a:r>
                      <a:r>
                        <a:rPr lang="en-US" sz="2400" dirty="0" err="1">
                          <a:effectLst/>
                          <a:latin typeface="#9Slide03 SFU Futura_12" panose="020B0604020202020204" charset="0"/>
                        </a:rPr>
                        <a:t>đặt</a:t>
                      </a:r>
                      <a:r>
                        <a:rPr lang="en-US" sz="2400" dirty="0">
                          <a:effectLst/>
                          <a:latin typeface="#9Slide03 SFU Futura_12" panose="020B0604020202020204" charset="0"/>
                        </a:rPr>
                        <a:t> </a:t>
                      </a:r>
                      <a:r>
                        <a:rPr lang="en-US" sz="2400" dirty="0" err="1">
                          <a:effectLst/>
                          <a:latin typeface="#9Slide03 SFU Futura_12" panose="020B0604020202020204" charset="0"/>
                        </a:rPr>
                        <a:t>câu</a:t>
                      </a:r>
                      <a:r>
                        <a:rPr lang="en-US" sz="2400" dirty="0">
                          <a:effectLst/>
                          <a:latin typeface="#9Slide03 SFU Futura_12" panose="020B0604020202020204" charset="0"/>
                        </a:rPr>
                        <a:t> </a:t>
                      </a:r>
                      <a:r>
                        <a:rPr lang="en-US" sz="2400" dirty="0" err="1">
                          <a:effectLst/>
                          <a:latin typeface="#9Slide03 SFU Futura_12" panose="020B0604020202020204" charset="0"/>
                        </a:rPr>
                        <a:t>hỏi</a:t>
                      </a:r>
                      <a:r>
                        <a:rPr lang="en-US" sz="2400" dirty="0">
                          <a:effectLst/>
                          <a:latin typeface="#9Slide03 SFU Futura_12" panose="020B0604020202020204" charset="0"/>
                        </a:rPr>
                        <a:t> </a:t>
                      </a:r>
                      <a:r>
                        <a:rPr lang="en-US" sz="2400" dirty="0" err="1">
                          <a:effectLst/>
                          <a:latin typeface="#9Slide03 SFU Futura_12" panose="020B0604020202020204" charset="0"/>
                        </a:rPr>
                        <a:t>cho</a:t>
                      </a:r>
                      <a:r>
                        <a:rPr lang="en-US" sz="2400" dirty="0">
                          <a:effectLst/>
                          <a:latin typeface="#9Slide03 SFU Futura_12" panose="020B0604020202020204" charset="0"/>
                        </a:rPr>
                        <a:t> </a:t>
                      </a:r>
                      <a:r>
                        <a:rPr lang="en-US" sz="2400" dirty="0" err="1">
                          <a:effectLst/>
                          <a:latin typeface="#9Slide03 SFU Futura_12" panose="020B0604020202020204" charset="0"/>
                        </a:rPr>
                        <a:t>nhóm</a:t>
                      </a:r>
                      <a:r>
                        <a:rPr lang="en-US" sz="2400" dirty="0">
                          <a:effectLst/>
                          <a:latin typeface="#9Slide03 SFU Futura_12" panose="020B0604020202020204" charset="0"/>
                        </a:rPr>
                        <a:t> </a:t>
                      </a:r>
                      <a:r>
                        <a:rPr lang="en-US" sz="2400" dirty="0" err="1">
                          <a:effectLst/>
                          <a:latin typeface="#9Slide03 SFU Futura_12" panose="020B0604020202020204" charset="0"/>
                        </a:rPr>
                        <a:t>khác</a:t>
                      </a:r>
                      <a:r>
                        <a:rPr lang="en-US" sz="2400" dirty="0">
                          <a:effectLst/>
                          <a:latin typeface="#9Slide03 SFU Futura_12" panose="020B0604020202020204" charset="0"/>
                        </a:rPr>
                        <a:t>.</a:t>
                      </a:r>
                      <a:endParaRPr lang="en-US" sz="2400" dirty="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lvl="0" indent="0" algn="ctr">
                        <a:lnSpc>
                          <a:spcPct val="115000"/>
                        </a:lnSpc>
                        <a:spcBef>
                          <a:spcPts val="0"/>
                        </a:spcBef>
                        <a:spcAft>
                          <a:spcPts val="0"/>
                        </a:spcAft>
                        <a:buFont typeface="Times New Roman" panose="02020603050405020304" pitchFamily="18" charset="0"/>
                        <a:buNone/>
                      </a:pPr>
                      <a:r>
                        <a:rPr lang="en-US" sz="2400" dirty="0">
                          <a:effectLst/>
                          <a:latin typeface="#9Slide03 SFU Futura_12" panose="020B0604020202020204" charset="0"/>
                        </a:rPr>
                        <a:t>1</a:t>
                      </a:r>
                      <a:endParaRPr lang="en-US" sz="2400" dirty="0">
                        <a:effectLst/>
                        <a:latin typeface="#9Slide03 SFU Futura_12"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2075624493"/>
                  </a:ext>
                </a:extLst>
              </a:tr>
              <a:tr h="336834">
                <a:tc>
                  <a:txBody>
                    <a:bodyPr/>
                    <a:lstStyle/>
                    <a:p>
                      <a:pPr marL="0" marR="0" indent="0" algn="ctr">
                        <a:lnSpc>
                          <a:spcPct val="115000"/>
                        </a:lnSpc>
                        <a:spcBef>
                          <a:spcPts val="0"/>
                        </a:spcBef>
                        <a:spcAft>
                          <a:spcPts val="0"/>
                        </a:spcAft>
                      </a:pPr>
                      <a:r>
                        <a:rPr lang="en-US" sz="2400">
                          <a:effectLst/>
                          <a:latin typeface="#9Slide03 SFU Futura_12" panose="020B0604020202020204" charset="0"/>
                        </a:rPr>
                        <a:t>TỔNG ĐIỂM</a:t>
                      </a:r>
                      <a:endParaRPr lang="en-US" sz="2400">
                        <a:effectLst/>
                        <a:latin typeface="#9Slide03 SFU Futura_12" panose="020B0604020202020204" charset="0"/>
                        <a:ea typeface="Times New Roman" panose="02020603050405020304" pitchFamily="18" charset="0"/>
                      </a:endParaRPr>
                    </a:p>
                  </a:txBody>
                  <a:tcPr marL="68580" marR="68580" marT="0" marB="0"/>
                </a:tc>
                <a:tc>
                  <a:txBody>
                    <a:bodyPr/>
                    <a:lstStyle/>
                    <a:p>
                      <a:pPr marL="457200" marR="0" indent="0" algn="just">
                        <a:lnSpc>
                          <a:spcPct val="115000"/>
                        </a:lnSpc>
                        <a:spcBef>
                          <a:spcPts val="0"/>
                        </a:spcBef>
                        <a:spcAft>
                          <a:spcPts val="0"/>
                        </a:spcAft>
                      </a:pPr>
                      <a:r>
                        <a:rPr lang="en-US" sz="2400" dirty="0">
                          <a:effectLst/>
                          <a:latin typeface="#9Slide03 SFU Futura_12" panose="020B0604020202020204" charset="0"/>
                        </a:rPr>
                        <a:t> </a:t>
                      </a:r>
                      <a:r>
                        <a:rPr lang="en-US" sz="2400" dirty="0" err="1">
                          <a:effectLst/>
                          <a:latin typeface="#9Slide03 SFU Futura_12" panose="020B0604020202020204" charset="0"/>
                        </a:rPr>
                        <a:t>Đạt</a:t>
                      </a:r>
                      <a:r>
                        <a:rPr lang="en-US" sz="2400" dirty="0">
                          <a:effectLst/>
                          <a:latin typeface="#9Slide03 SFU Futura_12" panose="020B0604020202020204" charset="0"/>
                        </a:rPr>
                        <a:t> </a:t>
                      </a:r>
                      <a:r>
                        <a:rPr lang="en-US" sz="2400" dirty="0" err="1">
                          <a:effectLst/>
                          <a:latin typeface="#9Slide03 SFU Futura_12" panose="020B0604020202020204" charset="0"/>
                        </a:rPr>
                        <a:t>đủ</a:t>
                      </a:r>
                      <a:r>
                        <a:rPr lang="en-US" sz="2400" dirty="0">
                          <a:effectLst/>
                          <a:latin typeface="#9Slide03 SFU Futura_12" panose="020B0604020202020204" charset="0"/>
                        </a:rPr>
                        <a:t> </a:t>
                      </a:r>
                      <a:r>
                        <a:rPr lang="en-US" sz="2400" dirty="0" err="1">
                          <a:effectLst/>
                          <a:latin typeface="#9Slide03 SFU Futura_12" panose="020B0604020202020204" charset="0"/>
                        </a:rPr>
                        <a:t>các</a:t>
                      </a:r>
                      <a:r>
                        <a:rPr lang="en-US" sz="2400" dirty="0">
                          <a:effectLst/>
                          <a:latin typeface="#9Slide03 SFU Futura_12" panose="020B0604020202020204" charset="0"/>
                        </a:rPr>
                        <a:t> </a:t>
                      </a:r>
                      <a:r>
                        <a:rPr lang="en-US" sz="2400" dirty="0" err="1">
                          <a:effectLst/>
                          <a:latin typeface="#9Slide03 SFU Futura_12" panose="020B0604020202020204" charset="0"/>
                        </a:rPr>
                        <a:t>tiêu</a:t>
                      </a:r>
                      <a:r>
                        <a:rPr lang="en-US" sz="2400" dirty="0">
                          <a:effectLst/>
                          <a:latin typeface="#9Slide03 SFU Futura_12" panose="020B0604020202020204" charset="0"/>
                        </a:rPr>
                        <a:t> </a:t>
                      </a:r>
                      <a:r>
                        <a:rPr lang="en-US" sz="2400" dirty="0" err="1">
                          <a:effectLst/>
                          <a:latin typeface="#9Slide03 SFU Futura_12" panose="020B0604020202020204" charset="0"/>
                        </a:rPr>
                        <a:t>chí</a:t>
                      </a:r>
                      <a:r>
                        <a:rPr lang="en-US" sz="2400" dirty="0">
                          <a:effectLst/>
                          <a:latin typeface="#9Slide03 SFU Futura_12" panose="020B0604020202020204" charset="0"/>
                        </a:rPr>
                        <a:t> </a:t>
                      </a:r>
                      <a:r>
                        <a:rPr lang="en-US" sz="2400" dirty="0" err="1">
                          <a:effectLst/>
                          <a:latin typeface="#9Slide03 SFU Futura_12" panose="020B0604020202020204" charset="0"/>
                        </a:rPr>
                        <a:t>đạt</a:t>
                      </a:r>
                      <a:r>
                        <a:rPr lang="en-US" sz="2400" dirty="0">
                          <a:effectLst/>
                          <a:latin typeface="#9Slide03 SFU Futura_12" panose="020B0604020202020204" charset="0"/>
                        </a:rPr>
                        <a:t> </a:t>
                      </a:r>
                      <a:r>
                        <a:rPr lang="en-US" sz="2400" dirty="0" err="1">
                          <a:effectLst/>
                          <a:latin typeface="#9Slide03 SFU Futura_12" panose="020B0604020202020204" charset="0"/>
                        </a:rPr>
                        <a:t>điểm</a:t>
                      </a:r>
                      <a:r>
                        <a:rPr lang="en-US" sz="2400" dirty="0">
                          <a:effectLst/>
                          <a:latin typeface="#9Slide03 SFU Futura_12" panose="020B0604020202020204" charset="0"/>
                        </a:rPr>
                        <a:t> </a:t>
                      </a:r>
                      <a:r>
                        <a:rPr lang="en-US" sz="2400" dirty="0" err="1">
                          <a:effectLst/>
                          <a:latin typeface="#9Slide03 SFU Futura_12" panose="020B0604020202020204" charset="0"/>
                        </a:rPr>
                        <a:t>tối</a:t>
                      </a:r>
                      <a:r>
                        <a:rPr lang="en-US" sz="2400" dirty="0">
                          <a:effectLst/>
                          <a:latin typeface="#9Slide03 SFU Futura_12" panose="020B0604020202020204" charset="0"/>
                        </a:rPr>
                        <a:t> </a:t>
                      </a:r>
                      <a:r>
                        <a:rPr lang="en-US" sz="2400" dirty="0" err="1">
                          <a:effectLst/>
                          <a:latin typeface="#9Slide03 SFU Futura_12" panose="020B0604020202020204" charset="0"/>
                        </a:rPr>
                        <a:t>đa</a:t>
                      </a:r>
                      <a:endParaRPr lang="en-US" sz="2400" dirty="0">
                        <a:effectLst/>
                        <a:latin typeface="#9Slide03 SFU Futura_12" panose="020B0604020202020204" charset="0"/>
                        <a:ea typeface="Times New Roman" panose="02020603050405020304" pitchFamily="18" charset="0"/>
                      </a:endParaRPr>
                    </a:p>
                  </a:txBody>
                  <a:tcPr marL="68580" marR="68580" marT="0" marB="0"/>
                </a:tc>
                <a:tc>
                  <a:txBody>
                    <a:bodyPr/>
                    <a:lstStyle/>
                    <a:p>
                      <a:pPr marL="457200" marR="0" indent="0" algn="just">
                        <a:lnSpc>
                          <a:spcPct val="115000"/>
                        </a:lnSpc>
                        <a:spcBef>
                          <a:spcPts val="0"/>
                        </a:spcBef>
                        <a:spcAft>
                          <a:spcPts val="0"/>
                        </a:spcAft>
                      </a:pPr>
                      <a:r>
                        <a:rPr lang="en-US" sz="2400" dirty="0">
                          <a:effectLst/>
                          <a:latin typeface="#9Slide03 SFU Futura_12" panose="020B0604020202020204" charset="0"/>
                        </a:rPr>
                        <a:t> </a:t>
                      </a:r>
                      <a:endParaRPr lang="en-US" sz="2400" dirty="0">
                        <a:effectLst/>
                        <a:latin typeface="#9Slide03 SFU Futura_12"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1220131100"/>
                  </a:ext>
                </a:extLst>
              </a:tr>
            </a:tbl>
          </a:graphicData>
        </a:graphic>
      </p:graphicFrame>
      <p:sp>
        <p:nvSpPr>
          <p:cNvPr id="3" name="Rectangle 2">
            <a:extLst>
              <a:ext uri="{FF2B5EF4-FFF2-40B4-BE49-F238E27FC236}">
                <a16:creationId xmlns:a16="http://schemas.microsoft.com/office/drawing/2014/main" id="{28BAE35A-FAA9-DFED-9137-E114CDD0BD0D}"/>
              </a:ext>
            </a:extLst>
          </p:cNvPr>
          <p:cNvSpPr/>
          <p:nvPr/>
        </p:nvSpPr>
        <p:spPr>
          <a:xfrm>
            <a:off x="2289605" y="36031"/>
            <a:ext cx="8083119"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white"/>
                  </a:solidFill>
                  <a:prstDash val="solid"/>
                </a:ln>
                <a:solidFill>
                  <a:srgbClr val="7030A0"/>
                </a:solidFill>
                <a:effectLst>
                  <a:outerShdw blurRad="12700" dist="38100" dir="2700000" algn="tl" rotWithShape="0">
                    <a:prstClr val="white">
                      <a:lumMod val="50000"/>
                    </a:prstClr>
                  </a:outerShdw>
                </a:effectLst>
                <a:uLnTx/>
                <a:uFillTx/>
                <a:latin typeface="#9Slide07 IcielKoni" pitchFamily="2" charset="0"/>
                <a:ea typeface="+mn-ea"/>
                <a:cs typeface="+mn-cs"/>
              </a:rPr>
              <a:t>    </a:t>
            </a:r>
            <a:r>
              <a:rPr kumimoji="0" lang="en-US" sz="6000" b="1" i="0" u="none" strike="noStrike" kern="1200" cap="none" spc="0" normalizeH="0" baseline="0" noProof="0" dirty="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rPr>
              <a:t>TIÊU CHÍ ĐÁNH GIÁ</a:t>
            </a:r>
            <a:endParaRPr kumimoji="0" lang="en-US" sz="5400" b="1" i="0" u="none" strike="noStrike" kern="1200" cap="none" spc="0" normalizeH="0" baseline="0" noProof="0" dirty="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endParaRPr>
          </a:p>
        </p:txBody>
      </p:sp>
      <p:pic>
        <p:nvPicPr>
          <p:cNvPr id="4" name="Picture 6" descr="10 tiêu chí đánh giá nhân viên nhà tuyển dụng cần lưu ý | List.vn">
            <a:extLst>
              <a:ext uri="{FF2B5EF4-FFF2-40B4-BE49-F238E27FC236}">
                <a16:creationId xmlns:a16="http://schemas.microsoft.com/office/drawing/2014/main" id="{B365FB66-03F1-54F8-DEF3-210AC154F5E3}"/>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650114" y="128396"/>
            <a:ext cx="1278981" cy="8309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8" descr="Máy Tính Biểu Tượng Trình Bày Biểu Tượng Tải - trình bày biểu tượng png tải  về - Miễn phí trong suốt Văn Bản png Tải về.">
            <a:extLst>
              <a:ext uri="{FF2B5EF4-FFF2-40B4-BE49-F238E27FC236}">
                <a16:creationId xmlns:a16="http://schemas.microsoft.com/office/drawing/2014/main" id="{1DCE9D39-2640-A21A-35A7-8A58F63BB9F3}"/>
              </a:ext>
            </a:extLst>
          </p:cNvPr>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0000" b="94792" l="10000" r="90000">
                        <a14:foregroundMark x1="34222" y1="18750" x2="34222" y2="18750"/>
                        <a14:foregroundMark x1="30889" y1="92292" x2="31444" y2="91250"/>
                        <a14:foregroundMark x1="39889" y1="94792" x2="39889" y2="94792"/>
                      </a14:backgroundRemoval>
                    </a14:imgEffect>
                  </a14:imgLayer>
                </a14:imgProps>
              </a:ext>
              <a:ext uri="{28A0092B-C50C-407E-A947-70E740481C1C}">
                <a14:useLocalDpi xmlns:a14="http://schemas.microsoft.com/office/drawing/2010/main" val="0"/>
              </a:ext>
            </a:extLst>
          </a:blip>
          <a:srcRect l="23197" r="22650"/>
          <a:stretch/>
        </p:blipFill>
        <p:spPr bwMode="auto">
          <a:xfrm>
            <a:off x="940451" y="3554343"/>
            <a:ext cx="999862" cy="984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14593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8" descr="Máy Tính Biểu Tượng Trình Bày Biểu Tượng Tải - trình bày biểu tượng png tải  về - Miễn phí trong suốt Văn Bản png Tải về.">
            <a:extLst>
              <a:ext uri="{FF2B5EF4-FFF2-40B4-BE49-F238E27FC236}">
                <a16:creationId xmlns:a16="http://schemas.microsoft.com/office/drawing/2014/main" id="{6DE03DF3-6D33-4333-8FEF-754D0E4DD43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4792" l="10000" r="90000">
                        <a14:foregroundMark x1="34222" y1="18750" x2="34222" y2="18750"/>
                        <a14:foregroundMark x1="30889" y1="92292" x2="31444" y2="91250"/>
                        <a14:foregroundMark x1="39889" y1="94792" x2="39889" y2="94792"/>
                      </a14:backgroundRemoval>
                    </a14:imgEffect>
                  </a14:imgLayer>
                </a14:imgProps>
              </a:ext>
              <a:ext uri="{28A0092B-C50C-407E-A947-70E740481C1C}">
                <a14:useLocalDpi xmlns:a14="http://schemas.microsoft.com/office/drawing/2010/main" val="0"/>
              </a:ext>
            </a:extLst>
          </a:blip>
          <a:srcRect l="23197" r="22650"/>
          <a:stretch/>
        </p:blipFill>
        <p:spPr bwMode="auto">
          <a:xfrm>
            <a:off x="400276" y="1389786"/>
            <a:ext cx="5552339" cy="546821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1F2071E-DF8C-495C-8676-8F839E06F04F}"/>
              </a:ext>
            </a:extLst>
          </p:cNvPr>
          <p:cNvSpPr/>
          <p:nvPr/>
        </p:nvSpPr>
        <p:spPr>
          <a:xfrm>
            <a:off x="2289605" y="36031"/>
            <a:ext cx="8911795"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white"/>
                  </a:solidFill>
                  <a:prstDash val="solid"/>
                </a:ln>
                <a:solidFill>
                  <a:srgbClr val="7030A0"/>
                </a:solidFill>
                <a:effectLst>
                  <a:outerShdw blurRad="12700" dist="38100" dir="2700000" algn="tl" rotWithShape="0">
                    <a:prstClr val="white">
                      <a:lumMod val="50000"/>
                    </a:prstClr>
                  </a:outerShdw>
                </a:effectLst>
                <a:uLnTx/>
                <a:uFillTx/>
                <a:latin typeface="#9Slide07 IcielKoni" pitchFamily="2" charset="0"/>
                <a:ea typeface="+mn-ea"/>
                <a:cs typeface="+mn-cs"/>
              </a:rPr>
              <a:t>    </a:t>
            </a:r>
            <a:r>
              <a:rPr kumimoji="0" lang="en-US" sz="6000" b="1" i="0" u="none" strike="noStrike" kern="1200" cap="none" spc="0" normalizeH="0" baseline="0" noProof="0" dirty="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rPr>
              <a:t>BÁO CÁO SẢN PHẨM</a:t>
            </a:r>
            <a:endParaRPr kumimoji="0" lang="en-US" sz="5400" b="1" i="0" u="none" strike="noStrike" kern="1200" cap="none" spc="0" normalizeH="0" baseline="0" noProof="0" dirty="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endParaRPr>
          </a:p>
        </p:txBody>
      </p:sp>
      <p:pic>
        <p:nvPicPr>
          <p:cNvPr id="6" name="Picture 5">
            <a:extLst>
              <a:ext uri="{FF2B5EF4-FFF2-40B4-BE49-F238E27FC236}">
                <a16:creationId xmlns:a16="http://schemas.microsoft.com/office/drawing/2014/main" id="{8B10C7E0-61B3-41E0-B655-73B5F829768A}"/>
              </a:ext>
            </a:extLst>
          </p:cNvPr>
          <p:cNvPicPr>
            <a:picLocks noChangeAspect="1"/>
          </p:cNvPicPr>
          <p:nvPr/>
        </p:nvPicPr>
        <p:blipFill>
          <a:blip r:embed="rId5"/>
          <a:stretch>
            <a:fillRect/>
          </a:stretch>
        </p:blipFill>
        <p:spPr>
          <a:xfrm>
            <a:off x="1472408" y="31807"/>
            <a:ext cx="1381608" cy="1036206"/>
          </a:xfrm>
          <a:prstGeom prst="rect">
            <a:avLst/>
          </a:prstGeom>
        </p:spPr>
      </p:pic>
      <p:pic>
        <p:nvPicPr>
          <p:cNvPr id="13" name="Picture 2" descr="✓ mind map free vector eps, cdr, ai, svg vector illustration graphic 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91238" y="1535430"/>
            <a:ext cx="6173658" cy="4522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09359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2392481-1088-8497-91B9-835B405A5342}"/>
              </a:ext>
            </a:extLst>
          </p:cNvPr>
          <p:cNvGrpSpPr/>
          <p:nvPr/>
        </p:nvGrpSpPr>
        <p:grpSpPr>
          <a:xfrm>
            <a:off x="37355" y="0"/>
            <a:ext cx="12154645" cy="1002186"/>
            <a:chOff x="37355" y="0"/>
            <a:chExt cx="12154645" cy="1002186"/>
          </a:xfrm>
        </p:grpSpPr>
        <p:cxnSp>
          <p:nvCxnSpPr>
            <p:cNvPr id="11" name="Straight Connector 10">
              <a:extLst>
                <a:ext uri="{FF2B5EF4-FFF2-40B4-BE49-F238E27FC236}">
                  <a16:creationId xmlns:a16="http://schemas.microsoft.com/office/drawing/2014/main" id="{34E64582-E015-0067-D053-F028C1E80084}"/>
                </a:ext>
              </a:extLst>
            </p:cNvPr>
            <p:cNvCxnSpPr>
              <a:cxnSpLocks/>
            </p:cNvCxnSpPr>
            <p:nvPr/>
          </p:nvCxnSpPr>
          <p:spPr>
            <a:xfrm flipV="1">
              <a:off x="37355" y="941262"/>
              <a:ext cx="12154645" cy="42731"/>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E3640C8-C90D-6C7F-4F40-109016481DDE}"/>
                </a:ext>
              </a:extLst>
            </p:cNvPr>
            <p:cNvGrpSpPr/>
            <p:nvPr/>
          </p:nvGrpSpPr>
          <p:grpSpPr>
            <a:xfrm>
              <a:off x="582502" y="0"/>
              <a:ext cx="10012436" cy="1002186"/>
              <a:chOff x="582502" y="0"/>
              <a:chExt cx="10012436" cy="1002186"/>
            </a:xfrm>
          </p:grpSpPr>
          <p:sp>
            <p:nvSpPr>
              <p:cNvPr id="13" name="Rectangle: Rounded Corners 17">
                <a:extLst>
                  <a:ext uri="{FF2B5EF4-FFF2-40B4-BE49-F238E27FC236}">
                    <a16:creationId xmlns:a16="http://schemas.microsoft.com/office/drawing/2014/main" id="{1440AEEB-B2AA-925B-2B8E-3840B1955E85}"/>
                  </a:ext>
                </a:extLst>
              </p:cNvPr>
              <p:cNvSpPr/>
              <p:nvPr/>
            </p:nvSpPr>
            <p:spPr>
              <a:xfrm>
                <a:off x="2511768" y="107376"/>
                <a:ext cx="8083170" cy="717079"/>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FFFF00"/>
                    </a:solidFill>
                    <a:latin typeface="#9Slide03 SFU Futura_12" panose="020B0604020202020204" charset="0"/>
                  </a:rPr>
                  <a:t>1. ĐẶC ĐIỂM CHUNG CỦA ĐỊA HÌNH</a:t>
                </a:r>
                <a:endParaRPr lang="vi-VN" sz="3200" b="1" dirty="0">
                  <a:solidFill>
                    <a:srgbClr val="FFFF00"/>
                  </a:solidFill>
                  <a:latin typeface="#9Slide03 SFU Futura_12" panose="020B0604020202020204" charset="0"/>
                </a:endParaRPr>
              </a:p>
            </p:txBody>
          </p:sp>
          <p:pic>
            <p:nvPicPr>
              <p:cNvPr id="23" name="Picture 22">
                <a:extLst>
                  <a:ext uri="{FF2B5EF4-FFF2-40B4-BE49-F238E27FC236}">
                    <a16:creationId xmlns:a16="http://schemas.microsoft.com/office/drawing/2014/main" id="{33D4CFCF-3502-23E0-550A-76FB3150654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185" b="95062" l="10000" r="90000">
                            <a14:foregroundMark x1="59146" y1="8395" x2="68171" y2="11111"/>
                            <a14:foregroundMark x1="60488" y1="5679" x2="53659" y2="11605"/>
                            <a14:foregroundMark x1="63049" y1="91605" x2="63049" y2="91605"/>
                            <a14:foregroundMark x1="39268" y1="95062" x2="39268" y2="95062"/>
                          </a14:backgroundRemoval>
                        </a14:imgEffect>
                      </a14:imgLayer>
                    </a14:imgProps>
                  </a:ext>
                </a:extLst>
              </a:blip>
              <a:stretch>
                <a:fillRect/>
              </a:stretch>
            </p:blipFill>
            <p:spPr>
              <a:xfrm>
                <a:off x="582502" y="0"/>
                <a:ext cx="2029119" cy="1002186"/>
              </a:xfrm>
              <a:prstGeom prst="rect">
                <a:avLst/>
              </a:prstGeom>
            </p:spPr>
          </p:pic>
        </p:grpSp>
      </p:grpSp>
      <p:sp>
        <p:nvSpPr>
          <p:cNvPr id="2" name="Lưu đồ: Điểm Kết Thúc 147">
            <a:extLst>
              <a:ext uri="{FF2B5EF4-FFF2-40B4-BE49-F238E27FC236}">
                <a16:creationId xmlns:a16="http://schemas.microsoft.com/office/drawing/2014/main" id="{8530660A-C652-FD5B-F0EC-C18457ED6D14}"/>
              </a:ext>
            </a:extLst>
          </p:cNvPr>
          <p:cNvSpPr/>
          <p:nvPr/>
        </p:nvSpPr>
        <p:spPr>
          <a:xfrm>
            <a:off x="335547" y="1289841"/>
            <a:ext cx="6180635" cy="653607"/>
          </a:xfrm>
          <a:prstGeom prst="flowChartTerminator">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9Slide05 SVNUT Triumph" panose="00000500000000000000" pitchFamily="2" charset="0"/>
              </a:rPr>
              <a:t>a. </a:t>
            </a:r>
            <a:r>
              <a:rPr lang="en-US" sz="2800" dirty="0" err="1">
                <a:solidFill>
                  <a:srgbClr val="FF0000"/>
                </a:solidFill>
                <a:latin typeface="#9Slide05 SVNUT Triumph" panose="00000500000000000000" pitchFamily="2" charset="0"/>
              </a:rPr>
              <a:t>Địa</a:t>
            </a:r>
            <a:r>
              <a:rPr lang="en-US" sz="2800" dirty="0">
                <a:solidFill>
                  <a:srgbClr val="FF0000"/>
                </a:solidFill>
                <a:latin typeface="#9Slide05 SVNUT Triumph" panose="00000500000000000000" pitchFamily="2" charset="0"/>
              </a:rPr>
              <a:t> </a:t>
            </a:r>
            <a:r>
              <a:rPr lang="en-US" sz="2800" dirty="0" err="1">
                <a:solidFill>
                  <a:srgbClr val="FF0000"/>
                </a:solidFill>
                <a:latin typeface="#9Slide05 SVNUT Triumph" panose="00000500000000000000" pitchFamily="2" charset="0"/>
              </a:rPr>
              <a:t>hình</a:t>
            </a:r>
            <a:r>
              <a:rPr lang="en-US" sz="2800" dirty="0">
                <a:solidFill>
                  <a:srgbClr val="FF0000"/>
                </a:solidFill>
                <a:latin typeface="#9Slide05 SVNUT Triumph" panose="00000500000000000000" pitchFamily="2" charset="0"/>
              </a:rPr>
              <a:t> </a:t>
            </a:r>
            <a:r>
              <a:rPr lang="en-US" sz="2800" dirty="0" err="1">
                <a:solidFill>
                  <a:srgbClr val="FF0000"/>
                </a:solidFill>
                <a:latin typeface="#9Slide05 SVNUT Triumph" panose="00000500000000000000" pitchFamily="2" charset="0"/>
              </a:rPr>
              <a:t>phần</a:t>
            </a:r>
            <a:r>
              <a:rPr lang="en-US" sz="2800" dirty="0">
                <a:solidFill>
                  <a:srgbClr val="FF0000"/>
                </a:solidFill>
                <a:latin typeface="#9Slide05 SVNUT Triumph" panose="00000500000000000000" pitchFamily="2" charset="0"/>
              </a:rPr>
              <a:t> </a:t>
            </a:r>
            <a:r>
              <a:rPr lang="en-US" sz="2800" dirty="0" err="1">
                <a:solidFill>
                  <a:srgbClr val="FF0000"/>
                </a:solidFill>
                <a:latin typeface="#9Slide05 SVNUT Triumph" panose="00000500000000000000" pitchFamily="2" charset="0"/>
              </a:rPr>
              <a:t>lớn</a:t>
            </a:r>
            <a:r>
              <a:rPr lang="en-US" sz="2800" dirty="0">
                <a:solidFill>
                  <a:srgbClr val="FF0000"/>
                </a:solidFill>
                <a:latin typeface="#9Slide05 SVNUT Triumph" panose="00000500000000000000" pitchFamily="2" charset="0"/>
              </a:rPr>
              <a:t> </a:t>
            </a:r>
            <a:r>
              <a:rPr lang="en-US" sz="2800" dirty="0" err="1">
                <a:solidFill>
                  <a:srgbClr val="FF0000"/>
                </a:solidFill>
                <a:latin typeface="#9Slide05 SVNUT Triumph" panose="00000500000000000000" pitchFamily="2" charset="0"/>
              </a:rPr>
              <a:t>là</a:t>
            </a:r>
            <a:r>
              <a:rPr lang="en-US" sz="2800" dirty="0">
                <a:solidFill>
                  <a:srgbClr val="FF0000"/>
                </a:solidFill>
                <a:latin typeface="#9Slide05 SVNUT Triumph" panose="00000500000000000000" pitchFamily="2" charset="0"/>
              </a:rPr>
              <a:t> </a:t>
            </a:r>
            <a:r>
              <a:rPr lang="en-US" sz="2800" dirty="0" err="1">
                <a:solidFill>
                  <a:srgbClr val="FF0000"/>
                </a:solidFill>
                <a:latin typeface="#9Slide05 SVNUT Triumph" panose="00000500000000000000" pitchFamily="2" charset="0"/>
              </a:rPr>
              <a:t>đồi</a:t>
            </a:r>
            <a:r>
              <a:rPr lang="en-US" sz="2800" dirty="0">
                <a:solidFill>
                  <a:srgbClr val="FF0000"/>
                </a:solidFill>
                <a:latin typeface="#9Slide05 SVNUT Triumph" panose="00000500000000000000" pitchFamily="2" charset="0"/>
              </a:rPr>
              <a:t> </a:t>
            </a:r>
            <a:r>
              <a:rPr lang="en-US" sz="2800" dirty="0" err="1">
                <a:solidFill>
                  <a:srgbClr val="FF0000"/>
                </a:solidFill>
                <a:latin typeface="#9Slide05 SVNUT Triumph" panose="00000500000000000000" pitchFamily="2" charset="0"/>
              </a:rPr>
              <a:t>núi</a:t>
            </a:r>
            <a:endParaRPr lang="en-US" sz="2800" dirty="0">
              <a:solidFill>
                <a:srgbClr val="FF0000"/>
              </a:solidFill>
              <a:latin typeface="#9Slide05 SVNUT Triumph" panose="00000500000000000000" pitchFamily="2" charset="0"/>
            </a:endParaRPr>
          </a:p>
        </p:txBody>
      </p:sp>
      <p:grpSp>
        <p:nvGrpSpPr>
          <p:cNvPr id="3" name="Nhóm 21">
            <a:extLst>
              <a:ext uri="{FF2B5EF4-FFF2-40B4-BE49-F238E27FC236}">
                <a16:creationId xmlns:a16="http://schemas.microsoft.com/office/drawing/2014/main" id="{60AB4860-27E1-78C9-F129-DA022B61A0DD}"/>
              </a:ext>
            </a:extLst>
          </p:cNvPr>
          <p:cNvGrpSpPr/>
          <p:nvPr/>
        </p:nvGrpSpPr>
        <p:grpSpPr>
          <a:xfrm>
            <a:off x="909159" y="2003347"/>
            <a:ext cx="4258541" cy="678822"/>
            <a:chOff x="490886" y="1303824"/>
            <a:chExt cx="4258541" cy="678822"/>
          </a:xfrm>
        </p:grpSpPr>
        <p:sp>
          <p:nvSpPr>
            <p:cNvPr id="4" name="Hình chữ nhật 5">
              <a:extLst>
                <a:ext uri="{FF2B5EF4-FFF2-40B4-BE49-F238E27FC236}">
                  <a16:creationId xmlns:a16="http://schemas.microsoft.com/office/drawing/2014/main" id="{9D7670DB-FB4F-ADBC-B059-83346CF9FABA}"/>
                </a:ext>
              </a:extLst>
            </p:cNvPr>
            <p:cNvSpPr/>
            <p:nvPr/>
          </p:nvSpPr>
          <p:spPr>
            <a:xfrm>
              <a:off x="490886" y="1459426"/>
              <a:ext cx="3183885" cy="523220"/>
            </a:xfrm>
            <a:prstGeom prst="rect">
              <a:avLst/>
            </a:prstGeom>
          </p:spPr>
          <p:txBody>
            <a:bodyPr wrap="none">
              <a:spAutoFit/>
            </a:bodyPr>
            <a:lstStyle/>
            <a:p>
              <a:pPr lvl="0" algn="just"/>
              <a:r>
                <a:rPr lang="en-US" sz="2800" b="1" dirty="0" err="1">
                  <a:solidFill>
                    <a:srgbClr val="0070C0"/>
                  </a:solidFill>
                  <a:latin typeface="#9Slide03 SFU Futura_12" panose="020B0604020202020204" charset="0"/>
                  <a:cs typeface="Arial" panose="020B0604020202020204" pitchFamily="34" charset="0"/>
                </a:rPr>
                <a:t>Đồi</a:t>
              </a:r>
              <a:r>
                <a:rPr lang="en-US" sz="2800" b="1" dirty="0">
                  <a:solidFill>
                    <a:srgbClr val="0070C0"/>
                  </a:solidFill>
                  <a:latin typeface="#9Slide03 SFU Futura_12" panose="020B0604020202020204" charset="0"/>
                  <a:cs typeface="Arial" panose="020B0604020202020204" pitchFamily="34" charset="0"/>
                </a:rPr>
                <a:t> </a:t>
              </a:r>
              <a:r>
                <a:rPr lang="en-US" sz="2800" b="1" dirty="0" err="1">
                  <a:solidFill>
                    <a:srgbClr val="0070C0"/>
                  </a:solidFill>
                  <a:latin typeface="#9Slide03 SFU Futura_12" panose="020B0604020202020204" charset="0"/>
                  <a:cs typeface="Arial" panose="020B0604020202020204" pitchFamily="34" charset="0"/>
                </a:rPr>
                <a:t>núi</a:t>
              </a:r>
              <a:r>
                <a:rPr lang="en-US" sz="2800" b="1" dirty="0">
                  <a:solidFill>
                    <a:srgbClr val="0070C0"/>
                  </a:solidFill>
                  <a:latin typeface="#9Slide03 SFU Futura_12" panose="020B0604020202020204" charset="0"/>
                  <a:cs typeface="Arial" panose="020B0604020202020204" pitchFamily="34" charset="0"/>
                </a:rPr>
                <a:t>: </a:t>
              </a:r>
              <a:r>
                <a:rPr lang="vi-VN" sz="2800" b="1" dirty="0">
                  <a:solidFill>
                    <a:srgbClr val="FF0000"/>
                  </a:solidFill>
                  <a:latin typeface="#9Slide03 SFU Futura_12" panose="020B0604020202020204" charset="0"/>
                  <a:cs typeface="Arial" panose="020B0604020202020204" pitchFamily="34" charset="0"/>
                </a:rPr>
                <a:t>¾</a:t>
              </a:r>
              <a:r>
                <a:rPr lang="vi-VN" sz="2800" b="1" dirty="0">
                  <a:solidFill>
                    <a:srgbClr val="0070C0"/>
                  </a:solidFill>
                  <a:latin typeface="#9Slide03 SFU Futura_12" panose="020B0604020202020204" charset="0"/>
                  <a:cs typeface="Arial" panose="020B0604020202020204" pitchFamily="34" charset="0"/>
                </a:rPr>
                <a:t> diện tích</a:t>
              </a:r>
            </a:p>
          </p:txBody>
        </p:sp>
        <p:pic>
          <p:nvPicPr>
            <p:cNvPr id="5" name="Hình ảnh 6">
              <a:extLst>
                <a:ext uri="{FF2B5EF4-FFF2-40B4-BE49-F238E27FC236}">
                  <a16:creationId xmlns:a16="http://schemas.microsoft.com/office/drawing/2014/main" id="{38835FD1-43CA-A6B0-8031-35E93183CD80}"/>
                </a:ext>
              </a:extLst>
            </p:cNvPr>
            <p:cNvPicPr>
              <a:picLocks noChangeAspect="1"/>
            </p:cNvPicPr>
            <p:nvPr/>
          </p:nvPicPr>
          <p:blipFill>
            <a:blip r:embed="rId5"/>
            <a:stretch>
              <a:fillRect/>
            </a:stretch>
          </p:blipFill>
          <p:spPr>
            <a:xfrm>
              <a:off x="4115388" y="1303824"/>
              <a:ext cx="634039" cy="640135"/>
            </a:xfrm>
            <a:prstGeom prst="rect">
              <a:avLst/>
            </a:prstGeom>
          </p:spPr>
        </p:pic>
      </p:grpSp>
      <p:sp>
        <p:nvSpPr>
          <p:cNvPr id="7" name="Hộp Văn bản 9">
            <a:extLst>
              <a:ext uri="{FF2B5EF4-FFF2-40B4-BE49-F238E27FC236}">
                <a16:creationId xmlns:a16="http://schemas.microsoft.com/office/drawing/2014/main" id="{C31490C9-4EEA-A7D7-00C7-F7244ECB5AAD}"/>
              </a:ext>
            </a:extLst>
          </p:cNvPr>
          <p:cNvSpPr txBox="1"/>
          <p:nvPr/>
        </p:nvSpPr>
        <p:spPr>
          <a:xfrm>
            <a:off x="1789344" y="2841611"/>
            <a:ext cx="3910045" cy="523220"/>
          </a:xfrm>
          <a:prstGeom prst="rect">
            <a:avLst/>
          </a:prstGeom>
          <a:noFill/>
        </p:spPr>
        <p:txBody>
          <a:bodyPr wrap="none" rtlCol="0">
            <a:spAutoFit/>
          </a:bodyPr>
          <a:lstStyle/>
          <a:p>
            <a:r>
              <a:rPr lang="en-US" sz="2800" b="1" dirty="0" err="1">
                <a:solidFill>
                  <a:srgbClr val="0070C0"/>
                </a:solidFill>
                <a:latin typeface="#9Slide03 SFU Futura_12" panose="020B0604020202020204" charset="0"/>
                <a:cs typeface="Arial" panose="020B0604020202020204" pitchFamily="34" charset="0"/>
              </a:rPr>
              <a:t>Đồng</a:t>
            </a:r>
            <a:r>
              <a:rPr lang="en-US" sz="2800" b="1" dirty="0">
                <a:solidFill>
                  <a:srgbClr val="0070C0"/>
                </a:solidFill>
                <a:latin typeface="#9Slide03 SFU Futura_12" panose="020B0604020202020204" charset="0"/>
                <a:cs typeface="Arial" panose="020B0604020202020204" pitchFamily="34" charset="0"/>
              </a:rPr>
              <a:t> </a:t>
            </a:r>
            <a:r>
              <a:rPr lang="en-US" sz="2800" b="1" dirty="0" err="1">
                <a:solidFill>
                  <a:srgbClr val="0070C0"/>
                </a:solidFill>
                <a:latin typeface="#9Slide03 SFU Futura_12" panose="020B0604020202020204" charset="0"/>
                <a:cs typeface="Arial" panose="020B0604020202020204" pitchFamily="34" charset="0"/>
              </a:rPr>
              <a:t>bằng</a:t>
            </a:r>
            <a:r>
              <a:rPr lang="en-US" sz="2800" b="1" dirty="0">
                <a:solidFill>
                  <a:srgbClr val="0070C0"/>
                </a:solidFill>
                <a:latin typeface="#9Slide03 SFU Futura_12" panose="020B0604020202020204" charset="0"/>
                <a:cs typeface="Arial" panose="020B0604020202020204" pitchFamily="34" charset="0"/>
              </a:rPr>
              <a:t>: </a:t>
            </a:r>
            <a:r>
              <a:rPr lang="en-US" sz="2800" b="1" dirty="0">
                <a:solidFill>
                  <a:srgbClr val="FF0000"/>
                </a:solidFill>
                <a:latin typeface="#9Slide03 SFU Futura_12" panose="020B0604020202020204" charset="0"/>
                <a:cs typeface="Arial" panose="020B0604020202020204" pitchFamily="34" charset="0"/>
              </a:rPr>
              <a:t>¼</a:t>
            </a:r>
            <a:r>
              <a:rPr lang="en-US" sz="2800" b="1" dirty="0">
                <a:solidFill>
                  <a:srgbClr val="0070C0"/>
                </a:solidFill>
                <a:latin typeface="#9Slide03 SFU Futura_12" panose="020B0604020202020204" charset="0"/>
                <a:cs typeface="Arial" panose="020B0604020202020204" pitchFamily="34" charset="0"/>
              </a:rPr>
              <a:t> </a:t>
            </a:r>
            <a:r>
              <a:rPr lang="en-US" sz="2800" b="1" dirty="0" err="1">
                <a:solidFill>
                  <a:srgbClr val="0070C0"/>
                </a:solidFill>
                <a:latin typeface="#9Slide03 SFU Futura_12" panose="020B0604020202020204" charset="0"/>
                <a:cs typeface="Arial" panose="020B0604020202020204" pitchFamily="34" charset="0"/>
              </a:rPr>
              <a:t>diện</a:t>
            </a:r>
            <a:r>
              <a:rPr lang="en-US" sz="2800" b="1" dirty="0">
                <a:solidFill>
                  <a:srgbClr val="0070C0"/>
                </a:solidFill>
                <a:latin typeface="#9Slide03 SFU Futura_12" panose="020B0604020202020204" charset="0"/>
                <a:cs typeface="Arial" panose="020B0604020202020204" pitchFamily="34" charset="0"/>
              </a:rPr>
              <a:t> </a:t>
            </a:r>
            <a:r>
              <a:rPr lang="en-US" sz="2800" b="1" dirty="0" err="1">
                <a:solidFill>
                  <a:srgbClr val="0070C0"/>
                </a:solidFill>
                <a:latin typeface="#9Slide03 SFU Futura_12" panose="020B0604020202020204" charset="0"/>
                <a:cs typeface="Arial" panose="020B0604020202020204" pitchFamily="34" charset="0"/>
              </a:rPr>
              <a:t>tích</a:t>
            </a:r>
            <a:r>
              <a:rPr lang="en-US" sz="2800" b="1" dirty="0">
                <a:solidFill>
                  <a:srgbClr val="0070C0"/>
                </a:solidFill>
                <a:latin typeface="#9Slide03 SFU Futura_12" panose="020B0604020202020204" charset="0"/>
                <a:cs typeface="Arial" panose="020B0604020202020204" pitchFamily="34" charset="0"/>
              </a:rPr>
              <a:t>.</a:t>
            </a:r>
          </a:p>
        </p:txBody>
      </p:sp>
      <p:sp>
        <p:nvSpPr>
          <p:cNvPr id="14" name="Hình chữ nhật 15">
            <a:extLst>
              <a:ext uri="{FF2B5EF4-FFF2-40B4-BE49-F238E27FC236}">
                <a16:creationId xmlns:a16="http://schemas.microsoft.com/office/drawing/2014/main" id="{970D5F9D-DFD6-F852-E3CC-06D6D3462485}"/>
              </a:ext>
            </a:extLst>
          </p:cNvPr>
          <p:cNvSpPr/>
          <p:nvPr/>
        </p:nvSpPr>
        <p:spPr>
          <a:xfrm>
            <a:off x="582502" y="3630009"/>
            <a:ext cx="4993560" cy="523220"/>
          </a:xfrm>
          <a:prstGeom prst="rect">
            <a:avLst/>
          </a:prstGeom>
        </p:spPr>
        <p:txBody>
          <a:bodyPr wrap="square">
            <a:spAutoFit/>
          </a:bodyPr>
          <a:lstStyle/>
          <a:p>
            <a:pPr lvl="0" algn="just"/>
            <a:r>
              <a:rPr lang="en-US" sz="2800" b="1" dirty="0" err="1">
                <a:solidFill>
                  <a:srgbClr val="0070C0"/>
                </a:solidFill>
                <a:latin typeface="#9Slide03 SFU Futura_12" panose="020B0604020202020204" charset="0"/>
                <a:cs typeface="Arial" panose="020B0604020202020204" pitchFamily="34" charset="0"/>
              </a:rPr>
              <a:t>Đồi</a:t>
            </a:r>
            <a:r>
              <a:rPr lang="en-US" sz="2800" b="1" dirty="0">
                <a:solidFill>
                  <a:srgbClr val="0070C0"/>
                </a:solidFill>
                <a:latin typeface="#9Slide03 SFU Futura_12" panose="020B0604020202020204" charset="0"/>
                <a:cs typeface="Arial" panose="020B0604020202020204" pitchFamily="34" charset="0"/>
              </a:rPr>
              <a:t> </a:t>
            </a:r>
            <a:r>
              <a:rPr lang="en-US" sz="2800" b="1" dirty="0" err="1">
                <a:solidFill>
                  <a:srgbClr val="0070C0"/>
                </a:solidFill>
                <a:latin typeface="#9Slide03 SFU Futura_12" panose="020B0604020202020204" charset="0"/>
                <a:cs typeface="Arial" panose="020B0604020202020204" pitchFamily="34" charset="0"/>
              </a:rPr>
              <a:t>núi</a:t>
            </a:r>
            <a:r>
              <a:rPr lang="en-US" sz="2800" b="1" dirty="0">
                <a:solidFill>
                  <a:srgbClr val="0070C0"/>
                </a:solidFill>
                <a:latin typeface="#9Slide03 SFU Futura_12" panose="020B0604020202020204" charset="0"/>
                <a:cs typeface="Arial" panose="020B0604020202020204" pitchFamily="34" charset="0"/>
              </a:rPr>
              <a:t> </a:t>
            </a:r>
            <a:r>
              <a:rPr lang="en-US" sz="2800" b="1" dirty="0" err="1">
                <a:solidFill>
                  <a:srgbClr val="0070C0"/>
                </a:solidFill>
                <a:latin typeface="#9Slide03 SFU Futura_12" panose="020B0604020202020204" charset="0"/>
                <a:cs typeface="Arial" panose="020B0604020202020204" pitchFamily="34" charset="0"/>
              </a:rPr>
              <a:t>thấp</a:t>
            </a:r>
            <a:r>
              <a:rPr lang="en-US" sz="2800" b="1" dirty="0">
                <a:solidFill>
                  <a:srgbClr val="0070C0"/>
                </a:solidFill>
                <a:latin typeface="#9Slide03 SFU Futura_12" panose="020B0604020202020204" charset="0"/>
                <a:cs typeface="Arial" panose="020B0604020202020204" pitchFamily="34" charset="0"/>
              </a:rPr>
              <a:t> d</a:t>
            </a:r>
            <a:r>
              <a:rPr lang="vi-VN" sz="2800" b="1" dirty="0">
                <a:solidFill>
                  <a:srgbClr val="0070C0"/>
                </a:solidFill>
                <a:latin typeface="#9Slide03 SFU Futura_12" panose="020B0604020202020204" charset="0"/>
                <a:cs typeface="Arial" panose="020B0604020202020204" pitchFamily="34" charset="0"/>
              </a:rPr>
              <a:t>ư</a:t>
            </a:r>
            <a:r>
              <a:rPr lang="en-US" sz="2800" b="1" dirty="0" err="1">
                <a:solidFill>
                  <a:srgbClr val="0070C0"/>
                </a:solidFill>
                <a:latin typeface="#9Slide03 SFU Futura_12" panose="020B0604020202020204" charset="0"/>
                <a:cs typeface="Arial" panose="020B0604020202020204" pitchFamily="34" charset="0"/>
              </a:rPr>
              <a:t>ới</a:t>
            </a:r>
            <a:r>
              <a:rPr lang="en-US" sz="2800" b="1" dirty="0">
                <a:solidFill>
                  <a:srgbClr val="0070C0"/>
                </a:solidFill>
                <a:latin typeface="#9Slide03 SFU Futura_12" panose="020B0604020202020204" charset="0"/>
                <a:cs typeface="Arial" panose="020B0604020202020204" pitchFamily="34" charset="0"/>
              </a:rPr>
              <a:t> 1000m: </a:t>
            </a:r>
            <a:r>
              <a:rPr lang="en-US" sz="2800" b="1" dirty="0">
                <a:solidFill>
                  <a:srgbClr val="FF0000"/>
                </a:solidFill>
                <a:latin typeface="#9Slide03 SFU Futura_12" panose="020B0604020202020204" charset="0"/>
                <a:cs typeface="Arial" panose="020B0604020202020204" pitchFamily="34" charset="0"/>
              </a:rPr>
              <a:t>85%</a:t>
            </a:r>
            <a:endParaRPr lang="vi-VN" sz="2800" b="1" dirty="0">
              <a:solidFill>
                <a:srgbClr val="FF0000"/>
              </a:solidFill>
              <a:latin typeface="#9Slide03 SFU Futura_12" panose="020B0604020202020204" charset="0"/>
              <a:cs typeface="Arial" panose="020B0604020202020204" pitchFamily="34" charset="0"/>
            </a:endParaRPr>
          </a:p>
        </p:txBody>
      </p:sp>
      <p:grpSp>
        <p:nvGrpSpPr>
          <p:cNvPr id="16" name="Nhóm 24">
            <a:extLst>
              <a:ext uri="{FF2B5EF4-FFF2-40B4-BE49-F238E27FC236}">
                <a16:creationId xmlns:a16="http://schemas.microsoft.com/office/drawing/2014/main" id="{3349A71A-62FC-0709-BC6A-AB6A8C40071F}"/>
              </a:ext>
            </a:extLst>
          </p:cNvPr>
          <p:cNvGrpSpPr/>
          <p:nvPr/>
        </p:nvGrpSpPr>
        <p:grpSpPr>
          <a:xfrm>
            <a:off x="429497" y="4337735"/>
            <a:ext cx="5992734" cy="725487"/>
            <a:chOff x="417378" y="3857507"/>
            <a:chExt cx="5992734" cy="725487"/>
          </a:xfrm>
        </p:grpSpPr>
        <p:sp>
          <p:nvSpPr>
            <p:cNvPr id="17" name="Hình chữ nhật 18">
              <a:extLst>
                <a:ext uri="{FF2B5EF4-FFF2-40B4-BE49-F238E27FC236}">
                  <a16:creationId xmlns:a16="http://schemas.microsoft.com/office/drawing/2014/main" id="{3B9B7A9E-4F5B-8D58-C329-DB99A387D239}"/>
                </a:ext>
              </a:extLst>
            </p:cNvPr>
            <p:cNvSpPr/>
            <p:nvPr/>
          </p:nvSpPr>
          <p:spPr>
            <a:xfrm>
              <a:off x="1298922" y="3958641"/>
              <a:ext cx="5111190" cy="523220"/>
            </a:xfrm>
            <a:prstGeom prst="rect">
              <a:avLst/>
            </a:prstGeom>
          </p:spPr>
          <p:txBody>
            <a:bodyPr wrap="square">
              <a:spAutoFit/>
            </a:bodyPr>
            <a:lstStyle/>
            <a:p>
              <a:r>
                <a:rPr lang="vi-VN" sz="2800" b="1" dirty="0">
                  <a:solidFill>
                    <a:srgbClr val="0070C0"/>
                  </a:solidFill>
                  <a:latin typeface="#9Slide03 SFU Futura_12" panose="020B0604020202020204" charset="0"/>
                  <a:cs typeface="Arial" panose="020B0604020202020204" pitchFamily="34" charset="0"/>
                </a:rPr>
                <a:t>Núi cao &gt;2000m</a:t>
              </a:r>
              <a:r>
                <a:rPr lang="en-US" sz="2800" b="1" dirty="0">
                  <a:solidFill>
                    <a:srgbClr val="0070C0"/>
                  </a:solidFill>
                  <a:latin typeface="#9Slide03 SFU Futura_12" panose="020B0604020202020204" charset="0"/>
                  <a:cs typeface="Arial" panose="020B0604020202020204" pitchFamily="34" charset="0"/>
                </a:rPr>
                <a:t>:</a:t>
              </a:r>
              <a:r>
                <a:rPr lang="vi-VN" sz="2800" b="1" dirty="0">
                  <a:solidFill>
                    <a:srgbClr val="FF0000"/>
                  </a:solidFill>
                  <a:latin typeface="#9Slide03 SFU Futura_12" panose="020B0604020202020204" charset="0"/>
                  <a:cs typeface="Arial" panose="020B0604020202020204" pitchFamily="34" charset="0"/>
                </a:rPr>
                <a:t>1% </a:t>
              </a:r>
              <a:endParaRPr lang="en-US" sz="2800" b="1" dirty="0">
                <a:solidFill>
                  <a:srgbClr val="FF0000"/>
                </a:solidFill>
                <a:latin typeface="#9Slide03 SFU Futura_12" panose="020B0604020202020204" charset="0"/>
                <a:cs typeface="Arial" panose="020B0604020202020204" pitchFamily="34" charset="0"/>
              </a:endParaRPr>
            </a:p>
          </p:txBody>
        </p:sp>
        <p:pic>
          <p:nvPicPr>
            <p:cNvPr id="18" name="Hình ảnh 19">
              <a:extLst>
                <a:ext uri="{FF2B5EF4-FFF2-40B4-BE49-F238E27FC236}">
                  <a16:creationId xmlns:a16="http://schemas.microsoft.com/office/drawing/2014/main" id="{45B4FACB-C266-489D-698E-D78F9699300E}"/>
                </a:ext>
              </a:extLst>
            </p:cNvPr>
            <p:cNvPicPr>
              <a:picLocks noChangeAspect="1"/>
            </p:cNvPicPr>
            <p:nvPr/>
          </p:nvPicPr>
          <p:blipFill>
            <a:blip r:embed="rId6"/>
            <a:stretch>
              <a:fillRect/>
            </a:stretch>
          </p:blipFill>
          <p:spPr>
            <a:xfrm>
              <a:off x="417378" y="3857507"/>
              <a:ext cx="725487" cy="725487"/>
            </a:xfrm>
            <a:prstGeom prst="rect">
              <a:avLst/>
            </a:prstGeom>
          </p:spPr>
        </p:pic>
      </p:grpSp>
      <p:sp>
        <p:nvSpPr>
          <p:cNvPr id="19" name="Hình chữ nhật 7">
            <a:extLst>
              <a:ext uri="{FF2B5EF4-FFF2-40B4-BE49-F238E27FC236}">
                <a16:creationId xmlns:a16="http://schemas.microsoft.com/office/drawing/2014/main" id="{670A6ECF-6264-6C40-9E58-879D6DC84F0C}"/>
              </a:ext>
            </a:extLst>
          </p:cNvPr>
          <p:cNvSpPr/>
          <p:nvPr/>
        </p:nvSpPr>
        <p:spPr>
          <a:xfrm>
            <a:off x="582503" y="5367941"/>
            <a:ext cx="4993559" cy="1384995"/>
          </a:xfrm>
          <a:prstGeom prst="rect">
            <a:avLst/>
          </a:prstGeom>
        </p:spPr>
        <p:txBody>
          <a:bodyPr wrap="square">
            <a:spAutoFit/>
          </a:bodyPr>
          <a:lstStyle/>
          <a:p>
            <a:pPr algn="just"/>
            <a:r>
              <a:rPr lang="en-US" sz="2800" b="1" dirty="0">
                <a:solidFill>
                  <a:srgbClr val="C00000"/>
                </a:solidFill>
                <a:latin typeface="#9Slide03 SFU Futura_12" panose="020B0604020202020204" charset="0"/>
                <a:cs typeface="Arial" panose="020B0604020202020204" pitchFamily="34" charset="0"/>
              </a:rPr>
              <a:t>          </a:t>
            </a:r>
            <a:r>
              <a:rPr lang="vi-VN" sz="2800" b="1" dirty="0">
                <a:solidFill>
                  <a:srgbClr val="0070C0"/>
                </a:solidFill>
                <a:latin typeface="#9Slide03 SFU Futura_12" panose="020B0604020202020204" charset="0"/>
                <a:cs typeface="Arial" panose="020B0604020202020204" pitchFamily="34" charset="0"/>
              </a:rPr>
              <a:t>Địa hình </a:t>
            </a:r>
            <a:r>
              <a:rPr lang="vi-VN" sz="2800" b="1" dirty="0">
                <a:solidFill>
                  <a:srgbClr val="C00000"/>
                </a:solidFill>
                <a:latin typeface="#9Slide03 SFU Futura_12" panose="020B0604020202020204" charset="0"/>
                <a:cs typeface="Arial" panose="020B0604020202020204" pitchFamily="34" charset="0"/>
              </a:rPr>
              <a:t>đồi núi chiếm phần lớn </a:t>
            </a:r>
            <a:r>
              <a:rPr lang="vi-VN" sz="2800" b="1" dirty="0">
                <a:solidFill>
                  <a:srgbClr val="0070C0"/>
                </a:solidFill>
                <a:latin typeface="#9Slide03 SFU Futura_12" panose="020B0604020202020204" charset="0"/>
                <a:cs typeface="Arial" panose="020B0604020202020204" pitchFamily="34" charset="0"/>
              </a:rPr>
              <a:t>diện tích, nhưng chủ yếu là </a:t>
            </a:r>
            <a:r>
              <a:rPr lang="vi-VN" sz="2800" b="1" dirty="0">
                <a:solidFill>
                  <a:srgbClr val="C00000"/>
                </a:solidFill>
                <a:latin typeface="#9Slide03 SFU Futura_12" panose="020B0604020202020204" charset="0"/>
                <a:cs typeface="Arial" panose="020B0604020202020204" pitchFamily="34" charset="0"/>
              </a:rPr>
              <a:t>đồi núi thấp.</a:t>
            </a:r>
          </a:p>
        </p:txBody>
      </p:sp>
      <p:pic>
        <p:nvPicPr>
          <p:cNvPr id="20" name="Picture 19">
            <a:extLst>
              <a:ext uri="{FF2B5EF4-FFF2-40B4-BE49-F238E27FC236}">
                <a16:creationId xmlns:a16="http://schemas.microsoft.com/office/drawing/2014/main" id="{AB90E96E-214E-CC11-F715-EE78B03AD58B}"/>
              </a:ext>
            </a:extLst>
          </p:cNvPr>
          <p:cNvPicPr>
            <a:picLocks noChangeAspect="1"/>
          </p:cNvPicPr>
          <p:nvPr/>
        </p:nvPicPr>
        <p:blipFill>
          <a:blip r:embed="rId7"/>
          <a:stretch>
            <a:fillRect/>
          </a:stretch>
        </p:blipFill>
        <p:spPr>
          <a:xfrm>
            <a:off x="335547" y="2725221"/>
            <a:ext cx="1681743" cy="830741"/>
          </a:xfrm>
          <a:prstGeom prst="rect">
            <a:avLst/>
          </a:prstGeom>
        </p:spPr>
      </p:pic>
      <p:sp>
        <p:nvSpPr>
          <p:cNvPr id="21" name="Arrow: Right 20">
            <a:extLst>
              <a:ext uri="{FF2B5EF4-FFF2-40B4-BE49-F238E27FC236}">
                <a16:creationId xmlns:a16="http://schemas.microsoft.com/office/drawing/2014/main" id="{A6F578CA-B05D-BBEF-8E4E-60F435877B04}"/>
              </a:ext>
            </a:extLst>
          </p:cNvPr>
          <p:cNvSpPr/>
          <p:nvPr/>
        </p:nvSpPr>
        <p:spPr>
          <a:xfrm>
            <a:off x="335547" y="5464098"/>
            <a:ext cx="1136414" cy="38089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90846E0F-45BA-D6A8-A28D-205D7AB1D22C}"/>
              </a:ext>
            </a:extLst>
          </p:cNvPr>
          <p:cNvPicPr>
            <a:picLocks noChangeAspect="1"/>
          </p:cNvPicPr>
          <p:nvPr/>
        </p:nvPicPr>
        <p:blipFill rotWithShape="1">
          <a:blip r:embed="rId8"/>
          <a:srcRect b="3994"/>
          <a:stretch/>
        </p:blipFill>
        <p:spPr>
          <a:xfrm>
            <a:off x="5988006" y="2158949"/>
            <a:ext cx="6126870" cy="34465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5" name="TextBox 24">
            <a:extLst>
              <a:ext uri="{FF2B5EF4-FFF2-40B4-BE49-F238E27FC236}">
                <a16:creationId xmlns:a16="http://schemas.microsoft.com/office/drawing/2014/main" id="{721B663B-19FB-AC4B-BDA7-E47E469503DC}"/>
              </a:ext>
            </a:extLst>
          </p:cNvPr>
          <p:cNvSpPr txBox="1"/>
          <p:nvPr/>
        </p:nvSpPr>
        <p:spPr>
          <a:xfrm>
            <a:off x="7544959" y="5685905"/>
            <a:ext cx="4064538" cy="461665"/>
          </a:xfrm>
          <a:prstGeom prst="rect">
            <a:avLst/>
          </a:prstGeom>
          <a:noFill/>
        </p:spPr>
        <p:txBody>
          <a:bodyPr wrap="square">
            <a:spAutoFit/>
          </a:bodyPr>
          <a:lstStyle/>
          <a:p>
            <a:r>
              <a:rPr lang="en-US" sz="2400" i="1" dirty="0">
                <a:latin typeface="#9Slide03 SFU Futura_12" panose="020B0604020202020204" charset="0"/>
              </a:rPr>
              <a:t>D</a:t>
            </a:r>
            <a:r>
              <a:rPr lang="vi-VN" sz="2400" i="1" dirty="0">
                <a:latin typeface="#9Slide03 SFU Futura_12" panose="020B0604020202020204" charset="0"/>
              </a:rPr>
              <a:t>ãy núi Hoàng Liên Sơn</a:t>
            </a:r>
            <a:endParaRPr lang="en-US" sz="2400" i="1" dirty="0">
              <a:latin typeface="#9Slide03 SFU Futura_12" panose="020B0604020202020204" charset="0"/>
            </a:endParaRPr>
          </a:p>
        </p:txBody>
      </p:sp>
    </p:spTree>
    <p:extLst>
      <p:ext uri="{BB962C8B-B14F-4D97-AF65-F5344CB8AC3E}">
        <p14:creationId xmlns:p14="http://schemas.microsoft.com/office/powerpoint/2010/main" val="1409608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par>
                                <p:cTn id="38" presetID="10" presetClass="entr" presetSubtype="0"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14" grpId="0"/>
      <p:bldP spid="19" grpId="0"/>
      <p:bldP spid="21" grpId="0" animBg="1"/>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2392481-1088-8497-91B9-835B405A5342}"/>
              </a:ext>
            </a:extLst>
          </p:cNvPr>
          <p:cNvGrpSpPr/>
          <p:nvPr/>
        </p:nvGrpSpPr>
        <p:grpSpPr>
          <a:xfrm>
            <a:off x="37355" y="0"/>
            <a:ext cx="12154645" cy="1002186"/>
            <a:chOff x="37355" y="0"/>
            <a:chExt cx="12154645" cy="1002186"/>
          </a:xfrm>
        </p:grpSpPr>
        <p:cxnSp>
          <p:nvCxnSpPr>
            <p:cNvPr id="11" name="Straight Connector 10">
              <a:extLst>
                <a:ext uri="{FF2B5EF4-FFF2-40B4-BE49-F238E27FC236}">
                  <a16:creationId xmlns:a16="http://schemas.microsoft.com/office/drawing/2014/main" id="{34E64582-E015-0067-D053-F028C1E80084}"/>
                </a:ext>
              </a:extLst>
            </p:cNvPr>
            <p:cNvCxnSpPr>
              <a:cxnSpLocks/>
            </p:cNvCxnSpPr>
            <p:nvPr/>
          </p:nvCxnSpPr>
          <p:spPr>
            <a:xfrm flipV="1">
              <a:off x="37355" y="941262"/>
              <a:ext cx="12154645" cy="42731"/>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E3640C8-C90D-6C7F-4F40-109016481DDE}"/>
                </a:ext>
              </a:extLst>
            </p:cNvPr>
            <p:cNvGrpSpPr/>
            <p:nvPr/>
          </p:nvGrpSpPr>
          <p:grpSpPr>
            <a:xfrm>
              <a:off x="582502" y="0"/>
              <a:ext cx="10012436" cy="1002186"/>
              <a:chOff x="582502" y="0"/>
              <a:chExt cx="10012436" cy="1002186"/>
            </a:xfrm>
          </p:grpSpPr>
          <p:sp>
            <p:nvSpPr>
              <p:cNvPr id="13" name="Rectangle: Rounded Corners 17">
                <a:extLst>
                  <a:ext uri="{FF2B5EF4-FFF2-40B4-BE49-F238E27FC236}">
                    <a16:creationId xmlns:a16="http://schemas.microsoft.com/office/drawing/2014/main" id="{1440AEEB-B2AA-925B-2B8E-3840B1955E85}"/>
                  </a:ext>
                </a:extLst>
              </p:cNvPr>
              <p:cNvSpPr/>
              <p:nvPr/>
            </p:nvSpPr>
            <p:spPr>
              <a:xfrm>
                <a:off x="2511768" y="107376"/>
                <a:ext cx="8083170" cy="717079"/>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FFFF00"/>
                    </a:solidFill>
                    <a:latin typeface="#9Slide03 SFU Futura_12" panose="020B0604020202020204" charset="0"/>
                  </a:rPr>
                  <a:t>1. ĐẶC ĐIỂM CHUNG CỦA ĐỊA HÌNH</a:t>
                </a:r>
                <a:endParaRPr lang="vi-VN" sz="3200" b="1" dirty="0">
                  <a:solidFill>
                    <a:srgbClr val="FFFF00"/>
                  </a:solidFill>
                  <a:latin typeface="#9Slide03 SFU Futura_12" panose="020B0604020202020204" charset="0"/>
                </a:endParaRPr>
              </a:p>
            </p:txBody>
          </p:sp>
          <p:pic>
            <p:nvPicPr>
              <p:cNvPr id="23" name="Picture 22">
                <a:extLst>
                  <a:ext uri="{FF2B5EF4-FFF2-40B4-BE49-F238E27FC236}">
                    <a16:creationId xmlns:a16="http://schemas.microsoft.com/office/drawing/2014/main" id="{33D4CFCF-3502-23E0-550A-76FB3150654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185" b="95062" l="10000" r="90000">
                            <a14:foregroundMark x1="59146" y1="8395" x2="68171" y2="11111"/>
                            <a14:foregroundMark x1="60488" y1="5679" x2="53659" y2="11605"/>
                            <a14:foregroundMark x1="63049" y1="91605" x2="63049" y2="91605"/>
                            <a14:foregroundMark x1="39268" y1="95062" x2="39268" y2="95062"/>
                          </a14:backgroundRemoval>
                        </a14:imgEffect>
                      </a14:imgLayer>
                    </a14:imgProps>
                  </a:ext>
                </a:extLst>
              </a:blip>
              <a:stretch>
                <a:fillRect/>
              </a:stretch>
            </p:blipFill>
            <p:spPr>
              <a:xfrm>
                <a:off x="582502" y="0"/>
                <a:ext cx="2029119" cy="1002186"/>
              </a:xfrm>
              <a:prstGeom prst="rect">
                <a:avLst/>
              </a:prstGeom>
            </p:spPr>
          </p:pic>
        </p:grpSp>
      </p:grpSp>
      <p:sp>
        <p:nvSpPr>
          <p:cNvPr id="2" name="Lưu đồ: Điểm Kết Thúc 147">
            <a:extLst>
              <a:ext uri="{FF2B5EF4-FFF2-40B4-BE49-F238E27FC236}">
                <a16:creationId xmlns:a16="http://schemas.microsoft.com/office/drawing/2014/main" id="{8530660A-C652-FD5B-F0EC-C18457ED6D14}"/>
              </a:ext>
            </a:extLst>
          </p:cNvPr>
          <p:cNvSpPr/>
          <p:nvPr/>
        </p:nvSpPr>
        <p:spPr>
          <a:xfrm>
            <a:off x="205913" y="1100085"/>
            <a:ext cx="7211158" cy="929557"/>
          </a:xfrm>
          <a:prstGeom prst="flowChartTerminator">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9Slide05 SVNUT Triumph" panose="00000500000000000000" pitchFamily="2" charset="0"/>
              </a:rPr>
              <a:t>b. </a:t>
            </a:r>
            <a:r>
              <a:rPr lang="vi-VN" sz="2800" dirty="0">
                <a:solidFill>
                  <a:srgbClr val="FF0000"/>
                </a:solidFill>
                <a:latin typeface="#9Slide05 SVNUT Triumph" panose="00000500000000000000" pitchFamily="2" charset="0"/>
              </a:rPr>
              <a:t>Địa hình được nâng lên cao tạo thành nhiều bậc</a:t>
            </a:r>
            <a:r>
              <a:rPr lang="en-US" sz="2800" dirty="0">
                <a:solidFill>
                  <a:srgbClr val="FF0000"/>
                </a:solidFill>
                <a:latin typeface="#9Slide05 SVNUT Triumph" panose="00000500000000000000" pitchFamily="2" charset="0"/>
              </a:rPr>
              <a:t>   </a:t>
            </a:r>
          </a:p>
        </p:txBody>
      </p:sp>
      <p:grpSp>
        <p:nvGrpSpPr>
          <p:cNvPr id="8" name="Nhóm 23">
            <a:extLst>
              <a:ext uri="{FF2B5EF4-FFF2-40B4-BE49-F238E27FC236}">
                <a16:creationId xmlns:a16="http://schemas.microsoft.com/office/drawing/2014/main" id="{C4A82FFC-F9ED-02C9-371E-F33FD025BC19}"/>
              </a:ext>
            </a:extLst>
          </p:cNvPr>
          <p:cNvGrpSpPr/>
          <p:nvPr/>
        </p:nvGrpSpPr>
        <p:grpSpPr>
          <a:xfrm>
            <a:off x="-38065" y="1855220"/>
            <a:ext cx="7455135" cy="1401096"/>
            <a:chOff x="3705" y="823825"/>
            <a:chExt cx="7455135" cy="1401096"/>
          </a:xfrm>
        </p:grpSpPr>
        <p:pic>
          <p:nvPicPr>
            <p:cNvPr id="9" name="Hình ảnh 8">
              <a:extLst>
                <a:ext uri="{FF2B5EF4-FFF2-40B4-BE49-F238E27FC236}">
                  <a16:creationId xmlns:a16="http://schemas.microsoft.com/office/drawing/2014/main" id="{1E89B9FB-089E-57BD-9C5D-A56CBE1747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3705" y="823825"/>
              <a:ext cx="1401096" cy="1401096"/>
            </a:xfrm>
            <a:prstGeom prst="rect">
              <a:avLst/>
            </a:prstGeom>
          </p:spPr>
        </p:pic>
        <p:sp>
          <p:nvSpPr>
            <p:cNvPr id="15" name="Hình chữ nhật 10">
              <a:extLst>
                <a:ext uri="{FF2B5EF4-FFF2-40B4-BE49-F238E27FC236}">
                  <a16:creationId xmlns:a16="http://schemas.microsoft.com/office/drawing/2014/main" id="{232AF312-302A-1DA9-E0EF-94631E812747}"/>
                </a:ext>
              </a:extLst>
            </p:cNvPr>
            <p:cNvSpPr/>
            <p:nvPr/>
          </p:nvSpPr>
          <p:spPr>
            <a:xfrm>
              <a:off x="1266697" y="1047320"/>
              <a:ext cx="6192143" cy="954107"/>
            </a:xfrm>
            <a:prstGeom prst="rect">
              <a:avLst/>
            </a:prstGeom>
          </p:spPr>
          <p:txBody>
            <a:bodyPr wrap="square">
              <a:spAutoFit/>
            </a:bodyPr>
            <a:lstStyle/>
            <a:p>
              <a:pPr algn="just"/>
              <a:r>
                <a:rPr lang="vi-VN" sz="2800" b="1" dirty="0">
                  <a:solidFill>
                    <a:srgbClr val="0070C0"/>
                  </a:solidFill>
                  <a:latin typeface="Arial" panose="020B0604020202020204" pitchFamily="34" charset="0"/>
                  <a:cs typeface="Arial" panose="020B0604020202020204" pitchFamily="34" charset="0"/>
                </a:rPr>
                <a:t>Địa hình nước ta được </a:t>
              </a:r>
              <a:r>
                <a:rPr lang="en-US" sz="2800" b="1" dirty="0" err="1">
                  <a:solidFill>
                    <a:srgbClr val="0070C0"/>
                  </a:solidFill>
                  <a:latin typeface="Arial" panose="020B0604020202020204" pitchFamily="34" charset="0"/>
                  <a:cs typeface="Arial" panose="020B0604020202020204" pitchFamily="34" charset="0"/>
                </a:rPr>
                <a:t>hình</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thành</a:t>
              </a:r>
              <a:r>
                <a:rPr lang="en-US" sz="2800" b="1" dirty="0">
                  <a:solidFill>
                    <a:srgbClr val="0070C0"/>
                  </a:solidFill>
                  <a:latin typeface="Arial" panose="020B0604020202020204" pitchFamily="34" charset="0"/>
                  <a:cs typeface="Arial" panose="020B0604020202020204" pitchFamily="34" charset="0"/>
                </a:rPr>
                <a:t> qua </a:t>
              </a:r>
              <a:r>
                <a:rPr lang="en-US" sz="2800" b="1" dirty="0" err="1">
                  <a:solidFill>
                    <a:srgbClr val="0070C0"/>
                  </a:solidFill>
                  <a:latin typeface="Arial" panose="020B0604020202020204" pitchFamily="34" charset="0"/>
                  <a:cs typeface="Arial" panose="020B0604020202020204" pitchFamily="34" charset="0"/>
                </a:rPr>
                <a:t>các</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giai</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đoạn</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kế</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tiếp</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nhau</a:t>
              </a:r>
              <a:r>
                <a:rPr lang="en-US" sz="2800" b="1" dirty="0">
                  <a:solidFill>
                    <a:srgbClr val="0070C0"/>
                  </a:solidFill>
                  <a:latin typeface="Arial" panose="020B0604020202020204" pitchFamily="34" charset="0"/>
                  <a:cs typeface="Arial" panose="020B0604020202020204" pitchFamily="34" charset="0"/>
                </a:rPr>
                <a:t>. </a:t>
              </a:r>
              <a:endParaRPr lang="en-US" sz="2800" b="1" dirty="0">
                <a:solidFill>
                  <a:srgbClr val="FF0000"/>
                </a:solidFill>
                <a:latin typeface="Arial" panose="020B0604020202020204" pitchFamily="34" charset="0"/>
                <a:cs typeface="Arial" panose="020B0604020202020204" pitchFamily="34" charset="0"/>
              </a:endParaRPr>
            </a:p>
          </p:txBody>
        </p:sp>
      </p:grpSp>
      <p:grpSp>
        <p:nvGrpSpPr>
          <p:cNvPr id="28" name="Nhóm 23">
            <a:extLst>
              <a:ext uri="{FF2B5EF4-FFF2-40B4-BE49-F238E27FC236}">
                <a16:creationId xmlns:a16="http://schemas.microsoft.com/office/drawing/2014/main" id="{5FD1E3B3-C268-0657-8493-0604774BAFA5}"/>
              </a:ext>
            </a:extLst>
          </p:cNvPr>
          <p:cNvGrpSpPr/>
          <p:nvPr/>
        </p:nvGrpSpPr>
        <p:grpSpPr>
          <a:xfrm>
            <a:off x="0" y="2891383"/>
            <a:ext cx="7136651" cy="2914366"/>
            <a:chOff x="264735" y="-110217"/>
            <a:chExt cx="7136651" cy="2914366"/>
          </a:xfrm>
        </p:grpSpPr>
        <p:pic>
          <p:nvPicPr>
            <p:cNvPr id="29" name="Hình ảnh 8">
              <a:extLst>
                <a:ext uri="{FF2B5EF4-FFF2-40B4-BE49-F238E27FC236}">
                  <a16:creationId xmlns:a16="http://schemas.microsoft.com/office/drawing/2014/main" id="{83A28502-ED90-AD5A-B2F3-A1ED7812083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264735" y="-110217"/>
              <a:ext cx="1401096" cy="1401096"/>
            </a:xfrm>
            <a:prstGeom prst="rect">
              <a:avLst/>
            </a:prstGeom>
          </p:spPr>
        </p:pic>
        <p:sp>
          <p:nvSpPr>
            <p:cNvPr id="30" name="Hình chữ nhật 10">
              <a:extLst>
                <a:ext uri="{FF2B5EF4-FFF2-40B4-BE49-F238E27FC236}">
                  <a16:creationId xmlns:a16="http://schemas.microsoft.com/office/drawing/2014/main" id="{09F6E9AD-524E-47CB-57F8-5C15D808B975}"/>
                </a:ext>
              </a:extLst>
            </p:cNvPr>
            <p:cNvSpPr/>
            <p:nvPr/>
          </p:nvSpPr>
          <p:spPr>
            <a:xfrm>
              <a:off x="1559099" y="126493"/>
              <a:ext cx="5842287" cy="2677656"/>
            </a:xfrm>
            <a:prstGeom prst="rect">
              <a:avLst/>
            </a:prstGeom>
          </p:spPr>
          <p:txBody>
            <a:bodyPr wrap="square">
              <a:spAutoFit/>
            </a:bodyPr>
            <a:lstStyle/>
            <a:p>
              <a:pPr algn="just"/>
              <a:r>
                <a:rPr lang="en-US" sz="2800" b="1" dirty="0" err="1">
                  <a:solidFill>
                    <a:srgbClr val="0070C0"/>
                  </a:solidFill>
                  <a:latin typeface="Arial" panose="020B0604020202020204" pitchFamily="34" charset="0"/>
                  <a:cs typeface="Arial" panose="020B0604020202020204" pitchFamily="34" charset="0"/>
                </a:rPr>
                <a:t>Đia</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hình</a:t>
              </a:r>
              <a:r>
                <a:rPr lang="en-US" sz="2800" b="1" dirty="0">
                  <a:solidFill>
                    <a:srgbClr val="0070C0"/>
                  </a:solidFill>
                  <a:latin typeface="Arial" panose="020B0604020202020204" pitchFamily="34" charset="0"/>
                  <a:cs typeface="Arial" panose="020B0604020202020204" pitchFamily="34" charset="0"/>
                </a:rPr>
                <a:t> </a:t>
              </a:r>
              <a:r>
                <a:rPr lang="vi-VN" sz="2800" b="1" dirty="0">
                  <a:solidFill>
                    <a:srgbClr val="0070C0"/>
                  </a:solidFill>
                  <a:latin typeface="Arial" panose="020B0604020202020204" pitchFamily="34" charset="0"/>
                  <a:cs typeface="Arial" panose="020B0604020202020204" pitchFamily="34" charset="0"/>
                </a:rPr>
                <a:t>được nâng lên và phân thành nhiều bậc kế tiếp nhau</a:t>
              </a:r>
              <a:r>
                <a:rPr lang="en-US" sz="2800" b="1" dirty="0">
                  <a:solidFill>
                    <a:srgbClr val="0070C0"/>
                  </a:solidFill>
                  <a:latin typeface="Arial" panose="020B0604020202020204" pitchFamily="34" charset="0"/>
                  <a:cs typeface="Arial" panose="020B0604020202020204" pitchFamily="34" charset="0"/>
                </a:rPr>
                <a:t>.</a:t>
              </a:r>
            </a:p>
            <a:p>
              <a:pPr marL="457200" indent="-457200" algn="just">
                <a:buFontTx/>
                <a:buChar char="-"/>
              </a:pPr>
              <a:r>
                <a:rPr lang="en-US" sz="2800" b="1" dirty="0" err="1">
                  <a:solidFill>
                    <a:srgbClr val="00B050"/>
                  </a:solidFill>
                  <a:latin typeface="Arial" panose="020B0604020202020204" pitchFamily="34" charset="0"/>
                  <a:cs typeface="Arial" panose="020B0604020202020204" pitchFamily="34" charset="0"/>
                </a:rPr>
                <a:t>Núi</a:t>
              </a:r>
              <a:r>
                <a:rPr lang="en-US" sz="2800" b="1" dirty="0">
                  <a:solidFill>
                    <a:srgbClr val="00B050"/>
                  </a:solidFill>
                  <a:latin typeface="Arial" panose="020B0604020202020204" pitchFamily="34" charset="0"/>
                  <a:cs typeface="Arial" panose="020B0604020202020204" pitchFamily="34" charset="0"/>
                </a:rPr>
                <a:t>: </a:t>
              </a:r>
              <a:r>
                <a:rPr lang="en-US" sz="2800" b="1" dirty="0" err="1">
                  <a:solidFill>
                    <a:srgbClr val="00B050"/>
                  </a:solidFill>
                  <a:latin typeface="Arial" panose="020B0604020202020204" pitchFamily="34" charset="0"/>
                  <a:cs typeface="Arial" panose="020B0604020202020204" pitchFamily="34" charset="0"/>
                </a:rPr>
                <a:t>cao</a:t>
              </a:r>
              <a:r>
                <a:rPr lang="en-US" sz="2800" b="1" dirty="0">
                  <a:solidFill>
                    <a:srgbClr val="00B050"/>
                  </a:solidFill>
                  <a:latin typeface="Arial" panose="020B0604020202020204" pitchFamily="34" charset="0"/>
                  <a:cs typeface="Arial" panose="020B0604020202020204" pitchFamily="34" charset="0"/>
                </a:rPr>
                <a:t>, </a:t>
              </a:r>
              <a:r>
                <a:rPr lang="en-US" sz="2800" b="1" dirty="0" err="1">
                  <a:solidFill>
                    <a:srgbClr val="00B050"/>
                  </a:solidFill>
                  <a:latin typeface="Arial" panose="020B0604020202020204" pitchFamily="34" charset="0"/>
                  <a:cs typeface="Arial" panose="020B0604020202020204" pitchFamily="34" charset="0"/>
                </a:rPr>
                <a:t>trung</a:t>
              </a:r>
              <a:r>
                <a:rPr lang="en-US" sz="2800" b="1" dirty="0">
                  <a:solidFill>
                    <a:srgbClr val="00B050"/>
                  </a:solidFill>
                  <a:latin typeface="Arial" panose="020B0604020202020204" pitchFamily="34" charset="0"/>
                  <a:cs typeface="Arial" panose="020B0604020202020204" pitchFamily="34" charset="0"/>
                </a:rPr>
                <a:t> </a:t>
              </a:r>
              <a:r>
                <a:rPr lang="en-US" sz="2800" b="1" dirty="0" err="1">
                  <a:solidFill>
                    <a:srgbClr val="00B050"/>
                  </a:solidFill>
                  <a:latin typeface="Arial" panose="020B0604020202020204" pitchFamily="34" charset="0"/>
                  <a:cs typeface="Arial" panose="020B0604020202020204" pitchFamily="34" charset="0"/>
                </a:rPr>
                <a:t>bình</a:t>
              </a:r>
              <a:r>
                <a:rPr lang="en-US" sz="2800" b="1" dirty="0">
                  <a:solidFill>
                    <a:srgbClr val="00B050"/>
                  </a:solidFill>
                  <a:latin typeface="Arial" panose="020B0604020202020204" pitchFamily="34" charset="0"/>
                  <a:cs typeface="Arial" panose="020B0604020202020204" pitchFamily="34" charset="0"/>
                </a:rPr>
                <a:t>, </a:t>
              </a:r>
              <a:r>
                <a:rPr lang="en-US" sz="2800" b="1" dirty="0" err="1">
                  <a:solidFill>
                    <a:srgbClr val="00B050"/>
                  </a:solidFill>
                  <a:latin typeface="Arial" panose="020B0604020202020204" pitchFamily="34" charset="0"/>
                  <a:cs typeface="Arial" panose="020B0604020202020204" pitchFamily="34" charset="0"/>
                </a:rPr>
                <a:t>thấp</a:t>
              </a:r>
              <a:r>
                <a:rPr lang="en-US" sz="2800" b="1" dirty="0">
                  <a:solidFill>
                    <a:srgbClr val="00B050"/>
                  </a:solidFill>
                  <a:latin typeface="Arial" panose="020B0604020202020204" pitchFamily="34" charset="0"/>
                  <a:cs typeface="Arial" panose="020B0604020202020204" pitchFamily="34" charset="0"/>
                </a:rPr>
                <a:t>.</a:t>
              </a:r>
            </a:p>
            <a:p>
              <a:pPr marL="457200" indent="-457200" algn="just">
                <a:buFontTx/>
                <a:buChar char="-"/>
              </a:pPr>
              <a:r>
                <a:rPr lang="en-US" sz="2800" b="1" dirty="0" err="1">
                  <a:solidFill>
                    <a:srgbClr val="00B050"/>
                  </a:solidFill>
                  <a:latin typeface="Arial" panose="020B0604020202020204" pitchFamily="34" charset="0"/>
                  <a:cs typeface="Arial" panose="020B0604020202020204" pitchFamily="34" charset="0"/>
                </a:rPr>
                <a:t>Đồi</a:t>
              </a:r>
              <a:r>
                <a:rPr lang="en-US" sz="2800" b="1" dirty="0">
                  <a:solidFill>
                    <a:srgbClr val="00B050"/>
                  </a:solidFill>
                  <a:latin typeface="Arial" panose="020B0604020202020204" pitchFamily="34" charset="0"/>
                  <a:cs typeface="Arial" panose="020B0604020202020204" pitchFamily="34" charset="0"/>
                </a:rPr>
                <a:t>.</a:t>
              </a:r>
            </a:p>
            <a:p>
              <a:pPr marL="457200" indent="-457200" algn="just">
                <a:buFontTx/>
                <a:buChar char="-"/>
              </a:pPr>
              <a:r>
                <a:rPr lang="en-US" sz="2800" b="1" dirty="0" err="1">
                  <a:solidFill>
                    <a:srgbClr val="00B050"/>
                  </a:solidFill>
                  <a:latin typeface="Arial" panose="020B0604020202020204" pitchFamily="34" charset="0"/>
                  <a:cs typeface="Arial" panose="020B0604020202020204" pitchFamily="34" charset="0"/>
                </a:rPr>
                <a:t>Đồng</a:t>
              </a:r>
              <a:r>
                <a:rPr lang="en-US" sz="2800" b="1" dirty="0">
                  <a:solidFill>
                    <a:srgbClr val="00B050"/>
                  </a:solidFill>
                  <a:latin typeface="Arial" panose="020B0604020202020204" pitchFamily="34" charset="0"/>
                  <a:cs typeface="Arial" panose="020B0604020202020204" pitchFamily="34" charset="0"/>
                </a:rPr>
                <a:t> </a:t>
              </a:r>
              <a:r>
                <a:rPr lang="en-US" sz="2800" b="1" dirty="0" err="1">
                  <a:solidFill>
                    <a:srgbClr val="00B050"/>
                  </a:solidFill>
                  <a:latin typeface="Arial" panose="020B0604020202020204" pitchFamily="34" charset="0"/>
                  <a:cs typeface="Arial" panose="020B0604020202020204" pitchFamily="34" charset="0"/>
                </a:rPr>
                <a:t>bằng</a:t>
              </a:r>
              <a:r>
                <a:rPr lang="en-US" sz="2800" b="1" dirty="0">
                  <a:solidFill>
                    <a:srgbClr val="00B050"/>
                  </a:solidFill>
                  <a:latin typeface="Arial" panose="020B0604020202020204" pitchFamily="34" charset="0"/>
                  <a:cs typeface="Arial" panose="020B0604020202020204" pitchFamily="34" charset="0"/>
                </a:rPr>
                <a:t>.</a:t>
              </a:r>
            </a:p>
            <a:p>
              <a:pPr marL="457200" indent="-457200" algn="just">
                <a:buFontTx/>
                <a:buChar char="-"/>
              </a:pPr>
              <a:r>
                <a:rPr lang="en-US" sz="2800" b="1" dirty="0" err="1">
                  <a:solidFill>
                    <a:srgbClr val="00B050"/>
                  </a:solidFill>
                  <a:latin typeface="Arial" panose="020B0604020202020204" pitchFamily="34" charset="0"/>
                  <a:cs typeface="Arial" panose="020B0604020202020204" pitchFamily="34" charset="0"/>
                </a:rPr>
                <a:t>Thềm</a:t>
              </a:r>
              <a:r>
                <a:rPr lang="en-US" sz="2800" b="1" dirty="0">
                  <a:solidFill>
                    <a:srgbClr val="00B050"/>
                  </a:solidFill>
                  <a:latin typeface="Arial" panose="020B0604020202020204" pitchFamily="34" charset="0"/>
                  <a:cs typeface="Arial" panose="020B0604020202020204" pitchFamily="34" charset="0"/>
                </a:rPr>
                <a:t> </a:t>
              </a:r>
              <a:r>
                <a:rPr lang="en-US" sz="2800" b="1" dirty="0" err="1">
                  <a:solidFill>
                    <a:srgbClr val="00B050"/>
                  </a:solidFill>
                  <a:latin typeface="Arial" panose="020B0604020202020204" pitchFamily="34" charset="0"/>
                  <a:cs typeface="Arial" panose="020B0604020202020204" pitchFamily="34" charset="0"/>
                </a:rPr>
                <a:t>lục</a:t>
              </a:r>
              <a:r>
                <a:rPr lang="en-US" sz="2800" b="1" dirty="0">
                  <a:solidFill>
                    <a:srgbClr val="00B050"/>
                  </a:solidFill>
                  <a:latin typeface="Arial" panose="020B0604020202020204" pitchFamily="34" charset="0"/>
                  <a:cs typeface="Arial" panose="020B0604020202020204" pitchFamily="34" charset="0"/>
                </a:rPr>
                <a:t> </a:t>
              </a:r>
              <a:r>
                <a:rPr lang="en-US" sz="2800" b="1" dirty="0" err="1">
                  <a:solidFill>
                    <a:srgbClr val="00B050"/>
                  </a:solidFill>
                  <a:latin typeface="Arial" panose="020B0604020202020204" pitchFamily="34" charset="0"/>
                  <a:cs typeface="Arial" panose="020B0604020202020204" pitchFamily="34" charset="0"/>
                </a:rPr>
                <a:t>địa</a:t>
              </a:r>
              <a:r>
                <a:rPr lang="en-US" sz="2800" b="1" dirty="0">
                  <a:solidFill>
                    <a:srgbClr val="00B050"/>
                  </a:solidFill>
                  <a:latin typeface="Arial" panose="020B0604020202020204" pitchFamily="34" charset="0"/>
                  <a:cs typeface="Arial" panose="020B0604020202020204" pitchFamily="34" charset="0"/>
                </a:rPr>
                <a:t>.</a:t>
              </a:r>
            </a:p>
          </p:txBody>
        </p:sp>
      </p:grpSp>
      <p:grpSp>
        <p:nvGrpSpPr>
          <p:cNvPr id="32" name="Group 31">
            <a:extLst>
              <a:ext uri="{FF2B5EF4-FFF2-40B4-BE49-F238E27FC236}">
                <a16:creationId xmlns:a16="http://schemas.microsoft.com/office/drawing/2014/main" id="{7CCED61A-6632-1EDB-29DE-A38296A34B99}"/>
              </a:ext>
            </a:extLst>
          </p:cNvPr>
          <p:cNvGrpSpPr/>
          <p:nvPr/>
        </p:nvGrpSpPr>
        <p:grpSpPr>
          <a:xfrm>
            <a:off x="107690" y="5557265"/>
            <a:ext cx="7243383" cy="1401096"/>
            <a:chOff x="173687" y="5456904"/>
            <a:chExt cx="7243383" cy="1401096"/>
          </a:xfrm>
        </p:grpSpPr>
        <p:sp>
          <p:nvSpPr>
            <p:cNvPr id="24" name="Hình chữ nhật 11">
              <a:extLst>
                <a:ext uri="{FF2B5EF4-FFF2-40B4-BE49-F238E27FC236}">
                  <a16:creationId xmlns:a16="http://schemas.microsoft.com/office/drawing/2014/main" id="{8F46F487-C496-EDF2-CB4D-476C2A6D52FE}"/>
                </a:ext>
              </a:extLst>
            </p:cNvPr>
            <p:cNvSpPr/>
            <p:nvPr/>
          </p:nvSpPr>
          <p:spPr>
            <a:xfrm>
              <a:off x="1464901" y="5738916"/>
              <a:ext cx="5952169" cy="954107"/>
            </a:xfrm>
            <a:prstGeom prst="rect">
              <a:avLst/>
            </a:prstGeom>
          </p:spPr>
          <p:txBody>
            <a:bodyPr wrap="square">
              <a:spAutoFit/>
            </a:bodyPr>
            <a:lstStyle/>
            <a:p>
              <a:r>
                <a:rPr lang="vi-VN" sz="2800" b="1" dirty="0">
                  <a:solidFill>
                    <a:srgbClr val="0070C0"/>
                  </a:solidFill>
                  <a:latin typeface="Arial" panose="020B0604020202020204" pitchFamily="34" charset="0"/>
                  <a:cs typeface="Arial" panose="020B0604020202020204" pitchFamily="34" charset="0"/>
                </a:rPr>
                <a:t>Địa bình </a:t>
              </a:r>
              <a:r>
                <a:rPr lang="en-US" sz="2800" b="1" dirty="0" err="1">
                  <a:solidFill>
                    <a:srgbClr val="0070C0"/>
                  </a:solidFill>
                  <a:latin typeface="Arial" panose="020B0604020202020204" pitchFamily="34" charset="0"/>
                  <a:cs typeface="Arial" panose="020B0604020202020204" pitchFamily="34" charset="0"/>
                </a:rPr>
                <a:t>có</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độ</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cao</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giảm</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dần</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từ</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nội</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địa</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ra</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biển</a:t>
              </a:r>
              <a:r>
                <a:rPr lang="en-US" sz="2800" b="1" dirty="0">
                  <a:solidFill>
                    <a:srgbClr val="0070C0"/>
                  </a:solidFill>
                  <a:latin typeface="Arial" panose="020B0604020202020204" pitchFamily="34" charset="0"/>
                  <a:cs typeface="Arial" panose="020B0604020202020204" pitchFamily="34" charset="0"/>
                </a:rPr>
                <a:t>. </a:t>
              </a:r>
              <a:endParaRPr lang="en-US" b="1" dirty="0">
                <a:solidFill>
                  <a:srgbClr val="0070C0"/>
                </a:solidFill>
                <a:latin typeface="Arial" panose="020B0604020202020204" pitchFamily="34" charset="0"/>
                <a:cs typeface="Arial" panose="020B0604020202020204" pitchFamily="34" charset="0"/>
              </a:endParaRPr>
            </a:p>
          </p:txBody>
        </p:sp>
        <p:pic>
          <p:nvPicPr>
            <p:cNvPr id="31" name="Hình ảnh 8">
              <a:extLst>
                <a:ext uri="{FF2B5EF4-FFF2-40B4-BE49-F238E27FC236}">
                  <a16:creationId xmlns:a16="http://schemas.microsoft.com/office/drawing/2014/main" id="{DD5DE8FD-E307-489D-4BF2-7E484A40FB3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73687" y="5456904"/>
              <a:ext cx="1401096" cy="1401096"/>
            </a:xfrm>
            <a:prstGeom prst="rect">
              <a:avLst/>
            </a:prstGeom>
          </p:spPr>
        </p:pic>
      </p:grpSp>
      <p:pic>
        <p:nvPicPr>
          <p:cNvPr id="33" name="Hình ảnh 3">
            <a:extLst>
              <a:ext uri="{FF2B5EF4-FFF2-40B4-BE49-F238E27FC236}">
                <a16:creationId xmlns:a16="http://schemas.microsoft.com/office/drawing/2014/main" id="{B3A09AAD-CADB-8120-B923-81B312D6FBCD}"/>
              </a:ext>
            </a:extLst>
          </p:cNvPr>
          <p:cNvPicPr>
            <a:picLocks noChangeAspect="1"/>
          </p:cNvPicPr>
          <p:nvPr/>
        </p:nvPicPr>
        <p:blipFill>
          <a:blip r:embed="rId7"/>
          <a:stretch>
            <a:fillRect/>
          </a:stretch>
        </p:blipFill>
        <p:spPr>
          <a:xfrm>
            <a:off x="7882237" y="820726"/>
            <a:ext cx="4240088" cy="6058026"/>
          </a:xfrm>
          <a:prstGeom prst="rect">
            <a:avLst/>
          </a:prstGeom>
        </p:spPr>
      </p:pic>
      <p:sp>
        <p:nvSpPr>
          <p:cNvPr id="37" name="TextBox 36">
            <a:extLst>
              <a:ext uri="{FF2B5EF4-FFF2-40B4-BE49-F238E27FC236}">
                <a16:creationId xmlns:a16="http://schemas.microsoft.com/office/drawing/2014/main" id="{7E5761D5-85A0-99C6-5467-48AB74A5393D}"/>
              </a:ext>
            </a:extLst>
          </p:cNvPr>
          <p:cNvSpPr txBox="1"/>
          <p:nvPr/>
        </p:nvSpPr>
        <p:spPr>
          <a:xfrm>
            <a:off x="7970012" y="6396335"/>
            <a:ext cx="4064538" cy="461665"/>
          </a:xfrm>
          <a:prstGeom prst="rect">
            <a:avLst/>
          </a:prstGeom>
          <a:solidFill>
            <a:schemeClr val="bg1"/>
          </a:solidFill>
        </p:spPr>
        <p:txBody>
          <a:bodyPr wrap="square">
            <a:spAutoFit/>
          </a:bodyPr>
          <a:lstStyle/>
          <a:p>
            <a:pPr algn="ctr"/>
            <a:r>
              <a:rPr lang="en-US" sz="2400" i="1" dirty="0" err="1">
                <a:latin typeface="#9Slide03 SFU Futura_12" panose="020B0604020202020204" charset="0"/>
              </a:rPr>
              <a:t>Địa</a:t>
            </a:r>
            <a:r>
              <a:rPr lang="en-US" sz="2400" i="1" dirty="0">
                <a:latin typeface="#9Slide03 SFU Futura_12" panose="020B0604020202020204" charset="0"/>
              </a:rPr>
              <a:t> </a:t>
            </a:r>
            <a:r>
              <a:rPr lang="en-US" sz="2400" i="1" dirty="0" err="1">
                <a:latin typeface="#9Slide03 SFU Futura_12" panose="020B0604020202020204" charset="0"/>
              </a:rPr>
              <a:t>hình</a:t>
            </a:r>
            <a:r>
              <a:rPr lang="en-US" sz="2400" i="1" dirty="0">
                <a:latin typeface="#9Slide03 SFU Futura_12" panose="020B0604020202020204" charset="0"/>
              </a:rPr>
              <a:t> </a:t>
            </a:r>
            <a:r>
              <a:rPr lang="en-US" sz="2400" i="1" dirty="0" err="1">
                <a:latin typeface="#9Slide03 SFU Futura_12" panose="020B0604020202020204" charset="0"/>
              </a:rPr>
              <a:t>Việt</a:t>
            </a:r>
            <a:r>
              <a:rPr lang="en-US" sz="2400" i="1" dirty="0">
                <a:latin typeface="#9Slide03 SFU Futura_12" panose="020B0604020202020204" charset="0"/>
              </a:rPr>
              <a:t> Nam</a:t>
            </a:r>
          </a:p>
        </p:txBody>
      </p:sp>
      <p:pic>
        <p:nvPicPr>
          <p:cNvPr id="38" name="Hình ảnh 92">
            <a:extLst>
              <a:ext uri="{FF2B5EF4-FFF2-40B4-BE49-F238E27FC236}">
                <a16:creationId xmlns:a16="http://schemas.microsoft.com/office/drawing/2014/main" id="{27DEE73E-0DC4-339F-C73F-BE1E6994B261}"/>
              </a:ext>
            </a:extLst>
          </p:cNvPr>
          <p:cNvPicPr>
            <a:picLocks noChangeAspect="1"/>
          </p:cNvPicPr>
          <p:nvPr/>
        </p:nvPicPr>
        <p:blipFill>
          <a:blip r:embed="rId8"/>
          <a:stretch>
            <a:fillRect/>
          </a:stretch>
        </p:blipFill>
        <p:spPr>
          <a:xfrm>
            <a:off x="5852805" y="4187952"/>
            <a:ext cx="1401096" cy="1401096"/>
          </a:xfrm>
          <a:prstGeom prst="rect">
            <a:avLst/>
          </a:prstGeom>
        </p:spPr>
      </p:pic>
    </p:spTree>
    <p:extLst>
      <p:ext uri="{BB962C8B-B14F-4D97-AF65-F5344CB8AC3E}">
        <p14:creationId xmlns:p14="http://schemas.microsoft.com/office/powerpoint/2010/main" val="4222479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par>
                                <p:cTn id="18" presetID="10" presetClass="entr" presetSubtype="0" fill="hold" nodeType="with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5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2392481-1088-8497-91B9-835B405A5342}"/>
              </a:ext>
            </a:extLst>
          </p:cNvPr>
          <p:cNvGrpSpPr/>
          <p:nvPr/>
        </p:nvGrpSpPr>
        <p:grpSpPr>
          <a:xfrm>
            <a:off x="37355" y="0"/>
            <a:ext cx="12154645" cy="1002186"/>
            <a:chOff x="37355" y="0"/>
            <a:chExt cx="12154645" cy="1002186"/>
          </a:xfrm>
        </p:grpSpPr>
        <p:cxnSp>
          <p:nvCxnSpPr>
            <p:cNvPr id="11" name="Straight Connector 10">
              <a:extLst>
                <a:ext uri="{FF2B5EF4-FFF2-40B4-BE49-F238E27FC236}">
                  <a16:creationId xmlns:a16="http://schemas.microsoft.com/office/drawing/2014/main" id="{34E64582-E015-0067-D053-F028C1E80084}"/>
                </a:ext>
              </a:extLst>
            </p:cNvPr>
            <p:cNvCxnSpPr>
              <a:cxnSpLocks/>
            </p:cNvCxnSpPr>
            <p:nvPr/>
          </p:nvCxnSpPr>
          <p:spPr>
            <a:xfrm flipV="1">
              <a:off x="37355" y="941262"/>
              <a:ext cx="12154645" cy="42731"/>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E3640C8-C90D-6C7F-4F40-109016481DDE}"/>
                </a:ext>
              </a:extLst>
            </p:cNvPr>
            <p:cNvGrpSpPr/>
            <p:nvPr/>
          </p:nvGrpSpPr>
          <p:grpSpPr>
            <a:xfrm>
              <a:off x="582502" y="0"/>
              <a:ext cx="10012436" cy="1002186"/>
              <a:chOff x="582502" y="0"/>
              <a:chExt cx="10012436" cy="1002186"/>
            </a:xfrm>
          </p:grpSpPr>
          <p:sp>
            <p:nvSpPr>
              <p:cNvPr id="13" name="Rectangle: Rounded Corners 17">
                <a:extLst>
                  <a:ext uri="{FF2B5EF4-FFF2-40B4-BE49-F238E27FC236}">
                    <a16:creationId xmlns:a16="http://schemas.microsoft.com/office/drawing/2014/main" id="{1440AEEB-B2AA-925B-2B8E-3840B1955E85}"/>
                  </a:ext>
                </a:extLst>
              </p:cNvPr>
              <p:cNvSpPr/>
              <p:nvPr/>
            </p:nvSpPr>
            <p:spPr>
              <a:xfrm>
                <a:off x="2511768" y="107376"/>
                <a:ext cx="8083170" cy="717079"/>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FFFF00"/>
                    </a:solidFill>
                    <a:latin typeface="#9Slide03 SFU Futura_12" panose="020B0604020202020204" charset="0"/>
                  </a:rPr>
                  <a:t>1. ĐẶC ĐIỂM CHUNG CỦA ĐỊA HÌNH</a:t>
                </a:r>
                <a:endParaRPr lang="vi-VN" sz="3200" b="1" dirty="0">
                  <a:solidFill>
                    <a:srgbClr val="FFFF00"/>
                  </a:solidFill>
                  <a:latin typeface="#9Slide03 SFU Futura_12" panose="020B0604020202020204" charset="0"/>
                </a:endParaRPr>
              </a:p>
            </p:txBody>
          </p:sp>
          <p:pic>
            <p:nvPicPr>
              <p:cNvPr id="23" name="Picture 22">
                <a:extLst>
                  <a:ext uri="{FF2B5EF4-FFF2-40B4-BE49-F238E27FC236}">
                    <a16:creationId xmlns:a16="http://schemas.microsoft.com/office/drawing/2014/main" id="{33D4CFCF-3502-23E0-550A-76FB3150654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185" b="95062" l="10000" r="90000">
                            <a14:foregroundMark x1="59146" y1="8395" x2="68171" y2="11111"/>
                            <a14:foregroundMark x1="60488" y1="5679" x2="53659" y2="11605"/>
                            <a14:foregroundMark x1="63049" y1="91605" x2="63049" y2="91605"/>
                            <a14:foregroundMark x1="39268" y1="95062" x2="39268" y2="95062"/>
                          </a14:backgroundRemoval>
                        </a14:imgEffect>
                      </a14:imgLayer>
                    </a14:imgProps>
                  </a:ext>
                </a:extLst>
              </a:blip>
              <a:stretch>
                <a:fillRect/>
              </a:stretch>
            </p:blipFill>
            <p:spPr>
              <a:xfrm>
                <a:off x="582502" y="0"/>
                <a:ext cx="2029119" cy="1002186"/>
              </a:xfrm>
              <a:prstGeom prst="rect">
                <a:avLst/>
              </a:prstGeom>
            </p:spPr>
          </p:pic>
        </p:grpSp>
      </p:grpSp>
      <p:sp>
        <p:nvSpPr>
          <p:cNvPr id="2" name="Lưu đồ: Điểm Kết Thúc 147">
            <a:extLst>
              <a:ext uri="{FF2B5EF4-FFF2-40B4-BE49-F238E27FC236}">
                <a16:creationId xmlns:a16="http://schemas.microsoft.com/office/drawing/2014/main" id="{8530660A-C652-FD5B-F0EC-C18457ED6D14}"/>
              </a:ext>
            </a:extLst>
          </p:cNvPr>
          <p:cNvSpPr/>
          <p:nvPr/>
        </p:nvSpPr>
        <p:spPr>
          <a:xfrm>
            <a:off x="37355" y="1141203"/>
            <a:ext cx="9566736" cy="653607"/>
          </a:xfrm>
          <a:prstGeom prst="flowChartTerminator">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9Slide05 SVNUT Triumph" panose="00000500000000000000" pitchFamily="2" charset="0"/>
              </a:rPr>
              <a:t>c. </a:t>
            </a:r>
            <a:r>
              <a:rPr lang="en-US" sz="2800" dirty="0" err="1">
                <a:solidFill>
                  <a:srgbClr val="FF0000"/>
                </a:solidFill>
                <a:latin typeface="#9Slide05 SVNUT Triumph" panose="00000500000000000000" pitchFamily="2" charset="0"/>
              </a:rPr>
              <a:t>Địa</a:t>
            </a:r>
            <a:r>
              <a:rPr lang="en-US" sz="2800" dirty="0">
                <a:solidFill>
                  <a:srgbClr val="FF0000"/>
                </a:solidFill>
                <a:latin typeface="#9Slide05 SVNUT Triumph" panose="00000500000000000000" pitchFamily="2" charset="0"/>
              </a:rPr>
              <a:t> </a:t>
            </a:r>
            <a:r>
              <a:rPr lang="en-US" sz="2800" dirty="0" err="1">
                <a:solidFill>
                  <a:srgbClr val="FF0000"/>
                </a:solidFill>
                <a:latin typeface="#9Slide05 SVNUT Triumph" panose="00000500000000000000" pitchFamily="2" charset="0"/>
              </a:rPr>
              <a:t>hình</a:t>
            </a:r>
            <a:r>
              <a:rPr lang="en-US" sz="2800" dirty="0">
                <a:solidFill>
                  <a:srgbClr val="FF0000"/>
                </a:solidFill>
                <a:latin typeface="#9Slide05 SVNUT Triumph" panose="00000500000000000000" pitchFamily="2" charset="0"/>
              </a:rPr>
              <a:t> </a:t>
            </a:r>
            <a:r>
              <a:rPr lang="en-US" sz="2800" dirty="0" err="1">
                <a:solidFill>
                  <a:srgbClr val="FF0000"/>
                </a:solidFill>
                <a:latin typeface="#9Slide05 SVNUT Triumph" panose="00000500000000000000" pitchFamily="2" charset="0"/>
              </a:rPr>
              <a:t>mang</a:t>
            </a:r>
            <a:r>
              <a:rPr lang="en-US" sz="2800" dirty="0">
                <a:solidFill>
                  <a:srgbClr val="FF0000"/>
                </a:solidFill>
                <a:latin typeface="#9Slide05 SVNUT Triumph" panose="00000500000000000000" pitchFamily="2" charset="0"/>
              </a:rPr>
              <a:t> </a:t>
            </a:r>
            <a:r>
              <a:rPr lang="en-US" sz="2800" dirty="0" err="1">
                <a:solidFill>
                  <a:srgbClr val="FF0000"/>
                </a:solidFill>
                <a:latin typeface="#9Slide05 SVNUT Triumph" panose="00000500000000000000" pitchFamily="2" charset="0"/>
              </a:rPr>
              <a:t>tính</a:t>
            </a:r>
            <a:r>
              <a:rPr lang="en-US" sz="2800" dirty="0">
                <a:solidFill>
                  <a:srgbClr val="FF0000"/>
                </a:solidFill>
                <a:latin typeface="#9Slide05 SVNUT Triumph" panose="00000500000000000000" pitchFamily="2" charset="0"/>
              </a:rPr>
              <a:t> </a:t>
            </a:r>
            <a:r>
              <a:rPr lang="en-US" sz="2800" dirty="0" err="1">
                <a:solidFill>
                  <a:srgbClr val="FF0000"/>
                </a:solidFill>
                <a:latin typeface="#9Slide05 SVNUT Triumph" panose="00000500000000000000" pitchFamily="2" charset="0"/>
              </a:rPr>
              <a:t>chất</a:t>
            </a:r>
            <a:r>
              <a:rPr lang="en-US" sz="2800" dirty="0">
                <a:solidFill>
                  <a:srgbClr val="FF0000"/>
                </a:solidFill>
                <a:latin typeface="#9Slide05 SVNUT Triumph" panose="00000500000000000000" pitchFamily="2" charset="0"/>
              </a:rPr>
              <a:t> </a:t>
            </a:r>
            <a:r>
              <a:rPr lang="en-US" sz="2800" dirty="0" err="1">
                <a:solidFill>
                  <a:srgbClr val="FF0000"/>
                </a:solidFill>
                <a:latin typeface="#9Slide05 SVNUT Triumph" panose="00000500000000000000" pitchFamily="2" charset="0"/>
              </a:rPr>
              <a:t>nhiệt</a:t>
            </a:r>
            <a:r>
              <a:rPr lang="en-US" sz="2800" dirty="0">
                <a:solidFill>
                  <a:srgbClr val="FF0000"/>
                </a:solidFill>
                <a:latin typeface="#9Slide05 SVNUT Triumph" panose="00000500000000000000" pitchFamily="2" charset="0"/>
              </a:rPr>
              <a:t> </a:t>
            </a:r>
            <a:r>
              <a:rPr lang="en-US" sz="2800" dirty="0" err="1">
                <a:solidFill>
                  <a:srgbClr val="FF0000"/>
                </a:solidFill>
                <a:latin typeface="#9Slide05 SVNUT Triumph" panose="00000500000000000000" pitchFamily="2" charset="0"/>
              </a:rPr>
              <a:t>đới</a:t>
            </a:r>
            <a:r>
              <a:rPr lang="en-US" sz="2800" dirty="0">
                <a:solidFill>
                  <a:srgbClr val="FF0000"/>
                </a:solidFill>
                <a:latin typeface="#9Slide05 SVNUT Triumph" panose="00000500000000000000" pitchFamily="2" charset="0"/>
              </a:rPr>
              <a:t> </a:t>
            </a:r>
            <a:r>
              <a:rPr lang="en-US" sz="2800" dirty="0" err="1">
                <a:solidFill>
                  <a:srgbClr val="FF0000"/>
                </a:solidFill>
                <a:latin typeface="#9Slide05 SVNUT Triumph" panose="00000500000000000000" pitchFamily="2" charset="0"/>
              </a:rPr>
              <a:t>ẩm</a:t>
            </a:r>
            <a:r>
              <a:rPr lang="en-US" sz="2800" dirty="0">
                <a:solidFill>
                  <a:srgbClr val="FF0000"/>
                </a:solidFill>
                <a:latin typeface="#9Slide05 SVNUT Triumph" panose="00000500000000000000" pitchFamily="2" charset="0"/>
              </a:rPr>
              <a:t> </a:t>
            </a:r>
            <a:r>
              <a:rPr lang="en-US" sz="2800" dirty="0" err="1">
                <a:solidFill>
                  <a:srgbClr val="FF0000"/>
                </a:solidFill>
                <a:latin typeface="#9Slide05 SVNUT Triumph" panose="00000500000000000000" pitchFamily="2" charset="0"/>
              </a:rPr>
              <a:t>gió</a:t>
            </a:r>
            <a:r>
              <a:rPr lang="en-US" sz="2800" dirty="0">
                <a:solidFill>
                  <a:srgbClr val="FF0000"/>
                </a:solidFill>
                <a:latin typeface="#9Slide05 SVNUT Triumph" panose="00000500000000000000" pitchFamily="2" charset="0"/>
              </a:rPr>
              <a:t> </a:t>
            </a:r>
            <a:r>
              <a:rPr lang="en-US" sz="2800" dirty="0" err="1">
                <a:solidFill>
                  <a:srgbClr val="FF0000"/>
                </a:solidFill>
                <a:latin typeface="#9Slide05 SVNUT Triumph" panose="00000500000000000000" pitchFamily="2" charset="0"/>
              </a:rPr>
              <a:t>mùa</a:t>
            </a:r>
            <a:endParaRPr lang="en-US" sz="2800" dirty="0">
              <a:solidFill>
                <a:srgbClr val="FF0000"/>
              </a:solidFill>
              <a:latin typeface="#9Slide05 SVNUT Triumph" panose="00000500000000000000" pitchFamily="2" charset="0"/>
            </a:endParaRPr>
          </a:p>
        </p:txBody>
      </p:sp>
      <p:sp>
        <p:nvSpPr>
          <p:cNvPr id="25" name="TextBox 24">
            <a:extLst>
              <a:ext uri="{FF2B5EF4-FFF2-40B4-BE49-F238E27FC236}">
                <a16:creationId xmlns:a16="http://schemas.microsoft.com/office/drawing/2014/main" id="{721B663B-19FB-AC4B-BDA7-E47E469503DC}"/>
              </a:ext>
            </a:extLst>
          </p:cNvPr>
          <p:cNvSpPr txBox="1"/>
          <p:nvPr/>
        </p:nvSpPr>
        <p:spPr>
          <a:xfrm>
            <a:off x="6595231" y="5853079"/>
            <a:ext cx="5384603" cy="461665"/>
          </a:xfrm>
          <a:prstGeom prst="rect">
            <a:avLst/>
          </a:prstGeom>
          <a:noFill/>
        </p:spPr>
        <p:txBody>
          <a:bodyPr wrap="square">
            <a:spAutoFit/>
          </a:bodyPr>
          <a:lstStyle/>
          <a:p>
            <a:r>
              <a:rPr lang="en-US" sz="2400" i="1" dirty="0" err="1">
                <a:latin typeface="#9Slide03 SFU Futura_12" panose="020B0604020202020204" charset="0"/>
              </a:rPr>
              <a:t>Lũ</a:t>
            </a:r>
            <a:r>
              <a:rPr lang="en-US" sz="2400" i="1" dirty="0">
                <a:latin typeface="#9Slide03 SFU Futura_12" panose="020B0604020202020204" charset="0"/>
              </a:rPr>
              <a:t> </a:t>
            </a:r>
            <a:r>
              <a:rPr lang="en-US" sz="2400" i="1" dirty="0" err="1">
                <a:latin typeface="#9Slide03 SFU Futura_12" panose="020B0604020202020204" charset="0"/>
              </a:rPr>
              <a:t>quét</a:t>
            </a:r>
            <a:r>
              <a:rPr lang="en-US" sz="2400" i="1" dirty="0">
                <a:latin typeface="#9Slide03 SFU Futura_12" panose="020B0604020202020204" charset="0"/>
              </a:rPr>
              <a:t>, </a:t>
            </a:r>
            <a:r>
              <a:rPr lang="en-US" sz="2400" i="1" dirty="0" err="1">
                <a:latin typeface="#9Slide03 SFU Futura_12" panose="020B0604020202020204" charset="0"/>
              </a:rPr>
              <a:t>sạt</a:t>
            </a:r>
            <a:r>
              <a:rPr lang="en-US" sz="2400" i="1" dirty="0">
                <a:latin typeface="#9Slide03 SFU Futura_12" panose="020B0604020202020204" charset="0"/>
              </a:rPr>
              <a:t> </a:t>
            </a:r>
            <a:r>
              <a:rPr lang="en-US" sz="2400" i="1" dirty="0" err="1">
                <a:latin typeface="#9Slide03 SFU Futura_12" panose="020B0604020202020204" charset="0"/>
              </a:rPr>
              <a:t>lở</a:t>
            </a:r>
            <a:r>
              <a:rPr lang="en-US" sz="2400" i="1" dirty="0">
                <a:latin typeface="#9Slide03 SFU Futura_12" panose="020B0604020202020204" charset="0"/>
              </a:rPr>
              <a:t> </a:t>
            </a:r>
            <a:r>
              <a:rPr lang="en-US" sz="2400" i="1" dirty="0" err="1">
                <a:latin typeface="#9Slide03 SFU Futura_12" panose="020B0604020202020204" charset="0"/>
              </a:rPr>
              <a:t>đất</a:t>
            </a:r>
            <a:r>
              <a:rPr lang="en-US" sz="2400" i="1" dirty="0">
                <a:latin typeface="#9Slide03 SFU Futura_12" panose="020B0604020202020204" charset="0"/>
              </a:rPr>
              <a:t> </a:t>
            </a:r>
            <a:r>
              <a:rPr lang="en-US" sz="2400" i="1" dirty="0" err="1">
                <a:latin typeface="#9Slide03 SFU Futura_12" panose="020B0604020202020204" charset="0"/>
              </a:rPr>
              <a:t>tại</a:t>
            </a:r>
            <a:r>
              <a:rPr lang="en-US" sz="2400" i="1" dirty="0">
                <a:latin typeface="#9Slide03 SFU Futura_12" panose="020B0604020202020204" charset="0"/>
              </a:rPr>
              <a:t> </a:t>
            </a:r>
            <a:r>
              <a:rPr lang="en-US" sz="2400" i="1" dirty="0" err="1">
                <a:latin typeface="#9Slide03 SFU Futura_12" panose="020B0604020202020204" charset="0"/>
              </a:rPr>
              <a:t>miền</a:t>
            </a:r>
            <a:r>
              <a:rPr lang="en-US" sz="2400" i="1" dirty="0">
                <a:latin typeface="#9Slide03 SFU Futura_12" panose="020B0604020202020204" charset="0"/>
              </a:rPr>
              <a:t> </a:t>
            </a:r>
            <a:r>
              <a:rPr lang="en-US" sz="2400" i="1" dirty="0" err="1">
                <a:latin typeface="#9Slide03 SFU Futura_12" panose="020B0604020202020204" charset="0"/>
              </a:rPr>
              <a:t>núi</a:t>
            </a:r>
            <a:r>
              <a:rPr lang="en-US" sz="2400" i="1" dirty="0">
                <a:latin typeface="#9Slide03 SFU Futura_12" panose="020B0604020202020204" charset="0"/>
              </a:rPr>
              <a:t> </a:t>
            </a:r>
            <a:r>
              <a:rPr lang="en-US" sz="2400" i="1" dirty="0" err="1">
                <a:latin typeface="#9Slide03 SFU Futura_12" panose="020B0604020202020204" charset="0"/>
              </a:rPr>
              <a:t>phía</a:t>
            </a:r>
            <a:r>
              <a:rPr lang="en-US" sz="2400" i="1" dirty="0">
                <a:latin typeface="#9Slide03 SFU Futura_12" panose="020B0604020202020204" charset="0"/>
              </a:rPr>
              <a:t> </a:t>
            </a:r>
            <a:r>
              <a:rPr lang="en-US" sz="2400" i="1" dirty="0" err="1">
                <a:latin typeface="#9Slide03 SFU Futura_12" panose="020B0604020202020204" charset="0"/>
              </a:rPr>
              <a:t>Bắc</a:t>
            </a:r>
            <a:endParaRPr lang="en-US" sz="2400" i="1" dirty="0">
              <a:latin typeface="#9Slide03 SFU Futura_12" panose="020B0604020202020204" charset="0"/>
            </a:endParaRPr>
          </a:p>
        </p:txBody>
      </p:sp>
      <p:sp>
        <p:nvSpPr>
          <p:cNvPr id="8" name="TextBox 7">
            <a:extLst>
              <a:ext uri="{FF2B5EF4-FFF2-40B4-BE49-F238E27FC236}">
                <a16:creationId xmlns:a16="http://schemas.microsoft.com/office/drawing/2014/main" id="{FA173E08-A04B-2D13-83FE-1B994CEC0D2D}"/>
              </a:ext>
            </a:extLst>
          </p:cNvPr>
          <p:cNvSpPr txBox="1"/>
          <p:nvPr/>
        </p:nvSpPr>
        <p:spPr>
          <a:xfrm>
            <a:off x="2214013" y="2159223"/>
            <a:ext cx="3788628" cy="2246769"/>
          </a:xfrm>
          <a:prstGeom prst="rect">
            <a:avLst/>
          </a:prstGeom>
          <a:noFill/>
        </p:spPr>
        <p:txBody>
          <a:bodyPr wrap="square">
            <a:spAutoFit/>
          </a:bodyPr>
          <a:lstStyle/>
          <a:p>
            <a:pPr algn="just"/>
            <a:r>
              <a:rPr lang="en-US" sz="2800" dirty="0">
                <a:solidFill>
                  <a:srgbClr val="0070C0"/>
                </a:solidFill>
                <a:latin typeface="#9Slide03 SFU Futura_12" panose="020B0604020202020204" charset="0"/>
              </a:rPr>
              <a:t>- </a:t>
            </a:r>
            <a:r>
              <a:rPr lang="vi-VN" sz="2800" dirty="0">
                <a:solidFill>
                  <a:srgbClr val="0070C0"/>
                </a:solidFill>
                <a:latin typeface="#9Slide03 SFU Futura_12" panose="020B0604020202020204" charset="0"/>
              </a:rPr>
              <a:t>Khí hậu nhiệt đới ẩm gió mùa </a:t>
            </a:r>
            <a:r>
              <a:rPr lang="en-US" sz="2800" dirty="0">
                <a:solidFill>
                  <a:srgbClr val="0070C0"/>
                </a:solidFill>
                <a:latin typeface="#9Slide03 SFU Futura_12" panose="020B0604020202020204" charset="0"/>
                <a:sym typeface="Wingdings" panose="05000000000000000000" pitchFamily="2" charset="2"/>
              </a:rPr>
              <a:t> </a:t>
            </a:r>
            <a:r>
              <a:rPr lang="vi-VN" sz="2800" dirty="0">
                <a:solidFill>
                  <a:srgbClr val="0070C0"/>
                </a:solidFill>
                <a:latin typeface="#9Slide03 SFU Futura_12" panose="020B0604020202020204" charset="0"/>
              </a:rPr>
              <a:t> quá trình xâm thực, xói mòn, bồi tụ diễn ra mạnh mẽ.</a:t>
            </a:r>
            <a:endParaRPr lang="en-US" sz="2800" dirty="0">
              <a:solidFill>
                <a:srgbClr val="0070C0"/>
              </a:solidFill>
              <a:latin typeface="#9Slide03 SFU Futura_12" panose="020B0604020202020204" charset="0"/>
            </a:endParaRPr>
          </a:p>
          <a:p>
            <a:pPr marL="457200" indent="-457200" algn="just">
              <a:buFontTx/>
              <a:buChar char="-"/>
            </a:pPr>
            <a:endParaRPr lang="en-US" sz="2800" dirty="0">
              <a:solidFill>
                <a:srgbClr val="0070C0"/>
              </a:solidFill>
              <a:latin typeface="#9Slide03 SFU Futura_12" panose="020B0604020202020204" charset="0"/>
            </a:endParaRPr>
          </a:p>
        </p:txBody>
      </p:sp>
      <p:pic>
        <p:nvPicPr>
          <p:cNvPr id="9" name="Picture 8">
            <a:extLst>
              <a:ext uri="{FF2B5EF4-FFF2-40B4-BE49-F238E27FC236}">
                <a16:creationId xmlns:a16="http://schemas.microsoft.com/office/drawing/2014/main" id="{ACA56CCD-C5F6-15F5-AAB2-C67DB9ABF9F6}"/>
              </a:ext>
            </a:extLst>
          </p:cNvPr>
          <p:cNvPicPr>
            <a:picLocks noChangeAspect="1"/>
          </p:cNvPicPr>
          <p:nvPr/>
        </p:nvPicPr>
        <p:blipFill>
          <a:blip r:embed="rId5"/>
          <a:stretch>
            <a:fillRect/>
          </a:stretch>
        </p:blipFill>
        <p:spPr>
          <a:xfrm>
            <a:off x="6595230" y="1933827"/>
            <a:ext cx="5384604" cy="35925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a:extLst>
              <a:ext uri="{FF2B5EF4-FFF2-40B4-BE49-F238E27FC236}">
                <a16:creationId xmlns:a16="http://schemas.microsoft.com/office/drawing/2014/main" id="{EE1EF18B-FAF7-C271-ACFE-F762BCFD07FB}"/>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20775" t="13217" r="20428" b="16377"/>
          <a:stretch/>
        </p:blipFill>
        <p:spPr>
          <a:xfrm>
            <a:off x="212166" y="5224239"/>
            <a:ext cx="2001847" cy="1384995"/>
          </a:xfrm>
          <a:prstGeom prst="rect">
            <a:avLst/>
          </a:prstGeom>
        </p:spPr>
      </p:pic>
      <p:sp>
        <p:nvSpPr>
          <p:cNvPr id="24" name="TextBox 23">
            <a:extLst>
              <a:ext uri="{FF2B5EF4-FFF2-40B4-BE49-F238E27FC236}">
                <a16:creationId xmlns:a16="http://schemas.microsoft.com/office/drawing/2014/main" id="{749F7E44-8A60-F4A4-CE1A-A898843ACA02}"/>
              </a:ext>
            </a:extLst>
          </p:cNvPr>
          <p:cNvSpPr txBox="1"/>
          <p:nvPr/>
        </p:nvSpPr>
        <p:spPr>
          <a:xfrm>
            <a:off x="2121518" y="5160581"/>
            <a:ext cx="3788628" cy="1384995"/>
          </a:xfrm>
          <a:prstGeom prst="rect">
            <a:avLst/>
          </a:prstGeom>
          <a:noFill/>
        </p:spPr>
        <p:txBody>
          <a:bodyPr wrap="square">
            <a:spAutoFit/>
          </a:bodyPr>
          <a:lstStyle/>
          <a:p>
            <a:pPr algn="just"/>
            <a:r>
              <a:rPr lang="vi-VN" sz="2800" dirty="0">
                <a:solidFill>
                  <a:srgbClr val="0070C0"/>
                </a:solidFill>
                <a:latin typeface="#9Slide03 SFU Futura_12" panose="020B0604020202020204" charset="0"/>
              </a:rPr>
              <a:t>-</a:t>
            </a:r>
            <a:r>
              <a:rPr lang="en-US" sz="2800" dirty="0">
                <a:solidFill>
                  <a:srgbClr val="0070C0"/>
                </a:solidFill>
                <a:latin typeface="#9Slide03 SFU Futura_12" panose="020B0604020202020204" charset="0"/>
              </a:rPr>
              <a:t> </a:t>
            </a:r>
            <a:r>
              <a:rPr lang="vi-VN" sz="2800" dirty="0">
                <a:solidFill>
                  <a:srgbClr val="0070C0"/>
                </a:solidFill>
                <a:latin typeface="#9Slide03 SFU Futura_12" panose="020B0604020202020204" charset="0"/>
              </a:rPr>
              <a:t>Nước mưa hòa tan đá vôi </a:t>
            </a:r>
            <a:r>
              <a:rPr lang="en-US" sz="2800" dirty="0">
                <a:solidFill>
                  <a:srgbClr val="0070C0"/>
                </a:solidFill>
                <a:latin typeface="#9Slide03 SFU Futura_12" panose="020B0604020202020204" charset="0"/>
                <a:sym typeface="Wingdings" panose="05000000000000000000" pitchFamily="2" charset="2"/>
              </a:rPr>
              <a:t></a:t>
            </a:r>
            <a:r>
              <a:rPr lang="vi-VN" sz="2800" dirty="0">
                <a:solidFill>
                  <a:srgbClr val="0070C0"/>
                </a:solidFill>
                <a:latin typeface="#9Slide03 SFU Futura_12" panose="020B0604020202020204" charset="0"/>
              </a:rPr>
              <a:t> địa hình Karst, hang động.</a:t>
            </a:r>
          </a:p>
        </p:txBody>
      </p:sp>
      <p:pic>
        <p:nvPicPr>
          <p:cNvPr id="26" name="Picture 25">
            <a:extLst>
              <a:ext uri="{FF2B5EF4-FFF2-40B4-BE49-F238E27FC236}">
                <a16:creationId xmlns:a16="http://schemas.microsoft.com/office/drawing/2014/main" id="{7537A6B2-E0B1-6EFA-C2E0-D2E4C2DE3162}"/>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222" b="40000" l="2000" r="43333">
                        <a14:foregroundMark x1="5333" y1="8667" x2="8222" y2="9778"/>
                        <a14:foregroundMark x1="14778" y1="6444" x2="17222" y2="8667"/>
                        <a14:foregroundMark x1="19111" y1="7111" x2="21778" y2="11000"/>
                        <a14:foregroundMark x1="3222" y1="12444" x2="2111" y2="25333"/>
                        <a14:foregroundMark x1="15556" y1="37778" x2="15556" y2="37778"/>
                        <a14:foregroundMark x1="15889" y1="36444" x2="15889" y2="36444"/>
                        <a14:foregroundMark x1="24556" y1="36778" x2="24556" y2="36778"/>
                        <a14:foregroundMark x1="24333" y1="36778" x2="23667" y2="36667"/>
                        <a14:foregroundMark x1="30556" y1="38000" x2="30556" y2="38000"/>
                        <a14:foregroundMark x1="30333" y1="37667" x2="30333" y2="37667"/>
                        <a14:foregroundMark x1="43333" y1="22000" x2="43333" y2="22000"/>
                      </a14:backgroundRemoval>
                    </a14:imgEffect>
                  </a14:imgLayer>
                </a14:imgProps>
              </a:ext>
            </a:extLst>
          </a:blip>
          <a:srcRect r="52710" b="55555"/>
          <a:stretch/>
        </p:blipFill>
        <p:spPr>
          <a:xfrm>
            <a:off x="343689" y="2154372"/>
            <a:ext cx="2121516" cy="1993881"/>
          </a:xfrm>
          <a:prstGeom prst="rect">
            <a:avLst/>
          </a:prstGeom>
        </p:spPr>
      </p:pic>
      <p:pic>
        <p:nvPicPr>
          <p:cNvPr id="27" name="Picture 26">
            <a:extLst>
              <a:ext uri="{FF2B5EF4-FFF2-40B4-BE49-F238E27FC236}">
                <a16:creationId xmlns:a16="http://schemas.microsoft.com/office/drawing/2014/main" id="{80CA0217-8529-7967-77F0-17918F60FCA8}"/>
              </a:ext>
            </a:extLst>
          </p:cNvPr>
          <p:cNvPicPr>
            <a:picLocks noChangeAspect="1"/>
          </p:cNvPicPr>
          <p:nvPr/>
        </p:nvPicPr>
        <p:blipFill>
          <a:blip r:embed="rId10"/>
          <a:stretch>
            <a:fillRect/>
          </a:stretch>
        </p:blipFill>
        <p:spPr>
          <a:xfrm>
            <a:off x="3192128" y="3677291"/>
            <a:ext cx="1862474" cy="1849076"/>
          </a:xfrm>
          <a:prstGeom prst="rect">
            <a:avLst/>
          </a:prstGeom>
        </p:spPr>
      </p:pic>
    </p:spTree>
    <p:extLst>
      <p:ext uri="{BB962C8B-B14F-4D97-AF65-F5344CB8AC3E}">
        <p14:creationId xmlns:p14="http://schemas.microsoft.com/office/powerpoint/2010/main" val="1402462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p:bldP spid="8" grpId="0"/>
      <p:bldP spid="2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Geography Subject for Elementary: Europe Continent by Slidesgo">
  <a:themeElements>
    <a:clrScheme name="Simple Light">
      <a:dk1>
        <a:srgbClr val="283039"/>
      </a:dk1>
      <a:lt1>
        <a:srgbClr val="FFFFFF"/>
      </a:lt1>
      <a:dk2>
        <a:srgbClr val="9BE1F2"/>
      </a:dk2>
      <a:lt2>
        <a:srgbClr val="E3C7A4"/>
      </a:lt2>
      <a:accent1>
        <a:srgbClr val="778697"/>
      </a:accent1>
      <a:accent2>
        <a:srgbClr val="DFDFDF"/>
      </a:accent2>
      <a:accent3>
        <a:srgbClr val="9DCC75"/>
      </a:accent3>
      <a:accent4>
        <a:srgbClr val="FFC515"/>
      </a:accent4>
      <a:accent5>
        <a:srgbClr val="64A9CC"/>
      </a:accent5>
      <a:accent6>
        <a:srgbClr val="FF5F5F"/>
      </a:accent6>
      <a:hlink>
        <a:srgbClr val="2830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8693</TotalTime>
  <Words>2213</Words>
  <Application>Microsoft Office PowerPoint</Application>
  <PresentationFormat>Widescreen</PresentationFormat>
  <Paragraphs>311</Paragraphs>
  <Slides>27</Slides>
  <Notes>24</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27</vt:i4>
      </vt:variant>
    </vt:vector>
  </HeadingPairs>
  <TitlesOfParts>
    <vt:vector size="45" baseType="lpstr">
      <vt:lpstr>Bebas Neue</vt:lpstr>
      <vt:lpstr>Calibri</vt:lpstr>
      <vt:lpstr>#9Slide05 SVNUT Triumph</vt:lpstr>
      <vt:lpstr>#9Slide05 Great Vibes</vt:lpstr>
      <vt:lpstr>#9Slide03 SFU Futura_12</vt:lpstr>
      <vt:lpstr>#9Slide05 SVNClementine</vt:lpstr>
      <vt:lpstr>Calibri Light</vt:lpstr>
      <vt:lpstr>Hind</vt:lpstr>
      <vt:lpstr>Arial</vt:lpstr>
      <vt:lpstr>#9Slide07 IcielKoni</vt:lpstr>
      <vt:lpstr>Times New Roman</vt:lpstr>
      <vt:lpstr>PT Sans</vt:lpstr>
      <vt:lpstr>Chewy</vt:lpstr>
      <vt:lpstr>Roboto Condensed Light</vt:lpstr>
      <vt:lpstr>Nunito Light</vt:lpstr>
      <vt:lpstr>Office Theme</vt:lpstr>
      <vt:lpstr>1_Office Theme</vt:lpstr>
      <vt:lpstr>Geography Subject for Elementary: Europe Continent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Trang</dc:creator>
  <cp:lastModifiedBy>Pham Thi Huyen Trang</cp:lastModifiedBy>
  <cp:revision>417</cp:revision>
  <dcterms:created xsi:type="dcterms:W3CDTF">2021-07-21T02:55:04Z</dcterms:created>
  <dcterms:modified xsi:type="dcterms:W3CDTF">2023-07-17T09:09:38Z</dcterms:modified>
</cp:coreProperties>
</file>